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3"/>
  </p:notesMasterIdLst>
  <p:handoutMasterIdLst>
    <p:handoutMasterId r:id="rId44"/>
  </p:handoutMasterIdLst>
  <p:sldIdLst>
    <p:sldId id="256" r:id="rId2"/>
    <p:sldId id="259" r:id="rId3"/>
    <p:sldId id="314" r:id="rId4"/>
    <p:sldId id="307" r:id="rId5"/>
    <p:sldId id="318" r:id="rId6"/>
    <p:sldId id="262" r:id="rId7"/>
    <p:sldId id="312" r:id="rId8"/>
    <p:sldId id="336" r:id="rId9"/>
    <p:sldId id="263" r:id="rId10"/>
    <p:sldId id="341" r:id="rId11"/>
    <p:sldId id="264" r:id="rId12"/>
    <p:sldId id="319" r:id="rId13"/>
    <p:sldId id="298" r:id="rId14"/>
    <p:sldId id="311" r:id="rId15"/>
    <p:sldId id="265" r:id="rId16"/>
    <p:sldId id="266" r:id="rId17"/>
    <p:sldId id="268" r:id="rId18"/>
    <p:sldId id="270" r:id="rId19"/>
    <p:sldId id="1265" r:id="rId20"/>
    <p:sldId id="1262" r:id="rId21"/>
    <p:sldId id="271" r:id="rId22"/>
    <p:sldId id="280" r:id="rId23"/>
    <p:sldId id="1263" r:id="rId24"/>
    <p:sldId id="332" r:id="rId25"/>
    <p:sldId id="331" r:id="rId26"/>
    <p:sldId id="313" r:id="rId27"/>
    <p:sldId id="1251" r:id="rId28"/>
    <p:sldId id="317" r:id="rId29"/>
    <p:sldId id="1264" r:id="rId30"/>
    <p:sldId id="369" r:id="rId31"/>
    <p:sldId id="370" r:id="rId32"/>
    <p:sldId id="1746" r:id="rId33"/>
    <p:sldId id="292" r:id="rId34"/>
    <p:sldId id="287" r:id="rId35"/>
    <p:sldId id="288" r:id="rId36"/>
    <p:sldId id="294" r:id="rId37"/>
    <p:sldId id="295" r:id="rId38"/>
    <p:sldId id="296" r:id="rId39"/>
    <p:sldId id="297" r:id="rId40"/>
    <p:sldId id="1744" r:id="rId41"/>
    <p:sldId id="306" r:id="rId42"/>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E25E649-3F16-4E02-A733-19D2CDBF48F0}" styleName="">
    <a:wholeTbl>
      <a:tcTxStyle>
        <a:font>
          <a:latin typeface="+mn-lt"/>
          <a:ea typeface="+mn-ea"/>
          <a:cs typeface="+mn-cs"/>
        </a:font>
        <a:srgbClr val="000000"/>
      </a:tcTxStyle>
      <a:tcStyle>
        <a:tcBdr>
          <a:top>
            <a:ln w="25402" cap="flat" cmpd="sng" algn="ctr">
              <a:solidFill>
                <a:srgbClr val="000000"/>
              </a:solidFill>
              <a:prstDash val="solid"/>
              <a:round/>
              <a:headEnd type="none" w="med" len="med"/>
              <a:tailEnd type="none" w="med" len="med"/>
            </a:ln>
          </a:top>
          <a:bottom>
            <a:ln w="25402" cap="flat" cmpd="sng" algn="ctr">
              <a:solidFill>
                <a:srgbClr val="000000"/>
              </a:solidFill>
              <a:prstDash val="solid"/>
              <a:round/>
              <a:headEnd type="none" w="med" len="med"/>
              <a:tailEnd type="none" w="med" len="med"/>
            </a:ln>
          </a:bottom>
        </a:tcBdr>
        <a:fill>
          <a:solidFill>
            <a:srgbClr val="FFFFFF"/>
          </a:solidFill>
        </a:fill>
      </a:tcStyle>
    </a:wholeTbl>
    <a:band1H>
      <a:tcStyle>
        <a:tcBdr/>
        <a:fill>
          <a:solidFill>
            <a:srgbClr val="E7E7E7"/>
          </a:solidFill>
        </a:fill>
      </a:tcStyle>
    </a:band1H>
    <a:band1V>
      <a:tcStyle>
        <a:tcBdr/>
        <a:fill>
          <a:solidFill>
            <a:srgbClr val="E7E7E7"/>
          </a:solidFill>
        </a:fill>
      </a:tcStyle>
    </a:band1V>
    <a:lastCol>
      <a:tcTxStyle b="on">
        <a:font>
          <a:latin typeface="+mn-lt"/>
          <a:ea typeface="+mn-ea"/>
          <a:cs typeface="+mn-cs"/>
        </a:font>
        <a:srgbClr val="FFFFFF"/>
      </a:tcTxStyle>
      <a:tcStyle>
        <a:tcBdr/>
        <a:fill>
          <a:solidFill>
            <a:srgbClr val="4472C4"/>
          </a:solidFill>
        </a:fill>
      </a:tcStyle>
    </a:lastCol>
    <a:firstCol>
      <a:tcTxStyle b="on">
        <a:font>
          <a:latin typeface="+mn-lt"/>
          <a:ea typeface="+mn-ea"/>
          <a:cs typeface="+mn-cs"/>
        </a:font>
        <a:srgbClr val="FFFFFF"/>
      </a:tcTxStyle>
      <a:tcStyle>
        <a:tcBdr/>
        <a:fill>
          <a:solidFill>
            <a:srgbClr val="4472C4"/>
          </a:solidFill>
        </a:fill>
      </a:tcStyle>
    </a:firstCol>
    <a:lastRow>
      <a:tcTxStyle b="on">
        <a:font>
          <a:latin typeface=""/>
          <a:ea typeface=""/>
          <a:cs typeface=""/>
        </a:font>
      </a:tcTxStyle>
      <a:tcStyle>
        <a:tcBdr>
          <a:top>
            <a:ln w="50804" cap="flat" cmpd="dbl" algn="ctr">
              <a:solidFill>
                <a:srgbClr val="000000"/>
              </a:solidFill>
              <a:prstDash val="solid"/>
              <a:round/>
              <a:headEnd type="none" w="med" len="med"/>
              <a:tailEnd type="none" w="med" len="med"/>
            </a:ln>
          </a:top>
        </a:tcBdr>
        <a:fill>
          <a:solidFill>
            <a:srgbClr val="FFFFFF"/>
          </a:solidFill>
        </a:fill>
      </a:tcStyle>
    </a:lastRow>
    <a:firstRow>
      <a:tcTxStyle b="on">
        <a:font>
          <a:latin typeface="+mn-lt"/>
          <a:ea typeface="+mn-ea"/>
          <a:cs typeface="+mn-cs"/>
        </a:font>
        <a:srgbClr val="FFFFFF"/>
      </a:tcTxStyle>
      <a:tcStyle>
        <a:tcBdr>
          <a:bottom>
            <a:ln w="25402" cap="flat" cmpd="sng" algn="ctr">
              <a:solidFill>
                <a:srgbClr val="000000"/>
              </a:solidFill>
              <a:prstDash val="solid"/>
              <a:round/>
              <a:headEnd type="none" w="med" len="med"/>
              <a:tailEnd type="none" w="med" len="med"/>
            </a:ln>
          </a:bottom>
        </a:tcBdr>
        <a:fill>
          <a:solidFill>
            <a:srgbClr val="4472C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62" autoAdjust="0"/>
    <p:restoredTop sz="70307" autoAdjust="0"/>
  </p:normalViewPr>
  <p:slideViewPr>
    <p:cSldViewPr snapToGrid="0">
      <p:cViewPr varScale="1">
        <p:scale>
          <a:sx n="66" d="100"/>
          <a:sy n="66" d="100"/>
        </p:scale>
        <p:origin x="89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9FFC7EE7-C9F3-768B-6FD7-C68B26297EA7}"/>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200" b="0" i="0" u="none" strike="noStrike" kern="1200" cap="none" spc="0" baseline="0">
              <a:solidFill>
                <a:srgbClr val="000000"/>
              </a:solidFill>
              <a:uFillTx/>
              <a:latin typeface="Arial" pitchFamily="34"/>
              <a:ea typeface="Arial"/>
              <a:cs typeface="Arial"/>
            </a:endParaRPr>
          </a:p>
        </p:txBody>
      </p:sp>
      <p:sp>
        <p:nvSpPr>
          <p:cNvPr id="3" name="Marcador de fecha 2">
            <a:extLst>
              <a:ext uri="{FF2B5EF4-FFF2-40B4-BE49-F238E27FC236}">
                <a16:creationId xmlns:a16="http://schemas.microsoft.com/office/drawing/2014/main" id="{4D51B441-EEA9-AA41-6BEB-490F895789BC}"/>
              </a:ext>
            </a:extLst>
          </p:cNvPr>
          <p:cNvSpPr txBox="1">
            <a:spLocks noGrp="1"/>
          </p:cNvSpPr>
          <p:nvPr>
            <p:ph type="dt" sz="quarter"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ECF393A5-B6E9-4CAC-B5D5-24EBBF837907}" type="datetime1">
              <a:rPr lang="es-ES" sz="1200" b="0" i="0" u="none" strike="noStrike" kern="1200" cap="none" spc="0" baseline="0">
                <a:solidFill>
                  <a:srgbClr val="000000"/>
                </a:solidFill>
                <a:uFillTx/>
                <a:latin typeface="Arial" pitchFamily="34"/>
                <a:ea typeface="Arial"/>
                <a:cs typeface="Arial"/>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06/12/2023</a:t>
            </a:fld>
            <a:endParaRPr lang="es-ES" sz="1200" b="0" i="0" u="none" strike="noStrike" kern="1200" cap="none" spc="0" baseline="0">
              <a:solidFill>
                <a:srgbClr val="000000"/>
              </a:solidFill>
              <a:uFillTx/>
              <a:latin typeface="Arial" pitchFamily="34"/>
              <a:ea typeface="Arial"/>
              <a:cs typeface="Arial"/>
            </a:endParaRPr>
          </a:p>
        </p:txBody>
      </p:sp>
      <p:sp>
        <p:nvSpPr>
          <p:cNvPr id="4" name="Marcador de pie de página 3">
            <a:extLst>
              <a:ext uri="{FF2B5EF4-FFF2-40B4-BE49-F238E27FC236}">
                <a16:creationId xmlns:a16="http://schemas.microsoft.com/office/drawing/2014/main" id="{9850C03A-6D3A-6032-7344-9F32D08850FC}"/>
              </a:ext>
            </a:extLst>
          </p:cNvPr>
          <p:cNvSpPr txBox="1">
            <a:spLocks noGrp="1"/>
          </p:cNvSpPr>
          <p:nvPr>
            <p:ph type="ftr" sz="quarter" idx="2"/>
          </p:nvPr>
        </p:nvSpPr>
        <p:spPr>
          <a:xfrm>
            <a:off x="0" y="8685208"/>
            <a:ext cx="2971800" cy="458791"/>
          </a:xfrm>
          <a:prstGeom prst="rect">
            <a:avLst/>
          </a:prstGeom>
          <a:noFill/>
          <a:ln>
            <a:noFill/>
          </a:ln>
        </p:spPr>
        <p:txBody>
          <a:bodyPr vert="horz" wrap="square" lIns="91440" tIns="45720" rIns="91440" bIns="45720" anchor="b"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200" b="0" i="0" u="none" strike="noStrike" kern="1200" cap="none" spc="0" baseline="0">
              <a:solidFill>
                <a:srgbClr val="000000"/>
              </a:solidFill>
              <a:uFillTx/>
              <a:latin typeface="Arial" pitchFamily="34"/>
              <a:ea typeface="Arial"/>
              <a:cs typeface="Arial"/>
            </a:endParaRPr>
          </a:p>
        </p:txBody>
      </p:sp>
      <p:sp>
        <p:nvSpPr>
          <p:cNvPr id="5" name="Marcador de número de diapositiva 4">
            <a:extLst>
              <a:ext uri="{FF2B5EF4-FFF2-40B4-BE49-F238E27FC236}">
                <a16:creationId xmlns:a16="http://schemas.microsoft.com/office/drawing/2014/main" id="{69101473-0AD7-DFEC-A31E-393527BB7E9D}"/>
              </a:ext>
            </a:extLst>
          </p:cNvPr>
          <p:cNvSpPr txBox="1">
            <a:spLocks noGrp="1"/>
          </p:cNvSpPr>
          <p:nvPr>
            <p:ph type="sldNum" sz="quarter" idx="3"/>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20ECEC4-47FA-4654-85C4-960B43DF29E7}"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a:t>
            </a:fld>
            <a:endParaRPr lang="es-ES" sz="1200" b="0" i="0" u="none" strike="noStrike" kern="1200" cap="none" spc="0" baseline="0">
              <a:solidFill>
                <a:srgbClr val="000000"/>
              </a:solidFill>
              <a:uFillTx/>
              <a:latin typeface="Arial" pitchFamily="34"/>
              <a:ea typeface="Arial"/>
              <a:cs typeface="Arial"/>
            </a:endParaRPr>
          </a:p>
        </p:txBody>
      </p:sp>
    </p:spTree>
    <p:extLst>
      <p:ext uri="{BB962C8B-B14F-4D97-AF65-F5344CB8AC3E}">
        <p14:creationId xmlns:p14="http://schemas.microsoft.com/office/powerpoint/2010/main" val="1815041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C34ECDE1-EF4B-4A31-AED4-2A8ED07AB7BA}"/>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Arial" pitchFamily="34"/>
                <a:ea typeface="Arial"/>
                <a:cs typeface="Arial"/>
              </a:defRPr>
            </a:lvl1pPr>
          </a:lstStyle>
          <a:p>
            <a:pPr lvl="0"/>
            <a:endParaRPr lang="es-ES"/>
          </a:p>
        </p:txBody>
      </p:sp>
      <p:sp>
        <p:nvSpPr>
          <p:cNvPr id="3" name="Marcador de fecha 2">
            <a:extLst>
              <a:ext uri="{FF2B5EF4-FFF2-40B4-BE49-F238E27FC236}">
                <a16:creationId xmlns:a16="http://schemas.microsoft.com/office/drawing/2014/main" id="{83422818-E547-C3AE-0D2B-46222F58D741}"/>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Arial" pitchFamily="34"/>
                <a:ea typeface="Arial"/>
                <a:cs typeface="Arial"/>
              </a:defRPr>
            </a:lvl1pPr>
          </a:lstStyle>
          <a:p>
            <a:pPr lvl="0"/>
            <a:fld id="{2762EE59-54E3-4568-9F20-0125B033BC92}" type="datetime1">
              <a:rPr lang="es-ES"/>
              <a:pPr lvl="0"/>
              <a:t>06/12/2023</a:t>
            </a:fld>
            <a:endParaRPr lang="es-ES"/>
          </a:p>
        </p:txBody>
      </p:sp>
      <p:sp>
        <p:nvSpPr>
          <p:cNvPr id="4" name="Marcador de imagen de diapositiva 3">
            <a:extLst>
              <a:ext uri="{FF2B5EF4-FFF2-40B4-BE49-F238E27FC236}">
                <a16:creationId xmlns:a16="http://schemas.microsoft.com/office/drawing/2014/main" id="{839F960B-C904-464A-35D7-AC3F53687908}"/>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Marcador de notas 4">
            <a:extLst>
              <a:ext uri="{FF2B5EF4-FFF2-40B4-BE49-F238E27FC236}">
                <a16:creationId xmlns:a16="http://schemas.microsoft.com/office/drawing/2014/main" id="{93EDCF52-3F63-E489-0692-7166FF8E694C}"/>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a:extLst>
              <a:ext uri="{FF2B5EF4-FFF2-40B4-BE49-F238E27FC236}">
                <a16:creationId xmlns:a16="http://schemas.microsoft.com/office/drawing/2014/main" id="{61C897AE-75A6-E05F-1165-F73FD2FAC2A4}"/>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Arial" pitchFamily="34"/>
                <a:ea typeface="Arial"/>
                <a:cs typeface="Arial"/>
              </a:defRPr>
            </a:lvl1pPr>
          </a:lstStyle>
          <a:p>
            <a:pPr lvl="0"/>
            <a:endParaRPr lang="es-ES"/>
          </a:p>
        </p:txBody>
      </p:sp>
      <p:sp>
        <p:nvSpPr>
          <p:cNvPr id="7" name="Marcador de número de diapositiva 6">
            <a:extLst>
              <a:ext uri="{FF2B5EF4-FFF2-40B4-BE49-F238E27FC236}">
                <a16:creationId xmlns:a16="http://schemas.microsoft.com/office/drawing/2014/main" id="{43AA44E5-6C0E-C463-83F6-B2D8E9209576}"/>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Arial" pitchFamily="34"/>
                <a:ea typeface="Arial"/>
                <a:cs typeface="Arial"/>
              </a:defRPr>
            </a:lvl1pPr>
          </a:lstStyle>
          <a:p>
            <a:pPr lvl="0"/>
            <a:fld id="{F4AD76A0-A0CF-44CF-AFFB-0F7B4AE5A52E}" type="slidenum">
              <a:rPr/>
              <a:pPr lvl="0"/>
              <a:t>‹#›</a:t>
            </a:fld>
            <a:endParaRPr lang="es-ES"/>
          </a:p>
        </p:txBody>
      </p:sp>
    </p:spTree>
    <p:extLst>
      <p:ext uri="{BB962C8B-B14F-4D97-AF65-F5344CB8AC3E}">
        <p14:creationId xmlns:p14="http://schemas.microsoft.com/office/powerpoint/2010/main" val="901968044"/>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Arial" pitchFamily="34"/>
        <a:ea typeface="Arial"/>
        <a:cs typeface="Arial"/>
      </a:defRPr>
    </a:lvl1pPr>
    <a:lvl2pPr marL="457200" marR="0" lvl="1"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Arial" pitchFamily="34"/>
        <a:ea typeface="Arial"/>
        <a:cs typeface="Arial"/>
      </a:defRPr>
    </a:lvl2pPr>
    <a:lvl3pPr marL="914400" marR="0" lvl="2"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Arial" pitchFamily="34"/>
        <a:ea typeface="Arial"/>
        <a:cs typeface="Arial"/>
      </a:defRPr>
    </a:lvl3pPr>
    <a:lvl4pPr marL="1371600" marR="0" lvl="3"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Arial" pitchFamily="34"/>
        <a:ea typeface="Arial"/>
        <a:cs typeface="Arial"/>
      </a:defRPr>
    </a:lvl4pPr>
    <a:lvl5pPr marL="1828800" marR="0" lvl="4" indent="0" algn="l" defTabSz="914400" rtl="0" fontAlgn="auto" hangingPunct="1">
      <a:lnSpc>
        <a:spcPct val="100000"/>
      </a:lnSpc>
      <a:spcBef>
        <a:spcPts val="0"/>
      </a:spcBef>
      <a:spcAft>
        <a:spcPts val="0"/>
      </a:spcAft>
      <a:buNone/>
      <a:tabLst/>
      <a:defRPr lang="es-ES" sz="1200" b="0" i="0" u="none" strike="noStrike" kern="1200" cap="none" spc="0" baseline="0">
        <a:solidFill>
          <a:srgbClr val="000000"/>
        </a:solidFill>
        <a:uFillTx/>
        <a:latin typeface="Arial" pitchFamily="34"/>
        <a:ea typeface="Arial"/>
        <a:cs typeface="Arial"/>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C8FF4C9-361D-8C0B-8DC6-487B5A84EFB1}"/>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F6B035F0-D72C-FCB7-FBAC-7AF504093191}"/>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ACB367E9-7355-49F4-133A-0EE17D8F8AD4}"/>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47247E7-BD2E-4198-AF72-C7932228C5ED}"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DD8B853-3189-A34D-E3DB-C6458A0944B4}"/>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0405B080-B80B-E252-8C4F-8AB936102C0A}"/>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647EE20C-51CD-F5F9-AD4D-CD06A1CA8A0D}"/>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B563F12-190B-4382-BF36-DDBA6286D5D3}"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10</a:t>
            </a:fld>
            <a:endParaRPr lang="es-PE"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85A16FF-AFE2-8F1E-B051-E0527E4393A5}"/>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D8D50E70-A18C-4E07-14FC-4E70A5C3898A}"/>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DA2E54EC-935B-84AE-31CF-8DC0BCF86EE9}"/>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2801D2C-2D80-4A4A-B3C0-7373EB871183}"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11</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BC9448C-E5EC-8B40-CB2A-1FB174046AC9}"/>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7BFF38CB-B2D3-7AF2-34E2-271C26D5287B}"/>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F5B70299-E715-B19B-EC59-F03D9FB20203}"/>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E54054E5-AF85-4412-8A9D-78E6E479974E}"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12</a:t>
            </a:fld>
            <a:endParaRPr lang="es-PE"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DEC7FFF-4F59-B108-2027-7B3AE21E9991}"/>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1AE0DFD0-906D-C804-80E6-537602D27CF5}"/>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A8C2F68B-71E3-7248-E593-4202F2533A50}"/>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6C6E0EF-3678-4F1A-9892-44F9D894F689}"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13</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CACF8D7-E92F-907D-F771-8F678F7933BA}"/>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9A0DEC51-3A7E-9CD7-EF6B-547DED55FF10}"/>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046EFB10-D4BC-9663-9F28-637F9DEC815D}"/>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DAC850E-22A5-4D25-A398-3C417705394E}"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14</a:t>
            </a:fld>
            <a:endParaRPr lang="es-PE"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FDA337E-91E4-A156-E6D2-50CE3C410FB1}"/>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014FC1A6-42DB-1E1E-14D1-2746E7C75D45}"/>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7D650697-C4B5-805A-948F-F9BFE15BDD8E}"/>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0FA3B86-6E9A-485B-8C32-DC6BD21BCB8E}"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15</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lvl="0"/>
            <a:fld id="{F4AD76A0-A0CF-44CF-AFFB-0F7B4AE5A52E}" type="slidenum">
              <a:rPr lang="en-US" smtClean="0"/>
              <a:pPr lvl="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894DBEF-4F65-F2EC-8BC3-8F12C47905DA}"/>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D65ECAE7-D578-266C-07FA-9DC4065CA630}"/>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F11F4CC1-AA4C-E4B8-EB86-75A270E03D4D}"/>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B58F6E1-F5F8-46A8-B76E-1E52723446FF}"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17</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lvl="0"/>
            <a:fld id="{F4AD76A0-A0CF-44CF-AFFB-0F7B4AE5A52E}" type="slidenum">
              <a:rPr lang="en-US" smtClean="0"/>
              <a:pPr lvl="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D67C042-39CB-7E6F-26D5-5CCB2FE6BE4A}"/>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077C16DD-31F6-0FC8-8656-42E44B8E6D1E}"/>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B65C5695-3370-C8B1-E685-B8A1B5BC7035}"/>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DAAF519-F83F-497A-BD8C-618AC440404F}"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19</a:t>
            </a:fld>
            <a:endParaRPr lang="en-U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lvl="0"/>
            <a:fld id="{F4AD76A0-A0CF-44CF-AFFB-0F7B4AE5A52E}" type="slidenum">
              <a:rPr lang="en-US" smtClean="0"/>
              <a:pPr lvl="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31F405F-53B8-2CEF-43AE-FCCE98A58F03}"/>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490CB3EA-3F32-17A4-0585-A2D679FDF3CD}"/>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18637BB0-D88D-5E7D-2B77-D55767322F09}"/>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361BE33-43C9-451D-AD16-21BA276F28FC}"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20</a:t>
            </a:fld>
            <a:endParaRPr lang="es-PE"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1591029-04AA-809F-97E1-2338E45237D0}"/>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549DA42B-0C79-30C9-5621-28446719496B}"/>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74F4F2B7-C45D-2D7F-C23A-17EE95062FBD}"/>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EED4BD4-77EF-416F-AC80-4DB898ED6A07}"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21</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lvl="0"/>
            <a:fld id="{F4AD76A0-A0CF-44CF-AFFB-0F7B4AE5A52E}" type="slidenum">
              <a:rPr lang="en-US" smtClean="0"/>
              <a:pPr lvl="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A2D75F3-B8FB-90DB-B865-5EEAC411C458}"/>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6A0358F1-B227-0D1A-97B7-14A59590A30B}"/>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363E9375-3F96-48E2-34FC-29DEC84F9CD6}"/>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BF7C862-4674-4A67-A2B1-2333370386B6}"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23</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4F3B1B4-6BB4-E556-EA65-2EC56178C797}"/>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B4AE3D27-6A96-6263-5285-C8BBA0FEF311}"/>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B0C6F70E-288D-0E94-9CA3-444B855A212E}"/>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A738981F-954D-4D29-825D-BEA1FEEF3FFC}"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24</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6D5B140-AAB5-1FE1-D608-1162806F23A0}"/>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0F60139A-B4BD-59E9-BCEA-98F784479F2F}"/>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F5CC71A0-9003-1B46-0313-39D2FDFC4D0F}"/>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B50CD6C-FFEF-46F2-9125-0F0D8FAFB027}"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25</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C3A4C62-0AE8-CF2F-5F11-3451348AF367}"/>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C4E89896-E83A-594B-F92A-27D921420218}"/>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735780E7-89B3-4F3A-EBE6-E97F377BF800}"/>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0E18DFD-8A49-48CC-8E67-116EA6BA4C32}"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99A606C-1568-33A1-0C49-78C1F26A2244}"/>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837F067C-B66A-1584-A0B6-443B0866EDEE}"/>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454CB5D7-6055-551B-8807-CC53933B0F00}"/>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4512335-0058-4C77-B27A-C5147DB81D56}"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27</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30964EC-DA9D-2D82-AC4C-78CF29DEBCEF}"/>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0B19DAD9-ECFE-4379-B22C-F25C878F20F3}"/>
              </a:ext>
            </a:extLst>
          </p:cNvPr>
          <p:cNvSpPr txBox="1">
            <a:spLocks noGrp="1"/>
          </p:cNvSpPr>
          <p:nvPr>
            <p:ph type="body" sz="quarter" idx="1"/>
          </p:nvPr>
        </p:nvSpPr>
        <p:spPr/>
        <p:txBody>
          <a:bodyPr/>
          <a:lstStyle/>
          <a:p>
            <a:pPr marL="158748" lvl="0"/>
            <a:endParaRPr lang="es-PE"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2965;gbee43893fe_1_18133:notes">
            <a:extLst>
              <a:ext uri="{FF2B5EF4-FFF2-40B4-BE49-F238E27FC236}">
                <a16:creationId xmlns:a16="http://schemas.microsoft.com/office/drawing/2014/main" id="{72D99A0D-6AAE-3075-733E-D79D0243F721}"/>
              </a:ext>
            </a:extLst>
          </p:cNvPr>
          <p:cNvSpPr>
            <a:spLocks noGrp="1" noRot="1" noChangeAspect="1"/>
          </p:cNvSpPr>
          <p:nvPr>
            <p:ph type="sldImg"/>
          </p:nvPr>
        </p:nvSpPr>
        <p:spPr>
          <a:xfrm>
            <a:off x="381000" y="685800"/>
            <a:ext cx="6096000" cy="3429000"/>
          </a:xfrm>
        </p:spPr>
      </p:sp>
      <p:sp>
        <p:nvSpPr>
          <p:cNvPr id="3" name="Google Shape;2966;gbee43893fe_1_18133:notes">
            <a:extLst>
              <a:ext uri="{FF2B5EF4-FFF2-40B4-BE49-F238E27FC236}">
                <a16:creationId xmlns:a16="http://schemas.microsoft.com/office/drawing/2014/main" id="{1039AD60-081E-5A6C-5CEA-EE39C48ACDFC}"/>
              </a:ext>
            </a:extLst>
          </p:cNvPr>
          <p:cNvSpPr txBox="1">
            <a:spLocks noGrp="1"/>
          </p:cNvSpPr>
          <p:nvPr>
            <p:ph type="body" sz="quarter" idx="1"/>
          </p:nvPr>
        </p:nvSpPr>
        <p:spPr>
          <a:xfrm>
            <a:off x="685800" y="4343400"/>
            <a:ext cx="5486400" cy="4114800"/>
          </a:xfrm>
        </p:spPr>
        <p:txBody>
          <a:bodyPr lIns="91421" tIns="91421" rIns="91421" bIns="91421"/>
          <a:lstStyle/>
          <a:p>
            <a:pPr lvl="0"/>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B3FE998-0C4F-33A9-CBAB-B77BE31C9813}"/>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8EA5C1D7-6CA4-FE22-E26A-6EEAF561CF4E}"/>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EFFCDC3F-389F-E2C8-6085-EA044DA62DFA}"/>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F7BA990-DABF-4562-8E90-B7EC4389556C}"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3</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30</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31</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32</a:t>
            </a:fld>
            <a:endParaRPr lang="en-US"/>
          </a:p>
        </p:txBody>
      </p:sp>
    </p:spTree>
    <p:extLst>
      <p:ext uri="{BB962C8B-B14F-4D97-AF65-F5344CB8AC3E}">
        <p14:creationId xmlns:p14="http://schemas.microsoft.com/office/powerpoint/2010/main" val="32653781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91A3B3F-F4F6-E34F-40A6-4814D4823F4F}"/>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6118E34F-5BA9-CD9B-08F4-58FBE2266D53}"/>
              </a:ext>
            </a:extLst>
          </p:cNvPr>
          <p:cNvSpPr txBox="1">
            <a:spLocks noGrp="1"/>
          </p:cNvSpPr>
          <p:nvPr>
            <p:ph type="body" sz="quarter" idx="1"/>
          </p:nvPr>
        </p:nvSpPr>
        <p:spPr/>
        <p:txBody>
          <a:bodyPr/>
          <a:lstStyle/>
          <a:p>
            <a:endParaRPr lang="es-PE" dirty="0"/>
          </a:p>
        </p:txBody>
      </p:sp>
      <p:sp>
        <p:nvSpPr>
          <p:cNvPr id="4" name="Marcador de número de diapositiva 3">
            <a:extLst>
              <a:ext uri="{FF2B5EF4-FFF2-40B4-BE49-F238E27FC236}">
                <a16:creationId xmlns:a16="http://schemas.microsoft.com/office/drawing/2014/main" id="{E5A6FDBD-DC1A-D2AB-C74C-502155220BA5}"/>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8846A3C-9C26-4589-B510-F8F8C02BF8F9}"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4</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pPr/>
              <a:t>40</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E390A68-B221-FC92-85AC-EFB0308982C2}"/>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1ACE745F-85DA-D53E-2D38-477A934DBA8A}"/>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7DBEF05A-8F3C-8717-3390-B79FBAF4A3D7}"/>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2A3BA00-FCF8-4EDC-986F-4F90B0D26AD2}"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5</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lvl="0"/>
            <a:fld id="{F4AD76A0-A0CF-44CF-AFFB-0F7B4AE5A52E}" type="slidenum">
              <a:rPr lang="en-US" smtClean="0"/>
              <a:pPr lvl="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19A006E-A8DE-9A46-93D5-CDDC07497326}"/>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DBE9A102-28A2-7D35-61C0-8D490C0FEB6F}"/>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D513AAEF-9B9C-C7F8-7C0E-903B7E443F4B}"/>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AB3F89B6-0B45-4A2D-BB9F-C5715E9E40B5}"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7</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lvl="0"/>
            <a:fld id="{F4AD76A0-A0CF-44CF-AFFB-0F7B4AE5A52E}" type="slidenum">
              <a:rPr lang="en-US" smtClean="0"/>
              <a:pPr lvl="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3AA4717-750E-65E3-AC29-4A8FE523301D}"/>
              </a:ext>
            </a:extLst>
          </p:cNvPr>
          <p:cNvSpPr>
            <a:spLocks noGrp="1" noRot="1" noChangeAspect="1"/>
          </p:cNvSpPr>
          <p:nvPr>
            <p:ph type="sldImg"/>
          </p:nvPr>
        </p:nvSpPr>
        <p:spPr>
          <a:xfrm>
            <a:off x="685800" y="1143000"/>
            <a:ext cx="5486400" cy="3086100"/>
          </a:xfrm>
        </p:spPr>
      </p:sp>
      <p:sp>
        <p:nvSpPr>
          <p:cNvPr id="3" name="Marcador de notas 2">
            <a:extLst>
              <a:ext uri="{FF2B5EF4-FFF2-40B4-BE49-F238E27FC236}">
                <a16:creationId xmlns:a16="http://schemas.microsoft.com/office/drawing/2014/main" id="{8A548B08-1D49-6718-EE68-E0EA3B13AA49}"/>
              </a:ext>
            </a:extLst>
          </p:cNvPr>
          <p:cNvSpPr txBox="1">
            <a:spLocks noGrp="1"/>
          </p:cNvSpPr>
          <p:nvPr>
            <p:ph type="body" sz="quarter" idx="1"/>
          </p:nvPr>
        </p:nvSpPr>
        <p:spPr/>
        <p:txBody>
          <a:bodyPr/>
          <a:lstStyle/>
          <a:p>
            <a:pPr lvl="0"/>
            <a:endParaRPr lang="es-ES" dirty="0"/>
          </a:p>
        </p:txBody>
      </p:sp>
      <p:sp>
        <p:nvSpPr>
          <p:cNvPr id="4" name="Marcador de número de diapositiva 3">
            <a:extLst>
              <a:ext uri="{FF2B5EF4-FFF2-40B4-BE49-F238E27FC236}">
                <a16:creationId xmlns:a16="http://schemas.microsoft.com/office/drawing/2014/main" id="{21E97885-C49A-3778-EEFF-F87991277713}"/>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C00DDB6-440C-44A5-B0FE-D83ABC0CFECB}" type="slidenum">
              <a:rPr/>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9</a:t>
            </a:fld>
            <a:endParaRPr lang="es-ES" sz="1200" b="0" i="0" u="none" strike="noStrike" kern="1200" cap="none" spc="0" baseline="0">
              <a:solidFill>
                <a:srgbClr val="000000"/>
              </a:solidFill>
              <a:uFillTx/>
              <a:latin typeface="Arial" pitchFamily="34"/>
              <a:ea typeface="Arial"/>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Marcador de posición de imagen 11">
            <a:extLst>
              <a:ext uri="{FF2B5EF4-FFF2-40B4-BE49-F238E27FC236}">
                <a16:creationId xmlns:a16="http://schemas.microsoft.com/office/drawing/2014/main" id="{B74E632F-5801-9270-8C8B-1C35DD576BC1}"/>
              </a:ext>
            </a:extLst>
          </p:cNvPr>
          <p:cNvSpPr txBox="1">
            <a:spLocks noGrp="1"/>
          </p:cNvSpPr>
          <p:nvPr>
            <p:ph type="pic" idx="4294967295"/>
          </p:nvPr>
        </p:nvSpPr>
        <p:spPr>
          <a:xfrm>
            <a:off x="9613910" y="22448"/>
            <a:ext cx="2578086" cy="4527157"/>
          </a:xfrm>
          <a:solidFill>
            <a:srgbClr val="E7ECEF"/>
          </a:solidFill>
        </p:spPr>
        <p:txBody>
          <a:bodyPr anchor="ctr" anchorCtr="1"/>
          <a:lstStyle>
            <a:lvl1pPr algn="ctr">
              <a:lnSpc>
                <a:spcPct val="150000"/>
              </a:lnSpc>
              <a:defRPr sz="1800"/>
            </a:lvl1pPr>
            <a:lvl2pPr marL="0" marR="0" lvl="0" indent="0" algn="ctr" fontAlgn="auto">
              <a:lnSpc>
                <a:spcPct val="150000"/>
              </a:lnSpc>
              <a:spcBef>
                <a:spcPts val="1000"/>
              </a:spcBef>
              <a:spcAft>
                <a:spcPts val="0"/>
              </a:spcAft>
              <a:buNone/>
              <a:tabLst/>
              <a:defRPr lang="es-ES" sz="1800" b="0" i="0" u="none" strike="noStrike" cap="none" spc="0" baseline="0">
                <a:solidFill>
                  <a:srgbClr val="6C757D"/>
                </a:solidFill>
                <a:uFillTx/>
                <a:latin typeface="Trebuchet MS"/>
                <a:ea typeface="Arial"/>
                <a:cs typeface="Arial"/>
              </a:defRPr>
            </a:lvl2pPr>
          </a:lstStyle>
          <a:p>
            <a:pPr lvl="0"/>
            <a:r>
              <a:rPr lang="es-ES"/>
              <a:t>Put your </a:t>
            </a:r>
          </a:p>
          <a:p>
            <a:pPr lvl="0"/>
            <a:r>
              <a:rPr lang="es-ES"/>
              <a:t>image here</a:t>
            </a:r>
          </a:p>
        </p:txBody>
      </p:sp>
      <p:sp>
        <p:nvSpPr>
          <p:cNvPr id="3" name="Marcador de posición de imagen 11">
            <a:extLst>
              <a:ext uri="{FF2B5EF4-FFF2-40B4-BE49-F238E27FC236}">
                <a16:creationId xmlns:a16="http://schemas.microsoft.com/office/drawing/2014/main" id="{F6AEA215-8CAC-30BE-554F-5D4DDB11D741}"/>
              </a:ext>
            </a:extLst>
          </p:cNvPr>
          <p:cNvSpPr txBox="1">
            <a:spLocks noGrp="1"/>
          </p:cNvSpPr>
          <p:nvPr>
            <p:ph type="pic" idx="4294967295"/>
          </p:nvPr>
        </p:nvSpPr>
        <p:spPr>
          <a:xfrm>
            <a:off x="0" y="1328742"/>
            <a:ext cx="2667003" cy="4633914"/>
          </a:xfrm>
          <a:solidFill>
            <a:srgbClr val="E7ECEF"/>
          </a:solidFill>
        </p:spPr>
        <p:txBody>
          <a:bodyPr anchor="ctr" anchorCtr="1"/>
          <a:lstStyle>
            <a:lvl1pPr algn="ctr">
              <a:lnSpc>
                <a:spcPct val="150000"/>
              </a:lnSpc>
              <a:defRPr sz="1800"/>
            </a:lvl1pPr>
            <a:lvl2pPr marL="0" marR="0" lvl="0" indent="0" algn="ctr" fontAlgn="auto">
              <a:lnSpc>
                <a:spcPct val="150000"/>
              </a:lnSpc>
              <a:spcBef>
                <a:spcPts val="1000"/>
              </a:spcBef>
              <a:spcAft>
                <a:spcPts val="0"/>
              </a:spcAft>
              <a:buNone/>
              <a:tabLst/>
              <a:defRPr lang="es-ES" sz="1800" b="0" i="0" u="none" strike="noStrike" cap="none" spc="0" baseline="0">
                <a:solidFill>
                  <a:srgbClr val="6C757D"/>
                </a:solidFill>
                <a:uFillTx/>
                <a:latin typeface="Trebuchet MS"/>
                <a:ea typeface="Arial"/>
                <a:cs typeface="Arial"/>
              </a:defRPr>
            </a:lvl2pPr>
          </a:lstStyle>
          <a:p>
            <a:pPr lvl="0"/>
            <a:r>
              <a:rPr lang="es-ES"/>
              <a:t>Put your </a:t>
            </a:r>
          </a:p>
          <a:p>
            <a:pPr lvl="0"/>
            <a:r>
              <a:rPr lang="es-ES"/>
              <a:t>image here</a:t>
            </a:r>
          </a:p>
        </p:txBody>
      </p:sp>
      <p:sp>
        <p:nvSpPr>
          <p:cNvPr id="4" name="Título 1">
            <a:extLst>
              <a:ext uri="{FF2B5EF4-FFF2-40B4-BE49-F238E27FC236}">
                <a16:creationId xmlns:a16="http://schemas.microsoft.com/office/drawing/2014/main" id="{B46B83FB-182C-C53E-884B-F50CCF0542F7}"/>
              </a:ext>
            </a:extLst>
          </p:cNvPr>
          <p:cNvSpPr txBox="1">
            <a:spLocks noGrp="1"/>
          </p:cNvSpPr>
          <p:nvPr>
            <p:ph type="title"/>
          </p:nvPr>
        </p:nvSpPr>
        <p:spPr>
          <a:xfrm>
            <a:off x="2667505" y="1393829"/>
            <a:ext cx="6946404" cy="2387598"/>
          </a:xfrm>
        </p:spPr>
        <p:txBody>
          <a:bodyPr anchorCtr="1"/>
          <a:lstStyle>
            <a:lvl1pPr algn="ctr">
              <a:defRPr sz="8000"/>
            </a:lvl1pPr>
          </a:lstStyle>
          <a:p>
            <a:pPr lvl="0"/>
            <a:r>
              <a:rPr lang="es-ES"/>
              <a:t>Slide Title Here</a:t>
            </a:r>
          </a:p>
        </p:txBody>
      </p:sp>
      <p:sp>
        <p:nvSpPr>
          <p:cNvPr id="5" name="Subtítulo 2">
            <a:extLst>
              <a:ext uri="{FF2B5EF4-FFF2-40B4-BE49-F238E27FC236}">
                <a16:creationId xmlns:a16="http://schemas.microsoft.com/office/drawing/2014/main" id="{F7CF50DF-3D15-8E99-DA3E-E55759E0FF33}"/>
              </a:ext>
            </a:extLst>
          </p:cNvPr>
          <p:cNvSpPr txBox="1">
            <a:spLocks noGrp="1"/>
          </p:cNvSpPr>
          <p:nvPr>
            <p:ph type="subTitle" idx="4294967295"/>
          </p:nvPr>
        </p:nvSpPr>
        <p:spPr>
          <a:xfrm>
            <a:off x="2667003" y="3873498"/>
            <a:ext cx="6946907" cy="1655758"/>
          </a:xfrm>
        </p:spPr>
        <p:txBody>
          <a:bodyPr anchorCtr="1"/>
          <a:lstStyle>
            <a:lvl1pPr algn="ctr">
              <a:lnSpc>
                <a:spcPct val="150000"/>
              </a:lnSpc>
              <a:defRPr sz="2400"/>
            </a:lvl1pPr>
          </a:lstStyle>
          <a:p>
            <a:pPr lvl="0"/>
            <a:r>
              <a:rPr lang="es-ES"/>
              <a:t>Slide Subtitle here</a:t>
            </a:r>
          </a:p>
        </p:txBody>
      </p:sp>
    </p:spTree>
    <p:extLst>
      <p:ext uri="{BB962C8B-B14F-4D97-AF65-F5344CB8AC3E}">
        <p14:creationId xmlns:p14="http://schemas.microsoft.com/office/powerpoint/2010/main" val="3731745990"/>
      </p:ext>
    </p:extLst>
  </p:cSld>
  <p:clrMapOvr>
    <a:masterClrMapping/>
  </p:clrMapOvr>
  <p:transition spd="med">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8499667"/>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5928EE-9595-9237-6072-852C12F0880E}"/>
              </a:ext>
            </a:extLst>
          </p:cNvPr>
          <p:cNvSpPr txBox="1">
            <a:spLocks noGrp="1"/>
          </p:cNvSpPr>
          <p:nvPr>
            <p:ph type="title"/>
          </p:nvPr>
        </p:nvSpPr>
        <p:spPr>
          <a:xfrm>
            <a:off x="831847" y="1709735"/>
            <a:ext cx="10515600" cy="2852735"/>
          </a:xfrm>
        </p:spPr>
        <p:txBody>
          <a:bodyPr anchor="b"/>
          <a:lstStyle>
            <a:lvl1pPr>
              <a:defRPr sz="6000"/>
            </a:lvl1pPr>
          </a:lstStyle>
          <a:p>
            <a:pPr lvl="0"/>
            <a:r>
              <a:rPr lang="es-ES"/>
              <a:t>Slide small title here, lorem ipsum dolor sit amet.</a:t>
            </a:r>
          </a:p>
        </p:txBody>
      </p:sp>
      <p:sp>
        <p:nvSpPr>
          <p:cNvPr id="3" name="Marcador de texto 2">
            <a:extLst>
              <a:ext uri="{FF2B5EF4-FFF2-40B4-BE49-F238E27FC236}">
                <a16:creationId xmlns:a16="http://schemas.microsoft.com/office/drawing/2014/main" id="{8DC4AA9C-2BCC-D26C-E312-DDEFD6BC440A}"/>
              </a:ext>
            </a:extLst>
          </p:cNvPr>
          <p:cNvSpPr txBox="1">
            <a:spLocks noGrp="1"/>
          </p:cNvSpPr>
          <p:nvPr>
            <p:ph type="body" idx="1"/>
          </p:nvPr>
        </p:nvSpPr>
        <p:spPr>
          <a:xfrm>
            <a:off x="831847" y="4589465"/>
            <a:ext cx="10515600" cy="1500182"/>
          </a:xfrm>
        </p:spPr>
        <p:txBody>
          <a:bodyPr/>
          <a:lstStyle>
            <a:lvl1pPr>
              <a:lnSpc>
                <a:spcPct val="150000"/>
              </a:lnSpc>
              <a:defRPr sz="2400">
                <a:solidFill>
                  <a:srgbClr val="898989"/>
                </a:solidFill>
              </a:defRPr>
            </a:lvl1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37A49987-402F-4B67-B5C0-FF1985E50283}"/>
              </a:ext>
            </a:extLst>
          </p:cNvPr>
          <p:cNvSpPr txBox="1">
            <a:spLocks noGrp="1"/>
          </p:cNvSpPr>
          <p:nvPr>
            <p:ph type="dt" sz="quarter" idx="7"/>
          </p:nvPr>
        </p:nvSpPr>
        <p:spPr>
          <a:xfrm>
            <a:off x="8382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B8440378-B8FB-4C63-B4B3-4ADC006025CB}" type="datetime1">
              <a:rPr lang="es-ES"/>
              <a:pPr lvl="0"/>
              <a:t>06/12/2023</a:t>
            </a:fld>
            <a:endParaRPr lang="es-ES"/>
          </a:p>
        </p:txBody>
      </p:sp>
      <p:sp>
        <p:nvSpPr>
          <p:cNvPr id="5" name="Marcador de pie de página 4">
            <a:extLst>
              <a:ext uri="{FF2B5EF4-FFF2-40B4-BE49-F238E27FC236}">
                <a16:creationId xmlns:a16="http://schemas.microsoft.com/office/drawing/2014/main" id="{D7FDBDF4-3976-9874-39B8-ECE0104161F6}"/>
              </a:ext>
            </a:extLst>
          </p:cNvPr>
          <p:cNvSpPr txBox="1">
            <a:spLocks noGrp="1"/>
          </p:cNvSpPr>
          <p:nvPr>
            <p:ph type="ftr" sz="quarter" idx="9"/>
          </p:nvPr>
        </p:nvSpPr>
        <p:spPr>
          <a:xfrm>
            <a:off x="4038603" y="6356351"/>
            <a:ext cx="41148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endParaRPr lang="es-ES"/>
          </a:p>
        </p:txBody>
      </p:sp>
      <p:sp>
        <p:nvSpPr>
          <p:cNvPr id="6" name="Marcador de número de diapositiva 5">
            <a:extLst>
              <a:ext uri="{FF2B5EF4-FFF2-40B4-BE49-F238E27FC236}">
                <a16:creationId xmlns:a16="http://schemas.microsoft.com/office/drawing/2014/main" id="{EDABF3C8-7944-3856-373C-DAAD1BC4C545}"/>
              </a:ext>
            </a:extLst>
          </p:cNvPr>
          <p:cNvSpPr txBox="1">
            <a:spLocks noGrp="1"/>
          </p:cNvSpPr>
          <p:nvPr>
            <p:ph type="sldNum" sz="quarter" idx="8"/>
          </p:nvPr>
        </p:nvSpPr>
        <p:spPr>
          <a:xfrm>
            <a:off x="86106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9EECDEB0-8D1B-49CC-BB14-9464027A917B}" type="slidenum">
              <a:rPr/>
              <a:pPr lvl="0"/>
              <a:t>‹#›</a:t>
            </a:fld>
            <a:endParaRPr lang="es-ES"/>
          </a:p>
        </p:txBody>
      </p:sp>
    </p:spTree>
    <p:extLst>
      <p:ext uri="{BB962C8B-B14F-4D97-AF65-F5344CB8AC3E}">
        <p14:creationId xmlns:p14="http://schemas.microsoft.com/office/powerpoint/2010/main" val="3544199758"/>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68FF2F-0822-BF4A-AEDA-823A9B2CA6BE}"/>
              </a:ext>
            </a:extLst>
          </p:cNvPr>
          <p:cNvSpPr txBox="1">
            <a:spLocks noGrp="1"/>
          </p:cNvSpPr>
          <p:nvPr>
            <p:ph type="title"/>
          </p:nvPr>
        </p:nvSpPr>
        <p:spPr/>
        <p:txBody>
          <a:bodyPr/>
          <a:lstStyle>
            <a:lvl1pPr>
              <a:defRPr/>
            </a:lvl1pPr>
          </a:lstStyle>
          <a:p>
            <a:pPr lvl="0"/>
            <a:r>
              <a:rPr lang="es-ES"/>
              <a:t>Slide small title here</a:t>
            </a:r>
          </a:p>
        </p:txBody>
      </p:sp>
      <p:sp>
        <p:nvSpPr>
          <p:cNvPr id="3" name="Marcador de contenido 2">
            <a:extLst>
              <a:ext uri="{FF2B5EF4-FFF2-40B4-BE49-F238E27FC236}">
                <a16:creationId xmlns:a16="http://schemas.microsoft.com/office/drawing/2014/main" id="{2B0BE8C7-A546-5ACB-EBBF-4BA77CA3F6AC}"/>
              </a:ext>
            </a:extLst>
          </p:cNvPr>
          <p:cNvSpPr txBox="1">
            <a:spLocks noGrp="1"/>
          </p:cNvSpPr>
          <p:nvPr>
            <p:ph idx="1"/>
          </p:nvPr>
        </p:nvSpPr>
        <p:spPr>
          <a:xfrm>
            <a:off x="838203" y="1825627"/>
            <a:ext cx="5181603" cy="4351336"/>
          </a:xfrm>
        </p:spPr>
        <p:txBody>
          <a:bodyPr/>
          <a:lstStyle>
            <a:lvl1pPr>
              <a:lnSpc>
                <a:spcPct val="150000"/>
              </a:lnSpc>
              <a:defRPr/>
            </a:lvl1pPr>
            <a:lvl2pPr marL="457200" marR="0" lvl="1" indent="0" fontAlgn="auto">
              <a:spcAft>
                <a:spcPts val="0"/>
              </a:spcAft>
              <a:buNone/>
              <a:tabLst/>
              <a:defRPr lang="es-ES" b="0" i="0" u="none" strike="noStrike" cap="none" spc="0" baseline="0">
                <a:solidFill>
                  <a:srgbClr val="6C757D"/>
                </a:solidFill>
                <a:uFillTx/>
                <a:latin typeface="Trebuchet MS"/>
                <a:ea typeface="Arial"/>
                <a:cs typeface="Arial"/>
              </a:defRPr>
            </a:lvl2pPr>
            <a:lvl3pPr marL="914400" marR="0" lvl="2" indent="0" fontAlgn="auto">
              <a:spcAft>
                <a:spcPts val="0"/>
              </a:spcAft>
              <a:buNone/>
              <a:tabLst/>
              <a:defRPr lang="es-ES" b="0" i="0" u="none" strike="noStrike" cap="none" spc="0" baseline="0">
                <a:solidFill>
                  <a:srgbClr val="6C757D"/>
                </a:solidFill>
                <a:uFillTx/>
                <a:latin typeface="Trebuchet MS"/>
                <a:ea typeface="Arial"/>
                <a:cs typeface="Arial"/>
              </a:defRPr>
            </a:lvl3pPr>
            <a:lvl4pPr marL="1371600" marR="0" lvl="3" indent="0" fontAlgn="auto">
              <a:spcAft>
                <a:spcPts val="0"/>
              </a:spcAft>
              <a:buNone/>
              <a:tabLst/>
              <a:defRPr lang="es-ES" b="0" i="0" u="none" strike="noStrike" cap="none" spc="0" baseline="0">
                <a:solidFill>
                  <a:srgbClr val="6C757D"/>
                </a:solidFill>
                <a:uFillTx/>
                <a:latin typeface="Trebuchet MS"/>
                <a:ea typeface="Arial"/>
                <a:cs typeface="Arial"/>
              </a:defRPr>
            </a:lvl4pPr>
            <a:lvl5pPr marL="1828800" marR="0" lvl="4" indent="0" fontAlgn="auto">
              <a:spcAft>
                <a:spcPts val="0"/>
              </a:spcAft>
              <a:buNone/>
              <a:tabLst/>
              <a:defRPr lang="es-ES" b="0" i="0" u="none" strike="noStrike" cap="none" spc="0" baseline="0">
                <a:solidFill>
                  <a:srgbClr val="6C757D"/>
                </a:solidFill>
                <a:uFillTx/>
                <a:latin typeface="Trebuchet MS"/>
                <a:ea typeface="Arial"/>
                <a:cs typeface="Aria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55CB15D7-6224-04F0-F082-21E7B50FF02B}"/>
              </a:ext>
            </a:extLst>
          </p:cNvPr>
          <p:cNvSpPr txBox="1">
            <a:spLocks noGrp="1"/>
          </p:cNvSpPr>
          <p:nvPr>
            <p:ph idx="2"/>
          </p:nvPr>
        </p:nvSpPr>
        <p:spPr>
          <a:xfrm>
            <a:off x="6172200" y="1825627"/>
            <a:ext cx="5181603" cy="4351336"/>
          </a:xfrm>
        </p:spPr>
        <p:txBody>
          <a:bodyPr/>
          <a:lstStyle>
            <a:lvl1pPr>
              <a:lnSpc>
                <a:spcPct val="150000"/>
              </a:lnSpc>
              <a:defRPr/>
            </a:lvl1pPr>
            <a:lvl2pPr marL="457200" marR="0" lvl="1" indent="0" fontAlgn="auto">
              <a:spcAft>
                <a:spcPts val="0"/>
              </a:spcAft>
              <a:buNone/>
              <a:tabLst/>
              <a:defRPr lang="es-ES" b="0" i="0" u="none" strike="noStrike" cap="none" spc="0" baseline="0">
                <a:solidFill>
                  <a:srgbClr val="6C757D"/>
                </a:solidFill>
                <a:uFillTx/>
                <a:latin typeface="Trebuchet MS"/>
                <a:ea typeface="Arial"/>
                <a:cs typeface="Arial"/>
              </a:defRPr>
            </a:lvl2pPr>
            <a:lvl3pPr marL="914400" marR="0" lvl="2" indent="0" fontAlgn="auto">
              <a:spcAft>
                <a:spcPts val="0"/>
              </a:spcAft>
              <a:buNone/>
              <a:tabLst/>
              <a:defRPr lang="es-ES" b="0" i="0" u="none" strike="noStrike" cap="none" spc="0" baseline="0">
                <a:solidFill>
                  <a:srgbClr val="6C757D"/>
                </a:solidFill>
                <a:uFillTx/>
                <a:latin typeface="Trebuchet MS"/>
                <a:ea typeface="Arial"/>
                <a:cs typeface="Arial"/>
              </a:defRPr>
            </a:lvl3pPr>
            <a:lvl4pPr marL="1371600" marR="0" lvl="3" indent="0" fontAlgn="auto">
              <a:spcAft>
                <a:spcPts val="0"/>
              </a:spcAft>
              <a:buNone/>
              <a:tabLst/>
              <a:defRPr lang="es-ES" b="0" i="0" u="none" strike="noStrike" cap="none" spc="0" baseline="0">
                <a:solidFill>
                  <a:srgbClr val="6C757D"/>
                </a:solidFill>
                <a:uFillTx/>
                <a:latin typeface="Trebuchet MS"/>
                <a:ea typeface="Arial"/>
                <a:cs typeface="Arial"/>
              </a:defRPr>
            </a:lvl4pPr>
            <a:lvl5pPr marL="1828800" marR="0" lvl="4" indent="0" fontAlgn="auto">
              <a:spcAft>
                <a:spcPts val="0"/>
              </a:spcAft>
              <a:buNone/>
              <a:tabLst/>
              <a:defRPr lang="es-ES" b="0" i="0" u="none" strike="noStrike" cap="none" spc="0" baseline="0">
                <a:solidFill>
                  <a:srgbClr val="6C757D"/>
                </a:solidFill>
                <a:uFillTx/>
                <a:latin typeface="Trebuchet MS"/>
                <a:ea typeface="Arial"/>
                <a:cs typeface="Aria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66BC9920-C92F-14E0-4185-35BAEDD19313}"/>
              </a:ext>
            </a:extLst>
          </p:cNvPr>
          <p:cNvSpPr txBox="1">
            <a:spLocks noGrp="1"/>
          </p:cNvSpPr>
          <p:nvPr>
            <p:ph type="dt" sz="quarter" idx="7"/>
          </p:nvPr>
        </p:nvSpPr>
        <p:spPr>
          <a:xfrm>
            <a:off x="8382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7F3E1165-4F81-419B-87DE-9FE4C5A98047}" type="datetime1">
              <a:rPr lang="es-ES"/>
              <a:pPr lvl="0"/>
              <a:t>06/12/2023</a:t>
            </a:fld>
            <a:endParaRPr lang="es-ES"/>
          </a:p>
        </p:txBody>
      </p:sp>
      <p:sp>
        <p:nvSpPr>
          <p:cNvPr id="6" name="Marcador de pie de página 5">
            <a:extLst>
              <a:ext uri="{FF2B5EF4-FFF2-40B4-BE49-F238E27FC236}">
                <a16:creationId xmlns:a16="http://schemas.microsoft.com/office/drawing/2014/main" id="{70C499C2-7542-0C89-E122-70EF9D4D43DC}"/>
              </a:ext>
            </a:extLst>
          </p:cNvPr>
          <p:cNvSpPr txBox="1">
            <a:spLocks noGrp="1"/>
          </p:cNvSpPr>
          <p:nvPr>
            <p:ph type="ftr" sz="quarter" idx="9"/>
          </p:nvPr>
        </p:nvSpPr>
        <p:spPr>
          <a:xfrm>
            <a:off x="4038603" y="6356351"/>
            <a:ext cx="41148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endParaRPr lang="es-ES"/>
          </a:p>
        </p:txBody>
      </p:sp>
      <p:sp>
        <p:nvSpPr>
          <p:cNvPr id="7" name="Marcador de número de diapositiva 6">
            <a:extLst>
              <a:ext uri="{FF2B5EF4-FFF2-40B4-BE49-F238E27FC236}">
                <a16:creationId xmlns:a16="http://schemas.microsoft.com/office/drawing/2014/main" id="{210BE56E-A00C-8258-FC73-3B9C82AB7EA3}"/>
              </a:ext>
            </a:extLst>
          </p:cNvPr>
          <p:cNvSpPr txBox="1">
            <a:spLocks noGrp="1"/>
          </p:cNvSpPr>
          <p:nvPr>
            <p:ph type="sldNum" sz="quarter" idx="8"/>
          </p:nvPr>
        </p:nvSpPr>
        <p:spPr>
          <a:xfrm>
            <a:off x="86106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3AEDF7DF-AC6C-4F11-B005-E82832958E81}" type="slidenum">
              <a:rPr/>
              <a:pPr lvl="0"/>
              <a:t>‹#›</a:t>
            </a:fld>
            <a:endParaRPr lang="es-ES"/>
          </a:p>
        </p:txBody>
      </p:sp>
    </p:spTree>
    <p:extLst>
      <p:ext uri="{BB962C8B-B14F-4D97-AF65-F5344CB8AC3E}">
        <p14:creationId xmlns:p14="http://schemas.microsoft.com/office/powerpoint/2010/main" val="977562374"/>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A591572-FB0B-C6EC-9018-6861A91C9722}"/>
              </a:ext>
            </a:extLst>
          </p:cNvPr>
          <p:cNvSpPr txBox="1">
            <a:spLocks noGrp="1"/>
          </p:cNvSpPr>
          <p:nvPr>
            <p:ph type="title"/>
          </p:nvPr>
        </p:nvSpPr>
        <p:spPr>
          <a:xfrm>
            <a:off x="839784" y="365129"/>
            <a:ext cx="10515600" cy="1325559"/>
          </a:xfrm>
        </p:spPr>
        <p:txBody>
          <a:bodyPr/>
          <a:lstStyle>
            <a:lvl1pPr>
              <a:defRPr/>
            </a:lvl1pPr>
          </a:lstStyle>
          <a:p>
            <a:pPr lvl="0"/>
            <a:r>
              <a:rPr lang="es-ES"/>
              <a:t>Slide small title here</a:t>
            </a:r>
          </a:p>
        </p:txBody>
      </p:sp>
      <p:sp>
        <p:nvSpPr>
          <p:cNvPr id="3" name="Marcador de texto 2">
            <a:extLst>
              <a:ext uri="{FF2B5EF4-FFF2-40B4-BE49-F238E27FC236}">
                <a16:creationId xmlns:a16="http://schemas.microsoft.com/office/drawing/2014/main" id="{EF101C4F-06C2-473E-A8CC-FA00061ABBBC}"/>
              </a:ext>
            </a:extLst>
          </p:cNvPr>
          <p:cNvSpPr txBox="1">
            <a:spLocks noGrp="1"/>
          </p:cNvSpPr>
          <p:nvPr>
            <p:ph type="body" idx="1"/>
          </p:nvPr>
        </p:nvSpPr>
        <p:spPr>
          <a:xfrm>
            <a:off x="839784" y="1681160"/>
            <a:ext cx="5157782" cy="823910"/>
          </a:xfrm>
        </p:spPr>
        <p:txBody>
          <a:bodyPr anchor="b"/>
          <a:lstStyle>
            <a:lvl1pPr>
              <a:lnSpc>
                <a:spcPct val="150000"/>
              </a:lnSpc>
              <a:defRPr sz="2400" b="1"/>
            </a:lvl1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C2F53D67-65AA-BC0A-247C-3A8297803990}"/>
              </a:ext>
            </a:extLst>
          </p:cNvPr>
          <p:cNvSpPr txBox="1">
            <a:spLocks noGrp="1"/>
          </p:cNvSpPr>
          <p:nvPr>
            <p:ph idx="2"/>
          </p:nvPr>
        </p:nvSpPr>
        <p:spPr>
          <a:xfrm>
            <a:off x="839784" y="2505071"/>
            <a:ext cx="5157782" cy="3684583"/>
          </a:xfrm>
        </p:spPr>
        <p:txBody>
          <a:bodyPr/>
          <a:lstStyle>
            <a:lvl1pPr>
              <a:lnSpc>
                <a:spcPct val="150000"/>
              </a:lnSpc>
              <a:defRPr/>
            </a:lvl1pPr>
            <a:lvl2pPr marL="457200" marR="0" lvl="1" indent="0" fontAlgn="auto">
              <a:spcAft>
                <a:spcPts val="0"/>
              </a:spcAft>
              <a:buNone/>
              <a:tabLst/>
              <a:defRPr lang="es-ES" b="0" i="0" u="none" strike="noStrike" cap="none" spc="0" baseline="0">
                <a:solidFill>
                  <a:srgbClr val="6C757D"/>
                </a:solidFill>
                <a:uFillTx/>
                <a:latin typeface="Trebuchet MS"/>
                <a:ea typeface="Arial"/>
                <a:cs typeface="Arial"/>
              </a:defRPr>
            </a:lvl2pPr>
            <a:lvl3pPr marL="914400" marR="0" lvl="2" indent="0" fontAlgn="auto">
              <a:spcAft>
                <a:spcPts val="0"/>
              </a:spcAft>
              <a:buNone/>
              <a:tabLst/>
              <a:defRPr lang="es-ES" b="0" i="0" u="none" strike="noStrike" cap="none" spc="0" baseline="0">
                <a:solidFill>
                  <a:srgbClr val="6C757D"/>
                </a:solidFill>
                <a:uFillTx/>
                <a:latin typeface="Trebuchet MS"/>
                <a:ea typeface="Arial"/>
                <a:cs typeface="Arial"/>
              </a:defRPr>
            </a:lvl3pPr>
            <a:lvl4pPr marL="1371600" marR="0" lvl="3" indent="0" fontAlgn="auto">
              <a:spcAft>
                <a:spcPts val="0"/>
              </a:spcAft>
              <a:buNone/>
              <a:tabLst/>
              <a:defRPr lang="es-ES" b="0" i="0" u="none" strike="noStrike" cap="none" spc="0" baseline="0">
                <a:solidFill>
                  <a:srgbClr val="6C757D"/>
                </a:solidFill>
                <a:uFillTx/>
                <a:latin typeface="Trebuchet MS"/>
                <a:ea typeface="Arial"/>
                <a:cs typeface="Arial"/>
              </a:defRPr>
            </a:lvl4pPr>
            <a:lvl5pPr marL="1828800" marR="0" lvl="4" indent="0" fontAlgn="auto">
              <a:spcAft>
                <a:spcPts val="0"/>
              </a:spcAft>
              <a:buNone/>
              <a:tabLst/>
              <a:defRPr lang="es-ES" b="0" i="0" u="none" strike="noStrike" cap="none" spc="0" baseline="0">
                <a:solidFill>
                  <a:srgbClr val="6C757D"/>
                </a:solidFill>
                <a:uFillTx/>
                <a:latin typeface="Trebuchet MS"/>
                <a:ea typeface="Arial"/>
                <a:cs typeface="Aria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CB5D58B5-9A28-5D91-6A12-BB1468FFF671}"/>
              </a:ext>
            </a:extLst>
          </p:cNvPr>
          <p:cNvSpPr txBox="1">
            <a:spLocks noGrp="1"/>
          </p:cNvSpPr>
          <p:nvPr>
            <p:ph type="body" idx="3"/>
          </p:nvPr>
        </p:nvSpPr>
        <p:spPr>
          <a:xfrm>
            <a:off x="6172200" y="1681160"/>
            <a:ext cx="5183184" cy="823910"/>
          </a:xfrm>
        </p:spPr>
        <p:txBody>
          <a:bodyPr anchor="b"/>
          <a:lstStyle>
            <a:lvl1pPr>
              <a:lnSpc>
                <a:spcPct val="150000"/>
              </a:lnSpc>
              <a:defRPr sz="2400" b="1"/>
            </a:lvl1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3E7185B-E935-6008-8E95-896C1315F60D}"/>
              </a:ext>
            </a:extLst>
          </p:cNvPr>
          <p:cNvSpPr txBox="1">
            <a:spLocks noGrp="1"/>
          </p:cNvSpPr>
          <p:nvPr>
            <p:ph idx="4"/>
          </p:nvPr>
        </p:nvSpPr>
        <p:spPr>
          <a:xfrm>
            <a:off x="6172200" y="2505071"/>
            <a:ext cx="5183184" cy="3684583"/>
          </a:xfrm>
        </p:spPr>
        <p:txBody>
          <a:bodyPr/>
          <a:lstStyle>
            <a:lvl1pPr>
              <a:lnSpc>
                <a:spcPct val="150000"/>
              </a:lnSpc>
              <a:defRPr/>
            </a:lvl1pPr>
            <a:lvl2pPr marL="457200" marR="0" lvl="1" indent="0" fontAlgn="auto">
              <a:spcAft>
                <a:spcPts val="0"/>
              </a:spcAft>
              <a:buNone/>
              <a:tabLst/>
              <a:defRPr lang="es-ES" b="0" i="0" u="none" strike="noStrike" cap="none" spc="0" baseline="0">
                <a:solidFill>
                  <a:srgbClr val="6C757D"/>
                </a:solidFill>
                <a:uFillTx/>
                <a:latin typeface="Trebuchet MS"/>
                <a:ea typeface="Arial"/>
                <a:cs typeface="Arial"/>
              </a:defRPr>
            </a:lvl2pPr>
            <a:lvl3pPr marL="914400" marR="0" lvl="2" indent="0" fontAlgn="auto">
              <a:spcAft>
                <a:spcPts val="0"/>
              </a:spcAft>
              <a:buNone/>
              <a:tabLst/>
              <a:defRPr lang="es-ES" b="0" i="0" u="none" strike="noStrike" cap="none" spc="0" baseline="0">
                <a:solidFill>
                  <a:srgbClr val="6C757D"/>
                </a:solidFill>
                <a:uFillTx/>
                <a:latin typeface="Trebuchet MS"/>
                <a:ea typeface="Arial"/>
                <a:cs typeface="Arial"/>
              </a:defRPr>
            </a:lvl3pPr>
            <a:lvl4pPr marL="1371600" marR="0" lvl="3" indent="0" fontAlgn="auto">
              <a:spcAft>
                <a:spcPts val="0"/>
              </a:spcAft>
              <a:buNone/>
              <a:tabLst/>
              <a:defRPr lang="es-ES" b="0" i="0" u="none" strike="noStrike" cap="none" spc="0" baseline="0">
                <a:solidFill>
                  <a:srgbClr val="6C757D"/>
                </a:solidFill>
                <a:uFillTx/>
                <a:latin typeface="Trebuchet MS"/>
                <a:ea typeface="Arial"/>
                <a:cs typeface="Arial"/>
              </a:defRPr>
            </a:lvl4pPr>
            <a:lvl5pPr marL="1828800" marR="0" lvl="4" indent="0" fontAlgn="auto">
              <a:spcAft>
                <a:spcPts val="0"/>
              </a:spcAft>
              <a:buNone/>
              <a:tabLst/>
              <a:defRPr lang="es-ES" b="0" i="0" u="none" strike="noStrike" cap="none" spc="0" baseline="0">
                <a:solidFill>
                  <a:srgbClr val="6C757D"/>
                </a:solidFill>
                <a:uFillTx/>
                <a:latin typeface="Trebuchet MS"/>
                <a:ea typeface="Arial"/>
                <a:cs typeface="Aria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75AF5664-811E-C92C-F94A-CD4E3545549D}"/>
              </a:ext>
            </a:extLst>
          </p:cNvPr>
          <p:cNvSpPr txBox="1">
            <a:spLocks noGrp="1"/>
          </p:cNvSpPr>
          <p:nvPr>
            <p:ph type="dt" sz="quarter" idx="7"/>
          </p:nvPr>
        </p:nvSpPr>
        <p:spPr>
          <a:xfrm>
            <a:off x="8382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77821B5A-221E-4609-9F5F-C08F67481A80}" type="datetime1">
              <a:rPr lang="es-ES"/>
              <a:pPr lvl="0"/>
              <a:t>06/12/2023</a:t>
            </a:fld>
            <a:endParaRPr lang="es-ES"/>
          </a:p>
        </p:txBody>
      </p:sp>
      <p:sp>
        <p:nvSpPr>
          <p:cNvPr id="8" name="Marcador de pie de página 7">
            <a:extLst>
              <a:ext uri="{FF2B5EF4-FFF2-40B4-BE49-F238E27FC236}">
                <a16:creationId xmlns:a16="http://schemas.microsoft.com/office/drawing/2014/main" id="{82FDC974-076B-467C-C72D-E997256FF1EC}"/>
              </a:ext>
            </a:extLst>
          </p:cNvPr>
          <p:cNvSpPr txBox="1">
            <a:spLocks noGrp="1"/>
          </p:cNvSpPr>
          <p:nvPr>
            <p:ph type="ftr" sz="quarter" idx="9"/>
          </p:nvPr>
        </p:nvSpPr>
        <p:spPr>
          <a:xfrm>
            <a:off x="4038603" y="6356351"/>
            <a:ext cx="41148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endParaRPr lang="es-ES"/>
          </a:p>
        </p:txBody>
      </p:sp>
      <p:sp>
        <p:nvSpPr>
          <p:cNvPr id="9" name="Marcador de número de diapositiva 8">
            <a:extLst>
              <a:ext uri="{FF2B5EF4-FFF2-40B4-BE49-F238E27FC236}">
                <a16:creationId xmlns:a16="http://schemas.microsoft.com/office/drawing/2014/main" id="{DDB615FB-BE14-D408-5AFB-B5FEAFC07EA5}"/>
              </a:ext>
            </a:extLst>
          </p:cNvPr>
          <p:cNvSpPr txBox="1">
            <a:spLocks noGrp="1"/>
          </p:cNvSpPr>
          <p:nvPr>
            <p:ph type="sldNum" sz="quarter" idx="8"/>
          </p:nvPr>
        </p:nvSpPr>
        <p:spPr>
          <a:xfrm>
            <a:off x="86106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8ADDC91E-B42E-4C41-AE71-13DCD234BF07}" type="slidenum">
              <a:rPr/>
              <a:pPr lvl="0"/>
              <a:t>‹#›</a:t>
            </a:fld>
            <a:endParaRPr lang="es-ES"/>
          </a:p>
        </p:txBody>
      </p:sp>
    </p:spTree>
    <p:extLst>
      <p:ext uri="{BB962C8B-B14F-4D97-AF65-F5344CB8AC3E}">
        <p14:creationId xmlns:p14="http://schemas.microsoft.com/office/powerpoint/2010/main" val="49137419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B96F18-9300-5A90-544E-3349DF618FC4}"/>
              </a:ext>
            </a:extLst>
          </p:cNvPr>
          <p:cNvSpPr txBox="1">
            <a:spLocks noGrp="1"/>
          </p:cNvSpPr>
          <p:nvPr>
            <p:ph type="title"/>
          </p:nvPr>
        </p:nvSpPr>
        <p:spPr/>
        <p:txBody>
          <a:bodyPr/>
          <a:lstStyle>
            <a:lvl1pPr>
              <a:defRPr/>
            </a:lvl1pPr>
          </a:lstStyle>
          <a:p>
            <a:pPr lvl="0"/>
            <a:r>
              <a:rPr lang="es-ES"/>
              <a:t>Slide small title here</a:t>
            </a:r>
          </a:p>
        </p:txBody>
      </p:sp>
      <p:sp>
        <p:nvSpPr>
          <p:cNvPr id="3" name="Marcador de fecha 2">
            <a:extLst>
              <a:ext uri="{FF2B5EF4-FFF2-40B4-BE49-F238E27FC236}">
                <a16:creationId xmlns:a16="http://schemas.microsoft.com/office/drawing/2014/main" id="{8706A693-4F83-C23B-17BA-CD149F5CBD9E}"/>
              </a:ext>
            </a:extLst>
          </p:cNvPr>
          <p:cNvSpPr txBox="1">
            <a:spLocks noGrp="1"/>
          </p:cNvSpPr>
          <p:nvPr>
            <p:ph type="dt" sz="quarter" idx="7"/>
          </p:nvPr>
        </p:nvSpPr>
        <p:spPr>
          <a:xfrm>
            <a:off x="8382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6B0E886D-8B03-41DF-9AF1-4C8E2583B37D}" type="datetime1">
              <a:rPr lang="es-ES"/>
              <a:pPr lvl="0"/>
              <a:t>06/12/2023</a:t>
            </a:fld>
            <a:endParaRPr lang="es-ES"/>
          </a:p>
        </p:txBody>
      </p:sp>
      <p:sp>
        <p:nvSpPr>
          <p:cNvPr id="4" name="Marcador de pie de página 3">
            <a:extLst>
              <a:ext uri="{FF2B5EF4-FFF2-40B4-BE49-F238E27FC236}">
                <a16:creationId xmlns:a16="http://schemas.microsoft.com/office/drawing/2014/main" id="{6712F4E0-61ED-7E9B-285D-E6F24D2C1151}"/>
              </a:ext>
            </a:extLst>
          </p:cNvPr>
          <p:cNvSpPr txBox="1">
            <a:spLocks noGrp="1"/>
          </p:cNvSpPr>
          <p:nvPr>
            <p:ph type="ftr" sz="quarter" idx="9"/>
          </p:nvPr>
        </p:nvSpPr>
        <p:spPr>
          <a:xfrm>
            <a:off x="4038603" y="6356351"/>
            <a:ext cx="41148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endParaRPr lang="es-ES"/>
          </a:p>
        </p:txBody>
      </p:sp>
      <p:sp>
        <p:nvSpPr>
          <p:cNvPr id="5" name="Marcador de número de diapositiva 4">
            <a:extLst>
              <a:ext uri="{FF2B5EF4-FFF2-40B4-BE49-F238E27FC236}">
                <a16:creationId xmlns:a16="http://schemas.microsoft.com/office/drawing/2014/main" id="{2E542467-A47E-475C-2553-64E7903B42D9}"/>
              </a:ext>
            </a:extLst>
          </p:cNvPr>
          <p:cNvSpPr txBox="1">
            <a:spLocks noGrp="1"/>
          </p:cNvSpPr>
          <p:nvPr>
            <p:ph type="sldNum" sz="quarter" idx="8"/>
          </p:nvPr>
        </p:nvSpPr>
        <p:spPr>
          <a:xfrm>
            <a:off x="86106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0274BBF9-3841-4C86-9AB6-68663D75DF19}" type="slidenum">
              <a:rPr/>
              <a:pPr lvl="0"/>
              <a:t>‹#›</a:t>
            </a:fld>
            <a:endParaRPr lang="es-ES"/>
          </a:p>
        </p:txBody>
      </p:sp>
    </p:spTree>
    <p:extLst>
      <p:ext uri="{BB962C8B-B14F-4D97-AF65-F5344CB8AC3E}">
        <p14:creationId xmlns:p14="http://schemas.microsoft.com/office/powerpoint/2010/main" val="3759817326"/>
      </p:ext>
    </p:extLst>
  </p:cSld>
  <p:clrMapOvr>
    <a:masterClrMapping/>
  </p:clrMapOvr>
  <p:transition spd="med">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21F2B0-208C-9799-C1C0-52543DBAEB4B}"/>
              </a:ext>
            </a:extLst>
          </p:cNvPr>
          <p:cNvSpPr txBox="1">
            <a:spLocks noGrp="1"/>
          </p:cNvSpPr>
          <p:nvPr>
            <p:ph type="title"/>
          </p:nvPr>
        </p:nvSpPr>
        <p:spPr>
          <a:xfrm>
            <a:off x="839784" y="1323109"/>
            <a:ext cx="3932240" cy="1600200"/>
          </a:xfrm>
        </p:spPr>
        <p:txBody>
          <a:bodyPr anchor="b"/>
          <a:lstStyle>
            <a:lvl1pPr>
              <a:defRPr sz="4800"/>
            </a:lvl1pPr>
          </a:lstStyle>
          <a:p>
            <a:pPr lvl="0"/>
            <a:r>
              <a:rPr lang="es-ES"/>
              <a:t>Slide title here lorem ipsum</a:t>
            </a:r>
          </a:p>
        </p:txBody>
      </p:sp>
      <p:sp>
        <p:nvSpPr>
          <p:cNvPr id="3" name="Marcador de contenido 2">
            <a:extLst>
              <a:ext uri="{FF2B5EF4-FFF2-40B4-BE49-F238E27FC236}">
                <a16:creationId xmlns:a16="http://schemas.microsoft.com/office/drawing/2014/main" id="{22603BB0-11A2-E5D6-1CA9-60F28AED64A6}"/>
              </a:ext>
            </a:extLst>
          </p:cNvPr>
          <p:cNvSpPr txBox="1">
            <a:spLocks noGrp="1"/>
          </p:cNvSpPr>
          <p:nvPr>
            <p:ph idx="1"/>
          </p:nvPr>
        </p:nvSpPr>
        <p:spPr>
          <a:xfrm>
            <a:off x="5183184" y="987423"/>
            <a:ext cx="6172200" cy="4873623"/>
          </a:xfrm>
        </p:spPr>
        <p:txBody>
          <a:bodyPr/>
          <a:lstStyle>
            <a:lvl1pPr>
              <a:lnSpc>
                <a:spcPct val="150000"/>
              </a:lnSpc>
              <a:defRPr sz="3200"/>
            </a:lvl1pPr>
            <a:lvl2pPr marL="457200" marR="0" lvl="1" indent="0" fontAlgn="auto">
              <a:spcAft>
                <a:spcPts val="0"/>
              </a:spcAft>
              <a:buNone/>
              <a:tabLst/>
              <a:defRPr lang="es-ES" sz="2800" b="0" i="0" u="none" strike="noStrike" cap="none" spc="0" baseline="0">
                <a:solidFill>
                  <a:srgbClr val="6C757D"/>
                </a:solidFill>
                <a:uFillTx/>
                <a:latin typeface="Trebuchet MS"/>
                <a:ea typeface="Arial"/>
                <a:cs typeface="Arial"/>
              </a:defRPr>
            </a:lvl2pPr>
            <a:lvl3pPr marL="914400" marR="0" lvl="2" indent="0" fontAlgn="auto">
              <a:spcAft>
                <a:spcPts val="0"/>
              </a:spcAft>
              <a:buNone/>
              <a:tabLst/>
              <a:defRPr lang="es-ES" sz="2400" b="0" i="0" u="none" strike="noStrike" cap="none" spc="0" baseline="0">
                <a:solidFill>
                  <a:srgbClr val="6C757D"/>
                </a:solidFill>
                <a:uFillTx/>
                <a:latin typeface="Trebuchet MS"/>
                <a:ea typeface="Arial"/>
                <a:cs typeface="Arial"/>
              </a:defRPr>
            </a:lvl3pPr>
            <a:lvl4pPr marL="1371600" marR="0" lvl="3" indent="0" fontAlgn="auto">
              <a:spcAft>
                <a:spcPts val="0"/>
              </a:spcAft>
              <a:buNone/>
              <a:tabLst/>
              <a:defRPr lang="es-ES" sz="2000" b="0" i="0" u="none" strike="noStrike" cap="none" spc="0" baseline="0">
                <a:solidFill>
                  <a:srgbClr val="6C757D"/>
                </a:solidFill>
                <a:uFillTx/>
                <a:latin typeface="Trebuchet MS"/>
                <a:ea typeface="Arial"/>
                <a:cs typeface="Arial"/>
              </a:defRPr>
            </a:lvl4pPr>
            <a:lvl5pPr marL="1828800" marR="0" lvl="4" indent="0" fontAlgn="auto">
              <a:spcAft>
                <a:spcPts val="0"/>
              </a:spcAft>
              <a:buNone/>
              <a:tabLst/>
              <a:defRPr lang="es-ES" sz="2000" b="0" i="0" u="none" strike="noStrike" cap="none" spc="0" baseline="0">
                <a:solidFill>
                  <a:srgbClr val="6C757D"/>
                </a:solidFill>
                <a:uFillTx/>
                <a:latin typeface="Trebuchet MS"/>
                <a:ea typeface="Arial"/>
                <a:cs typeface="Aria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F26D6194-0AC1-9C49-EB65-6E600CDF3FC1}"/>
              </a:ext>
            </a:extLst>
          </p:cNvPr>
          <p:cNvSpPr txBox="1">
            <a:spLocks noGrp="1"/>
          </p:cNvSpPr>
          <p:nvPr>
            <p:ph type="body" idx="2"/>
          </p:nvPr>
        </p:nvSpPr>
        <p:spPr>
          <a:xfrm>
            <a:off x="839784" y="2923309"/>
            <a:ext cx="3932240" cy="2945675"/>
          </a:xfrm>
        </p:spPr>
        <p:txBody>
          <a:bodyPr/>
          <a:lstStyle>
            <a:lvl1pPr>
              <a:lnSpc>
                <a:spcPct val="150000"/>
              </a:lnSpc>
              <a:defRPr sz="1600"/>
            </a:lvl1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4CEBBA0-3CE5-FC78-B11D-D2BCEC9EF3F5}"/>
              </a:ext>
            </a:extLst>
          </p:cNvPr>
          <p:cNvSpPr txBox="1">
            <a:spLocks noGrp="1"/>
          </p:cNvSpPr>
          <p:nvPr>
            <p:ph type="dt" sz="quarter" idx="7"/>
          </p:nvPr>
        </p:nvSpPr>
        <p:spPr>
          <a:xfrm>
            <a:off x="8382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54FB12A0-43BE-4503-ADDE-5196B7A696E9}" type="datetime1">
              <a:rPr lang="es-ES"/>
              <a:pPr lvl="0"/>
              <a:t>06/12/2023</a:t>
            </a:fld>
            <a:endParaRPr lang="es-ES"/>
          </a:p>
        </p:txBody>
      </p:sp>
      <p:sp>
        <p:nvSpPr>
          <p:cNvPr id="6" name="Marcador de pie de página 5">
            <a:extLst>
              <a:ext uri="{FF2B5EF4-FFF2-40B4-BE49-F238E27FC236}">
                <a16:creationId xmlns:a16="http://schemas.microsoft.com/office/drawing/2014/main" id="{AE1B582A-8503-9EAD-2DA7-06FE1217AABB}"/>
              </a:ext>
            </a:extLst>
          </p:cNvPr>
          <p:cNvSpPr txBox="1">
            <a:spLocks noGrp="1"/>
          </p:cNvSpPr>
          <p:nvPr>
            <p:ph type="ftr" sz="quarter" idx="9"/>
          </p:nvPr>
        </p:nvSpPr>
        <p:spPr>
          <a:xfrm>
            <a:off x="4038603" y="6356351"/>
            <a:ext cx="41148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endParaRPr lang="es-ES"/>
          </a:p>
        </p:txBody>
      </p:sp>
      <p:sp>
        <p:nvSpPr>
          <p:cNvPr id="7" name="Marcador de número de diapositiva 6">
            <a:extLst>
              <a:ext uri="{FF2B5EF4-FFF2-40B4-BE49-F238E27FC236}">
                <a16:creationId xmlns:a16="http://schemas.microsoft.com/office/drawing/2014/main" id="{B3A9FE6F-63DD-A049-C37A-03EB4AAB279D}"/>
              </a:ext>
            </a:extLst>
          </p:cNvPr>
          <p:cNvSpPr txBox="1">
            <a:spLocks noGrp="1"/>
          </p:cNvSpPr>
          <p:nvPr>
            <p:ph type="sldNum" sz="quarter" idx="8"/>
          </p:nvPr>
        </p:nvSpPr>
        <p:spPr>
          <a:xfrm>
            <a:off x="86106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C24E80DD-0703-4254-A108-6C0C1800B052}" type="slidenum">
              <a:rPr/>
              <a:pPr lvl="0"/>
              <a:t>‹#›</a:t>
            </a:fld>
            <a:endParaRPr lang="es-ES"/>
          </a:p>
        </p:txBody>
      </p:sp>
    </p:spTree>
    <p:extLst>
      <p:ext uri="{BB962C8B-B14F-4D97-AF65-F5344CB8AC3E}">
        <p14:creationId xmlns:p14="http://schemas.microsoft.com/office/powerpoint/2010/main" val="3911475160"/>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Imagen con título">
    <p:spTree>
      <p:nvGrpSpPr>
        <p:cNvPr id="1" name=""/>
        <p:cNvGrpSpPr/>
        <p:nvPr/>
      </p:nvGrpSpPr>
      <p:grpSpPr>
        <a:xfrm>
          <a:off x="0" y="0"/>
          <a:ext cx="0" cy="0"/>
          <a:chOff x="0" y="0"/>
          <a:chExt cx="0" cy="0"/>
        </a:xfrm>
      </p:grpSpPr>
      <p:sp>
        <p:nvSpPr>
          <p:cNvPr id="2" name="Marcador de posición de imagen 2">
            <a:extLst>
              <a:ext uri="{FF2B5EF4-FFF2-40B4-BE49-F238E27FC236}">
                <a16:creationId xmlns:a16="http://schemas.microsoft.com/office/drawing/2014/main" id="{9342D220-492B-A926-2938-2D3BB67691FB}"/>
              </a:ext>
            </a:extLst>
          </p:cNvPr>
          <p:cNvSpPr txBox="1">
            <a:spLocks noGrp="1"/>
          </p:cNvSpPr>
          <p:nvPr>
            <p:ph type="pic" idx="4294967295"/>
          </p:nvPr>
        </p:nvSpPr>
        <p:spPr>
          <a:xfrm>
            <a:off x="5183184" y="987423"/>
            <a:ext cx="6172200" cy="4873623"/>
          </a:xfrm>
          <a:solidFill>
            <a:srgbClr val="E7ECEF"/>
          </a:solidFill>
        </p:spPr>
        <p:txBody>
          <a:bodyPr anchor="ctr" anchorCtr="1"/>
          <a:lstStyle>
            <a:lvl1pPr algn="ctr">
              <a:lnSpc>
                <a:spcPct val="150000"/>
              </a:lnSpc>
              <a:defRPr sz="3200"/>
            </a:lvl1pPr>
          </a:lstStyle>
          <a:p>
            <a:pPr lvl="0"/>
            <a:endParaRPr lang="es-ES"/>
          </a:p>
        </p:txBody>
      </p:sp>
      <p:sp>
        <p:nvSpPr>
          <p:cNvPr id="3" name="Marcador de fecha 4">
            <a:extLst>
              <a:ext uri="{FF2B5EF4-FFF2-40B4-BE49-F238E27FC236}">
                <a16:creationId xmlns:a16="http://schemas.microsoft.com/office/drawing/2014/main" id="{20FE7915-510E-20D1-05A5-B4719BD3565F}"/>
              </a:ext>
            </a:extLst>
          </p:cNvPr>
          <p:cNvSpPr txBox="1">
            <a:spLocks noGrp="1"/>
          </p:cNvSpPr>
          <p:nvPr>
            <p:ph type="dt" sz="quarter" idx="7"/>
          </p:nvPr>
        </p:nvSpPr>
        <p:spPr>
          <a:xfrm>
            <a:off x="8382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9332E0BE-EA1A-4885-B3E0-E370EA19ADC3}" type="datetime1">
              <a:rPr lang="es-ES"/>
              <a:pPr lvl="0"/>
              <a:t>06/12/2023</a:t>
            </a:fld>
            <a:endParaRPr lang="es-ES"/>
          </a:p>
        </p:txBody>
      </p:sp>
      <p:sp>
        <p:nvSpPr>
          <p:cNvPr id="4" name="Marcador de pie de página 5">
            <a:extLst>
              <a:ext uri="{FF2B5EF4-FFF2-40B4-BE49-F238E27FC236}">
                <a16:creationId xmlns:a16="http://schemas.microsoft.com/office/drawing/2014/main" id="{000EE016-479B-31BA-329B-8FF4EF0D1FA4}"/>
              </a:ext>
            </a:extLst>
          </p:cNvPr>
          <p:cNvSpPr txBox="1">
            <a:spLocks noGrp="1"/>
          </p:cNvSpPr>
          <p:nvPr>
            <p:ph type="ftr" sz="quarter" idx="9"/>
          </p:nvPr>
        </p:nvSpPr>
        <p:spPr>
          <a:xfrm>
            <a:off x="4038603" y="6356351"/>
            <a:ext cx="41148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endParaRPr lang="es-ES"/>
          </a:p>
        </p:txBody>
      </p:sp>
      <p:sp>
        <p:nvSpPr>
          <p:cNvPr id="5" name="Marcador de número de diapositiva 6">
            <a:extLst>
              <a:ext uri="{FF2B5EF4-FFF2-40B4-BE49-F238E27FC236}">
                <a16:creationId xmlns:a16="http://schemas.microsoft.com/office/drawing/2014/main" id="{B8AAF8D8-7814-DE45-FDBE-111F03D30B68}"/>
              </a:ext>
            </a:extLst>
          </p:cNvPr>
          <p:cNvSpPr txBox="1">
            <a:spLocks noGrp="1"/>
          </p:cNvSpPr>
          <p:nvPr>
            <p:ph type="sldNum" sz="quarter" idx="8"/>
          </p:nvPr>
        </p:nvSpPr>
        <p:spPr>
          <a:xfrm>
            <a:off x="8610603" y="6356351"/>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ES" sz="1800" b="0" i="0" u="none" strike="noStrike" kern="1200" cap="none" spc="0" baseline="0">
                <a:solidFill>
                  <a:srgbClr val="000000"/>
                </a:solidFill>
                <a:uFillTx/>
                <a:latin typeface="Trebuchet MS"/>
                <a:ea typeface="Arial"/>
                <a:cs typeface="Arial"/>
              </a:defRPr>
            </a:lvl1pPr>
          </a:lstStyle>
          <a:p>
            <a:pPr lvl="0"/>
            <a:fld id="{E43C82F7-14AF-47C7-AE43-6736586EC6C4}" type="slidenum">
              <a:rPr/>
              <a:pPr lvl="0"/>
              <a:t>‹#›</a:t>
            </a:fld>
            <a:endParaRPr lang="es-ES"/>
          </a:p>
        </p:txBody>
      </p:sp>
      <p:sp>
        <p:nvSpPr>
          <p:cNvPr id="6" name="Título 1">
            <a:extLst>
              <a:ext uri="{FF2B5EF4-FFF2-40B4-BE49-F238E27FC236}">
                <a16:creationId xmlns:a16="http://schemas.microsoft.com/office/drawing/2014/main" id="{4981D308-C02E-3045-FDB9-708031504847}"/>
              </a:ext>
            </a:extLst>
          </p:cNvPr>
          <p:cNvSpPr txBox="1">
            <a:spLocks noGrp="1"/>
          </p:cNvSpPr>
          <p:nvPr>
            <p:ph type="title"/>
          </p:nvPr>
        </p:nvSpPr>
        <p:spPr>
          <a:xfrm>
            <a:off x="839784" y="1323109"/>
            <a:ext cx="3932240" cy="1600200"/>
          </a:xfrm>
        </p:spPr>
        <p:txBody>
          <a:bodyPr anchor="b"/>
          <a:lstStyle>
            <a:lvl1pPr>
              <a:defRPr sz="4800"/>
            </a:lvl1pPr>
          </a:lstStyle>
          <a:p>
            <a:pPr lvl="0"/>
            <a:r>
              <a:rPr lang="es-ES"/>
              <a:t>Slide title here lorem ipsum</a:t>
            </a:r>
          </a:p>
        </p:txBody>
      </p:sp>
      <p:sp>
        <p:nvSpPr>
          <p:cNvPr id="7" name="Marcador de texto 3">
            <a:extLst>
              <a:ext uri="{FF2B5EF4-FFF2-40B4-BE49-F238E27FC236}">
                <a16:creationId xmlns:a16="http://schemas.microsoft.com/office/drawing/2014/main" id="{4A97E765-26CE-6666-C542-3B208AFC4E99}"/>
              </a:ext>
            </a:extLst>
          </p:cNvPr>
          <p:cNvSpPr txBox="1">
            <a:spLocks noGrp="1"/>
          </p:cNvSpPr>
          <p:nvPr>
            <p:ph type="body" idx="4294967295"/>
          </p:nvPr>
        </p:nvSpPr>
        <p:spPr>
          <a:xfrm>
            <a:off x="839784" y="2923309"/>
            <a:ext cx="3932240" cy="2945675"/>
          </a:xfrm>
        </p:spPr>
        <p:txBody>
          <a:bodyPr/>
          <a:lstStyle>
            <a:lvl1pPr>
              <a:lnSpc>
                <a:spcPct val="150000"/>
              </a:lnSpc>
              <a:defRPr sz="1600"/>
            </a:lvl1pPr>
          </a:lstStyle>
          <a:p>
            <a:pPr lvl="0"/>
            <a:r>
              <a:rPr lang="es-ES"/>
              <a:t>Haga clic para modificar los estilos de texto del patrón</a:t>
            </a:r>
          </a:p>
        </p:txBody>
      </p:sp>
    </p:spTree>
    <p:extLst>
      <p:ext uri="{BB962C8B-B14F-4D97-AF65-F5344CB8AC3E}">
        <p14:creationId xmlns:p14="http://schemas.microsoft.com/office/powerpoint/2010/main" val="4156529955"/>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 1 column">
    <p:spTree>
      <p:nvGrpSpPr>
        <p:cNvPr id="1" name=""/>
        <p:cNvGrpSpPr/>
        <p:nvPr/>
      </p:nvGrpSpPr>
      <p:grpSpPr>
        <a:xfrm>
          <a:off x="0" y="0"/>
          <a:ext cx="0" cy="0"/>
          <a:chOff x="0" y="0"/>
          <a:chExt cx="0" cy="0"/>
        </a:xfrm>
      </p:grpSpPr>
      <p:sp>
        <p:nvSpPr>
          <p:cNvPr id="2" name="Google Shape;12;p2">
            <a:extLst>
              <a:ext uri="{FF2B5EF4-FFF2-40B4-BE49-F238E27FC236}">
                <a16:creationId xmlns:a16="http://schemas.microsoft.com/office/drawing/2014/main" id="{27941192-53D0-3EC0-0403-E8867ECE05B6}"/>
              </a:ext>
            </a:extLst>
          </p:cNvPr>
          <p:cNvSpPr txBox="1">
            <a:spLocks noGrp="1"/>
          </p:cNvSpPr>
          <p:nvPr>
            <p:ph type="title"/>
          </p:nvPr>
        </p:nvSpPr>
        <p:spPr>
          <a:xfrm>
            <a:off x="1317421" y="131810"/>
            <a:ext cx="9559073" cy="865717"/>
          </a:xfrm>
        </p:spPr>
        <p:txBody>
          <a:bodyPr lIns="0" tIns="0" rIns="0" bIns="0" anchorCtr="1">
            <a:noAutofit/>
          </a:bodyPr>
          <a:lstStyle>
            <a:lvl1pPr algn="ctr">
              <a:lnSpc>
                <a:spcPct val="80000"/>
              </a:lnSpc>
              <a:defRPr lang="es-PE" sz="4800">
                <a:solidFill>
                  <a:srgbClr val="27348B"/>
                </a:solidFill>
              </a:defRPr>
            </a:lvl1pPr>
          </a:lstStyle>
          <a:p>
            <a:pPr lvl="0"/>
            <a:endParaRPr lang="es-PE"/>
          </a:p>
        </p:txBody>
      </p:sp>
    </p:spTree>
    <p:extLst>
      <p:ext uri="{BB962C8B-B14F-4D97-AF65-F5344CB8AC3E}">
        <p14:creationId xmlns:p14="http://schemas.microsoft.com/office/powerpoint/2010/main" val="3716416628"/>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9_Icon sets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97689AD0-9A79-D01C-2621-2996A714B0F6}"/>
              </a:ext>
            </a:extLst>
          </p:cNvPr>
          <p:cNvSpPr txBox="1">
            <a:spLocks noGrp="1"/>
          </p:cNvSpPr>
          <p:nvPr>
            <p:ph type="body" idx="4294967295"/>
          </p:nvPr>
        </p:nvSpPr>
        <p:spPr>
          <a:xfrm>
            <a:off x="323523" y="123480"/>
            <a:ext cx="11573195" cy="724250"/>
          </a:xfrm>
        </p:spPr>
        <p:txBody>
          <a:bodyPr anchor="ctr" anchorCtr="1"/>
          <a:lstStyle>
            <a:lvl1pPr algn="ctr">
              <a:lnSpc>
                <a:spcPct val="150000"/>
              </a:lnSpc>
              <a:defRPr lang="en-US" sz="5400">
                <a:solidFill>
                  <a:srgbClr val="000000"/>
                </a:solidFill>
                <a:latin typeface="Garamond"/>
                <a:ea typeface="맑은 고딕" pitchFamily="34"/>
                <a:cs typeface="Arial" pitchFamily="34"/>
              </a:defRPr>
            </a:lvl1pPr>
          </a:lstStyle>
          <a:p>
            <a:pPr lvl="0"/>
            <a:r>
              <a:rPr lang="en-US"/>
              <a:t>BASIC LAYOUT</a:t>
            </a:r>
          </a:p>
        </p:txBody>
      </p:sp>
      <p:sp>
        <p:nvSpPr>
          <p:cNvPr id="3" name="Rounded Rectangle 2">
            <a:extLst>
              <a:ext uri="{FF2B5EF4-FFF2-40B4-BE49-F238E27FC236}">
                <a16:creationId xmlns:a16="http://schemas.microsoft.com/office/drawing/2014/main" id="{778CD52A-E791-2C0A-4C55-A88AA01E0DFC}"/>
              </a:ext>
            </a:extLst>
          </p:cNvPr>
          <p:cNvSpPr/>
          <p:nvPr/>
        </p:nvSpPr>
        <p:spPr>
          <a:xfrm>
            <a:off x="354009" y="1131597"/>
            <a:ext cx="3560765" cy="5402558"/>
          </a:xfrm>
          <a:custGeom>
            <a:avLst>
              <a:gd name="f0" fmla="val 857"/>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1" b="0" i="0" u="none" strike="noStrike" kern="1200" cap="none" spc="0" baseline="0">
              <a:solidFill>
                <a:srgbClr val="5E4028"/>
              </a:solidFill>
              <a:uFillTx/>
              <a:latin typeface="Trebuchet MS"/>
              <a:ea typeface="맑은 고딕" pitchFamily="34"/>
              <a:cs typeface="Arial"/>
            </a:endParaRPr>
          </a:p>
        </p:txBody>
      </p:sp>
      <p:sp>
        <p:nvSpPr>
          <p:cNvPr id="4" name="Rounded Rectangle 3">
            <a:extLst>
              <a:ext uri="{FF2B5EF4-FFF2-40B4-BE49-F238E27FC236}">
                <a16:creationId xmlns:a16="http://schemas.microsoft.com/office/drawing/2014/main" id="{BB254502-B604-A9E9-AE9A-B8448EA15527}"/>
              </a:ext>
            </a:extLst>
          </p:cNvPr>
          <p:cNvSpPr/>
          <p:nvPr/>
        </p:nvSpPr>
        <p:spPr>
          <a:xfrm>
            <a:off x="456477" y="1296674"/>
            <a:ext cx="130878" cy="4265767"/>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alpha val="78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1" b="0" i="0" u="none" strike="noStrike" kern="1200" cap="none" spc="0" baseline="0">
              <a:solidFill>
                <a:srgbClr val="FFFFFF"/>
              </a:solidFill>
              <a:uFillTx/>
              <a:latin typeface="Trebuchet MS"/>
              <a:ea typeface="맑은 고딕" pitchFamily="34"/>
              <a:cs typeface="Arial"/>
            </a:endParaRPr>
          </a:p>
        </p:txBody>
      </p:sp>
      <p:grpSp>
        <p:nvGrpSpPr>
          <p:cNvPr id="5" name="Grupo 5">
            <a:extLst>
              <a:ext uri="{FF2B5EF4-FFF2-40B4-BE49-F238E27FC236}">
                <a16:creationId xmlns:a16="http://schemas.microsoft.com/office/drawing/2014/main" id="{078A57A2-78BD-ED31-3220-652CEEFE14C7}"/>
              </a:ext>
            </a:extLst>
          </p:cNvPr>
          <p:cNvGrpSpPr/>
          <p:nvPr/>
        </p:nvGrpSpPr>
        <p:grpSpPr>
          <a:xfrm>
            <a:off x="1396051" y="1837559"/>
            <a:ext cx="2232251" cy="1861362"/>
            <a:chOff x="1396051" y="1837559"/>
            <a:chExt cx="2232251" cy="1861362"/>
          </a:xfrm>
        </p:grpSpPr>
        <p:sp>
          <p:nvSpPr>
            <p:cNvPr id="6" name="TextBox 57">
              <a:extLst>
                <a:ext uri="{FF2B5EF4-FFF2-40B4-BE49-F238E27FC236}">
                  <a16:creationId xmlns:a16="http://schemas.microsoft.com/office/drawing/2014/main" id="{0AE4A052-17C6-7E54-CF2E-59842D91DED8}"/>
                </a:ext>
              </a:extLst>
            </p:cNvPr>
            <p:cNvSpPr txBox="1"/>
            <p:nvPr/>
          </p:nvSpPr>
          <p:spPr>
            <a:xfrm>
              <a:off x="1396051" y="1837559"/>
              <a:ext cx="2232251" cy="1015660"/>
            </a:xfrm>
            <a:prstGeom prst="rect">
              <a:avLst/>
            </a:prstGeom>
            <a:noFill/>
            <a:ln cap="flat">
              <a:noFill/>
            </a:ln>
          </p:spPr>
          <p:txBody>
            <a:bodyPr vert="horz" wrap="square" lIns="91440" tIns="45720" rIns="91440" bIns="45720" anchor="ctr"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FFFFFF"/>
                  </a:solidFill>
                  <a:uFillTx/>
                  <a:latin typeface="Arial" pitchFamily="34"/>
                  <a:ea typeface="맑은 고딕" pitchFamily="34"/>
                  <a:cs typeface="Arial" pitchFamily="34"/>
                </a:rPr>
                <a:t>You can Resize without losing quality</a:t>
              </a:r>
            </a:p>
          </p:txBody>
        </p:sp>
        <p:sp>
          <p:nvSpPr>
            <p:cNvPr id="7" name="TextBox 58">
              <a:extLst>
                <a:ext uri="{FF2B5EF4-FFF2-40B4-BE49-F238E27FC236}">
                  <a16:creationId xmlns:a16="http://schemas.microsoft.com/office/drawing/2014/main" id="{C68963DD-6CB3-EECD-6396-235C68B32B20}"/>
                </a:ext>
              </a:extLst>
            </p:cNvPr>
            <p:cNvSpPr txBox="1"/>
            <p:nvPr/>
          </p:nvSpPr>
          <p:spPr>
            <a:xfrm>
              <a:off x="1396051" y="2683261"/>
              <a:ext cx="2232251" cy="1015660"/>
            </a:xfrm>
            <a:prstGeom prst="rect">
              <a:avLst/>
            </a:prstGeom>
            <a:noFill/>
            <a:ln cap="flat">
              <a:noFill/>
            </a:ln>
          </p:spPr>
          <p:txBody>
            <a:bodyPr vert="horz" wrap="square" lIns="91440" tIns="45720" rIns="91440" bIns="45720" anchor="ctr"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FFFFFF"/>
                  </a:solidFill>
                  <a:uFillTx/>
                  <a:latin typeface="Arial" pitchFamily="34"/>
                  <a:ea typeface="맑은 고딕" pitchFamily="34"/>
                  <a:cs typeface="Arial" pitchFamily="34"/>
                </a:rPr>
                <a:t>You can Change Fill Color &amp;</a:t>
              </a:r>
            </a:p>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1200" cap="none" spc="0" baseline="0">
                  <a:solidFill>
                    <a:srgbClr val="FFFFFF"/>
                  </a:solidFill>
                  <a:uFillTx/>
                  <a:latin typeface="Arial" pitchFamily="34"/>
                  <a:ea typeface="맑은 고딕" pitchFamily="34"/>
                  <a:cs typeface="Arial" pitchFamily="34"/>
                </a:rPr>
                <a:t>Line Color</a:t>
              </a:r>
            </a:p>
          </p:txBody>
        </p:sp>
      </p:grpSp>
      <p:sp>
        <p:nvSpPr>
          <p:cNvPr id="8" name="TextBox 59">
            <a:extLst>
              <a:ext uri="{FF2B5EF4-FFF2-40B4-BE49-F238E27FC236}">
                <a16:creationId xmlns:a16="http://schemas.microsoft.com/office/drawing/2014/main" id="{74616665-1073-4520-2714-EAE9F2544372}"/>
              </a:ext>
            </a:extLst>
          </p:cNvPr>
          <p:cNvSpPr txBox="1"/>
          <p:nvPr/>
        </p:nvSpPr>
        <p:spPr>
          <a:xfrm>
            <a:off x="1613193" y="5849288"/>
            <a:ext cx="2231995" cy="369335"/>
          </a:xfrm>
          <a:prstGeom prst="rect">
            <a:avLst/>
          </a:prstGeom>
          <a:noFill/>
          <a:ln cap="flat">
            <a:noFill/>
          </a:ln>
        </p:spPr>
        <p:txBody>
          <a:bodyPr vert="horz" wrap="square" lIns="91440" tIns="45720" rIns="91440" bIns="4572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a:solidFill>
                  <a:srgbClr val="FFFFFF"/>
                </a:solidFill>
                <a:uFillTx/>
                <a:latin typeface="Arial" pitchFamily="34"/>
                <a:ea typeface="맑은 고딕" pitchFamily="34"/>
                <a:cs typeface="Arial" pitchFamily="34"/>
              </a:rPr>
              <a:t>www.slidesppt.net</a:t>
            </a:r>
          </a:p>
        </p:txBody>
      </p:sp>
      <p:sp>
        <p:nvSpPr>
          <p:cNvPr id="9" name="TextBox 60">
            <a:extLst>
              <a:ext uri="{FF2B5EF4-FFF2-40B4-BE49-F238E27FC236}">
                <a16:creationId xmlns:a16="http://schemas.microsoft.com/office/drawing/2014/main" id="{B6D3861C-03B6-D450-CA67-1CF5485588B6}"/>
              </a:ext>
            </a:extLst>
          </p:cNvPr>
          <p:cNvSpPr txBox="1"/>
          <p:nvPr/>
        </p:nvSpPr>
        <p:spPr>
          <a:xfrm>
            <a:off x="910998" y="4221967"/>
            <a:ext cx="2717295" cy="1569659"/>
          </a:xfrm>
          <a:prstGeom prst="rect">
            <a:avLst/>
          </a:prstGeom>
          <a:noFill/>
          <a:ln cap="flat">
            <a:noFill/>
          </a:ln>
        </p:spPr>
        <p:txBody>
          <a:bodyPr vert="horz" wrap="square" lIns="91440" tIns="45720" rIns="91440" bIns="45720" anchor="ctr"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1" i="0" u="none" strike="noStrike" kern="1200" cap="none" spc="0" baseline="0">
                <a:solidFill>
                  <a:srgbClr val="FFFFFF"/>
                </a:solidFill>
                <a:uFillTx/>
                <a:latin typeface="Trebuchet MS"/>
                <a:ea typeface="맑은 고딕" pitchFamily="34"/>
                <a:cs typeface="Arial" pitchFamily="34"/>
              </a:rPr>
              <a:t>GOOGLE SLIDES AND FREE </a:t>
            </a:r>
          </a:p>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1" i="0" u="none" strike="noStrike" kern="1200" cap="none" spc="0" baseline="0">
                <a:solidFill>
                  <a:srgbClr val="FFFFFF"/>
                </a:solidFill>
                <a:uFillTx/>
                <a:latin typeface="Trebuchet MS"/>
                <a:ea typeface="맑은 고딕" pitchFamily="34"/>
                <a:cs typeface="Arial" pitchFamily="34"/>
              </a:rPr>
              <a:t>PPT </a:t>
            </a:r>
          </a:p>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1" i="0" u="none" strike="noStrike" kern="1200" cap="none" spc="0" baseline="0">
                <a:solidFill>
                  <a:srgbClr val="FFFFFF"/>
                </a:solidFill>
                <a:uFillTx/>
                <a:latin typeface="Trebuchet MS"/>
                <a:ea typeface="맑은 고딕" pitchFamily="34"/>
                <a:cs typeface="Arial" pitchFamily="34"/>
              </a:rPr>
              <a:t>TEMPLATES  </a:t>
            </a:r>
          </a:p>
        </p:txBody>
      </p:sp>
      <p:grpSp>
        <p:nvGrpSpPr>
          <p:cNvPr id="10" name="Grupo 6">
            <a:extLst>
              <a:ext uri="{FF2B5EF4-FFF2-40B4-BE49-F238E27FC236}">
                <a16:creationId xmlns:a16="http://schemas.microsoft.com/office/drawing/2014/main" id="{384AF711-E24A-F919-0A0D-7991CA492BFA}"/>
              </a:ext>
            </a:extLst>
          </p:cNvPr>
          <p:cNvGrpSpPr/>
          <p:nvPr/>
        </p:nvGrpSpPr>
        <p:grpSpPr>
          <a:xfrm>
            <a:off x="567156" y="5403426"/>
            <a:ext cx="976451" cy="976451"/>
            <a:chOff x="567156" y="5403426"/>
            <a:chExt cx="976451" cy="976451"/>
          </a:xfrm>
        </p:grpSpPr>
        <p:sp>
          <p:nvSpPr>
            <p:cNvPr id="11" name="Lágrima 15">
              <a:extLst>
                <a:ext uri="{FF2B5EF4-FFF2-40B4-BE49-F238E27FC236}">
                  <a16:creationId xmlns:a16="http://schemas.microsoft.com/office/drawing/2014/main" id="{0830750D-53A9-F01A-D7DE-757F86F65192}"/>
                </a:ext>
              </a:extLst>
            </p:cNvPr>
            <p:cNvSpPr/>
            <p:nvPr/>
          </p:nvSpPr>
          <p:spPr>
            <a:xfrm rot="10799991">
              <a:off x="567156" y="5403426"/>
              <a:ext cx="976451" cy="976451"/>
            </a:xfrm>
            <a:custGeom>
              <a:avLst>
                <a:gd name="f10" fmla="val 100000"/>
              </a:avLst>
              <a:gdLst>
                <a:gd name="f1" fmla="val 10800000"/>
                <a:gd name="f2" fmla="val 5400000"/>
                <a:gd name="f3" fmla="val 180"/>
                <a:gd name="f4" fmla="val w"/>
                <a:gd name="f5" fmla="val h"/>
                <a:gd name="f6" fmla="val ss"/>
                <a:gd name="f7" fmla="val 0"/>
                <a:gd name="f8" fmla="*/ 5419351 1 1725033"/>
                <a:gd name="f9" fmla="sqrt 2"/>
                <a:gd name="f10" fmla="val 100000"/>
                <a:gd name="f11" fmla="+- 0 0 -180"/>
                <a:gd name="f12" fmla="+- 0 0 -360"/>
                <a:gd name="f13" fmla="abs f4"/>
                <a:gd name="f14" fmla="abs f5"/>
                <a:gd name="f15" fmla="abs f6"/>
                <a:gd name="f16" fmla="val f7"/>
                <a:gd name="f17" fmla="val f10"/>
                <a:gd name="f18" fmla="+- 2700000 f2 0"/>
                <a:gd name="f19" fmla="*/ f11 f1 1"/>
                <a:gd name="f20" fmla="*/ f12 f1 1"/>
                <a:gd name="f21" fmla="?: f13 f4 1"/>
                <a:gd name="f22" fmla="?: f14 f5 1"/>
                <a:gd name="f23" fmla="?: f15 f6 1"/>
                <a:gd name="f24" fmla="*/ f18 f8 1"/>
                <a:gd name="f25" fmla="*/ f19 1 f3"/>
                <a:gd name="f26" fmla="*/ f20 1 f3"/>
                <a:gd name="f27" fmla="*/ f21 1 21600"/>
                <a:gd name="f28" fmla="*/ f22 1 21600"/>
                <a:gd name="f29" fmla="*/ 21600 f21 1"/>
                <a:gd name="f30" fmla="*/ 21600 f22 1"/>
                <a:gd name="f31" fmla="*/ f24 1 f1"/>
                <a:gd name="f32" fmla="+- f25 0 f2"/>
                <a:gd name="f33" fmla="+- f26 0 f2"/>
                <a:gd name="f34" fmla="min f28 f27"/>
                <a:gd name="f35" fmla="*/ f29 1 f23"/>
                <a:gd name="f36" fmla="*/ f30 1 f23"/>
                <a:gd name="f37" fmla="+- 0 0 f31"/>
                <a:gd name="f38" fmla="val f35"/>
                <a:gd name="f39" fmla="val f36"/>
                <a:gd name="f40" fmla="+- 0 0 f37"/>
                <a:gd name="f41" fmla="*/ f16 f34 1"/>
                <a:gd name="f42" fmla="+- f39 0 f16"/>
                <a:gd name="f43" fmla="+- f38 0 f16"/>
                <a:gd name="f44" fmla="*/ f40 f1 1"/>
                <a:gd name="f45" fmla="*/ f38 f34 1"/>
                <a:gd name="f46" fmla="*/ f42 1 2"/>
                <a:gd name="f47" fmla="*/ f43 1 2"/>
                <a:gd name="f48" fmla="*/ f44 1 f8"/>
                <a:gd name="f49" fmla="+- f16 f46 0"/>
                <a:gd name="f50" fmla="+- f16 f47 0"/>
                <a:gd name="f51" fmla="*/ f47 f9 1"/>
                <a:gd name="f52" fmla="*/ f46 f9 1"/>
                <a:gd name="f53" fmla="+- f48 0 f2"/>
                <a:gd name="f54" fmla="*/ f47 f34 1"/>
                <a:gd name="f55" fmla="*/ f46 f34 1"/>
                <a:gd name="f56" fmla="*/ f51 f17 1"/>
                <a:gd name="f57" fmla="*/ f52 f17 1"/>
                <a:gd name="f58" fmla="cos 1 f53"/>
                <a:gd name="f59" fmla="sin 1 f53"/>
                <a:gd name="f60" fmla="*/ f49 f34 1"/>
                <a:gd name="f61" fmla="*/ f56 1 100000"/>
                <a:gd name="f62" fmla="*/ f57 1 100000"/>
                <a:gd name="f63" fmla="+- 0 0 f58"/>
                <a:gd name="f64" fmla="+- 0 0 f59"/>
                <a:gd name="f65" fmla="+- 0 0 f63"/>
                <a:gd name="f66" fmla="+- 0 0 f64"/>
                <a:gd name="f67" fmla="*/ f65 f61 1"/>
                <a:gd name="f68" fmla="*/ f66 f62 1"/>
                <a:gd name="f69" fmla="*/ f65 f47 1"/>
                <a:gd name="f70" fmla="*/ f66 f46 1"/>
                <a:gd name="f71" fmla="+- f50 f67 0"/>
                <a:gd name="f72" fmla="+- f49 0 f68"/>
                <a:gd name="f73" fmla="+- f50 0 f69"/>
                <a:gd name="f74" fmla="+- f50 f69 0"/>
                <a:gd name="f75" fmla="+- f49 0 f70"/>
                <a:gd name="f76" fmla="+- f49 f70 0"/>
                <a:gd name="f77" fmla="+- f50 f71 0"/>
                <a:gd name="f78" fmla="+- f49 f72 0"/>
                <a:gd name="f79" fmla="*/ f73 f34 1"/>
                <a:gd name="f80" fmla="*/ f75 f34 1"/>
                <a:gd name="f81" fmla="*/ f74 f34 1"/>
                <a:gd name="f82" fmla="*/ f76 f34 1"/>
                <a:gd name="f83" fmla="*/ f71 f34 1"/>
                <a:gd name="f84" fmla="*/ f72 f34 1"/>
                <a:gd name="f85" fmla="*/ f77 1 2"/>
                <a:gd name="f86" fmla="*/ f78 1 2"/>
                <a:gd name="f87" fmla="*/ f85 f34 1"/>
                <a:gd name="f88" fmla="*/ f86 f34 1"/>
              </a:gdLst>
              <a:ahLst/>
              <a:cxnLst>
                <a:cxn ang="3cd4">
                  <a:pos x="hc" y="t"/>
                </a:cxn>
                <a:cxn ang="0">
                  <a:pos x="r" y="vc"/>
                </a:cxn>
                <a:cxn ang="cd4">
                  <a:pos x="hc" y="b"/>
                </a:cxn>
                <a:cxn ang="cd2">
                  <a:pos x="l" y="vc"/>
                </a:cxn>
                <a:cxn ang="f32">
                  <a:pos x="f81" y="f82"/>
                </a:cxn>
                <a:cxn ang="f32">
                  <a:pos x="f79" y="f82"/>
                </a:cxn>
                <a:cxn ang="f33">
                  <a:pos x="f79" y="f80"/>
                </a:cxn>
                <a:cxn ang="f33">
                  <a:pos x="f83" y="f84"/>
                </a:cxn>
              </a:cxnLst>
              <a:rect l="f79" t="f80" r="f81" b="f82"/>
              <a:pathLst>
                <a:path>
                  <a:moveTo>
                    <a:pt x="f41" y="f60"/>
                  </a:moveTo>
                  <a:arcTo wR="f54" hR="f55" stAng="f1" swAng="f2"/>
                  <a:quadBezTo>
                    <a:pt x="f87" y="f41"/>
                    <a:pt x="f83" y="f84"/>
                  </a:quadBezTo>
                  <a:quadBezTo>
                    <a:pt x="f45" y="f88"/>
                    <a:pt x="f45" y="f60"/>
                  </a:quadBezTo>
                  <a:arcTo wR="f54" hR="f55" stAng="f7" swAng="f1"/>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1200" cap="none" spc="0" baseline="0">
                <a:solidFill>
                  <a:srgbClr val="FFFFFF"/>
                </a:solidFill>
                <a:uFillTx/>
                <a:latin typeface="Trebuchet MS"/>
                <a:ea typeface="Arial"/>
                <a:cs typeface="Arial"/>
              </a:endParaRPr>
            </a:p>
          </p:txBody>
        </p:sp>
        <p:grpSp>
          <p:nvGrpSpPr>
            <p:cNvPr id="12" name="Grupo 16">
              <a:extLst>
                <a:ext uri="{FF2B5EF4-FFF2-40B4-BE49-F238E27FC236}">
                  <a16:creationId xmlns:a16="http://schemas.microsoft.com/office/drawing/2014/main" id="{70A424E4-05D7-01CF-F177-2F494AC7448A}"/>
                </a:ext>
              </a:extLst>
            </p:cNvPr>
            <p:cNvGrpSpPr/>
            <p:nvPr/>
          </p:nvGrpSpPr>
          <p:grpSpPr>
            <a:xfrm>
              <a:off x="736338" y="5562441"/>
              <a:ext cx="662775" cy="641570"/>
              <a:chOff x="736338" y="5562441"/>
              <a:chExt cx="662775" cy="641570"/>
            </a:xfrm>
          </p:grpSpPr>
          <p:sp>
            <p:nvSpPr>
              <p:cNvPr id="13" name="Freeform 14">
                <a:extLst>
                  <a:ext uri="{FF2B5EF4-FFF2-40B4-BE49-F238E27FC236}">
                    <a16:creationId xmlns:a16="http://schemas.microsoft.com/office/drawing/2014/main" id="{C08C5077-01FD-756B-53ED-1BD6429FEAB3}"/>
                  </a:ext>
                </a:extLst>
              </p:cNvPr>
              <p:cNvSpPr/>
              <p:nvPr/>
            </p:nvSpPr>
            <p:spPr>
              <a:xfrm>
                <a:off x="736338" y="5562441"/>
                <a:ext cx="383673" cy="641570"/>
              </a:xfrm>
              <a:custGeom>
                <a:avLst/>
                <a:gdLst>
                  <a:gd name="f0" fmla="val 10800000"/>
                  <a:gd name="f1" fmla="val 5400000"/>
                  <a:gd name="f2" fmla="val 180"/>
                  <a:gd name="f3" fmla="val w"/>
                  <a:gd name="f4" fmla="val h"/>
                  <a:gd name="f5" fmla="val 0"/>
                  <a:gd name="f6" fmla="val 669"/>
                  <a:gd name="f7" fmla="val 1118"/>
                  <a:gd name="f8" fmla="val 112"/>
                  <a:gd name="f9" fmla="val 410"/>
                  <a:gd name="f10" fmla="val 707"/>
                  <a:gd name="f11" fmla="val 1005"/>
                  <a:gd name="f12" fmla="val 223"/>
                  <a:gd name="f13" fmla="val 1043"/>
                  <a:gd name="f14" fmla="val 446"/>
                  <a:gd name="f15" fmla="val 1080"/>
                  <a:gd name="f16" fmla="val 745"/>
                  <a:gd name="f17" fmla="val 372"/>
                  <a:gd name="f18" fmla="val 37"/>
                  <a:gd name="f19" fmla="val 74"/>
                  <a:gd name="f20" fmla="+- 0 0 -90"/>
                  <a:gd name="f21" fmla="*/ f3 1 669"/>
                  <a:gd name="f22" fmla="*/ f4 1 1118"/>
                  <a:gd name="f23" fmla="val f5"/>
                  <a:gd name="f24" fmla="val f6"/>
                  <a:gd name="f25" fmla="val f7"/>
                  <a:gd name="f26" fmla="*/ f20 f0 1"/>
                  <a:gd name="f27" fmla="+- f25 0 f23"/>
                  <a:gd name="f28" fmla="+- f24 0 f23"/>
                  <a:gd name="f29" fmla="*/ f26 1 f2"/>
                  <a:gd name="f30" fmla="*/ f28 1 669"/>
                  <a:gd name="f31" fmla="*/ f27 1 1118"/>
                  <a:gd name="f32" fmla="*/ 0 f28 1"/>
                  <a:gd name="f33" fmla="*/ 112 f27 1"/>
                  <a:gd name="f34" fmla="*/ 1005 f27 1"/>
                  <a:gd name="f35" fmla="*/ 669 f28 1"/>
                  <a:gd name="f36" fmla="*/ 1118 f27 1"/>
                  <a:gd name="f37" fmla="*/ 0 f27 1"/>
                  <a:gd name="f38" fmla="+- f29 0 f1"/>
                  <a:gd name="f39" fmla="*/ f32 1 669"/>
                  <a:gd name="f40" fmla="*/ f33 1 1118"/>
                  <a:gd name="f41" fmla="*/ f34 1 1118"/>
                  <a:gd name="f42" fmla="*/ f35 1 669"/>
                  <a:gd name="f43" fmla="*/ f36 1 1118"/>
                  <a:gd name="f44" fmla="*/ f37 1 1118"/>
                  <a:gd name="f45" fmla="*/ 0 1 f30"/>
                  <a:gd name="f46" fmla="*/ f24 1 f30"/>
                  <a:gd name="f47" fmla="*/ 0 1 f31"/>
                  <a:gd name="f48" fmla="*/ f25 1 f31"/>
                  <a:gd name="f49" fmla="*/ f39 1 f30"/>
                  <a:gd name="f50" fmla="*/ f40 1 f31"/>
                  <a:gd name="f51" fmla="*/ f41 1 f31"/>
                  <a:gd name="f52" fmla="*/ f42 1 f30"/>
                  <a:gd name="f53" fmla="*/ f43 1 f31"/>
                  <a:gd name="f54" fmla="*/ f44 1 f31"/>
                  <a:gd name="f55" fmla="*/ f45 f21 1"/>
                  <a:gd name="f56" fmla="*/ f46 f21 1"/>
                  <a:gd name="f57" fmla="*/ f48 f22 1"/>
                  <a:gd name="f58" fmla="*/ f47 f22 1"/>
                  <a:gd name="f59" fmla="*/ f49 f21 1"/>
                  <a:gd name="f60" fmla="*/ f50 f22 1"/>
                  <a:gd name="f61" fmla="*/ f51 f22 1"/>
                  <a:gd name="f62" fmla="*/ f52 f21 1"/>
                  <a:gd name="f63" fmla="*/ f53 f22 1"/>
                  <a:gd name="f64" fmla="*/ f54 f22 1"/>
                </a:gdLst>
                <a:ahLst/>
                <a:cxnLst>
                  <a:cxn ang="3cd4">
                    <a:pos x="hc" y="t"/>
                  </a:cxn>
                  <a:cxn ang="0">
                    <a:pos x="r" y="vc"/>
                  </a:cxn>
                  <a:cxn ang="cd4">
                    <a:pos x="hc" y="b"/>
                  </a:cxn>
                  <a:cxn ang="cd2">
                    <a:pos x="l" y="vc"/>
                  </a:cxn>
                  <a:cxn ang="f38">
                    <a:pos x="f59" y="f60"/>
                  </a:cxn>
                  <a:cxn ang="f38">
                    <a:pos x="f59" y="f61"/>
                  </a:cxn>
                  <a:cxn ang="f38">
                    <a:pos x="f62" y="f63"/>
                  </a:cxn>
                  <a:cxn ang="f38">
                    <a:pos x="f62" y="f64"/>
                  </a:cxn>
                  <a:cxn ang="f38">
                    <a:pos x="f59" y="f60"/>
                  </a:cxn>
                </a:cxnLst>
                <a:rect l="f55" t="f58" r="f56" b="f57"/>
                <a:pathLst>
                  <a:path w="669" h="1118">
                    <a:moveTo>
                      <a:pt x="f5" y="f8"/>
                    </a:moveTo>
                    <a:cubicBezTo>
                      <a:pt x="f5" y="f9"/>
                      <a:pt x="f5" y="f10"/>
                      <a:pt x="f5" y="f11"/>
                    </a:cubicBezTo>
                    <a:cubicBezTo>
                      <a:pt x="f12" y="f13"/>
                      <a:pt x="f14" y="f15"/>
                      <a:pt x="f6" y="f7"/>
                    </a:cubicBezTo>
                    <a:cubicBezTo>
                      <a:pt x="f6" y="f16"/>
                      <a:pt x="f6" y="f17"/>
                      <a:pt x="f6" y="f5"/>
                    </a:cubicBezTo>
                    <a:cubicBezTo>
                      <a:pt x="f14" y="f18"/>
                      <a:pt x="f12" y="f19"/>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1200" cap="none" spc="0" baseline="0">
                  <a:solidFill>
                    <a:srgbClr val="000000"/>
                  </a:solidFill>
                  <a:uFillTx/>
                  <a:latin typeface="Trebuchet MS"/>
                  <a:ea typeface="Arial"/>
                  <a:cs typeface="Arial"/>
                </a:endParaRPr>
              </a:p>
            </p:txBody>
          </p:sp>
          <p:sp>
            <p:nvSpPr>
              <p:cNvPr id="14" name="Freeform 15">
                <a:extLst>
                  <a:ext uri="{FF2B5EF4-FFF2-40B4-BE49-F238E27FC236}">
                    <a16:creationId xmlns:a16="http://schemas.microsoft.com/office/drawing/2014/main" id="{5632892D-9B60-54F6-024F-AAFF3407EA28}"/>
                  </a:ext>
                </a:extLst>
              </p:cNvPr>
              <p:cNvSpPr/>
              <p:nvPr/>
            </p:nvSpPr>
            <p:spPr>
              <a:xfrm>
                <a:off x="1135154" y="5684870"/>
                <a:ext cx="263959" cy="319116"/>
              </a:xfrm>
              <a:custGeom>
                <a:avLst/>
                <a:gdLst>
                  <a:gd name="f0" fmla="val 10800000"/>
                  <a:gd name="f1" fmla="val 5400000"/>
                  <a:gd name="f2" fmla="val 180"/>
                  <a:gd name="f3" fmla="val w"/>
                  <a:gd name="f4" fmla="val h"/>
                  <a:gd name="f5" fmla="val 0"/>
                  <a:gd name="f6" fmla="val 460"/>
                  <a:gd name="f7" fmla="val 556"/>
                  <a:gd name="f8" fmla="val 17"/>
                  <a:gd name="f9" fmla="val 35"/>
                  <a:gd name="f10" fmla="val 53"/>
                  <a:gd name="f11" fmla="val 135"/>
                  <a:gd name="f12" fmla="val 270"/>
                  <a:gd name="f13" fmla="val 406"/>
                  <a:gd name="f14" fmla="val 221"/>
                  <a:gd name="f15" fmla="val 388"/>
                  <a:gd name="f16" fmla="val 424"/>
                  <a:gd name="f17" fmla="val 442"/>
                  <a:gd name="f18" fmla="val 370"/>
                  <a:gd name="f19" fmla="val 185"/>
                  <a:gd name="f20" fmla="val 307"/>
                  <a:gd name="f21" fmla="val 153"/>
                  <a:gd name="f22" fmla="+- 0 0 -90"/>
                  <a:gd name="f23" fmla="*/ f3 1 460"/>
                  <a:gd name="f24" fmla="*/ f4 1 556"/>
                  <a:gd name="f25" fmla="val f5"/>
                  <a:gd name="f26" fmla="val f6"/>
                  <a:gd name="f27" fmla="val f7"/>
                  <a:gd name="f28" fmla="*/ f22 f0 1"/>
                  <a:gd name="f29" fmla="+- f27 0 f25"/>
                  <a:gd name="f30" fmla="+- f26 0 f25"/>
                  <a:gd name="f31" fmla="*/ f28 1 f2"/>
                  <a:gd name="f32" fmla="*/ f30 1 460"/>
                  <a:gd name="f33" fmla="*/ f29 1 556"/>
                  <a:gd name="f34" fmla="*/ 0 f30 1"/>
                  <a:gd name="f35" fmla="*/ 0 f29 1"/>
                  <a:gd name="f36" fmla="*/ 53 f29 1"/>
                  <a:gd name="f37" fmla="*/ 406 f30 1"/>
                  <a:gd name="f38" fmla="*/ 556 f29 1"/>
                  <a:gd name="f39" fmla="*/ 460 f30 1"/>
                  <a:gd name="f40" fmla="+- f31 0 f1"/>
                  <a:gd name="f41" fmla="*/ f34 1 460"/>
                  <a:gd name="f42" fmla="*/ f35 1 556"/>
                  <a:gd name="f43" fmla="*/ f36 1 556"/>
                  <a:gd name="f44" fmla="*/ f37 1 460"/>
                  <a:gd name="f45" fmla="*/ f38 1 556"/>
                  <a:gd name="f46" fmla="*/ f39 1 460"/>
                  <a:gd name="f47" fmla="*/ 0 1 f32"/>
                  <a:gd name="f48" fmla="*/ f26 1 f32"/>
                  <a:gd name="f49" fmla="*/ 0 1 f33"/>
                  <a:gd name="f50" fmla="*/ f27 1 f33"/>
                  <a:gd name="f51" fmla="*/ f41 1 f32"/>
                  <a:gd name="f52" fmla="*/ f42 1 f33"/>
                  <a:gd name="f53" fmla="*/ f43 1 f33"/>
                  <a:gd name="f54" fmla="*/ f44 1 f32"/>
                  <a:gd name="f55" fmla="*/ f45 1 f33"/>
                  <a:gd name="f56" fmla="*/ f46 1 f32"/>
                  <a:gd name="f57" fmla="*/ f47 f23 1"/>
                  <a:gd name="f58" fmla="*/ f48 f23 1"/>
                  <a:gd name="f59" fmla="*/ f50 f24 1"/>
                  <a:gd name="f60" fmla="*/ f49 f24 1"/>
                  <a:gd name="f61" fmla="*/ f51 f23 1"/>
                  <a:gd name="f62" fmla="*/ f52 f24 1"/>
                  <a:gd name="f63" fmla="*/ f53 f24 1"/>
                  <a:gd name="f64" fmla="*/ f54 f23 1"/>
                  <a:gd name="f65" fmla="*/ f55 f24 1"/>
                  <a:gd name="f66" fmla="*/ f56 f23 1"/>
                </a:gdLst>
                <a:ahLst/>
                <a:cxnLst>
                  <a:cxn ang="3cd4">
                    <a:pos x="hc" y="t"/>
                  </a:cxn>
                  <a:cxn ang="0">
                    <a:pos x="r" y="vc"/>
                  </a:cxn>
                  <a:cxn ang="cd4">
                    <a:pos x="hc" y="b"/>
                  </a:cxn>
                  <a:cxn ang="cd2">
                    <a:pos x="l" y="vc"/>
                  </a:cxn>
                  <a:cxn ang="f40">
                    <a:pos x="f61" y="f62"/>
                  </a:cxn>
                  <a:cxn ang="f40">
                    <a:pos x="f61" y="f63"/>
                  </a:cxn>
                  <a:cxn ang="f40">
                    <a:pos x="f64" y="f63"/>
                  </a:cxn>
                  <a:cxn ang="f40">
                    <a:pos x="f64" y="f65"/>
                  </a:cxn>
                  <a:cxn ang="f40">
                    <a:pos x="f66" y="f65"/>
                  </a:cxn>
                  <a:cxn ang="f40">
                    <a:pos x="f66" y="f62"/>
                  </a:cxn>
                  <a:cxn ang="f40">
                    <a:pos x="f61" y="f62"/>
                  </a:cxn>
                </a:cxnLst>
                <a:rect l="f57" t="f60" r="f58" b="f59"/>
                <a:pathLst>
                  <a:path w="460" h="556">
                    <a:moveTo>
                      <a:pt x="f5" y="f5"/>
                    </a:moveTo>
                    <a:cubicBezTo>
                      <a:pt x="f5" y="f8"/>
                      <a:pt x="f5" y="f9"/>
                      <a:pt x="f5" y="f10"/>
                    </a:cubicBezTo>
                    <a:cubicBezTo>
                      <a:pt x="f11" y="f10"/>
                      <a:pt x="f12" y="f10"/>
                      <a:pt x="f13" y="f10"/>
                    </a:cubicBezTo>
                    <a:cubicBezTo>
                      <a:pt x="f13" y="f14"/>
                      <a:pt x="f13" y="f15"/>
                      <a:pt x="f13" y="f7"/>
                    </a:cubicBezTo>
                    <a:cubicBezTo>
                      <a:pt x="f16" y="f7"/>
                      <a:pt x="f17" y="f7"/>
                      <a:pt x="f6" y="f7"/>
                    </a:cubicBezTo>
                    <a:cubicBezTo>
                      <a:pt x="f6" y="f18"/>
                      <a:pt x="f6" y="f19"/>
                      <a:pt x="f6" y="f5"/>
                    </a:cubicBezTo>
                    <a:cubicBezTo>
                      <a:pt x="f20" y="f5"/>
                      <a:pt x="f21" y="f5"/>
                      <a:pt x="f5" y="f5"/>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1200" cap="none" spc="0" baseline="0">
                  <a:solidFill>
                    <a:srgbClr val="000000"/>
                  </a:solidFill>
                  <a:uFillTx/>
                  <a:latin typeface="Trebuchet MS"/>
                  <a:ea typeface="Arial"/>
                  <a:cs typeface="Arial"/>
                </a:endParaRPr>
              </a:p>
            </p:txBody>
          </p:sp>
          <p:sp>
            <p:nvSpPr>
              <p:cNvPr id="15" name="Freeform 16">
                <a:extLst>
                  <a:ext uri="{FF2B5EF4-FFF2-40B4-BE49-F238E27FC236}">
                    <a16:creationId xmlns:a16="http://schemas.microsoft.com/office/drawing/2014/main" id="{2E192D3E-D180-3114-6A1D-217666F36DF2}"/>
                  </a:ext>
                </a:extLst>
              </p:cNvPr>
              <p:cNvSpPr/>
              <p:nvPr/>
            </p:nvSpPr>
            <p:spPr>
              <a:xfrm>
                <a:off x="1135154" y="5730636"/>
                <a:ext cx="216685" cy="347910"/>
              </a:xfrm>
              <a:custGeom>
                <a:avLst/>
                <a:gdLst>
                  <a:gd name="f0" fmla="val 10800000"/>
                  <a:gd name="f1" fmla="val 5400000"/>
                  <a:gd name="f2" fmla="val 360"/>
                  <a:gd name="f3" fmla="val 180"/>
                  <a:gd name="f4" fmla="val w"/>
                  <a:gd name="f5" fmla="val h"/>
                  <a:gd name="f6" fmla="val 0"/>
                  <a:gd name="f7" fmla="val 378"/>
                  <a:gd name="f8" fmla="val 606"/>
                  <a:gd name="f9" fmla="val 23"/>
                  <a:gd name="f10" fmla="val 47"/>
                  <a:gd name="f11" fmla="val 70"/>
                  <a:gd name="f12" fmla="val 4"/>
                  <a:gd name="f13" fmla="val 69"/>
                  <a:gd name="f14" fmla="val 16"/>
                  <a:gd name="f15" fmla="val 68"/>
                  <a:gd name="f16" fmla="val 26"/>
                  <a:gd name="f17" fmla="val 67"/>
                  <a:gd name="f18" fmla="val 37"/>
                  <a:gd name="f19" fmla="val 66"/>
                  <a:gd name="f20" fmla="val 65"/>
                  <a:gd name="f21" fmla="val 51"/>
                  <a:gd name="f22" fmla="val 113"/>
                  <a:gd name="f23" fmla="val 160"/>
                  <a:gd name="f24" fmla="val 208"/>
                  <a:gd name="f25" fmla="val 100"/>
                  <a:gd name="f26" fmla="val 149"/>
                  <a:gd name="f27" fmla="val 198"/>
                  <a:gd name="f28" fmla="val 221"/>
                  <a:gd name="f29" fmla="val 197"/>
                  <a:gd name="f30" fmla="val 255"/>
                  <a:gd name="f31" fmla="val 173"/>
                  <a:gd name="f32" fmla="val 289"/>
                  <a:gd name="f33" fmla="val 170"/>
                  <a:gd name="f34" fmla="val 293"/>
                  <a:gd name="f35" fmla="val 146"/>
                  <a:gd name="f36" fmla="val 326"/>
                  <a:gd name="f37" fmla="val 101"/>
                  <a:gd name="f38" fmla="val 340"/>
                  <a:gd name="f39" fmla="val 78"/>
                  <a:gd name="f40" fmla="val 347"/>
                  <a:gd name="f41" fmla="val 57"/>
                  <a:gd name="f42" fmla="val 41"/>
                  <a:gd name="f43" fmla="val 24"/>
                  <a:gd name="f44" fmla="val 346"/>
                  <a:gd name="f45" fmla="val 10"/>
                  <a:gd name="f46" fmla="val 344"/>
                  <a:gd name="f47" fmla="val 342"/>
                  <a:gd name="f48" fmla="val 377"/>
                  <a:gd name="f49" fmla="val 395"/>
                  <a:gd name="f50" fmla="val 87"/>
                  <a:gd name="f51" fmla="val 175"/>
                  <a:gd name="f52" fmla="val 262"/>
                  <a:gd name="f53" fmla="val 412"/>
                  <a:gd name="f54" fmla="val 428"/>
                  <a:gd name="f55" fmla="val 445"/>
                  <a:gd name="f56" fmla="val 461"/>
                  <a:gd name="f57" fmla="val 476"/>
                  <a:gd name="f58" fmla="val 492"/>
                  <a:gd name="f59" fmla="val 174"/>
                  <a:gd name="f60" fmla="val 261"/>
                  <a:gd name="f61" fmla="val 509"/>
                  <a:gd name="f62" fmla="val 527"/>
                  <a:gd name="f63" fmla="val 545"/>
                  <a:gd name="f64" fmla="val 565"/>
                  <a:gd name="f65" fmla="val 586"/>
                  <a:gd name="f66" fmla="val 126"/>
                  <a:gd name="f67" fmla="val 252"/>
                  <a:gd name="f68" fmla="val 404"/>
                  <a:gd name="f69" fmla="val 202"/>
                  <a:gd name="f70" fmla="+- 0 0 -90"/>
                  <a:gd name="f71" fmla="*/ f4 1 378"/>
                  <a:gd name="f72" fmla="*/ f5 1 606"/>
                  <a:gd name="f73" fmla="val f6"/>
                  <a:gd name="f74" fmla="val f7"/>
                  <a:gd name="f75" fmla="val f8"/>
                  <a:gd name="f76" fmla="*/ f70 f0 1"/>
                  <a:gd name="f77" fmla="+- f75 0 f73"/>
                  <a:gd name="f78" fmla="+- f74 0 f73"/>
                  <a:gd name="f79" fmla="*/ f76 1 f3"/>
                  <a:gd name="f80" fmla="*/ f78 1 378"/>
                  <a:gd name="f81" fmla="*/ f77 1 606"/>
                  <a:gd name="f82" fmla="*/ 0 f78 1"/>
                  <a:gd name="f83" fmla="*/ 0 f77 1"/>
                  <a:gd name="f84" fmla="*/ 70 f77 1"/>
                  <a:gd name="f85" fmla="*/ 26 f78 1"/>
                  <a:gd name="f86" fmla="*/ 67 f77 1"/>
                  <a:gd name="f87" fmla="*/ 51 f78 1"/>
                  <a:gd name="f88" fmla="*/ 65 f77 1"/>
                  <a:gd name="f89" fmla="*/ 208 f77 1"/>
                  <a:gd name="f90" fmla="*/ 198 f78 1"/>
                  <a:gd name="f91" fmla="*/ 173 f78 1"/>
                  <a:gd name="f92" fmla="*/ 289 f77 1"/>
                  <a:gd name="f93" fmla="*/ 101 f78 1"/>
                  <a:gd name="f94" fmla="*/ 340 f77 1"/>
                  <a:gd name="f95" fmla="*/ 41 f78 1"/>
                  <a:gd name="f96" fmla="*/ 347 f77 1"/>
                  <a:gd name="f97" fmla="*/ 342 f77 1"/>
                  <a:gd name="f98" fmla="*/ 395 f77 1"/>
                  <a:gd name="f99" fmla="*/ 262 f78 1"/>
                  <a:gd name="f100" fmla="*/ 445 f77 1"/>
                  <a:gd name="f101" fmla="*/ 492 f77 1"/>
                  <a:gd name="f102" fmla="*/ 261 f78 1"/>
                  <a:gd name="f103" fmla="*/ 545 f77 1"/>
                  <a:gd name="f104" fmla="*/ 606 f77 1"/>
                  <a:gd name="f105" fmla="*/ 378 f78 1"/>
                  <a:gd name="f106" fmla="+- f79 0 f1"/>
                  <a:gd name="f107" fmla="*/ f82 1 378"/>
                  <a:gd name="f108" fmla="*/ f83 1 606"/>
                  <a:gd name="f109" fmla="*/ f84 1 606"/>
                  <a:gd name="f110" fmla="*/ f85 1 378"/>
                  <a:gd name="f111" fmla="*/ f86 1 606"/>
                  <a:gd name="f112" fmla="*/ f87 1 378"/>
                  <a:gd name="f113" fmla="*/ f88 1 606"/>
                  <a:gd name="f114" fmla="*/ f89 1 606"/>
                  <a:gd name="f115" fmla="*/ f90 1 378"/>
                  <a:gd name="f116" fmla="*/ f91 1 378"/>
                  <a:gd name="f117" fmla="*/ f92 1 606"/>
                  <a:gd name="f118" fmla="*/ f93 1 378"/>
                  <a:gd name="f119" fmla="*/ f94 1 606"/>
                  <a:gd name="f120" fmla="*/ f95 1 378"/>
                  <a:gd name="f121" fmla="*/ f96 1 606"/>
                  <a:gd name="f122" fmla="*/ f97 1 606"/>
                  <a:gd name="f123" fmla="*/ f98 1 606"/>
                  <a:gd name="f124" fmla="*/ f99 1 378"/>
                  <a:gd name="f125" fmla="*/ f100 1 606"/>
                  <a:gd name="f126" fmla="*/ f101 1 606"/>
                  <a:gd name="f127" fmla="*/ f102 1 378"/>
                  <a:gd name="f128" fmla="*/ f103 1 606"/>
                  <a:gd name="f129" fmla="*/ f104 1 606"/>
                  <a:gd name="f130" fmla="*/ f105 1 378"/>
                  <a:gd name="f131" fmla="*/ 0 1 f80"/>
                  <a:gd name="f132" fmla="*/ f74 1 f80"/>
                  <a:gd name="f133" fmla="*/ 0 1 f81"/>
                  <a:gd name="f134" fmla="*/ f75 1 f81"/>
                  <a:gd name="f135" fmla="*/ f107 1 f80"/>
                  <a:gd name="f136" fmla="*/ f108 1 f81"/>
                  <a:gd name="f137" fmla="*/ f109 1 f81"/>
                  <a:gd name="f138" fmla="*/ f110 1 f80"/>
                  <a:gd name="f139" fmla="*/ f111 1 f81"/>
                  <a:gd name="f140" fmla="*/ f112 1 f80"/>
                  <a:gd name="f141" fmla="*/ f113 1 f81"/>
                  <a:gd name="f142" fmla="*/ f114 1 f81"/>
                  <a:gd name="f143" fmla="*/ f115 1 f80"/>
                  <a:gd name="f144" fmla="*/ f116 1 f80"/>
                  <a:gd name="f145" fmla="*/ f117 1 f81"/>
                  <a:gd name="f146" fmla="*/ f118 1 f80"/>
                  <a:gd name="f147" fmla="*/ f119 1 f81"/>
                  <a:gd name="f148" fmla="*/ f120 1 f80"/>
                  <a:gd name="f149" fmla="*/ f121 1 f81"/>
                  <a:gd name="f150" fmla="*/ f122 1 f81"/>
                  <a:gd name="f151" fmla="*/ f123 1 f81"/>
                  <a:gd name="f152" fmla="*/ f124 1 f80"/>
                  <a:gd name="f153" fmla="*/ f125 1 f81"/>
                  <a:gd name="f154" fmla="*/ f126 1 f81"/>
                  <a:gd name="f155" fmla="*/ f127 1 f80"/>
                  <a:gd name="f156" fmla="*/ f128 1 f81"/>
                  <a:gd name="f157" fmla="*/ f129 1 f81"/>
                  <a:gd name="f158" fmla="*/ f130 1 f80"/>
                  <a:gd name="f159" fmla="*/ f131 f71 1"/>
                  <a:gd name="f160" fmla="*/ f132 f71 1"/>
                  <a:gd name="f161" fmla="*/ f134 f72 1"/>
                  <a:gd name="f162" fmla="*/ f133 f72 1"/>
                  <a:gd name="f163" fmla="*/ f135 f71 1"/>
                  <a:gd name="f164" fmla="*/ f136 f72 1"/>
                  <a:gd name="f165" fmla="*/ f137 f72 1"/>
                  <a:gd name="f166" fmla="*/ f138 f71 1"/>
                  <a:gd name="f167" fmla="*/ f139 f72 1"/>
                  <a:gd name="f168" fmla="*/ f140 f71 1"/>
                  <a:gd name="f169" fmla="*/ f141 f72 1"/>
                  <a:gd name="f170" fmla="*/ f142 f72 1"/>
                  <a:gd name="f171" fmla="*/ f143 f71 1"/>
                  <a:gd name="f172" fmla="*/ f144 f71 1"/>
                  <a:gd name="f173" fmla="*/ f145 f72 1"/>
                  <a:gd name="f174" fmla="*/ f146 f71 1"/>
                  <a:gd name="f175" fmla="*/ f147 f72 1"/>
                  <a:gd name="f176" fmla="*/ f148 f71 1"/>
                  <a:gd name="f177" fmla="*/ f149 f72 1"/>
                  <a:gd name="f178" fmla="*/ f150 f72 1"/>
                  <a:gd name="f179" fmla="*/ f151 f72 1"/>
                  <a:gd name="f180" fmla="*/ f152 f71 1"/>
                  <a:gd name="f181" fmla="*/ f153 f72 1"/>
                  <a:gd name="f182" fmla="*/ f154 f72 1"/>
                  <a:gd name="f183" fmla="*/ f155 f71 1"/>
                  <a:gd name="f184" fmla="*/ f156 f72 1"/>
                  <a:gd name="f185" fmla="*/ f157 f72 1"/>
                  <a:gd name="f186" fmla="*/ f158 f71 1"/>
                </a:gdLst>
                <a:ahLst/>
                <a:cxnLst>
                  <a:cxn ang="3cd4">
                    <a:pos x="hc" y="t"/>
                  </a:cxn>
                  <a:cxn ang="0">
                    <a:pos x="r" y="vc"/>
                  </a:cxn>
                  <a:cxn ang="cd4">
                    <a:pos x="hc" y="b"/>
                  </a:cxn>
                  <a:cxn ang="cd2">
                    <a:pos x="l" y="vc"/>
                  </a:cxn>
                  <a:cxn ang="f106">
                    <a:pos x="f163" y="f164"/>
                  </a:cxn>
                  <a:cxn ang="f106">
                    <a:pos x="f163" y="f165"/>
                  </a:cxn>
                  <a:cxn ang="f106">
                    <a:pos x="f166" y="f167"/>
                  </a:cxn>
                  <a:cxn ang="f106">
                    <a:pos x="f168" y="f169"/>
                  </a:cxn>
                  <a:cxn ang="f106">
                    <a:pos x="f168" y="f170"/>
                  </a:cxn>
                  <a:cxn ang="f106">
                    <a:pos x="f171" y="f170"/>
                  </a:cxn>
                  <a:cxn ang="f106">
                    <a:pos x="f172" y="f173"/>
                  </a:cxn>
                  <a:cxn ang="f106">
                    <a:pos x="f174" y="f175"/>
                  </a:cxn>
                  <a:cxn ang="f106">
                    <a:pos x="f176" y="f177"/>
                  </a:cxn>
                  <a:cxn ang="f106">
                    <a:pos x="f163" y="f178"/>
                  </a:cxn>
                  <a:cxn ang="f106">
                    <a:pos x="f163" y="f179"/>
                  </a:cxn>
                  <a:cxn ang="f106">
                    <a:pos x="f180" y="f179"/>
                  </a:cxn>
                  <a:cxn ang="f106">
                    <a:pos x="f180" y="f181"/>
                  </a:cxn>
                  <a:cxn ang="f106">
                    <a:pos x="f163" y="f181"/>
                  </a:cxn>
                  <a:cxn ang="f106">
                    <a:pos x="f163" y="f182"/>
                  </a:cxn>
                  <a:cxn ang="f106">
                    <a:pos x="f183" y="f182"/>
                  </a:cxn>
                  <a:cxn ang="f106">
                    <a:pos x="f183" y="f184"/>
                  </a:cxn>
                  <a:cxn ang="f106">
                    <a:pos x="f163" y="f184"/>
                  </a:cxn>
                  <a:cxn ang="f106">
                    <a:pos x="f163" y="f185"/>
                  </a:cxn>
                  <a:cxn ang="f106">
                    <a:pos x="f186" y="f185"/>
                  </a:cxn>
                  <a:cxn ang="f106">
                    <a:pos x="f186" y="f164"/>
                  </a:cxn>
                  <a:cxn ang="f106">
                    <a:pos x="f163" y="f164"/>
                  </a:cxn>
                </a:cxnLst>
                <a:rect l="f159" t="f162" r="f160" b="f161"/>
                <a:pathLst>
                  <a:path w="378" h="606">
                    <a:moveTo>
                      <a:pt x="f6" y="f6"/>
                    </a:moveTo>
                    <a:cubicBezTo>
                      <a:pt x="f6" y="f9"/>
                      <a:pt x="f6" y="f10"/>
                      <a:pt x="f6" y="f11"/>
                    </a:cubicBezTo>
                    <a:cubicBezTo>
                      <a:pt x="f12" y="f13"/>
                      <a:pt x="f14" y="f15"/>
                      <a:pt x="f16" y="f17"/>
                    </a:cubicBezTo>
                    <a:cubicBezTo>
                      <a:pt x="f18" y="f19"/>
                      <a:pt x="f10" y="f20"/>
                      <a:pt x="f21" y="f20"/>
                    </a:cubicBezTo>
                    <a:cubicBezTo>
                      <a:pt x="f21" y="f22"/>
                      <a:pt x="f21" y="f23"/>
                      <a:pt x="f21" y="f24"/>
                    </a:cubicBezTo>
                    <a:cubicBezTo>
                      <a:pt x="f25" y="f24"/>
                      <a:pt x="f26" y="f24"/>
                      <a:pt x="f27" y="f24"/>
                    </a:cubicBezTo>
                    <a:cubicBezTo>
                      <a:pt x="f27" y="f28"/>
                      <a:pt x="f29" y="f30"/>
                      <a:pt x="f31" y="f32"/>
                    </a:cubicBezTo>
                    <a:cubicBezTo>
                      <a:pt x="f33" y="f34"/>
                      <a:pt x="f35" y="f36"/>
                      <a:pt x="f37" y="f38"/>
                    </a:cubicBezTo>
                    <a:cubicBezTo>
                      <a:pt x="f39" y="f40"/>
                      <a:pt x="f41" y="f40"/>
                      <a:pt x="f42" y="f40"/>
                    </a:cubicBezTo>
                    <a:cubicBezTo>
                      <a:pt x="f43" y="f44"/>
                      <a:pt x="f45" y="f46"/>
                      <a:pt x="f6" y="f47"/>
                    </a:cubicBezTo>
                    <a:cubicBezTo>
                      <a:pt x="f6" y="f2"/>
                      <a:pt x="f6" y="f48"/>
                      <a:pt x="f6" y="f49"/>
                    </a:cubicBezTo>
                    <a:cubicBezTo>
                      <a:pt x="f50" y="f49"/>
                      <a:pt x="f51" y="f49"/>
                      <a:pt x="f52" y="f49"/>
                    </a:cubicBezTo>
                    <a:cubicBezTo>
                      <a:pt x="f52" y="f53"/>
                      <a:pt x="f52" y="f54"/>
                      <a:pt x="f52" y="f55"/>
                    </a:cubicBezTo>
                    <a:cubicBezTo>
                      <a:pt x="f51" y="f55"/>
                      <a:pt x="f50" y="f55"/>
                      <a:pt x="f6" y="f55"/>
                    </a:cubicBezTo>
                    <a:cubicBezTo>
                      <a:pt x="f6" y="f56"/>
                      <a:pt x="f6" y="f57"/>
                      <a:pt x="f6" y="f58"/>
                    </a:cubicBezTo>
                    <a:cubicBezTo>
                      <a:pt x="f50" y="f58"/>
                      <a:pt x="f59" y="f58"/>
                      <a:pt x="f60" y="f58"/>
                    </a:cubicBezTo>
                    <a:cubicBezTo>
                      <a:pt x="f60" y="f61"/>
                      <a:pt x="f60" y="f62"/>
                      <a:pt x="f60" y="f63"/>
                    </a:cubicBezTo>
                    <a:cubicBezTo>
                      <a:pt x="f59" y="f63"/>
                      <a:pt x="f50" y="f63"/>
                      <a:pt x="f6" y="f63"/>
                    </a:cubicBezTo>
                    <a:cubicBezTo>
                      <a:pt x="f6" y="f64"/>
                      <a:pt x="f6" y="f65"/>
                      <a:pt x="f6" y="f8"/>
                    </a:cubicBezTo>
                    <a:cubicBezTo>
                      <a:pt x="f66" y="f8"/>
                      <a:pt x="f67" y="f8"/>
                      <a:pt x="f7" y="f8"/>
                    </a:cubicBezTo>
                    <a:cubicBezTo>
                      <a:pt x="f7" y="f68"/>
                      <a:pt x="f7" y="f69"/>
                      <a:pt x="f7" y="f6"/>
                    </a:cubicBezTo>
                    <a:cubicBezTo>
                      <a:pt x="f67" y="f6"/>
                      <a:pt x="f66" y="f6"/>
                      <a:pt x="f6" y="f6"/>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1200" cap="none" spc="0" baseline="0">
                  <a:solidFill>
                    <a:srgbClr val="000000"/>
                  </a:solidFill>
                  <a:uFillTx/>
                  <a:latin typeface="Trebuchet MS"/>
                  <a:ea typeface="Arial"/>
                  <a:cs typeface="Arial"/>
                </a:endParaRPr>
              </a:p>
            </p:txBody>
          </p:sp>
        </p:grpSp>
      </p:grpSp>
      <p:sp>
        <p:nvSpPr>
          <p:cNvPr id="16" name="Rounded Rectangle 3">
            <a:extLst>
              <a:ext uri="{FF2B5EF4-FFF2-40B4-BE49-F238E27FC236}">
                <a16:creationId xmlns:a16="http://schemas.microsoft.com/office/drawing/2014/main" id="{FF74BDEC-DD38-33CC-89B3-964B85361306}"/>
              </a:ext>
            </a:extLst>
          </p:cNvPr>
          <p:cNvSpPr/>
          <p:nvPr/>
        </p:nvSpPr>
        <p:spPr>
          <a:xfrm rot="5400013">
            <a:off x="2598577" y="5216743"/>
            <a:ext cx="101644" cy="2224625"/>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alpha val="78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1" b="0" i="0" u="none" strike="noStrike" kern="1200" cap="none" spc="0" baseline="0">
              <a:solidFill>
                <a:srgbClr val="FFFFFF"/>
              </a:solidFill>
              <a:uFillTx/>
              <a:latin typeface="Trebuchet MS"/>
              <a:ea typeface="맑은 고딕" pitchFamily="34"/>
              <a:cs typeface="Arial"/>
            </a:endParaRPr>
          </a:p>
        </p:txBody>
      </p:sp>
      <p:grpSp>
        <p:nvGrpSpPr>
          <p:cNvPr id="17" name="Grupo 14">
            <a:extLst>
              <a:ext uri="{FF2B5EF4-FFF2-40B4-BE49-F238E27FC236}">
                <a16:creationId xmlns:a16="http://schemas.microsoft.com/office/drawing/2014/main" id="{8E8A3F72-F5CE-1E3B-EB75-7B0CF774B1D5}"/>
              </a:ext>
            </a:extLst>
          </p:cNvPr>
          <p:cNvGrpSpPr/>
          <p:nvPr/>
        </p:nvGrpSpPr>
        <p:grpSpPr>
          <a:xfrm>
            <a:off x="2855927" y="1296674"/>
            <a:ext cx="905777" cy="910367"/>
            <a:chOff x="2855927" y="1296674"/>
            <a:chExt cx="905777" cy="910367"/>
          </a:xfrm>
        </p:grpSpPr>
        <p:sp>
          <p:nvSpPr>
            <p:cNvPr id="18" name="Rounded Rectangle 3">
              <a:extLst>
                <a:ext uri="{FF2B5EF4-FFF2-40B4-BE49-F238E27FC236}">
                  <a16:creationId xmlns:a16="http://schemas.microsoft.com/office/drawing/2014/main" id="{DB20B92D-511C-0B44-B51A-721FEAC83F10}"/>
                </a:ext>
              </a:extLst>
            </p:cNvPr>
            <p:cNvSpPr/>
            <p:nvPr/>
          </p:nvSpPr>
          <p:spPr>
            <a:xfrm rot="10799991">
              <a:off x="3632363" y="1301264"/>
              <a:ext cx="129341" cy="905777"/>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alpha val="78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1" b="0" i="0" u="none" strike="noStrike" kern="1200" cap="none" spc="0" baseline="0">
                <a:solidFill>
                  <a:srgbClr val="FFFFFF"/>
                </a:solidFill>
                <a:uFillTx/>
                <a:latin typeface="Trebuchet MS"/>
                <a:ea typeface="맑은 고딕" pitchFamily="34"/>
                <a:cs typeface="Arial"/>
              </a:endParaRPr>
            </a:p>
          </p:txBody>
        </p:sp>
        <p:sp>
          <p:nvSpPr>
            <p:cNvPr id="19" name="Rounded Rectangle 3">
              <a:extLst>
                <a:ext uri="{FF2B5EF4-FFF2-40B4-BE49-F238E27FC236}">
                  <a16:creationId xmlns:a16="http://schemas.microsoft.com/office/drawing/2014/main" id="{07A32D2C-E624-F5AF-A3D7-05F57D7116D8}"/>
                </a:ext>
              </a:extLst>
            </p:cNvPr>
            <p:cNvSpPr/>
            <p:nvPr/>
          </p:nvSpPr>
          <p:spPr>
            <a:xfrm rot="5400013">
              <a:off x="3244145" y="908456"/>
              <a:ext cx="129341" cy="905777"/>
            </a:xfrm>
            <a:custGeom>
              <a:avLst>
                <a:gd name="f0" fmla="val 108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alpha val="78000"/>
              </a:srgbClr>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351" b="0" i="0" u="none" strike="noStrike" kern="1200" cap="none" spc="0" baseline="0">
                <a:solidFill>
                  <a:srgbClr val="FFFFFF"/>
                </a:solidFill>
                <a:uFillTx/>
                <a:latin typeface="Trebuchet MS"/>
                <a:ea typeface="맑은 고딕" pitchFamily="34"/>
                <a:cs typeface="Arial"/>
              </a:endParaRPr>
            </a:p>
          </p:txBody>
        </p:sp>
      </p:grpSp>
      <p:grpSp>
        <p:nvGrpSpPr>
          <p:cNvPr id="20" name="Gráfico 10">
            <a:extLst>
              <a:ext uri="{FF2B5EF4-FFF2-40B4-BE49-F238E27FC236}">
                <a16:creationId xmlns:a16="http://schemas.microsoft.com/office/drawing/2014/main" id="{691AD0B9-1076-3467-5DAF-763D886BDA9B}"/>
              </a:ext>
            </a:extLst>
          </p:cNvPr>
          <p:cNvGrpSpPr/>
          <p:nvPr/>
        </p:nvGrpSpPr>
        <p:grpSpPr>
          <a:xfrm>
            <a:off x="627241" y="5458035"/>
            <a:ext cx="849367" cy="849367"/>
            <a:chOff x="627241" y="5458035"/>
            <a:chExt cx="849367" cy="849367"/>
          </a:xfrm>
        </p:grpSpPr>
        <p:sp>
          <p:nvSpPr>
            <p:cNvPr id="21" name="Forma libre: forma 30">
              <a:extLst>
                <a:ext uri="{FF2B5EF4-FFF2-40B4-BE49-F238E27FC236}">
                  <a16:creationId xmlns:a16="http://schemas.microsoft.com/office/drawing/2014/main" id="{158CCB76-105F-47DC-AD76-6D1E6B924FC7}"/>
                </a:ext>
              </a:extLst>
            </p:cNvPr>
            <p:cNvSpPr/>
            <p:nvPr/>
          </p:nvSpPr>
          <p:spPr>
            <a:xfrm>
              <a:off x="627241" y="5458035"/>
              <a:ext cx="849367" cy="849367"/>
            </a:xfrm>
            <a:custGeom>
              <a:avLst/>
              <a:gdLst>
                <a:gd name="f0" fmla="val 10800000"/>
                <a:gd name="f1" fmla="val 5400000"/>
                <a:gd name="f2" fmla="val 180"/>
                <a:gd name="f3" fmla="val w"/>
                <a:gd name="f4" fmla="val h"/>
                <a:gd name="f5" fmla="val 0"/>
                <a:gd name="f6" fmla="val 849367"/>
                <a:gd name="f7" fmla="val 424684"/>
                <a:gd name="f8" fmla="val 659230"/>
                <a:gd name="f9" fmla="val 190137"/>
                <a:gd name="f10" fmla="+- 0 0 -90"/>
                <a:gd name="f11" fmla="*/ f3 1 849367"/>
                <a:gd name="f12" fmla="*/ f4 1 849367"/>
                <a:gd name="f13" fmla="val f5"/>
                <a:gd name="f14" fmla="val f6"/>
                <a:gd name="f15" fmla="*/ f10 f0 1"/>
                <a:gd name="f16" fmla="+- f14 0 f13"/>
                <a:gd name="f17" fmla="*/ f15 1 f2"/>
                <a:gd name="f18" fmla="*/ f16 1 849367"/>
                <a:gd name="f19" fmla="*/ 849367 f16 1"/>
                <a:gd name="f20" fmla="*/ 424684 f16 1"/>
                <a:gd name="f21" fmla="*/ 0 f16 1"/>
                <a:gd name="f22" fmla="+- f17 0 f1"/>
                <a:gd name="f23" fmla="*/ f19 1 849367"/>
                <a:gd name="f24" fmla="*/ f20 1 849367"/>
                <a:gd name="f25" fmla="*/ f21 1 849367"/>
                <a:gd name="f26" fmla="*/ f13 1 f18"/>
                <a:gd name="f27" fmla="*/ f14 1 f18"/>
                <a:gd name="f28" fmla="*/ f23 1 f18"/>
                <a:gd name="f29" fmla="*/ f24 1 f18"/>
                <a:gd name="f30" fmla="*/ f25 1 f18"/>
                <a:gd name="f31" fmla="*/ f26 f11 1"/>
                <a:gd name="f32" fmla="*/ f27 f11 1"/>
                <a:gd name="f33" fmla="*/ f27 f12 1"/>
                <a:gd name="f34" fmla="*/ f26 f12 1"/>
                <a:gd name="f35" fmla="*/ f28 f11 1"/>
                <a:gd name="f36" fmla="*/ f29 f12 1"/>
                <a:gd name="f37" fmla="*/ f29 f11 1"/>
                <a:gd name="f38" fmla="*/ f28 f12 1"/>
                <a:gd name="f39" fmla="*/ f30 f11 1"/>
                <a:gd name="f40" fmla="*/ f30 f12 1"/>
              </a:gdLst>
              <a:ahLst/>
              <a:cxnLst>
                <a:cxn ang="3cd4">
                  <a:pos x="hc" y="t"/>
                </a:cxn>
                <a:cxn ang="0">
                  <a:pos x="r" y="vc"/>
                </a:cxn>
                <a:cxn ang="cd4">
                  <a:pos x="hc" y="b"/>
                </a:cxn>
                <a:cxn ang="cd2">
                  <a:pos x="l" y="vc"/>
                </a:cxn>
                <a:cxn ang="f22">
                  <a:pos x="f35" y="f36"/>
                </a:cxn>
                <a:cxn ang="f22">
                  <a:pos x="f37" y="f38"/>
                </a:cxn>
                <a:cxn ang="f22">
                  <a:pos x="f39" y="f36"/>
                </a:cxn>
                <a:cxn ang="f22">
                  <a:pos x="f37" y="f40"/>
                </a:cxn>
                <a:cxn ang="f22">
                  <a:pos x="f35" y="f36"/>
                </a:cxn>
              </a:cxnLst>
              <a:rect l="f31" t="f34" r="f32" b="f33"/>
              <a:pathLst>
                <a:path w="849367" h="849367">
                  <a:moveTo>
                    <a:pt x="f6" y="f7"/>
                  </a:moveTo>
                  <a:cubicBezTo>
                    <a:pt x="f6" y="f8"/>
                    <a:pt x="f8" y="f6"/>
                    <a:pt x="f7" y="f6"/>
                  </a:cubicBezTo>
                  <a:cubicBezTo>
                    <a:pt x="f9" y="f6"/>
                    <a:pt x="f5" y="f8"/>
                    <a:pt x="f5" y="f7"/>
                  </a:cubicBezTo>
                  <a:cubicBezTo>
                    <a:pt x="f5" y="f9"/>
                    <a:pt x="f9" y="f5"/>
                    <a:pt x="f7" y="f5"/>
                  </a:cubicBezTo>
                  <a:cubicBezTo>
                    <a:pt x="f8" y="f5"/>
                    <a:pt x="f6" y="f9"/>
                    <a:pt x="f6" y="f7"/>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PE" sz="1400" b="0" i="0" u="none" strike="noStrike" kern="1200" cap="none" spc="0" baseline="0">
                <a:solidFill>
                  <a:srgbClr val="000000"/>
                </a:solidFill>
                <a:uFillTx/>
                <a:latin typeface="Trebuchet MS"/>
                <a:ea typeface="Arial"/>
                <a:cs typeface="Arial"/>
              </a:endParaRPr>
            </a:p>
          </p:txBody>
        </p:sp>
        <p:sp>
          <p:nvSpPr>
            <p:cNvPr id="22" name="Forma libre: forma 31">
              <a:extLst>
                <a:ext uri="{FF2B5EF4-FFF2-40B4-BE49-F238E27FC236}">
                  <a16:creationId xmlns:a16="http://schemas.microsoft.com/office/drawing/2014/main" id="{B6A75DFB-40B6-5464-FE3D-764135752125}"/>
                </a:ext>
              </a:extLst>
            </p:cNvPr>
            <p:cNvSpPr/>
            <p:nvPr/>
          </p:nvSpPr>
          <p:spPr>
            <a:xfrm>
              <a:off x="736503" y="5562368"/>
              <a:ext cx="662007" cy="640646"/>
            </a:xfrm>
            <a:custGeom>
              <a:avLst/>
              <a:gdLst>
                <a:gd name="f0" fmla="val 10800000"/>
                <a:gd name="f1" fmla="val 5400000"/>
                <a:gd name="f2" fmla="val 180"/>
                <a:gd name="f3" fmla="val w"/>
                <a:gd name="f4" fmla="val h"/>
                <a:gd name="f5" fmla="val 0"/>
                <a:gd name="f6" fmla="val 662009"/>
                <a:gd name="f7" fmla="val 640647"/>
                <a:gd name="f8" fmla="val 398577"/>
                <a:gd name="f9" fmla="val 121941"/>
                <a:gd name="f10" fmla="val 383196"/>
                <a:gd name="f11" fmla="val 81301"/>
                <a:gd name="f12" fmla="val 383219"/>
                <a:gd name="f13" fmla="val 40662"/>
                <a:gd name="f14" fmla="val 255480"/>
                <a:gd name="f15" fmla="val 21385"/>
                <a:gd name="f16" fmla="val 127740"/>
                <a:gd name="f17" fmla="val 42748"/>
                <a:gd name="f18" fmla="val 64133"/>
                <a:gd name="f19" fmla="val 234805"/>
                <a:gd name="f20" fmla="val 405476"/>
                <a:gd name="f21" fmla="val 576124"/>
                <a:gd name="f22" fmla="val 127717"/>
                <a:gd name="f23" fmla="val 597624"/>
                <a:gd name="f24" fmla="val 255411"/>
                <a:gd name="f25" fmla="val 619147"/>
                <a:gd name="f26" fmla="val 383128"/>
                <a:gd name="f27" fmla="val 383151"/>
                <a:gd name="f28" fmla="val 467982"/>
                <a:gd name="f29" fmla="val 295179"/>
                <a:gd name="f30" fmla="val 122514"/>
                <a:gd name="f31" fmla="val 398072"/>
                <a:gd name="f32" fmla="val 132530"/>
                <a:gd name="f33" fmla="val 398049"/>
                <a:gd name="f34" fmla="val 142639"/>
                <a:gd name="f35" fmla="val 152655"/>
                <a:gd name="f36" fmla="val 475569"/>
                <a:gd name="f37" fmla="val 553088"/>
                <a:gd name="f38" fmla="val 630608"/>
                <a:gd name="f39" fmla="val 248397"/>
                <a:gd name="f40" fmla="val 344322"/>
                <a:gd name="f41" fmla="val 440087"/>
                <a:gd name="f42" fmla="val 614907"/>
                <a:gd name="f43" fmla="val 349548"/>
                <a:gd name="f44" fmla="val 258803"/>
                <a:gd name="f45" fmla="val 168264"/>
                <a:gd name="f46" fmla="val 542590"/>
                <a:gd name="f47" fmla="val 470274"/>
                <a:gd name="f48" fmla="val 168242"/>
                <a:gd name="f49" fmla="val 397958"/>
                <a:gd name="f50" fmla="val 181490"/>
                <a:gd name="f51" fmla="val 194761"/>
                <a:gd name="f52" fmla="val 208010"/>
                <a:gd name="f53" fmla="val 400296"/>
                <a:gd name="f54" fmla="val 207781"/>
                <a:gd name="f55" fmla="val 407149"/>
                <a:gd name="f56" fmla="val 206910"/>
                <a:gd name="f57" fmla="val 413177"/>
                <a:gd name="f58" fmla="val 206337"/>
                <a:gd name="f59" fmla="val 419435"/>
                <a:gd name="f60" fmla="val 205741"/>
                <a:gd name="f61" fmla="val 424890"/>
                <a:gd name="f62" fmla="val 205488"/>
                <a:gd name="f63" fmla="val 427457"/>
                <a:gd name="f64" fmla="val 205236"/>
                <a:gd name="f65" fmla="val 232604"/>
                <a:gd name="f66" fmla="val 259972"/>
                <a:gd name="f67" fmla="val 287340"/>
                <a:gd name="f68" fmla="val 455467"/>
                <a:gd name="f69" fmla="val 483499"/>
                <a:gd name="f70" fmla="val 511509"/>
                <a:gd name="f71" fmla="val 511601"/>
                <a:gd name="f72" fmla="val 294491"/>
                <a:gd name="f73" fmla="val 510867"/>
                <a:gd name="f74" fmla="val 314272"/>
                <a:gd name="f75" fmla="val 497298"/>
                <a:gd name="f76" fmla="val 333435"/>
                <a:gd name="f77" fmla="val 495648"/>
                <a:gd name="f78" fmla="val 335772"/>
                <a:gd name="f79" fmla="val 481551"/>
                <a:gd name="f80" fmla="val 355118"/>
                <a:gd name="f81" fmla="val 455879"/>
                <a:gd name="f82" fmla="val 363003"/>
                <a:gd name="f83" fmla="val 442677"/>
                <a:gd name="f84" fmla="val 367060"/>
                <a:gd name="f85" fmla="val 430597"/>
                <a:gd name="f86" fmla="val 366808"/>
                <a:gd name="f87" fmla="val 421933"/>
                <a:gd name="f88" fmla="val 366624"/>
                <a:gd name="f89" fmla="val 412100"/>
                <a:gd name="f90" fmla="val 366418"/>
                <a:gd name="f91" fmla="val 403894"/>
                <a:gd name="f92" fmla="val 365180"/>
                <a:gd name="f93" fmla="val 363988"/>
                <a:gd name="f94" fmla="val 374143"/>
                <a:gd name="f95" fmla="val 384274"/>
                <a:gd name="f96" fmla="val 394428"/>
                <a:gd name="f97" fmla="val 448109"/>
                <a:gd name="f98" fmla="val 498261"/>
                <a:gd name="f99" fmla="val 548412"/>
                <a:gd name="f100" fmla="val 403986"/>
                <a:gd name="f101" fmla="val 413521"/>
                <a:gd name="f102" fmla="val 423079"/>
                <a:gd name="f103" fmla="val 448086"/>
                <a:gd name="f104" fmla="val 397935"/>
                <a:gd name="f105" fmla="val 431996"/>
                <a:gd name="f106" fmla="val 440935"/>
                <a:gd name="f107" fmla="val 449851"/>
                <a:gd name="f108" fmla="val 447788"/>
                <a:gd name="f109" fmla="val 497665"/>
                <a:gd name="f110" fmla="val 547518"/>
                <a:gd name="f111" fmla="val 460005"/>
                <a:gd name="f112" fmla="val 470159"/>
                <a:gd name="f113" fmla="val 480313"/>
                <a:gd name="f114" fmla="val 497642"/>
                <a:gd name="f115" fmla="val 447765"/>
                <a:gd name="f116" fmla="val 397912"/>
                <a:gd name="f117" fmla="val 492003"/>
                <a:gd name="f118" fmla="val 503693"/>
                <a:gd name="f119" fmla="val 515406"/>
                <a:gd name="f120" fmla="val 470251"/>
                <a:gd name="f121" fmla="val 542567"/>
                <a:gd name="f122" fmla="val 490468"/>
                <a:gd name="f123" fmla="val 465529"/>
                <a:gd name="f124" fmla="val 440591"/>
                <a:gd name="f125" fmla="val 641083"/>
                <a:gd name="f126" fmla="val 651535"/>
                <a:gd name="f127" fmla="val 662010"/>
                <a:gd name="f128" fmla="val 334420"/>
                <a:gd name="f129" fmla="val 228249"/>
                <a:gd name="f130" fmla="val 122101"/>
                <a:gd name="f131" fmla="val 574199"/>
                <a:gd name="f132" fmla="val 122032"/>
                <a:gd name="f133" fmla="val 486388"/>
                <a:gd name="f134" fmla="val 121987"/>
                <a:gd name="f135" fmla="val 267834"/>
                <a:gd name="f136" fmla="val 452946"/>
                <a:gd name="f137" fmla="val 246334"/>
                <a:gd name="f138" fmla="val 472451"/>
                <a:gd name="f139" fmla="val 215070"/>
                <a:gd name="f140" fmla="val 482743"/>
                <a:gd name="f141" fmla="val 177387"/>
                <a:gd name="f142" fmla="val 145572"/>
                <a:gd name="f143" fmla="val 109838"/>
                <a:gd name="f144" fmla="val 473735"/>
                <a:gd name="f145" fmla="val 90470"/>
                <a:gd name="f146" fmla="val 460808"/>
                <a:gd name="f147" fmla="val 86230"/>
                <a:gd name="f148" fmla="val 457988"/>
                <a:gd name="f149" fmla="val 100899"/>
                <a:gd name="f150" fmla="val 409281"/>
                <a:gd name="f151" fmla="val 108509"/>
                <a:gd name="f152" fmla="val 413957"/>
                <a:gd name="f153" fmla="val 129092"/>
                <a:gd name="f154" fmla="val 426632"/>
                <a:gd name="f155" fmla="val 155933"/>
                <a:gd name="f156" fmla="val 434196"/>
                <a:gd name="f157" fmla="val 180275"/>
                <a:gd name="f158" fmla="val 218049"/>
                <a:gd name="f159" fmla="val 241521"/>
                <a:gd name="f160" fmla="val 415538"/>
                <a:gd name="f161" fmla="val 385511"/>
                <a:gd name="f162" fmla="val 358625"/>
                <a:gd name="f163" fmla="val 226622"/>
                <a:gd name="f164" fmla="val 343359"/>
                <a:gd name="f165" fmla="val 184561"/>
                <a:gd name="f166" fmla="val 327177"/>
                <a:gd name="f167" fmla="val 122926"/>
                <a:gd name="f168" fmla="val 305333"/>
                <a:gd name="f169" fmla="val 94160"/>
                <a:gd name="f170" fmla="val 273954"/>
                <a:gd name="f171" fmla="val 228478"/>
                <a:gd name="f172" fmla="val 172367"/>
                <a:gd name="f173" fmla="val 140301"/>
                <a:gd name="f174" fmla="val 133195"/>
                <a:gd name="f175" fmla="val 206359"/>
                <a:gd name="f176" fmla="val 246082"/>
                <a:gd name="f177" fmla="val 270630"/>
                <a:gd name="f178" fmla="val 143739"/>
                <a:gd name="f179" fmla="val 281747"/>
                <a:gd name="f180" fmla="val 150042"/>
                <a:gd name="f181" fmla="val 286698"/>
                <a:gd name="f182" fmla="val 152838"/>
                <a:gd name="f183" fmla="val 270653"/>
                <a:gd name="f184" fmla="val 200285"/>
                <a:gd name="f185" fmla="val 263479"/>
                <a:gd name="f186" fmla="val 196366"/>
                <a:gd name="f187" fmla="val 251262"/>
                <a:gd name="f188" fmla="val 189696"/>
                <a:gd name="f189" fmla="val 231160"/>
                <a:gd name="f190" fmla="val 181742"/>
                <a:gd name="f191" fmla="val 204938"/>
                <a:gd name="f192" fmla="val 167302"/>
                <a:gd name="f193" fmla="val 150455"/>
                <a:gd name="f194" fmla="val 202807"/>
                <a:gd name="f195" fmla="val 223665"/>
                <a:gd name="f196" fmla="val 248672"/>
                <a:gd name="f197" fmla="val 165124"/>
                <a:gd name="f198" fmla="val 262379"/>
                <a:gd name="f199" fmla="val 210806"/>
                <a:gd name="f200" fmla="val 280051"/>
                <a:gd name="f201" fmla="val 272143"/>
                <a:gd name="f202" fmla="val 303729"/>
                <a:gd name="f203" fmla="val 298296"/>
                <a:gd name="f204" fmla="val 334260"/>
                <a:gd name="f205" fmla="val 382119"/>
                <a:gd name="f206" fmla="val 409968"/>
                <a:gd name="f207" fmla="val 287478"/>
                <a:gd name="f208" fmla="val 435113"/>
                <a:gd name="f209" fmla="+- 0 0 -90"/>
                <a:gd name="f210" fmla="*/ f3 1 662009"/>
                <a:gd name="f211" fmla="*/ f4 1 640647"/>
                <a:gd name="f212" fmla="val f5"/>
                <a:gd name="f213" fmla="val f6"/>
                <a:gd name="f214" fmla="val f7"/>
                <a:gd name="f215" fmla="*/ f209 f0 1"/>
                <a:gd name="f216" fmla="+- f214 0 f212"/>
                <a:gd name="f217" fmla="+- f213 0 f212"/>
                <a:gd name="f218" fmla="*/ f215 1 f2"/>
                <a:gd name="f219" fmla="*/ f217 1 662009"/>
                <a:gd name="f220" fmla="*/ f216 1 640647"/>
                <a:gd name="f221" fmla="*/ 398577 f217 1"/>
                <a:gd name="f222" fmla="*/ 121941 f216 1"/>
                <a:gd name="f223" fmla="*/ 383196 f217 1"/>
                <a:gd name="f224" fmla="*/ 383219 f217 1"/>
                <a:gd name="f225" fmla="*/ 0 f216 1"/>
                <a:gd name="f226" fmla="*/ 0 f217 1"/>
                <a:gd name="f227" fmla="*/ 64133 f216 1"/>
                <a:gd name="f228" fmla="*/ 576124 f216 1"/>
                <a:gd name="f229" fmla="*/ 383128 f217 1"/>
                <a:gd name="f230" fmla="*/ 640647 f216 1"/>
                <a:gd name="f231" fmla="*/ 122514 f216 1"/>
                <a:gd name="f232" fmla="*/ 398072 f217 1"/>
                <a:gd name="f233" fmla="*/ 398049 f217 1"/>
                <a:gd name="f234" fmla="*/ 152655 f216 1"/>
                <a:gd name="f235" fmla="*/ 630608 f217 1"/>
                <a:gd name="f236" fmla="*/ 440087 f216 1"/>
                <a:gd name="f237" fmla="*/ 614907 f217 1"/>
                <a:gd name="f238" fmla="*/ 168264 f216 1"/>
                <a:gd name="f239" fmla="*/ 397958 f217 1"/>
                <a:gd name="f240" fmla="*/ 168242 f216 1"/>
                <a:gd name="f241" fmla="*/ 208010 f216 1"/>
                <a:gd name="f242" fmla="*/ 413177 f217 1"/>
                <a:gd name="f243" fmla="*/ 206337 f216 1"/>
                <a:gd name="f244" fmla="*/ 427457 f217 1"/>
                <a:gd name="f245" fmla="*/ 205236 f216 1"/>
                <a:gd name="f246" fmla="*/ 287340 f216 1"/>
                <a:gd name="f247" fmla="*/ 511509 f217 1"/>
                <a:gd name="f248" fmla="*/ 497298 f217 1"/>
                <a:gd name="f249" fmla="*/ 333435 f216 1"/>
                <a:gd name="f250" fmla="*/ 455879 f217 1"/>
                <a:gd name="f251" fmla="*/ 363003 f216 1"/>
                <a:gd name="f252" fmla="*/ 421933 f217 1"/>
                <a:gd name="f253" fmla="*/ 366624 f216 1"/>
                <a:gd name="f254" fmla="*/ 363988 f216 1"/>
                <a:gd name="f255" fmla="*/ 394428 f216 1"/>
                <a:gd name="f256" fmla="*/ 548412 f217 1"/>
                <a:gd name="f257" fmla="*/ 423079 f216 1"/>
                <a:gd name="f258" fmla="*/ 397935 f217 1"/>
                <a:gd name="f259" fmla="*/ 449851 f216 1"/>
                <a:gd name="f260" fmla="*/ 547518 f217 1"/>
                <a:gd name="f261" fmla="*/ 480313 f216 1"/>
                <a:gd name="f262" fmla="*/ 397912 f217 1"/>
                <a:gd name="f263" fmla="*/ 515406 f216 1"/>
                <a:gd name="f264" fmla="*/ 440591 f216 1"/>
                <a:gd name="f265" fmla="*/ 662010 f217 1"/>
                <a:gd name="f266" fmla="*/ 122101 f216 1"/>
                <a:gd name="f267" fmla="*/ 267834 f217 1"/>
                <a:gd name="f268" fmla="*/ 452946 f216 1"/>
                <a:gd name="f269" fmla="*/ 177387 f217 1"/>
                <a:gd name="f270" fmla="*/ 482743 f216 1"/>
                <a:gd name="f271" fmla="*/ 90470 f217 1"/>
                <a:gd name="f272" fmla="*/ 460808 f216 1"/>
                <a:gd name="f273" fmla="*/ 86230 f217 1"/>
                <a:gd name="f274" fmla="*/ 457988 f216 1"/>
                <a:gd name="f275" fmla="*/ 100899 f217 1"/>
                <a:gd name="f276" fmla="*/ 409281 f216 1"/>
                <a:gd name="f277" fmla="*/ 108509 f217 1"/>
                <a:gd name="f278" fmla="*/ 413957 f216 1"/>
                <a:gd name="f279" fmla="*/ 180275 f217 1"/>
                <a:gd name="f280" fmla="*/ 434196 f216 1"/>
                <a:gd name="f281" fmla="*/ 241521 f217 1"/>
                <a:gd name="f282" fmla="*/ 385511 f216 1"/>
                <a:gd name="f283" fmla="*/ 184561 f217 1"/>
                <a:gd name="f284" fmla="*/ 327177 f216 1"/>
                <a:gd name="f285" fmla="*/ 94160 f217 1"/>
                <a:gd name="f286" fmla="*/ 228478 f216 1"/>
                <a:gd name="f287" fmla="*/ 206359 f217 1"/>
                <a:gd name="f288" fmla="*/ 133195 f216 1"/>
                <a:gd name="f289" fmla="*/ 281747 f217 1"/>
                <a:gd name="f290" fmla="*/ 150042 f216 1"/>
                <a:gd name="f291" fmla="*/ 286698 f217 1"/>
                <a:gd name="f292" fmla="*/ 152838 f216 1"/>
                <a:gd name="f293" fmla="*/ 270653 f217 1"/>
                <a:gd name="f294" fmla="*/ 200285 f216 1"/>
                <a:gd name="f295" fmla="*/ 263479 f217 1"/>
                <a:gd name="f296" fmla="*/ 196366 f216 1"/>
                <a:gd name="f297" fmla="*/ 204938 f217 1"/>
                <a:gd name="f298" fmla="*/ 181742 f216 1"/>
                <a:gd name="f299" fmla="*/ 150455 f217 1"/>
                <a:gd name="f300" fmla="*/ 223665 f216 1"/>
                <a:gd name="f301" fmla="*/ 210806 f217 1"/>
                <a:gd name="f302" fmla="*/ 280051 f216 1"/>
                <a:gd name="f303" fmla="*/ 298296 f217 1"/>
                <a:gd name="f304" fmla="*/ 382119 f216 1"/>
                <a:gd name="f305" fmla="+- f218 0 f1"/>
                <a:gd name="f306" fmla="*/ f221 1 662009"/>
                <a:gd name="f307" fmla="*/ f222 1 640647"/>
                <a:gd name="f308" fmla="*/ f223 1 662009"/>
                <a:gd name="f309" fmla="*/ f224 1 662009"/>
                <a:gd name="f310" fmla="*/ f225 1 640647"/>
                <a:gd name="f311" fmla="*/ f226 1 662009"/>
                <a:gd name="f312" fmla="*/ f227 1 640647"/>
                <a:gd name="f313" fmla="*/ f228 1 640647"/>
                <a:gd name="f314" fmla="*/ f229 1 662009"/>
                <a:gd name="f315" fmla="*/ f230 1 640647"/>
                <a:gd name="f316" fmla="*/ f231 1 640647"/>
                <a:gd name="f317" fmla="*/ f232 1 662009"/>
                <a:gd name="f318" fmla="*/ f233 1 662009"/>
                <a:gd name="f319" fmla="*/ f234 1 640647"/>
                <a:gd name="f320" fmla="*/ f235 1 662009"/>
                <a:gd name="f321" fmla="*/ f236 1 640647"/>
                <a:gd name="f322" fmla="*/ f237 1 662009"/>
                <a:gd name="f323" fmla="*/ f238 1 640647"/>
                <a:gd name="f324" fmla="*/ f239 1 662009"/>
                <a:gd name="f325" fmla="*/ f240 1 640647"/>
                <a:gd name="f326" fmla="*/ f241 1 640647"/>
                <a:gd name="f327" fmla="*/ f242 1 662009"/>
                <a:gd name="f328" fmla="*/ f243 1 640647"/>
                <a:gd name="f329" fmla="*/ f244 1 662009"/>
                <a:gd name="f330" fmla="*/ f245 1 640647"/>
                <a:gd name="f331" fmla="*/ f246 1 640647"/>
                <a:gd name="f332" fmla="*/ f247 1 662009"/>
                <a:gd name="f333" fmla="*/ f248 1 662009"/>
                <a:gd name="f334" fmla="*/ f249 1 640647"/>
                <a:gd name="f335" fmla="*/ f250 1 662009"/>
                <a:gd name="f336" fmla="*/ f251 1 640647"/>
                <a:gd name="f337" fmla="*/ f252 1 662009"/>
                <a:gd name="f338" fmla="*/ f253 1 640647"/>
                <a:gd name="f339" fmla="*/ f254 1 640647"/>
                <a:gd name="f340" fmla="*/ f255 1 640647"/>
                <a:gd name="f341" fmla="*/ f256 1 662009"/>
                <a:gd name="f342" fmla="*/ f257 1 640647"/>
                <a:gd name="f343" fmla="*/ f258 1 662009"/>
                <a:gd name="f344" fmla="*/ f259 1 640647"/>
                <a:gd name="f345" fmla="*/ f260 1 662009"/>
                <a:gd name="f346" fmla="*/ f261 1 640647"/>
                <a:gd name="f347" fmla="*/ f262 1 662009"/>
                <a:gd name="f348" fmla="*/ f263 1 640647"/>
                <a:gd name="f349" fmla="*/ f264 1 640647"/>
                <a:gd name="f350" fmla="*/ f265 1 662009"/>
                <a:gd name="f351" fmla="*/ f266 1 640647"/>
                <a:gd name="f352" fmla="*/ f267 1 662009"/>
                <a:gd name="f353" fmla="*/ f268 1 640647"/>
                <a:gd name="f354" fmla="*/ f269 1 662009"/>
                <a:gd name="f355" fmla="*/ f270 1 640647"/>
                <a:gd name="f356" fmla="*/ f271 1 662009"/>
                <a:gd name="f357" fmla="*/ f272 1 640647"/>
                <a:gd name="f358" fmla="*/ f273 1 662009"/>
                <a:gd name="f359" fmla="*/ f274 1 640647"/>
                <a:gd name="f360" fmla="*/ f275 1 662009"/>
                <a:gd name="f361" fmla="*/ f276 1 640647"/>
                <a:gd name="f362" fmla="*/ f277 1 662009"/>
                <a:gd name="f363" fmla="*/ f278 1 640647"/>
                <a:gd name="f364" fmla="*/ f279 1 662009"/>
                <a:gd name="f365" fmla="*/ f280 1 640647"/>
                <a:gd name="f366" fmla="*/ f281 1 662009"/>
                <a:gd name="f367" fmla="*/ f282 1 640647"/>
                <a:gd name="f368" fmla="*/ f283 1 662009"/>
                <a:gd name="f369" fmla="*/ f284 1 640647"/>
                <a:gd name="f370" fmla="*/ f285 1 662009"/>
                <a:gd name="f371" fmla="*/ f286 1 640647"/>
                <a:gd name="f372" fmla="*/ f287 1 662009"/>
                <a:gd name="f373" fmla="*/ f288 1 640647"/>
                <a:gd name="f374" fmla="*/ f289 1 662009"/>
                <a:gd name="f375" fmla="*/ f290 1 640647"/>
                <a:gd name="f376" fmla="*/ f291 1 662009"/>
                <a:gd name="f377" fmla="*/ f292 1 640647"/>
                <a:gd name="f378" fmla="*/ f293 1 662009"/>
                <a:gd name="f379" fmla="*/ f294 1 640647"/>
                <a:gd name="f380" fmla="*/ f295 1 662009"/>
                <a:gd name="f381" fmla="*/ f296 1 640647"/>
                <a:gd name="f382" fmla="*/ f297 1 662009"/>
                <a:gd name="f383" fmla="*/ f298 1 640647"/>
                <a:gd name="f384" fmla="*/ f299 1 662009"/>
                <a:gd name="f385" fmla="*/ f300 1 640647"/>
                <a:gd name="f386" fmla="*/ f301 1 662009"/>
                <a:gd name="f387" fmla="*/ f302 1 640647"/>
                <a:gd name="f388" fmla="*/ f303 1 662009"/>
                <a:gd name="f389" fmla="*/ f304 1 640647"/>
                <a:gd name="f390" fmla="*/ f212 1 f219"/>
                <a:gd name="f391" fmla="*/ f213 1 f219"/>
                <a:gd name="f392" fmla="*/ f212 1 f220"/>
                <a:gd name="f393" fmla="*/ f214 1 f220"/>
                <a:gd name="f394" fmla="*/ f306 1 f219"/>
                <a:gd name="f395" fmla="*/ f307 1 f220"/>
                <a:gd name="f396" fmla="*/ f308 1 f219"/>
                <a:gd name="f397" fmla="*/ f309 1 f219"/>
                <a:gd name="f398" fmla="*/ f310 1 f220"/>
                <a:gd name="f399" fmla="*/ f311 1 f219"/>
                <a:gd name="f400" fmla="*/ f312 1 f220"/>
                <a:gd name="f401" fmla="*/ f313 1 f220"/>
                <a:gd name="f402" fmla="*/ f314 1 f219"/>
                <a:gd name="f403" fmla="*/ f315 1 f220"/>
                <a:gd name="f404" fmla="*/ f316 1 f220"/>
                <a:gd name="f405" fmla="*/ f317 1 f219"/>
                <a:gd name="f406" fmla="*/ f318 1 f219"/>
                <a:gd name="f407" fmla="*/ f319 1 f220"/>
                <a:gd name="f408" fmla="*/ f320 1 f219"/>
                <a:gd name="f409" fmla="*/ f321 1 f220"/>
                <a:gd name="f410" fmla="*/ f322 1 f219"/>
                <a:gd name="f411" fmla="*/ f323 1 f220"/>
                <a:gd name="f412" fmla="*/ f324 1 f219"/>
                <a:gd name="f413" fmla="*/ f325 1 f220"/>
                <a:gd name="f414" fmla="*/ f326 1 f220"/>
                <a:gd name="f415" fmla="*/ f327 1 f219"/>
                <a:gd name="f416" fmla="*/ f328 1 f220"/>
                <a:gd name="f417" fmla="*/ f329 1 f219"/>
                <a:gd name="f418" fmla="*/ f330 1 f220"/>
                <a:gd name="f419" fmla="*/ f331 1 f220"/>
                <a:gd name="f420" fmla="*/ f332 1 f219"/>
                <a:gd name="f421" fmla="*/ f333 1 f219"/>
                <a:gd name="f422" fmla="*/ f334 1 f220"/>
                <a:gd name="f423" fmla="*/ f335 1 f219"/>
                <a:gd name="f424" fmla="*/ f336 1 f220"/>
                <a:gd name="f425" fmla="*/ f337 1 f219"/>
                <a:gd name="f426" fmla="*/ f338 1 f220"/>
                <a:gd name="f427" fmla="*/ f339 1 f220"/>
                <a:gd name="f428" fmla="*/ f340 1 f220"/>
                <a:gd name="f429" fmla="*/ f341 1 f219"/>
                <a:gd name="f430" fmla="*/ f342 1 f220"/>
                <a:gd name="f431" fmla="*/ f343 1 f219"/>
                <a:gd name="f432" fmla="*/ f344 1 f220"/>
                <a:gd name="f433" fmla="*/ f345 1 f219"/>
                <a:gd name="f434" fmla="*/ f346 1 f220"/>
                <a:gd name="f435" fmla="*/ f347 1 f219"/>
                <a:gd name="f436" fmla="*/ f348 1 f220"/>
                <a:gd name="f437" fmla="*/ f349 1 f220"/>
                <a:gd name="f438" fmla="*/ f350 1 f219"/>
                <a:gd name="f439" fmla="*/ f351 1 f220"/>
                <a:gd name="f440" fmla="*/ f352 1 f219"/>
                <a:gd name="f441" fmla="*/ f353 1 f220"/>
                <a:gd name="f442" fmla="*/ f354 1 f219"/>
                <a:gd name="f443" fmla="*/ f355 1 f220"/>
                <a:gd name="f444" fmla="*/ f356 1 f219"/>
                <a:gd name="f445" fmla="*/ f357 1 f220"/>
                <a:gd name="f446" fmla="*/ f358 1 f219"/>
                <a:gd name="f447" fmla="*/ f359 1 f220"/>
                <a:gd name="f448" fmla="*/ f360 1 f219"/>
                <a:gd name="f449" fmla="*/ f361 1 f220"/>
                <a:gd name="f450" fmla="*/ f362 1 f219"/>
                <a:gd name="f451" fmla="*/ f363 1 f220"/>
                <a:gd name="f452" fmla="*/ f364 1 f219"/>
                <a:gd name="f453" fmla="*/ f365 1 f220"/>
                <a:gd name="f454" fmla="*/ f366 1 f219"/>
                <a:gd name="f455" fmla="*/ f367 1 f220"/>
                <a:gd name="f456" fmla="*/ f368 1 f219"/>
                <a:gd name="f457" fmla="*/ f369 1 f220"/>
                <a:gd name="f458" fmla="*/ f370 1 f219"/>
                <a:gd name="f459" fmla="*/ f371 1 f220"/>
                <a:gd name="f460" fmla="*/ f372 1 f219"/>
                <a:gd name="f461" fmla="*/ f373 1 f220"/>
                <a:gd name="f462" fmla="*/ f374 1 f219"/>
                <a:gd name="f463" fmla="*/ f375 1 f220"/>
                <a:gd name="f464" fmla="*/ f376 1 f219"/>
                <a:gd name="f465" fmla="*/ f377 1 f220"/>
                <a:gd name="f466" fmla="*/ f378 1 f219"/>
                <a:gd name="f467" fmla="*/ f379 1 f220"/>
                <a:gd name="f468" fmla="*/ f380 1 f219"/>
                <a:gd name="f469" fmla="*/ f381 1 f220"/>
                <a:gd name="f470" fmla="*/ f382 1 f219"/>
                <a:gd name="f471" fmla="*/ f383 1 f220"/>
                <a:gd name="f472" fmla="*/ f384 1 f219"/>
                <a:gd name="f473" fmla="*/ f385 1 f220"/>
                <a:gd name="f474" fmla="*/ f386 1 f219"/>
                <a:gd name="f475" fmla="*/ f387 1 f220"/>
                <a:gd name="f476" fmla="*/ f388 1 f219"/>
                <a:gd name="f477" fmla="*/ f389 1 f220"/>
                <a:gd name="f478" fmla="*/ f390 f210 1"/>
                <a:gd name="f479" fmla="*/ f391 f210 1"/>
                <a:gd name="f480" fmla="*/ f393 f211 1"/>
                <a:gd name="f481" fmla="*/ f392 f211 1"/>
                <a:gd name="f482" fmla="*/ f394 f210 1"/>
                <a:gd name="f483" fmla="*/ f395 f211 1"/>
                <a:gd name="f484" fmla="*/ f396 f210 1"/>
                <a:gd name="f485" fmla="*/ f397 f210 1"/>
                <a:gd name="f486" fmla="*/ f398 f211 1"/>
                <a:gd name="f487" fmla="*/ f399 f210 1"/>
                <a:gd name="f488" fmla="*/ f400 f211 1"/>
                <a:gd name="f489" fmla="*/ f401 f211 1"/>
                <a:gd name="f490" fmla="*/ f402 f210 1"/>
                <a:gd name="f491" fmla="*/ f403 f211 1"/>
                <a:gd name="f492" fmla="*/ f404 f211 1"/>
                <a:gd name="f493" fmla="*/ f405 f210 1"/>
                <a:gd name="f494" fmla="*/ f406 f210 1"/>
                <a:gd name="f495" fmla="*/ f407 f211 1"/>
                <a:gd name="f496" fmla="*/ f408 f210 1"/>
                <a:gd name="f497" fmla="*/ f409 f211 1"/>
                <a:gd name="f498" fmla="*/ f410 f210 1"/>
                <a:gd name="f499" fmla="*/ f411 f211 1"/>
                <a:gd name="f500" fmla="*/ f412 f210 1"/>
                <a:gd name="f501" fmla="*/ f413 f211 1"/>
                <a:gd name="f502" fmla="*/ f414 f211 1"/>
                <a:gd name="f503" fmla="*/ f415 f210 1"/>
                <a:gd name="f504" fmla="*/ f416 f211 1"/>
                <a:gd name="f505" fmla="*/ f417 f210 1"/>
                <a:gd name="f506" fmla="*/ f418 f211 1"/>
                <a:gd name="f507" fmla="*/ f419 f211 1"/>
                <a:gd name="f508" fmla="*/ f420 f210 1"/>
                <a:gd name="f509" fmla="*/ f421 f210 1"/>
                <a:gd name="f510" fmla="*/ f422 f211 1"/>
                <a:gd name="f511" fmla="*/ f423 f210 1"/>
                <a:gd name="f512" fmla="*/ f424 f211 1"/>
                <a:gd name="f513" fmla="*/ f425 f210 1"/>
                <a:gd name="f514" fmla="*/ f426 f211 1"/>
                <a:gd name="f515" fmla="*/ f427 f211 1"/>
                <a:gd name="f516" fmla="*/ f428 f211 1"/>
                <a:gd name="f517" fmla="*/ f429 f210 1"/>
                <a:gd name="f518" fmla="*/ f430 f211 1"/>
                <a:gd name="f519" fmla="*/ f431 f210 1"/>
                <a:gd name="f520" fmla="*/ f432 f211 1"/>
                <a:gd name="f521" fmla="*/ f433 f210 1"/>
                <a:gd name="f522" fmla="*/ f434 f211 1"/>
                <a:gd name="f523" fmla="*/ f435 f210 1"/>
                <a:gd name="f524" fmla="*/ f436 f211 1"/>
                <a:gd name="f525" fmla="*/ f437 f211 1"/>
                <a:gd name="f526" fmla="*/ f438 f210 1"/>
                <a:gd name="f527" fmla="*/ f439 f211 1"/>
                <a:gd name="f528" fmla="*/ f440 f210 1"/>
                <a:gd name="f529" fmla="*/ f441 f211 1"/>
                <a:gd name="f530" fmla="*/ f442 f210 1"/>
                <a:gd name="f531" fmla="*/ f443 f211 1"/>
                <a:gd name="f532" fmla="*/ f444 f210 1"/>
                <a:gd name="f533" fmla="*/ f445 f211 1"/>
                <a:gd name="f534" fmla="*/ f446 f210 1"/>
                <a:gd name="f535" fmla="*/ f447 f211 1"/>
                <a:gd name="f536" fmla="*/ f448 f210 1"/>
                <a:gd name="f537" fmla="*/ f449 f211 1"/>
                <a:gd name="f538" fmla="*/ f450 f210 1"/>
                <a:gd name="f539" fmla="*/ f451 f211 1"/>
                <a:gd name="f540" fmla="*/ f452 f210 1"/>
                <a:gd name="f541" fmla="*/ f453 f211 1"/>
                <a:gd name="f542" fmla="*/ f454 f210 1"/>
                <a:gd name="f543" fmla="*/ f455 f211 1"/>
                <a:gd name="f544" fmla="*/ f456 f210 1"/>
                <a:gd name="f545" fmla="*/ f457 f211 1"/>
                <a:gd name="f546" fmla="*/ f458 f210 1"/>
                <a:gd name="f547" fmla="*/ f459 f211 1"/>
                <a:gd name="f548" fmla="*/ f460 f210 1"/>
                <a:gd name="f549" fmla="*/ f461 f211 1"/>
                <a:gd name="f550" fmla="*/ f462 f210 1"/>
                <a:gd name="f551" fmla="*/ f463 f211 1"/>
                <a:gd name="f552" fmla="*/ f464 f210 1"/>
                <a:gd name="f553" fmla="*/ f465 f211 1"/>
                <a:gd name="f554" fmla="*/ f466 f210 1"/>
                <a:gd name="f555" fmla="*/ f467 f211 1"/>
                <a:gd name="f556" fmla="*/ f468 f210 1"/>
                <a:gd name="f557" fmla="*/ f469 f211 1"/>
                <a:gd name="f558" fmla="*/ f470 f210 1"/>
                <a:gd name="f559" fmla="*/ f471 f211 1"/>
                <a:gd name="f560" fmla="*/ f472 f210 1"/>
                <a:gd name="f561" fmla="*/ f473 f211 1"/>
                <a:gd name="f562" fmla="*/ f474 f210 1"/>
                <a:gd name="f563" fmla="*/ f475 f211 1"/>
                <a:gd name="f564" fmla="*/ f476 f210 1"/>
                <a:gd name="f565" fmla="*/ f477 f211 1"/>
              </a:gdLst>
              <a:ahLst/>
              <a:cxnLst>
                <a:cxn ang="3cd4">
                  <a:pos x="hc" y="t"/>
                </a:cxn>
                <a:cxn ang="0">
                  <a:pos x="r" y="vc"/>
                </a:cxn>
                <a:cxn ang="cd4">
                  <a:pos x="hc" y="b"/>
                </a:cxn>
                <a:cxn ang="cd2">
                  <a:pos x="l" y="vc"/>
                </a:cxn>
                <a:cxn ang="f305">
                  <a:pos x="f482" y="f483"/>
                </a:cxn>
                <a:cxn ang="f305">
                  <a:pos x="f482" y="f483"/>
                </a:cxn>
                <a:cxn ang="f305">
                  <a:pos x="f484" y="f483"/>
                </a:cxn>
                <a:cxn ang="f305">
                  <a:pos x="f485" y="f486"/>
                </a:cxn>
                <a:cxn ang="f305">
                  <a:pos x="f487" y="f488"/>
                </a:cxn>
                <a:cxn ang="f305">
                  <a:pos x="f487" y="f489"/>
                </a:cxn>
                <a:cxn ang="f305">
                  <a:pos x="f490" y="f491"/>
                </a:cxn>
                <a:cxn ang="f305">
                  <a:pos x="f485" y="f492"/>
                </a:cxn>
                <a:cxn ang="f305">
                  <a:pos x="f493" y="f492"/>
                </a:cxn>
                <a:cxn ang="f305">
                  <a:pos x="f494" y="f495"/>
                </a:cxn>
                <a:cxn ang="f305">
                  <a:pos x="f496" y="f495"/>
                </a:cxn>
                <a:cxn ang="f305">
                  <a:pos x="f496" y="f497"/>
                </a:cxn>
                <a:cxn ang="f305">
                  <a:pos x="f498" y="f497"/>
                </a:cxn>
                <a:cxn ang="f305">
                  <a:pos x="f498" y="f499"/>
                </a:cxn>
                <a:cxn ang="f305">
                  <a:pos x="f500" y="f501"/>
                </a:cxn>
                <a:cxn ang="f305">
                  <a:pos x="f500" y="f502"/>
                </a:cxn>
                <a:cxn ang="f305">
                  <a:pos x="f503" y="f504"/>
                </a:cxn>
                <a:cxn ang="f305">
                  <a:pos x="f505" y="f506"/>
                </a:cxn>
                <a:cxn ang="f305">
                  <a:pos x="f505" y="f507"/>
                </a:cxn>
                <a:cxn ang="f305">
                  <a:pos x="f508" y="f507"/>
                </a:cxn>
                <a:cxn ang="f305">
                  <a:pos x="f509" y="f510"/>
                </a:cxn>
                <a:cxn ang="f305">
                  <a:pos x="f511" y="f512"/>
                </a:cxn>
                <a:cxn ang="f305">
                  <a:pos x="f513" y="f514"/>
                </a:cxn>
                <a:cxn ang="f305">
                  <a:pos x="f500" y="f515"/>
                </a:cxn>
                <a:cxn ang="f305">
                  <a:pos x="f500" y="f516"/>
                </a:cxn>
                <a:cxn ang="f305">
                  <a:pos x="f517" y="f516"/>
                </a:cxn>
                <a:cxn ang="f305">
                  <a:pos x="f517" y="f518"/>
                </a:cxn>
                <a:cxn ang="f305">
                  <a:pos x="f519" y="f518"/>
                </a:cxn>
                <a:cxn ang="f305">
                  <a:pos x="f519" y="f520"/>
                </a:cxn>
                <a:cxn ang="f305">
                  <a:pos x="f521" y="f520"/>
                </a:cxn>
                <a:cxn ang="f305">
                  <a:pos x="f521" y="f522"/>
                </a:cxn>
                <a:cxn ang="f305">
                  <a:pos x="f523" y="f522"/>
                </a:cxn>
                <a:cxn ang="f305">
                  <a:pos x="f523" y="f524"/>
                </a:cxn>
                <a:cxn ang="f305">
                  <a:pos x="f498" y="f524"/>
                </a:cxn>
                <a:cxn ang="f305">
                  <a:pos x="f498" y="f525"/>
                </a:cxn>
                <a:cxn ang="f305">
                  <a:pos x="f496" y="f525"/>
                </a:cxn>
                <a:cxn ang="f305">
                  <a:pos x="f496" y="f525"/>
                </a:cxn>
                <a:cxn ang="f305">
                  <a:pos x="f526" y="f525"/>
                </a:cxn>
                <a:cxn ang="f305">
                  <a:pos x="f526" y="f527"/>
                </a:cxn>
                <a:cxn ang="f305">
                  <a:pos x="f482" y="f483"/>
                </a:cxn>
                <a:cxn ang="f305">
                  <a:pos x="f528" y="f529"/>
                </a:cxn>
                <a:cxn ang="f305">
                  <a:pos x="f530" y="f531"/>
                </a:cxn>
                <a:cxn ang="f305">
                  <a:pos x="f532" y="f533"/>
                </a:cxn>
                <a:cxn ang="f305">
                  <a:pos x="f534" y="f535"/>
                </a:cxn>
                <a:cxn ang="f305">
                  <a:pos x="f536" y="f537"/>
                </a:cxn>
                <a:cxn ang="f305">
                  <a:pos x="f538" y="f539"/>
                </a:cxn>
                <a:cxn ang="f305">
                  <a:pos x="f540" y="f541"/>
                </a:cxn>
                <a:cxn ang="f305">
                  <a:pos x="f542" y="f543"/>
                </a:cxn>
                <a:cxn ang="f305">
                  <a:pos x="f544" y="f545"/>
                </a:cxn>
                <a:cxn ang="f305">
                  <a:pos x="f546" y="f547"/>
                </a:cxn>
                <a:cxn ang="f305">
                  <a:pos x="f548" y="f549"/>
                </a:cxn>
                <a:cxn ang="f305">
                  <a:pos x="f550" y="f551"/>
                </a:cxn>
                <a:cxn ang="f305">
                  <a:pos x="f552" y="f553"/>
                </a:cxn>
                <a:cxn ang="f305">
                  <a:pos x="f554" y="f555"/>
                </a:cxn>
                <a:cxn ang="f305">
                  <a:pos x="f556" y="f557"/>
                </a:cxn>
                <a:cxn ang="f305">
                  <a:pos x="f558" y="f559"/>
                </a:cxn>
                <a:cxn ang="f305">
                  <a:pos x="f560" y="f561"/>
                </a:cxn>
                <a:cxn ang="f305">
                  <a:pos x="f562" y="f563"/>
                </a:cxn>
                <a:cxn ang="f305">
                  <a:pos x="f564" y="f565"/>
                </a:cxn>
                <a:cxn ang="f305">
                  <a:pos x="f528" y="f529"/>
                </a:cxn>
              </a:cxnLst>
              <a:rect l="f478" t="f481" r="f479" b="f480"/>
              <a:pathLst>
                <a:path w="662009" h="640647">
                  <a:moveTo>
                    <a:pt x="f8" y="f9"/>
                  </a:moveTo>
                  <a:lnTo>
                    <a:pt x="f8" y="f9"/>
                  </a:lnTo>
                  <a:lnTo>
                    <a:pt x="f10" y="f9"/>
                  </a:lnTo>
                  <a:cubicBezTo>
                    <a:pt x="f10" y="f11"/>
                    <a:pt x="f12" y="f13"/>
                    <a:pt x="f12" y="f5"/>
                  </a:cubicBezTo>
                  <a:cubicBezTo>
                    <a:pt x="f14" y="f15"/>
                    <a:pt x="f16" y="f17"/>
                    <a:pt x="f5" y="f18"/>
                  </a:cubicBezTo>
                  <a:cubicBezTo>
                    <a:pt x="f5" y="f19"/>
                    <a:pt x="f5" y="f20"/>
                    <a:pt x="f5" y="f21"/>
                  </a:cubicBezTo>
                  <a:cubicBezTo>
                    <a:pt x="f22" y="f23"/>
                    <a:pt x="f24" y="f25"/>
                    <a:pt x="f26" y="f7"/>
                  </a:cubicBezTo>
                  <a:cubicBezTo>
                    <a:pt x="f27" y="f28"/>
                    <a:pt x="f10" y="f29"/>
                    <a:pt x="f12" y="f30"/>
                  </a:cubicBezTo>
                  <a:lnTo>
                    <a:pt x="f31" y="f30"/>
                  </a:lnTo>
                  <a:cubicBezTo>
                    <a:pt x="f31" y="f32"/>
                    <a:pt x="f33" y="f34"/>
                    <a:pt x="f33" y="f35"/>
                  </a:cubicBezTo>
                  <a:cubicBezTo>
                    <a:pt x="f36" y="f35"/>
                    <a:pt x="f37" y="f35"/>
                    <a:pt x="f38" y="f35"/>
                  </a:cubicBezTo>
                  <a:cubicBezTo>
                    <a:pt x="f38" y="f39"/>
                    <a:pt x="f38" y="f40"/>
                    <a:pt x="f38" y="f41"/>
                  </a:cubicBezTo>
                  <a:lnTo>
                    <a:pt x="f42" y="f41"/>
                  </a:lnTo>
                  <a:cubicBezTo>
                    <a:pt x="f42" y="f43"/>
                    <a:pt x="f42" y="f44"/>
                    <a:pt x="f42" y="f45"/>
                  </a:cubicBezTo>
                  <a:cubicBezTo>
                    <a:pt x="f46" y="f45"/>
                    <a:pt x="f47" y="f48"/>
                    <a:pt x="f49" y="f48"/>
                  </a:cubicBezTo>
                  <a:cubicBezTo>
                    <a:pt x="f49" y="f50"/>
                    <a:pt x="f49" y="f51"/>
                    <a:pt x="f49" y="f52"/>
                  </a:cubicBezTo>
                  <a:cubicBezTo>
                    <a:pt x="f53" y="f54"/>
                    <a:pt x="f55" y="f56"/>
                    <a:pt x="f57" y="f58"/>
                  </a:cubicBezTo>
                  <a:cubicBezTo>
                    <a:pt x="f59" y="f60"/>
                    <a:pt x="f61" y="f62"/>
                    <a:pt x="f63" y="f64"/>
                  </a:cubicBezTo>
                  <a:cubicBezTo>
                    <a:pt x="f63" y="f65"/>
                    <a:pt x="f63" y="f66"/>
                    <a:pt x="f63" y="f67"/>
                  </a:cubicBezTo>
                  <a:cubicBezTo>
                    <a:pt x="f68" y="f67"/>
                    <a:pt x="f69" y="f67"/>
                    <a:pt x="f70" y="f67"/>
                  </a:cubicBezTo>
                  <a:cubicBezTo>
                    <a:pt x="f71" y="f72"/>
                    <a:pt x="f73" y="f74"/>
                    <a:pt x="f75" y="f76"/>
                  </a:cubicBezTo>
                  <a:cubicBezTo>
                    <a:pt x="f77" y="f78"/>
                    <a:pt x="f79" y="f80"/>
                    <a:pt x="f81" y="f82"/>
                  </a:cubicBezTo>
                  <a:cubicBezTo>
                    <a:pt x="f83" y="f84"/>
                    <a:pt x="f85" y="f86"/>
                    <a:pt x="f87" y="f88"/>
                  </a:cubicBezTo>
                  <a:cubicBezTo>
                    <a:pt x="f89" y="f90"/>
                    <a:pt x="f91" y="f92"/>
                    <a:pt x="f49" y="f93"/>
                  </a:cubicBezTo>
                  <a:cubicBezTo>
                    <a:pt x="f49" y="f94"/>
                    <a:pt x="f49" y="f95"/>
                    <a:pt x="f49" y="f96"/>
                  </a:cubicBezTo>
                  <a:cubicBezTo>
                    <a:pt x="f97" y="f96"/>
                    <a:pt x="f98" y="f96"/>
                    <a:pt x="f99" y="f96"/>
                  </a:cubicBezTo>
                  <a:cubicBezTo>
                    <a:pt x="f99" y="f100"/>
                    <a:pt x="f99" y="f101"/>
                    <a:pt x="f99" y="f102"/>
                  </a:cubicBezTo>
                  <a:cubicBezTo>
                    <a:pt x="f98" y="f102"/>
                    <a:pt x="f103" y="f102"/>
                    <a:pt x="f104" y="f102"/>
                  </a:cubicBezTo>
                  <a:cubicBezTo>
                    <a:pt x="f104" y="f105"/>
                    <a:pt x="f104" y="f106"/>
                    <a:pt x="f104" y="f107"/>
                  </a:cubicBezTo>
                  <a:cubicBezTo>
                    <a:pt x="f108" y="f107"/>
                    <a:pt x="f109" y="f107"/>
                    <a:pt x="f110" y="f107"/>
                  </a:cubicBezTo>
                  <a:cubicBezTo>
                    <a:pt x="f110" y="f111"/>
                    <a:pt x="f110" y="f112"/>
                    <a:pt x="f110" y="f113"/>
                  </a:cubicBezTo>
                  <a:cubicBezTo>
                    <a:pt x="f114" y="f113"/>
                    <a:pt x="f115" y="f113"/>
                    <a:pt x="f116" y="f113"/>
                  </a:cubicBezTo>
                  <a:cubicBezTo>
                    <a:pt x="f116" y="f117"/>
                    <a:pt x="f116" y="f118"/>
                    <a:pt x="f116" y="f119"/>
                  </a:cubicBezTo>
                  <a:cubicBezTo>
                    <a:pt x="f120" y="f119"/>
                    <a:pt x="f121" y="f119"/>
                    <a:pt x="f42" y="f119"/>
                  </a:cubicBezTo>
                  <a:cubicBezTo>
                    <a:pt x="f42" y="f122"/>
                    <a:pt x="f42" y="f123"/>
                    <a:pt x="f42" y="f124"/>
                  </a:cubicBezTo>
                  <a:lnTo>
                    <a:pt x="f38" y="f124"/>
                  </a:lnTo>
                  <a:cubicBezTo>
                    <a:pt x="f38" y="f124"/>
                    <a:pt x="f38" y="f124"/>
                    <a:pt x="f38" y="f124"/>
                  </a:cubicBezTo>
                  <a:cubicBezTo>
                    <a:pt x="f125" y="f124"/>
                    <a:pt x="f126" y="f124"/>
                    <a:pt x="f127" y="f124"/>
                  </a:cubicBezTo>
                  <a:cubicBezTo>
                    <a:pt x="f127" y="f128"/>
                    <a:pt x="f127" y="f129"/>
                    <a:pt x="f127" y="f130"/>
                  </a:cubicBezTo>
                  <a:cubicBezTo>
                    <a:pt x="f131" y="f132"/>
                    <a:pt x="f133" y="f134"/>
                    <a:pt x="f8" y="f9"/>
                  </a:cubicBezTo>
                  <a:close/>
                  <a:moveTo>
                    <a:pt x="f135" y="f136"/>
                  </a:moveTo>
                  <a:cubicBezTo>
                    <a:pt x="f137" y="f138"/>
                    <a:pt x="f139" y="f140"/>
                    <a:pt x="f141" y="f140"/>
                  </a:cubicBezTo>
                  <a:cubicBezTo>
                    <a:pt x="f142" y="f140"/>
                    <a:pt x="f143" y="f144"/>
                    <a:pt x="f145" y="f146"/>
                  </a:cubicBezTo>
                  <a:lnTo>
                    <a:pt x="f147" y="f148"/>
                  </a:lnTo>
                  <a:lnTo>
                    <a:pt x="f149" y="f150"/>
                  </a:lnTo>
                  <a:lnTo>
                    <a:pt x="f151" y="f152"/>
                  </a:lnTo>
                  <a:cubicBezTo>
                    <a:pt x="f153" y="f154"/>
                    <a:pt x="f155" y="f156"/>
                    <a:pt x="f157" y="f156"/>
                  </a:cubicBezTo>
                  <a:cubicBezTo>
                    <a:pt x="f158" y="f156"/>
                    <a:pt x="f159" y="f160"/>
                    <a:pt x="f159" y="f161"/>
                  </a:cubicBezTo>
                  <a:cubicBezTo>
                    <a:pt x="f159" y="f162"/>
                    <a:pt x="f163" y="f164"/>
                    <a:pt x="f165" y="f166"/>
                  </a:cubicBezTo>
                  <a:cubicBezTo>
                    <a:pt x="f167" y="f168"/>
                    <a:pt x="f169" y="f170"/>
                    <a:pt x="f169" y="f171"/>
                  </a:cubicBezTo>
                  <a:cubicBezTo>
                    <a:pt x="f169" y="f172"/>
                    <a:pt x="f173" y="f174"/>
                    <a:pt x="f175" y="f174"/>
                  </a:cubicBezTo>
                  <a:cubicBezTo>
                    <a:pt x="f176" y="f174"/>
                    <a:pt x="f177" y="f178"/>
                    <a:pt x="f179" y="f180"/>
                  </a:cubicBezTo>
                  <a:lnTo>
                    <a:pt x="f181" y="f182"/>
                  </a:lnTo>
                  <a:lnTo>
                    <a:pt x="f183" y="f184"/>
                  </a:lnTo>
                  <a:lnTo>
                    <a:pt x="f185" y="f186"/>
                  </a:lnTo>
                  <a:cubicBezTo>
                    <a:pt x="f187" y="f188"/>
                    <a:pt x="f189" y="f190"/>
                    <a:pt x="f191" y="f190"/>
                  </a:cubicBezTo>
                  <a:cubicBezTo>
                    <a:pt x="f192" y="f190"/>
                    <a:pt x="f193" y="f194"/>
                    <a:pt x="f193" y="f195"/>
                  </a:cubicBezTo>
                  <a:cubicBezTo>
                    <a:pt x="f193" y="f196"/>
                    <a:pt x="f197" y="f198"/>
                    <a:pt x="f199" y="f200"/>
                  </a:cubicBezTo>
                  <a:cubicBezTo>
                    <a:pt x="f201" y="f202"/>
                    <a:pt x="f203" y="f204"/>
                    <a:pt x="f203" y="f205"/>
                  </a:cubicBezTo>
                  <a:cubicBezTo>
                    <a:pt x="f203" y="f206"/>
                    <a:pt x="f207" y="f208"/>
                    <a:pt x="f135" y="f136"/>
                  </a:cubicBezTo>
                  <a:close/>
                </a:path>
              </a:pathLst>
            </a:custGeom>
            <a:solidFill>
              <a:srgbClr val="FFFFFF"/>
            </a:solidFill>
            <a:ln cap="flat">
              <a:noFill/>
              <a:prstDash val="solid"/>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PE" sz="1400" b="0" i="0" u="none" strike="noStrike" kern="1200" cap="none" spc="0" baseline="0">
                <a:solidFill>
                  <a:srgbClr val="000000"/>
                </a:solidFill>
                <a:uFillTx/>
                <a:latin typeface="Trebuchet MS"/>
                <a:ea typeface="Arial"/>
                <a:cs typeface="Arial"/>
              </a:endParaRPr>
            </a:p>
          </p:txBody>
        </p:sp>
      </p:grpSp>
    </p:spTree>
    <p:extLst>
      <p:ext uri="{BB962C8B-B14F-4D97-AF65-F5344CB8AC3E}">
        <p14:creationId xmlns:p14="http://schemas.microsoft.com/office/powerpoint/2010/main" val="1922921735"/>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8_Image slide layout">
    <p:bg>
      <p:bgPr>
        <a:solidFill>
          <a:srgbClr val="FFFFFF"/>
        </a:solidFill>
        <a:effectLst/>
      </p:bgPr>
    </p:bg>
    <p:spTree>
      <p:nvGrpSpPr>
        <p:cNvPr id="1" name=""/>
        <p:cNvGrpSpPr/>
        <p:nvPr/>
      </p:nvGrpSpPr>
      <p:grpSpPr>
        <a:xfrm>
          <a:off x="0" y="0"/>
          <a:ext cx="0" cy="0"/>
          <a:chOff x="0" y="0"/>
          <a:chExt cx="0" cy="0"/>
        </a:xfrm>
      </p:grpSpPr>
      <p:sp>
        <p:nvSpPr>
          <p:cNvPr id="2" name="Rectangle 74">
            <a:extLst>
              <a:ext uri="{FF2B5EF4-FFF2-40B4-BE49-F238E27FC236}">
                <a16:creationId xmlns:a16="http://schemas.microsoft.com/office/drawing/2014/main" id="{A42A3C98-DFB7-7821-EF95-25A9C63BDE24}"/>
              </a:ext>
            </a:extLst>
          </p:cNvPr>
          <p:cNvSpPr/>
          <p:nvPr/>
        </p:nvSpPr>
        <p:spPr>
          <a:xfrm>
            <a:off x="1849876" y="0"/>
            <a:ext cx="3698135" cy="6858000"/>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rebuchet MS"/>
              <a:ea typeface="Arial"/>
              <a:cs typeface="Arial"/>
            </a:endParaRPr>
          </a:p>
        </p:txBody>
      </p:sp>
      <p:sp>
        <p:nvSpPr>
          <p:cNvPr id="3" name="그림 개체 틀 2">
            <a:extLst>
              <a:ext uri="{FF2B5EF4-FFF2-40B4-BE49-F238E27FC236}">
                <a16:creationId xmlns:a16="http://schemas.microsoft.com/office/drawing/2014/main" id="{550BB47C-E6E8-CF25-85AF-0CF6AECBD295}"/>
              </a:ext>
            </a:extLst>
          </p:cNvPr>
          <p:cNvSpPr txBox="1">
            <a:spLocks noGrp="1"/>
          </p:cNvSpPr>
          <p:nvPr>
            <p:ph type="pic" idx="4294967295"/>
          </p:nvPr>
        </p:nvSpPr>
        <p:spPr>
          <a:xfrm>
            <a:off x="5548012" y="853391"/>
            <a:ext cx="5995867" cy="3130823"/>
          </a:xfrm>
          <a:solidFill>
            <a:srgbClr val="F2F2F2"/>
          </a:solidFill>
        </p:spPr>
        <p:txBody>
          <a:bodyPr anchor="ctr" anchorCtr="1">
            <a:noAutofit/>
          </a:bodyPr>
          <a:lstStyle>
            <a:lvl1pPr algn="ctr">
              <a:lnSpc>
                <a:spcPct val="150000"/>
              </a:lnSpc>
              <a:defRPr lang="en-US" sz="1600">
                <a:solidFill>
                  <a:srgbClr val="404040"/>
                </a:solidFill>
                <a:ea typeface="맑은 고딕" pitchFamily="34"/>
              </a:defRPr>
            </a:lvl1pPr>
          </a:lstStyle>
          <a:p>
            <a:pPr lvl="0"/>
            <a:r>
              <a:rPr lang="en-US"/>
              <a:t>Place Your Picture Here </a:t>
            </a:r>
          </a:p>
        </p:txBody>
      </p:sp>
      <p:sp>
        <p:nvSpPr>
          <p:cNvPr id="4" name="그림 개체 틀 2">
            <a:extLst>
              <a:ext uri="{FF2B5EF4-FFF2-40B4-BE49-F238E27FC236}">
                <a16:creationId xmlns:a16="http://schemas.microsoft.com/office/drawing/2014/main" id="{491F33CE-52AC-714A-BECB-5ACFAF343DF2}"/>
              </a:ext>
            </a:extLst>
          </p:cNvPr>
          <p:cNvSpPr txBox="1">
            <a:spLocks noGrp="1"/>
          </p:cNvSpPr>
          <p:nvPr>
            <p:ph type="pic" idx="4294967295"/>
          </p:nvPr>
        </p:nvSpPr>
        <p:spPr>
          <a:xfrm>
            <a:off x="0" y="2306930"/>
            <a:ext cx="1848258" cy="1677283"/>
          </a:xfrm>
          <a:solidFill>
            <a:srgbClr val="F2F2F2"/>
          </a:solidFill>
        </p:spPr>
        <p:txBody>
          <a:bodyPr anchor="ctr" anchorCtr="1">
            <a:noAutofit/>
          </a:bodyPr>
          <a:lstStyle>
            <a:lvl1pPr algn="ctr">
              <a:lnSpc>
                <a:spcPct val="150000"/>
              </a:lnSpc>
              <a:defRPr lang="en-US" sz="1200">
                <a:solidFill>
                  <a:srgbClr val="404040"/>
                </a:solidFill>
                <a:ea typeface="맑은 고딕" pitchFamily="34"/>
              </a:defRPr>
            </a:lvl1pPr>
          </a:lstStyle>
          <a:p>
            <a:pPr lvl="0"/>
            <a:r>
              <a:rPr lang="en-US"/>
              <a:t>Place Your Picture Here </a:t>
            </a:r>
          </a:p>
        </p:txBody>
      </p:sp>
      <p:sp>
        <p:nvSpPr>
          <p:cNvPr id="5" name="그림 개체 틀 2">
            <a:extLst>
              <a:ext uri="{FF2B5EF4-FFF2-40B4-BE49-F238E27FC236}">
                <a16:creationId xmlns:a16="http://schemas.microsoft.com/office/drawing/2014/main" id="{8E4EC6B8-BCB9-A401-D938-4B9C68AED767}"/>
              </a:ext>
            </a:extLst>
          </p:cNvPr>
          <p:cNvSpPr txBox="1">
            <a:spLocks noGrp="1"/>
          </p:cNvSpPr>
          <p:nvPr>
            <p:ph type="pic" idx="4294967295"/>
          </p:nvPr>
        </p:nvSpPr>
        <p:spPr>
          <a:xfrm>
            <a:off x="3699753" y="2306930"/>
            <a:ext cx="1848258" cy="1677283"/>
          </a:xfrm>
          <a:solidFill>
            <a:srgbClr val="F2F2F2"/>
          </a:solidFill>
        </p:spPr>
        <p:txBody>
          <a:bodyPr anchor="ctr" anchorCtr="1">
            <a:noAutofit/>
          </a:bodyPr>
          <a:lstStyle>
            <a:lvl1pPr algn="ctr">
              <a:lnSpc>
                <a:spcPct val="150000"/>
              </a:lnSpc>
              <a:defRPr lang="en-US" sz="1200">
                <a:solidFill>
                  <a:srgbClr val="404040"/>
                </a:solidFill>
                <a:ea typeface="맑은 고딕" pitchFamily="34"/>
              </a:defRPr>
            </a:lvl1pPr>
          </a:lstStyle>
          <a:p>
            <a:pPr lvl="0"/>
            <a:r>
              <a:rPr lang="en-US"/>
              <a:t>Place Your Picture Here </a:t>
            </a:r>
          </a:p>
        </p:txBody>
      </p:sp>
      <p:sp>
        <p:nvSpPr>
          <p:cNvPr id="6" name="그림 개체 틀 2">
            <a:extLst>
              <a:ext uri="{FF2B5EF4-FFF2-40B4-BE49-F238E27FC236}">
                <a16:creationId xmlns:a16="http://schemas.microsoft.com/office/drawing/2014/main" id="{00BA0C35-2BCA-BB9A-6A5D-E1B82D927162}"/>
              </a:ext>
            </a:extLst>
          </p:cNvPr>
          <p:cNvSpPr txBox="1">
            <a:spLocks noGrp="1"/>
          </p:cNvSpPr>
          <p:nvPr>
            <p:ph type="pic" idx="4294967295"/>
          </p:nvPr>
        </p:nvSpPr>
        <p:spPr>
          <a:xfrm>
            <a:off x="1849876" y="2306930"/>
            <a:ext cx="1848258" cy="1677283"/>
          </a:xfrm>
          <a:solidFill>
            <a:srgbClr val="F2F2F2"/>
          </a:solidFill>
        </p:spPr>
        <p:txBody>
          <a:bodyPr anchor="ctr" anchorCtr="1">
            <a:noAutofit/>
          </a:bodyPr>
          <a:lstStyle>
            <a:lvl1pPr algn="ctr">
              <a:lnSpc>
                <a:spcPct val="150000"/>
              </a:lnSpc>
              <a:defRPr lang="en-US" sz="1200">
                <a:solidFill>
                  <a:srgbClr val="404040"/>
                </a:solidFill>
                <a:ea typeface="맑은 고딕" pitchFamily="34"/>
              </a:defRPr>
            </a:lvl1pPr>
          </a:lstStyle>
          <a:p>
            <a:pPr lvl="0"/>
            <a:r>
              <a:rPr lang="en-US"/>
              <a:t>Place Your Picture Here </a:t>
            </a:r>
          </a:p>
        </p:txBody>
      </p:sp>
    </p:spTree>
    <p:extLst>
      <p:ext uri="{BB962C8B-B14F-4D97-AF65-F5344CB8AC3E}">
        <p14:creationId xmlns:p14="http://schemas.microsoft.com/office/powerpoint/2010/main" val="238695266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Diapositiva de título">
    <p:bg>
      <p:bgPr>
        <a:solidFill>
          <a:srgbClr val="262626"/>
        </a:solidFill>
        <a:effectLst/>
      </p:bgPr>
    </p:bg>
    <p:spTree>
      <p:nvGrpSpPr>
        <p:cNvPr id="1" name=""/>
        <p:cNvGrpSpPr/>
        <p:nvPr/>
      </p:nvGrpSpPr>
      <p:grpSpPr>
        <a:xfrm>
          <a:off x="0" y="0"/>
          <a:ext cx="0" cy="0"/>
          <a:chOff x="0" y="0"/>
          <a:chExt cx="0" cy="0"/>
        </a:xfrm>
      </p:grpSpPr>
      <p:pic>
        <p:nvPicPr>
          <p:cNvPr id="2" name="Imagen 6">
            <a:extLst>
              <a:ext uri="{FF2B5EF4-FFF2-40B4-BE49-F238E27FC236}">
                <a16:creationId xmlns:a16="http://schemas.microsoft.com/office/drawing/2014/main" id="{9A801B9B-2354-7E1B-FFF8-672EAFCA988A}"/>
              </a:ext>
            </a:extLst>
          </p:cNvPr>
          <p:cNvPicPr>
            <a:picLocks noChangeAspect="1"/>
          </p:cNvPicPr>
          <p:nvPr/>
        </p:nvPicPr>
        <p:blipFill>
          <a:blip r:embed="rId2" cstate="print"/>
          <a:stretch>
            <a:fillRect/>
          </a:stretch>
        </p:blipFill>
        <p:spPr>
          <a:xfrm>
            <a:off x="5306290" y="0"/>
            <a:ext cx="6885706" cy="6858000"/>
          </a:xfrm>
          <a:prstGeom prst="rect">
            <a:avLst/>
          </a:prstGeom>
          <a:noFill/>
          <a:ln cap="flat">
            <a:noFill/>
          </a:ln>
        </p:spPr>
      </p:pic>
      <p:sp>
        <p:nvSpPr>
          <p:cNvPr id="3" name="Marcador de posición de imagen 11">
            <a:extLst>
              <a:ext uri="{FF2B5EF4-FFF2-40B4-BE49-F238E27FC236}">
                <a16:creationId xmlns:a16="http://schemas.microsoft.com/office/drawing/2014/main" id="{B7BE0749-6958-7CF9-B621-F83D8C1BE0D5}"/>
              </a:ext>
            </a:extLst>
          </p:cNvPr>
          <p:cNvSpPr txBox="1">
            <a:spLocks noGrp="1"/>
          </p:cNvSpPr>
          <p:nvPr>
            <p:ph type="pic" idx="4294967295"/>
          </p:nvPr>
        </p:nvSpPr>
        <p:spPr>
          <a:xfrm>
            <a:off x="0" y="0"/>
            <a:ext cx="5306290" cy="6858000"/>
          </a:xfrm>
          <a:solidFill>
            <a:srgbClr val="E7ECEF"/>
          </a:solidFill>
        </p:spPr>
        <p:txBody>
          <a:bodyPr anchor="ctr" anchorCtr="1"/>
          <a:lstStyle>
            <a:lvl1pPr algn="ctr">
              <a:lnSpc>
                <a:spcPct val="150000"/>
              </a:lnSpc>
              <a:defRPr sz="1800"/>
            </a:lvl1pPr>
            <a:lvl2pPr marL="0" marR="0" lvl="0" indent="0" algn="ctr" fontAlgn="auto">
              <a:lnSpc>
                <a:spcPct val="150000"/>
              </a:lnSpc>
              <a:spcBef>
                <a:spcPts val="1000"/>
              </a:spcBef>
              <a:spcAft>
                <a:spcPts val="0"/>
              </a:spcAft>
              <a:buNone/>
              <a:tabLst/>
              <a:defRPr lang="es-ES" sz="1800" b="0" i="0" u="none" strike="noStrike" cap="none" spc="0" baseline="0">
                <a:solidFill>
                  <a:srgbClr val="6C757D"/>
                </a:solidFill>
                <a:uFillTx/>
                <a:latin typeface="Trebuchet MS"/>
                <a:ea typeface="Arial"/>
                <a:cs typeface="Arial"/>
              </a:defRPr>
            </a:lvl2pPr>
          </a:lstStyle>
          <a:p>
            <a:pPr lvl="0"/>
            <a:r>
              <a:rPr lang="es-ES"/>
              <a:t>Put your </a:t>
            </a:r>
          </a:p>
          <a:p>
            <a:pPr lvl="0"/>
            <a:r>
              <a:rPr lang="es-ES"/>
              <a:t>image here</a:t>
            </a:r>
          </a:p>
        </p:txBody>
      </p:sp>
      <p:sp>
        <p:nvSpPr>
          <p:cNvPr id="4" name="Título 1">
            <a:extLst>
              <a:ext uri="{FF2B5EF4-FFF2-40B4-BE49-F238E27FC236}">
                <a16:creationId xmlns:a16="http://schemas.microsoft.com/office/drawing/2014/main" id="{A654E363-BD2A-D01E-C600-B186094362A9}"/>
              </a:ext>
            </a:extLst>
          </p:cNvPr>
          <p:cNvSpPr txBox="1">
            <a:spLocks noGrp="1"/>
          </p:cNvSpPr>
          <p:nvPr>
            <p:ph type="title"/>
          </p:nvPr>
        </p:nvSpPr>
        <p:spPr>
          <a:xfrm>
            <a:off x="5680838" y="1951366"/>
            <a:ext cx="5873858" cy="1065934"/>
          </a:xfrm>
        </p:spPr>
        <p:txBody>
          <a:bodyPr anchor="t"/>
          <a:lstStyle>
            <a:lvl1pPr>
              <a:lnSpc>
                <a:spcPct val="100000"/>
              </a:lnSpc>
              <a:defRPr sz="6600">
                <a:solidFill>
                  <a:srgbClr val="FFFFFF"/>
                </a:solidFill>
              </a:defRPr>
            </a:lvl1pPr>
          </a:lstStyle>
          <a:p>
            <a:pPr lvl="0"/>
            <a:r>
              <a:rPr lang="es-ES"/>
              <a:t>Slide Title Here</a:t>
            </a:r>
          </a:p>
        </p:txBody>
      </p:sp>
      <p:sp>
        <p:nvSpPr>
          <p:cNvPr id="5" name="Subtítulo 2">
            <a:extLst>
              <a:ext uri="{FF2B5EF4-FFF2-40B4-BE49-F238E27FC236}">
                <a16:creationId xmlns:a16="http://schemas.microsoft.com/office/drawing/2014/main" id="{A606F950-AB50-892D-BE8D-6803D6014D1D}"/>
              </a:ext>
            </a:extLst>
          </p:cNvPr>
          <p:cNvSpPr txBox="1">
            <a:spLocks noGrp="1"/>
          </p:cNvSpPr>
          <p:nvPr>
            <p:ph type="subTitle" idx="4294967295"/>
          </p:nvPr>
        </p:nvSpPr>
        <p:spPr>
          <a:xfrm>
            <a:off x="5680362" y="3490575"/>
            <a:ext cx="5874279" cy="1663842"/>
          </a:xfrm>
        </p:spPr>
        <p:txBody>
          <a:bodyPr/>
          <a:lstStyle>
            <a:lvl1pPr>
              <a:lnSpc>
                <a:spcPct val="150000"/>
              </a:lnSpc>
              <a:defRPr sz="1600">
                <a:solidFill>
                  <a:srgbClr val="FFFFFF"/>
                </a:solidFill>
              </a:defRPr>
            </a:lvl1pPr>
          </a:lstStyle>
          <a:p>
            <a:pPr lvl="0"/>
            <a:r>
              <a:rPr lang="es-ES"/>
              <a:t>Slide Subtitle here</a:t>
            </a:r>
          </a:p>
        </p:txBody>
      </p:sp>
      <p:sp>
        <p:nvSpPr>
          <p:cNvPr id="6" name="Marcador de texto 4">
            <a:extLst>
              <a:ext uri="{FF2B5EF4-FFF2-40B4-BE49-F238E27FC236}">
                <a16:creationId xmlns:a16="http://schemas.microsoft.com/office/drawing/2014/main" id="{045BEF69-0024-01B3-D8C8-1FADCCF10B7E}"/>
              </a:ext>
            </a:extLst>
          </p:cNvPr>
          <p:cNvSpPr txBox="1">
            <a:spLocks noGrp="1"/>
          </p:cNvSpPr>
          <p:nvPr>
            <p:ph type="body" idx="4294967295"/>
          </p:nvPr>
        </p:nvSpPr>
        <p:spPr>
          <a:xfrm>
            <a:off x="5680079" y="776481"/>
            <a:ext cx="5873748" cy="1066803"/>
          </a:xfrm>
        </p:spPr>
        <p:txBody>
          <a:bodyPr anchor="ctr">
            <a:noAutofit/>
          </a:bodyPr>
          <a:lstStyle>
            <a:lvl1pPr>
              <a:lnSpc>
                <a:spcPct val="100000"/>
              </a:lnSpc>
              <a:defRPr sz="8000">
                <a:solidFill>
                  <a:srgbClr val="2667FF"/>
                </a:solidFill>
                <a:latin typeface="Garamond"/>
              </a:defRPr>
            </a:lvl1pPr>
          </a:lstStyle>
          <a:p>
            <a:pPr lvl="0"/>
            <a:r>
              <a:rPr lang="es-ES"/>
              <a:t>00</a:t>
            </a:r>
          </a:p>
        </p:txBody>
      </p:sp>
    </p:spTree>
    <p:extLst>
      <p:ext uri="{BB962C8B-B14F-4D97-AF65-F5344CB8AC3E}">
        <p14:creationId xmlns:p14="http://schemas.microsoft.com/office/powerpoint/2010/main" val="4071829073"/>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0_Images &amp; Contents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CB3BF9C8-CC61-0D54-FE35-13DE68CFBE2F}"/>
              </a:ext>
            </a:extLst>
          </p:cNvPr>
          <p:cNvSpPr txBox="1">
            <a:spLocks noGrp="1"/>
          </p:cNvSpPr>
          <p:nvPr>
            <p:ph type="pic" idx="4294967295"/>
          </p:nvPr>
        </p:nvSpPr>
        <p:spPr>
          <a:xfrm>
            <a:off x="1679505" y="562895"/>
            <a:ext cx="3311965" cy="1799996"/>
          </a:xfrm>
          <a:solidFill>
            <a:srgbClr val="F2F2F2"/>
          </a:solidFill>
        </p:spPr>
        <p:txBody>
          <a:bodyPr anchor="ctr" anchorCtr="1"/>
          <a:lstStyle>
            <a:lvl1pPr algn="ctr">
              <a:lnSpc>
                <a:spcPct val="150000"/>
              </a:lnSpc>
              <a:defRPr lang="en-US" sz="1200">
                <a:solidFill>
                  <a:srgbClr val="404040"/>
                </a:solidFill>
                <a:ea typeface="맑은 고딕" pitchFamily="34"/>
                <a:cs typeface="Arial" pitchFamily="34"/>
              </a:defRPr>
            </a:lvl1pPr>
          </a:lstStyle>
          <a:p>
            <a:pPr lvl="0"/>
            <a:r>
              <a:rPr lang="en-US"/>
              <a:t>Your Picture Here</a:t>
            </a:r>
          </a:p>
        </p:txBody>
      </p:sp>
      <p:sp>
        <p:nvSpPr>
          <p:cNvPr id="3" name="Rectangle 3">
            <a:extLst>
              <a:ext uri="{FF2B5EF4-FFF2-40B4-BE49-F238E27FC236}">
                <a16:creationId xmlns:a16="http://schemas.microsoft.com/office/drawing/2014/main" id="{C279546B-6B5F-CF64-FC5C-B9A194CC541B}"/>
              </a:ext>
            </a:extLst>
          </p:cNvPr>
          <p:cNvSpPr/>
          <p:nvPr/>
        </p:nvSpPr>
        <p:spPr>
          <a:xfrm>
            <a:off x="0" y="0"/>
            <a:ext cx="1487491" cy="6858000"/>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rebuchet MS"/>
              <a:ea typeface="맑은 고딕" pitchFamily="34"/>
              <a:cs typeface="Arial"/>
            </a:endParaRPr>
          </a:p>
        </p:txBody>
      </p:sp>
      <p:sp>
        <p:nvSpPr>
          <p:cNvPr id="4" name="Picture Placeholder 2">
            <a:extLst>
              <a:ext uri="{FF2B5EF4-FFF2-40B4-BE49-F238E27FC236}">
                <a16:creationId xmlns:a16="http://schemas.microsoft.com/office/drawing/2014/main" id="{40BA1B11-AEB1-28A7-9015-FB1096EA2C81}"/>
              </a:ext>
            </a:extLst>
          </p:cNvPr>
          <p:cNvSpPr txBox="1">
            <a:spLocks noGrp="1"/>
          </p:cNvSpPr>
          <p:nvPr>
            <p:ph type="pic" idx="4294967295"/>
          </p:nvPr>
        </p:nvSpPr>
        <p:spPr>
          <a:xfrm>
            <a:off x="1679505" y="2531242"/>
            <a:ext cx="3311965" cy="1799996"/>
          </a:xfrm>
          <a:solidFill>
            <a:srgbClr val="F2F2F2"/>
          </a:solidFill>
        </p:spPr>
        <p:txBody>
          <a:bodyPr anchor="ctr" anchorCtr="1"/>
          <a:lstStyle>
            <a:lvl1pPr algn="ctr">
              <a:lnSpc>
                <a:spcPct val="150000"/>
              </a:lnSpc>
              <a:defRPr lang="en-US" sz="1200">
                <a:solidFill>
                  <a:srgbClr val="404040"/>
                </a:solidFill>
                <a:ea typeface="맑은 고딕" pitchFamily="34"/>
                <a:cs typeface="Arial" pitchFamily="34"/>
              </a:defRPr>
            </a:lvl1pPr>
          </a:lstStyle>
          <a:p>
            <a:pPr lvl="0"/>
            <a:r>
              <a:rPr lang="en-US"/>
              <a:t>Your Picture Here</a:t>
            </a:r>
          </a:p>
        </p:txBody>
      </p:sp>
      <p:sp>
        <p:nvSpPr>
          <p:cNvPr id="5" name="Picture Placeholder 2">
            <a:extLst>
              <a:ext uri="{FF2B5EF4-FFF2-40B4-BE49-F238E27FC236}">
                <a16:creationId xmlns:a16="http://schemas.microsoft.com/office/drawing/2014/main" id="{3088DD41-0C6F-91D9-07BD-FA707D7920A4}"/>
              </a:ext>
            </a:extLst>
          </p:cNvPr>
          <p:cNvSpPr txBox="1">
            <a:spLocks noGrp="1"/>
          </p:cNvSpPr>
          <p:nvPr>
            <p:ph type="pic" idx="4294967295"/>
          </p:nvPr>
        </p:nvSpPr>
        <p:spPr>
          <a:xfrm>
            <a:off x="1679505" y="4499597"/>
            <a:ext cx="3311965" cy="1799996"/>
          </a:xfrm>
          <a:solidFill>
            <a:srgbClr val="F2F2F2"/>
          </a:solidFill>
        </p:spPr>
        <p:txBody>
          <a:bodyPr anchor="ctr" anchorCtr="1"/>
          <a:lstStyle>
            <a:lvl1pPr algn="ctr">
              <a:lnSpc>
                <a:spcPct val="150000"/>
              </a:lnSpc>
              <a:defRPr lang="en-US" sz="1200">
                <a:solidFill>
                  <a:srgbClr val="404040"/>
                </a:solidFill>
                <a:ea typeface="맑은 고딕" pitchFamily="34"/>
                <a:cs typeface="Arial" pitchFamily="34"/>
              </a:defRPr>
            </a:lvl1pPr>
          </a:lstStyle>
          <a:p>
            <a:pPr lvl="0"/>
            <a:r>
              <a:rPr lang="en-US"/>
              <a:t>Your Picture Here</a:t>
            </a:r>
          </a:p>
        </p:txBody>
      </p:sp>
    </p:spTree>
    <p:extLst>
      <p:ext uri="{BB962C8B-B14F-4D97-AF65-F5344CB8AC3E}">
        <p14:creationId xmlns:p14="http://schemas.microsoft.com/office/powerpoint/2010/main" val="1303027215"/>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EE2D9AD2-803B-C7E3-D39C-F296C45EA077}"/>
              </a:ext>
            </a:extLst>
          </p:cNvPr>
          <p:cNvSpPr txBox="1">
            <a:spLocks noGrp="1"/>
          </p:cNvSpPr>
          <p:nvPr>
            <p:ph type="body" idx="4294967295"/>
          </p:nvPr>
        </p:nvSpPr>
        <p:spPr>
          <a:xfrm>
            <a:off x="323533" y="339507"/>
            <a:ext cx="11573195" cy="724250"/>
          </a:xfrm>
        </p:spPr>
        <p:txBody>
          <a:bodyPr anchor="ctr" anchorCtr="1"/>
          <a:lstStyle>
            <a:lvl1pPr algn="ctr">
              <a:lnSpc>
                <a:spcPct val="150000"/>
              </a:lnSpc>
              <a:defRPr lang="en-US" sz="5400">
                <a:solidFill>
                  <a:srgbClr val="262626"/>
                </a:solidFill>
                <a:latin typeface="Garamond"/>
                <a:ea typeface="맑은 고딕" pitchFamily="34"/>
                <a:cs typeface="Arial" pitchFamily="34"/>
              </a:defRPr>
            </a:lvl1pPr>
          </a:lstStyle>
          <a:p>
            <a:pPr lvl="0"/>
            <a:r>
              <a:rPr lang="en-US"/>
              <a:t>BASIC LAYOUT</a:t>
            </a:r>
          </a:p>
        </p:txBody>
      </p:sp>
      <p:sp>
        <p:nvSpPr>
          <p:cNvPr id="3" name="Onda 2">
            <a:extLst>
              <a:ext uri="{FF2B5EF4-FFF2-40B4-BE49-F238E27FC236}">
                <a16:creationId xmlns:a16="http://schemas.microsoft.com/office/drawing/2014/main" id="{3ED81318-3CAE-5CD3-3EE2-DF8D0182FC78}"/>
              </a:ext>
            </a:extLst>
          </p:cNvPr>
          <p:cNvSpPr/>
          <p:nvPr/>
        </p:nvSpPr>
        <p:spPr>
          <a:xfrm>
            <a:off x="115186" y="6518492"/>
            <a:ext cx="11960928" cy="211070"/>
          </a:xfrm>
          <a:custGeom>
            <a:avLst>
              <a:gd name="f9" fmla="val 12500"/>
              <a:gd name="f10" fmla="val 0"/>
            </a:avLst>
            <a:gdLst>
              <a:gd name="f2" fmla="val 10800000"/>
              <a:gd name="f3" fmla="val 5400000"/>
              <a:gd name="f4" fmla="val 180"/>
              <a:gd name="f5" fmla="val w"/>
              <a:gd name="f6" fmla="val h"/>
              <a:gd name="f7" fmla="val ss"/>
              <a:gd name="f8" fmla="val 0"/>
              <a:gd name="f9" fmla="val 12500"/>
              <a:gd name="f10" fmla="val 0"/>
              <a:gd name="f11" fmla="+- 0 0 -180"/>
              <a:gd name="f12" fmla="+- 0 0 -270"/>
              <a:gd name="f13" fmla="+- 0 0 -360"/>
              <a:gd name="f14" fmla="+- 0 0 -90"/>
              <a:gd name="f15" fmla="abs f5"/>
              <a:gd name="f16" fmla="abs f6"/>
              <a:gd name="f17" fmla="abs f7"/>
              <a:gd name="f18" fmla="val f8"/>
              <a:gd name="f19" fmla="val f9"/>
              <a:gd name="f20" fmla="val f10"/>
              <a:gd name="f21" fmla="*/ f11 f2 1"/>
              <a:gd name="f22" fmla="*/ f12 f2 1"/>
              <a:gd name="f23" fmla="*/ f13 f2 1"/>
              <a:gd name="f24" fmla="*/ f14 f2 1"/>
              <a:gd name="f25" fmla="?: f15 f5 1"/>
              <a:gd name="f26" fmla="?: f16 f6 1"/>
              <a:gd name="f27" fmla="?: f17 f7 1"/>
              <a:gd name="f28" fmla="*/ f21 1 f4"/>
              <a:gd name="f29" fmla="*/ f22 1 f4"/>
              <a:gd name="f30" fmla="*/ f23 1 f4"/>
              <a:gd name="f31" fmla="*/ f24 1 f4"/>
              <a:gd name="f32" fmla="*/ f25 1 21600"/>
              <a:gd name="f33" fmla="*/ f26 1 21600"/>
              <a:gd name="f34" fmla="*/ 21600 f25 1"/>
              <a:gd name="f35" fmla="*/ 21600 f26 1"/>
              <a:gd name="f36" fmla="+- f28 0 f3"/>
              <a:gd name="f37" fmla="+- f29 0 f3"/>
              <a:gd name="f38" fmla="+- f30 0 f3"/>
              <a:gd name="f39" fmla="+- f31 0 f3"/>
              <a:gd name="f40" fmla="min f33 f32"/>
              <a:gd name="f41" fmla="*/ f34 1 f27"/>
              <a:gd name="f42" fmla="*/ f35 1 f27"/>
              <a:gd name="f43" fmla="val f41"/>
              <a:gd name="f44" fmla="val f42"/>
              <a:gd name="f45" fmla="+- f44 0 f18"/>
              <a:gd name="f46" fmla="+- f43 0 f18"/>
              <a:gd name="f47" fmla="*/ f45 1 2"/>
              <a:gd name="f48" fmla="*/ f46 1 2"/>
              <a:gd name="f49" fmla="*/ f45 f19 1"/>
              <a:gd name="f50" fmla="*/ f46 f20 1"/>
              <a:gd name="f51" fmla="+- f18 f47 0"/>
              <a:gd name="f52" fmla="+- f18 f48 0"/>
              <a:gd name="f53" fmla="*/ f49 1 100000"/>
              <a:gd name="f54" fmla="*/ f50 1 100000"/>
              <a:gd name="f55" fmla="*/ f50 1 50000"/>
              <a:gd name="f56" fmla="*/ f49 1 50000"/>
              <a:gd name="f57" fmla="*/ f53 10 1"/>
              <a:gd name="f58" fmla="+- f44 0 f53"/>
              <a:gd name="f59" fmla="abs f54"/>
              <a:gd name="f60" fmla="?: f55 0 f55"/>
              <a:gd name="f61" fmla="?: f55 f55 0"/>
              <a:gd name="f62" fmla="+- f52 f54 0"/>
              <a:gd name="f63" fmla="+- f52 0 f54"/>
              <a:gd name="f64" fmla="+- f44 0 f56"/>
              <a:gd name="f65" fmla="*/ f56 f40 1"/>
              <a:gd name="f66" fmla="*/ f53 f40 1"/>
              <a:gd name="f67" fmla="*/ f51 f40 1"/>
              <a:gd name="f68" fmla="*/ f57 1 3"/>
              <a:gd name="f69" fmla="+- f18 0 f60"/>
              <a:gd name="f70" fmla="+- f43 0 f61"/>
              <a:gd name="f71" fmla="+- f18 f61 0"/>
              <a:gd name="f72" fmla="+- f43 f60 0"/>
              <a:gd name="f73" fmla="+- f43 0 f59"/>
              <a:gd name="f74" fmla="*/ f64 f40 1"/>
              <a:gd name="f75" fmla="*/ f58 f40 1"/>
              <a:gd name="f76" fmla="*/ f63 f40 1"/>
              <a:gd name="f77" fmla="*/ f59 f40 1"/>
              <a:gd name="f78" fmla="*/ f62 f40 1"/>
              <a:gd name="f79" fmla="+- f53 0 f68"/>
              <a:gd name="f80" fmla="+- f53 f68 0"/>
              <a:gd name="f81" fmla="+- f58 0 f68"/>
              <a:gd name="f82" fmla="+- f58 f68 0"/>
              <a:gd name="f83" fmla="+- f60 f70 0"/>
              <a:gd name="f84" fmla="max f69 f71"/>
              <a:gd name="f85" fmla="min f70 f72"/>
              <a:gd name="f86" fmla="*/ f69 f40 1"/>
              <a:gd name="f87" fmla="*/ f70 f40 1"/>
              <a:gd name="f88" fmla="*/ f72 f40 1"/>
              <a:gd name="f89" fmla="*/ f71 f40 1"/>
              <a:gd name="f90" fmla="*/ f73 f40 1"/>
              <a:gd name="f91" fmla="*/ f83 1 3"/>
              <a:gd name="f92" fmla="*/ f84 f40 1"/>
              <a:gd name="f93" fmla="*/ f85 f40 1"/>
              <a:gd name="f94" fmla="*/ f79 f40 1"/>
              <a:gd name="f95" fmla="*/ f80 f40 1"/>
              <a:gd name="f96" fmla="*/ f82 f40 1"/>
              <a:gd name="f97" fmla="*/ f81 f40 1"/>
              <a:gd name="f98" fmla="+- f69 f91 0"/>
              <a:gd name="f99" fmla="+- f71 f91 0"/>
              <a:gd name="f100" fmla="+- f98 f70 0"/>
              <a:gd name="f101" fmla="+- f99 f72 0"/>
              <a:gd name="f102" fmla="*/ f98 f40 1"/>
              <a:gd name="f103" fmla="*/ f99 f40 1"/>
              <a:gd name="f104" fmla="*/ f100 1 2"/>
              <a:gd name="f105" fmla="*/ f101 1 2"/>
              <a:gd name="f106" fmla="*/ f104 f40 1"/>
              <a:gd name="f107" fmla="*/ f105 f40 1"/>
            </a:gdLst>
            <a:ahLst/>
            <a:cxnLst>
              <a:cxn ang="3cd4">
                <a:pos x="hc" y="t"/>
              </a:cxn>
              <a:cxn ang="0">
                <a:pos x="r" y="vc"/>
              </a:cxn>
              <a:cxn ang="cd4">
                <a:pos x="hc" y="b"/>
              </a:cxn>
              <a:cxn ang="cd2">
                <a:pos x="l" y="vc"/>
              </a:cxn>
              <a:cxn ang="f36">
                <a:pos x="f76" y="f66"/>
              </a:cxn>
              <a:cxn ang="f37">
                <a:pos x="f77" y="f67"/>
              </a:cxn>
              <a:cxn ang="f38">
                <a:pos x="f78" y="f75"/>
              </a:cxn>
              <a:cxn ang="f39">
                <a:pos x="f90" y="f67"/>
              </a:cxn>
            </a:cxnLst>
            <a:rect l="f92" t="f65" r="f93" b="f74"/>
            <a:pathLst>
              <a:path>
                <a:moveTo>
                  <a:pt x="f86" y="f66"/>
                </a:moveTo>
                <a:cubicBezTo>
                  <a:pt x="f102" y="f94"/>
                  <a:pt x="f106" y="f95"/>
                  <a:pt x="f87" y="f66"/>
                </a:cubicBezTo>
                <a:lnTo>
                  <a:pt x="f88" y="f75"/>
                </a:lnTo>
                <a:cubicBezTo>
                  <a:pt x="f107" y="f96"/>
                  <a:pt x="f103" y="f97"/>
                  <a:pt x="f89" y="f75"/>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186590"/>
              </a:solidFill>
              <a:uFillTx/>
              <a:latin typeface="Trebuchet MS"/>
              <a:ea typeface="Arial"/>
              <a:cs typeface="Arial"/>
            </a:endParaRPr>
          </a:p>
        </p:txBody>
      </p:sp>
      <p:grpSp>
        <p:nvGrpSpPr>
          <p:cNvPr id="4" name="Grupo 20">
            <a:extLst>
              <a:ext uri="{FF2B5EF4-FFF2-40B4-BE49-F238E27FC236}">
                <a16:creationId xmlns:a16="http://schemas.microsoft.com/office/drawing/2014/main" id="{BC059047-ADFD-8F02-0848-A073B21EC9CE}"/>
              </a:ext>
            </a:extLst>
          </p:cNvPr>
          <p:cNvGrpSpPr/>
          <p:nvPr/>
        </p:nvGrpSpPr>
        <p:grpSpPr>
          <a:xfrm>
            <a:off x="0" y="0"/>
            <a:ext cx="12076115" cy="1106616"/>
            <a:chOff x="0" y="0"/>
            <a:chExt cx="12076115" cy="1106616"/>
          </a:xfrm>
        </p:grpSpPr>
        <p:sp>
          <p:nvSpPr>
            <p:cNvPr id="5" name="Paralelogramo 10">
              <a:extLst>
                <a:ext uri="{FF2B5EF4-FFF2-40B4-BE49-F238E27FC236}">
                  <a16:creationId xmlns:a16="http://schemas.microsoft.com/office/drawing/2014/main" id="{BDB51B53-6233-91B0-7B24-903DAE776E1C}"/>
                </a:ext>
              </a:extLst>
            </p:cNvPr>
            <p:cNvSpPr/>
            <p:nvPr/>
          </p:nvSpPr>
          <p:spPr>
            <a:xfrm>
              <a:off x="0" y="0"/>
              <a:ext cx="1019693" cy="1106616"/>
            </a:xfrm>
            <a:custGeom>
              <a:avLst>
                <a:gd name="f8" fmla="val 25000"/>
              </a:avLst>
              <a:gdLst>
                <a:gd name="f1" fmla="val 10800000"/>
                <a:gd name="f2" fmla="val 5400000"/>
                <a:gd name="f3" fmla="val 180"/>
                <a:gd name="f4" fmla="val w"/>
                <a:gd name="f5" fmla="val h"/>
                <a:gd name="f6" fmla="val ss"/>
                <a:gd name="f7" fmla="val 0"/>
                <a:gd name="f8" fmla="val 25000"/>
                <a:gd name="f9" fmla="+- 0 0 -360"/>
                <a:gd name="f10" fmla="+- 0 0 -90"/>
                <a:gd name="f11" fmla="+- 0 0 -180"/>
                <a:gd name="f12" fmla="+- 0 0 -270"/>
                <a:gd name="f13" fmla="abs f4"/>
                <a:gd name="f14" fmla="abs f5"/>
                <a:gd name="f15" fmla="abs f6"/>
                <a:gd name="f16" fmla="val f7"/>
                <a:gd name="f17" fmla="val f8"/>
                <a:gd name="f18" fmla="*/ f9 f1 1"/>
                <a:gd name="f19" fmla="*/ f10 f1 1"/>
                <a:gd name="f20" fmla="*/ f11 f1 1"/>
                <a:gd name="f21" fmla="*/ f12 f1 1"/>
                <a:gd name="f22" fmla="?: f13 f4 1"/>
                <a:gd name="f23" fmla="?: f14 f5 1"/>
                <a:gd name="f24" fmla="?: f15 f6 1"/>
                <a:gd name="f25" fmla="*/ 5 f17 1"/>
                <a:gd name="f26" fmla="*/ f18 1 f3"/>
                <a:gd name="f27" fmla="*/ f19 1 f3"/>
                <a:gd name="f28" fmla="*/ f20 1 f3"/>
                <a:gd name="f29" fmla="*/ f21 1 f3"/>
                <a:gd name="f30" fmla="*/ f22 1 21600"/>
                <a:gd name="f31" fmla="*/ f23 1 21600"/>
                <a:gd name="f32" fmla="*/ 21600 f22 1"/>
                <a:gd name="f33" fmla="*/ 21600 f23 1"/>
                <a:gd name="f34" fmla="+- f26 0 f2"/>
                <a:gd name="f35" fmla="+- f27 0 f2"/>
                <a:gd name="f36" fmla="+- f28 0 f2"/>
                <a:gd name="f37" fmla="+- f29 0 f2"/>
                <a:gd name="f38" fmla="min f31 f30"/>
                <a:gd name="f39" fmla="*/ f32 1 f24"/>
                <a:gd name="f40" fmla="*/ f33 1 f24"/>
                <a:gd name="f41" fmla="val f39"/>
                <a:gd name="f42" fmla="val f40"/>
                <a:gd name="f43" fmla="*/ f16 f38 1"/>
                <a:gd name="f44" fmla="+- f42 0 f16"/>
                <a:gd name="f45" fmla="+- f41 0 f16"/>
                <a:gd name="f46" fmla="*/ f42 f38 1"/>
                <a:gd name="f47" fmla="*/ f41 f38 1"/>
                <a:gd name="f48" fmla="*/ f44 1 2"/>
                <a:gd name="f49" fmla="*/ f45 1 2"/>
                <a:gd name="f50" fmla="min f45 f44"/>
                <a:gd name="f51" fmla="*/ 100000 f45 1"/>
                <a:gd name="f52" fmla="+- f16 f48 0"/>
                <a:gd name="f53" fmla="+- f16 f49 0"/>
                <a:gd name="f54" fmla="*/ f51 1 f50"/>
                <a:gd name="f55" fmla="*/ f50 f17 1"/>
                <a:gd name="f56" fmla="*/ f55 1 200000"/>
                <a:gd name="f57" fmla="*/ f55 1 100000"/>
                <a:gd name="f58" fmla="*/ f25 1 f54"/>
                <a:gd name="f59" fmla="*/ f44 f53 1"/>
                <a:gd name="f60" fmla="*/ f53 f38 1"/>
                <a:gd name="f61" fmla="*/ f52 f38 1"/>
                <a:gd name="f62" fmla="+- f41 0 f56"/>
                <a:gd name="f63" fmla="+- f41 0 f57"/>
                <a:gd name="f64" fmla="+- 1 f58 0"/>
                <a:gd name="f65" fmla="*/ f59 1 f57"/>
                <a:gd name="f66" fmla="*/ f57 f38 1"/>
                <a:gd name="f67" fmla="*/ f56 f38 1"/>
                <a:gd name="f68" fmla="*/ f63 1 2"/>
                <a:gd name="f69" fmla="*/ f64 1 12"/>
                <a:gd name="f70" fmla="val f65"/>
                <a:gd name="f71" fmla="*/ f63 f38 1"/>
                <a:gd name="f72" fmla="*/ f62 f38 1"/>
                <a:gd name="f73" fmla="+- f41 0 f68"/>
                <a:gd name="f74" fmla="*/ f69 f45 1"/>
                <a:gd name="f75" fmla="*/ f69 f44 1"/>
                <a:gd name="f76" fmla="+- f42 0 f70"/>
                <a:gd name="f77" fmla="*/ f68 f38 1"/>
                <a:gd name="f78" fmla="*/ f70 f38 1"/>
                <a:gd name="f79" fmla="+- f41 0 f74"/>
                <a:gd name="f80" fmla="+- f42 0 f75"/>
                <a:gd name="f81" fmla="*/ f74 f38 1"/>
                <a:gd name="f82" fmla="*/ f75 f38 1"/>
                <a:gd name="f83" fmla="*/ f76 f38 1"/>
                <a:gd name="f84" fmla="*/ f73 f38 1"/>
                <a:gd name="f85" fmla="*/ f79 f38 1"/>
                <a:gd name="f86" fmla="*/ f80 f38 1"/>
              </a:gdLst>
              <a:ahLst/>
              <a:cxnLst>
                <a:cxn ang="3cd4">
                  <a:pos x="hc" y="t"/>
                </a:cxn>
                <a:cxn ang="0">
                  <a:pos x="r" y="vc"/>
                </a:cxn>
                <a:cxn ang="cd4">
                  <a:pos x="hc" y="b"/>
                </a:cxn>
                <a:cxn ang="cd2">
                  <a:pos x="l" y="vc"/>
                </a:cxn>
                <a:cxn ang="f34">
                  <a:pos x="f60" y="f83"/>
                </a:cxn>
                <a:cxn ang="f34">
                  <a:pos x="f84" y="f43"/>
                </a:cxn>
                <a:cxn ang="f35">
                  <a:pos x="f72" y="f61"/>
                </a:cxn>
                <a:cxn ang="f36">
                  <a:pos x="f77" y="f46"/>
                </a:cxn>
                <a:cxn ang="f36">
                  <a:pos x="f60" y="f78"/>
                </a:cxn>
                <a:cxn ang="f37">
                  <a:pos x="f67" y="f61"/>
                </a:cxn>
              </a:cxnLst>
              <a:rect l="f81" t="f82" r="f85" b="f86"/>
              <a:pathLst>
                <a:path>
                  <a:moveTo>
                    <a:pt x="f43" y="f46"/>
                  </a:moveTo>
                  <a:lnTo>
                    <a:pt x="f66" y="f43"/>
                  </a:lnTo>
                  <a:lnTo>
                    <a:pt x="f47" y="f43"/>
                  </a:lnTo>
                  <a:lnTo>
                    <a:pt x="f71" y="f46"/>
                  </a:ln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Arial"/>
              </a:endParaRPr>
            </a:p>
          </p:txBody>
        </p:sp>
        <p:cxnSp>
          <p:nvCxnSpPr>
            <p:cNvPr id="6" name="Conector recto 4">
              <a:extLst>
                <a:ext uri="{FF2B5EF4-FFF2-40B4-BE49-F238E27FC236}">
                  <a16:creationId xmlns:a16="http://schemas.microsoft.com/office/drawing/2014/main" id="{2D530838-93AF-EB25-BDFE-D89A7831F236}"/>
                </a:ext>
              </a:extLst>
            </p:cNvPr>
            <p:cNvCxnSpPr/>
            <p:nvPr/>
          </p:nvCxnSpPr>
          <p:spPr>
            <a:xfrm>
              <a:off x="1716228" y="1084944"/>
              <a:ext cx="10359887" cy="0"/>
            </a:xfrm>
            <a:prstGeom prst="straightConnector1">
              <a:avLst/>
            </a:prstGeom>
            <a:noFill/>
            <a:ln w="6345" cap="flat">
              <a:solidFill>
                <a:srgbClr val="92D050"/>
              </a:solidFill>
              <a:prstDash val="solid"/>
              <a:miter/>
            </a:ln>
          </p:spPr>
        </p:cxnSp>
      </p:grpSp>
      <p:grpSp>
        <p:nvGrpSpPr>
          <p:cNvPr id="7" name="Grupo 30">
            <a:extLst>
              <a:ext uri="{FF2B5EF4-FFF2-40B4-BE49-F238E27FC236}">
                <a16:creationId xmlns:a16="http://schemas.microsoft.com/office/drawing/2014/main" id="{3591B203-A68B-BF0B-9DC0-1A68ADB9012B}"/>
              </a:ext>
            </a:extLst>
          </p:cNvPr>
          <p:cNvGrpSpPr/>
          <p:nvPr/>
        </p:nvGrpSpPr>
        <p:grpSpPr>
          <a:xfrm>
            <a:off x="11198227" y="217490"/>
            <a:ext cx="884233" cy="846140"/>
            <a:chOff x="11198227" y="217490"/>
            <a:chExt cx="884233" cy="846140"/>
          </a:xfrm>
        </p:grpSpPr>
        <p:sp>
          <p:nvSpPr>
            <p:cNvPr id="8" name="Freeform 11">
              <a:extLst>
                <a:ext uri="{FF2B5EF4-FFF2-40B4-BE49-F238E27FC236}">
                  <a16:creationId xmlns:a16="http://schemas.microsoft.com/office/drawing/2014/main" id="{7C5EF5DF-6650-D009-E000-169CD3DF6EB4}"/>
                </a:ext>
              </a:extLst>
            </p:cNvPr>
            <p:cNvSpPr/>
            <p:nvPr/>
          </p:nvSpPr>
          <p:spPr>
            <a:xfrm>
              <a:off x="11198227" y="217490"/>
              <a:ext cx="579436" cy="846140"/>
            </a:xfrm>
            <a:custGeom>
              <a:avLst/>
              <a:gdLst>
                <a:gd name="f0" fmla="val 10800000"/>
                <a:gd name="f1" fmla="val 5400000"/>
                <a:gd name="f2" fmla="val 360"/>
                <a:gd name="f3" fmla="val 180"/>
                <a:gd name="f4" fmla="val w"/>
                <a:gd name="f5" fmla="val h"/>
                <a:gd name="f6" fmla="val 0"/>
                <a:gd name="f7" fmla="val 846"/>
                <a:gd name="f8" fmla="val 1238"/>
                <a:gd name="f9" fmla="val 294"/>
                <a:gd name="f10" fmla="val 715"/>
                <a:gd name="f11" fmla="val 269"/>
                <a:gd name="f12" fmla="val 723"/>
                <a:gd name="f13" fmla="val 244"/>
                <a:gd name="f14" fmla="val 732"/>
                <a:gd name="f15" fmla="val 218"/>
                <a:gd name="f16" fmla="val 739"/>
                <a:gd name="f17" fmla="val 173"/>
                <a:gd name="f18" fmla="val 751"/>
                <a:gd name="f19" fmla="val 128"/>
                <a:gd name="f20" fmla="val 756"/>
                <a:gd name="f21" fmla="val 81"/>
                <a:gd name="f22" fmla="val 752"/>
                <a:gd name="f23" fmla="val 60"/>
                <a:gd name="f24" fmla="val 750"/>
                <a:gd name="f25" fmla="val 52"/>
                <a:gd name="f26" fmla="val 735"/>
                <a:gd name="f27" fmla="val 61"/>
                <a:gd name="f28" fmla="val 716"/>
                <a:gd name="f29" fmla="val 98"/>
                <a:gd name="f30" fmla="val 640"/>
                <a:gd name="f31" fmla="val 563"/>
                <a:gd name="f32" fmla="val 138"/>
                <a:gd name="f33" fmla="val 479"/>
                <a:gd name="f34" fmla="val 144"/>
                <a:gd name="f35" fmla="val 435"/>
                <a:gd name="f36" fmla="val 390"/>
                <a:gd name="f37" fmla="val 345"/>
                <a:gd name="f38" fmla="val 145"/>
                <a:gd name="f39" fmla="val 291"/>
                <a:gd name="f40" fmla="val 150"/>
                <a:gd name="f41" fmla="val 239"/>
                <a:gd name="f42" fmla="val 172"/>
                <a:gd name="f43" fmla="val 189"/>
                <a:gd name="f44" fmla="val 222"/>
                <a:gd name="f45" fmla="val 76"/>
                <a:gd name="f46" fmla="val 339"/>
                <a:gd name="f47" fmla="val 457"/>
                <a:gd name="f48" fmla="val 4"/>
                <a:gd name="f49" fmla="val 596"/>
                <a:gd name="f50" fmla="val 9"/>
                <a:gd name="f51" fmla="val 718"/>
                <a:gd name="f52" fmla="val 112"/>
                <a:gd name="f53" fmla="val 747"/>
                <a:gd name="f54" fmla="val 248"/>
                <a:gd name="f55" fmla="val 754"/>
                <a:gd name="f56" fmla="val 283"/>
                <a:gd name="f57" fmla="val 318"/>
                <a:gd name="f58" fmla="val 353"/>
                <a:gd name="f59" fmla="val 749"/>
                <a:gd name="f60" fmla="val 464"/>
                <a:gd name="f61" fmla="val 773"/>
                <a:gd name="f62" fmla="val 569"/>
                <a:gd name="f63" fmla="val 817"/>
                <a:gd name="f64" fmla="val 670"/>
                <a:gd name="f65" fmla="val 824"/>
                <a:gd name="f66" fmla="val 686"/>
                <a:gd name="f67" fmla="val 831"/>
                <a:gd name="f68" fmla="val 701"/>
                <a:gd name="f69" fmla="val 839"/>
                <a:gd name="f70" fmla="val 717"/>
                <a:gd name="f71" fmla="val 847"/>
                <a:gd name="f72" fmla="val 736"/>
                <a:gd name="f73" fmla="val 819"/>
                <a:gd name="f74" fmla="val 758"/>
                <a:gd name="f75" fmla="val 682"/>
                <a:gd name="f76" fmla="val 744"/>
                <a:gd name="f77" fmla="val 617"/>
                <a:gd name="f78" fmla="val 613"/>
                <a:gd name="f79" fmla="val 610"/>
                <a:gd name="f80" fmla="val 606"/>
                <a:gd name="f81" fmla="val 714"/>
                <a:gd name="f82" fmla="val 605"/>
                <a:gd name="f83" fmla="val 620"/>
                <a:gd name="f84" fmla="val 753"/>
                <a:gd name="f85" fmla="val 629"/>
                <a:gd name="f86" fmla="val 769"/>
                <a:gd name="f87" fmla="val 638"/>
                <a:gd name="f88" fmla="val 784"/>
                <a:gd name="f89" fmla="val 651"/>
                <a:gd name="f90" fmla="val 790"/>
                <a:gd name="f91" fmla="val 669"/>
                <a:gd name="f92" fmla="val 791"/>
                <a:gd name="f93" fmla="val 722"/>
                <a:gd name="f94" fmla="val 792"/>
                <a:gd name="f95" fmla="val 768"/>
                <a:gd name="f96" fmla="val 812"/>
                <a:gd name="f97" fmla="val 809"/>
                <a:gd name="f98" fmla="val 845"/>
                <a:gd name="f99" fmla="val 813"/>
                <a:gd name="f100" fmla="val 848"/>
                <a:gd name="f101" fmla="val 853"/>
                <a:gd name="f102" fmla="val 858"/>
                <a:gd name="f103" fmla="val 823"/>
                <a:gd name="f104" fmla="val 867"/>
                <a:gd name="f105" fmla="val 821"/>
                <a:gd name="f106" fmla="val 876"/>
                <a:gd name="f107" fmla="val 882"/>
                <a:gd name="f108" fmla="val 804"/>
                <a:gd name="f109" fmla="val 889"/>
                <a:gd name="f110" fmla="val 793"/>
                <a:gd name="f111" fmla="val 888"/>
                <a:gd name="f112" fmla="val 881"/>
                <a:gd name="f113" fmla="val 763"/>
                <a:gd name="f114" fmla="val 863"/>
                <a:gd name="f115" fmla="val 849"/>
                <a:gd name="f116" fmla="val 712"/>
                <a:gd name="f117" fmla="val 841"/>
                <a:gd name="f118" fmla="val 700"/>
                <a:gd name="f119" fmla="val 838"/>
                <a:gd name="f120" fmla="val 688"/>
                <a:gd name="f121" fmla="val 836"/>
                <a:gd name="f122" fmla="val 676"/>
                <a:gd name="f123" fmla="val 834"/>
                <a:gd name="f124" fmla="val 671"/>
                <a:gd name="f125" fmla="val 665"/>
                <a:gd name="f126" fmla="val 835"/>
                <a:gd name="f127" fmla="val 660"/>
                <a:gd name="f128" fmla="val 837"/>
                <a:gd name="f129" fmla="val 600"/>
                <a:gd name="f130" fmla="val 866"/>
                <a:gd name="f131" fmla="val 540"/>
                <a:gd name="f132" fmla="val 896"/>
                <a:gd name="f133" fmla="val 480"/>
                <a:gd name="f134" fmla="val 924"/>
                <a:gd name="f135" fmla="val 473"/>
                <a:gd name="f136" fmla="val 928"/>
                <a:gd name="f137" fmla="val 471"/>
                <a:gd name="f138" fmla="val 932"/>
                <a:gd name="f139" fmla="val 940"/>
                <a:gd name="f140" fmla="val 472"/>
                <a:gd name="f141" fmla="val 1029"/>
                <a:gd name="f142" fmla="val 1119"/>
                <a:gd name="f143" fmla="val 1208"/>
                <a:gd name="f144" fmla="val 1212"/>
                <a:gd name="f145" fmla="val 1216"/>
                <a:gd name="f146" fmla="val 1220"/>
                <a:gd name="f147" fmla="val 468"/>
                <a:gd name="f148" fmla="val 1231"/>
                <a:gd name="f149" fmla="val 459"/>
                <a:gd name="f150" fmla="val 448"/>
                <a:gd name="f151" fmla="val 1237"/>
                <a:gd name="f152" fmla="val 437"/>
                <a:gd name="f153" fmla="val 1236"/>
                <a:gd name="f154" fmla="val 429"/>
                <a:gd name="f155" fmla="val 1228"/>
                <a:gd name="f156" fmla="val 428"/>
                <a:gd name="f157" fmla="val 1217"/>
                <a:gd name="f158" fmla="val 1214"/>
                <a:gd name="f159" fmla="val 1209"/>
                <a:gd name="f160" fmla="val 1120"/>
                <a:gd name="f161" fmla="val 1030"/>
                <a:gd name="f162" fmla="val 941"/>
                <a:gd name="f163" fmla="val 426"/>
                <a:gd name="f164" fmla="val 418"/>
                <a:gd name="f165" fmla="val 358"/>
                <a:gd name="f166" fmla="val 895"/>
                <a:gd name="f167" fmla="val 299"/>
                <a:gd name="f168" fmla="val 234"/>
                <a:gd name="f169" fmla="val 227"/>
                <a:gd name="f170" fmla="val 122"/>
                <a:gd name="f171" fmla="val 47"/>
                <a:gd name="f172" fmla="val 929"/>
                <a:gd name="f173" fmla="val 45"/>
                <a:gd name="f174" fmla="val 43"/>
                <a:gd name="f175" fmla="val 1087"/>
                <a:gd name="f176" fmla="val 44"/>
                <a:gd name="f177" fmla="val 1144"/>
                <a:gd name="f178" fmla="val 1201"/>
                <a:gd name="f179" fmla="val 1206"/>
                <a:gd name="f180" fmla="val 1211"/>
                <a:gd name="f181" fmla="val 35"/>
                <a:gd name="f182" fmla="val 23"/>
                <a:gd name="f183" fmla="val 12"/>
                <a:gd name="f184" fmla="val 2"/>
                <a:gd name="f185" fmla="val 1229"/>
                <a:gd name="f186" fmla="val 1"/>
                <a:gd name="f187" fmla="val 1202"/>
                <a:gd name="f188" fmla="val 1187"/>
                <a:gd name="f189" fmla="val 1171"/>
                <a:gd name="f190" fmla="val 1069"/>
                <a:gd name="f191" fmla="val 1019"/>
                <a:gd name="f192" fmla="val 8"/>
                <a:gd name="f193" fmla="val 897"/>
                <a:gd name="f194" fmla="val 108"/>
                <a:gd name="f195" fmla="val 797"/>
                <a:gd name="f196" fmla="val 229"/>
                <a:gd name="f197" fmla="val 249"/>
                <a:gd name="f198" fmla="val 263"/>
                <a:gd name="f199" fmla="val 782"/>
                <a:gd name="f200" fmla="val 272"/>
                <a:gd name="f201" fmla="val 766"/>
                <a:gd name="f202" fmla="val 281"/>
                <a:gd name="f203" fmla="val 289"/>
                <a:gd name="f204" fmla="val 733"/>
                <a:gd name="f205" fmla="val 297"/>
                <a:gd name="f206" fmla="val 296"/>
                <a:gd name="f207" fmla="val 295"/>
                <a:gd name="f208" fmla="val 785"/>
                <a:gd name="f209" fmla="val 709"/>
                <a:gd name="f210" fmla="val 707"/>
                <a:gd name="f211" fmla="val 786"/>
                <a:gd name="f212" fmla="val 706"/>
                <a:gd name="f213" fmla="val 702"/>
                <a:gd name="f214" fmla="val 698"/>
                <a:gd name="f215" fmla="val 780"/>
                <a:gd name="f216" fmla="val 694"/>
                <a:gd name="f217" fmla="val 748"/>
                <a:gd name="f218" fmla="val 545"/>
                <a:gd name="f219" fmla="val 465"/>
                <a:gd name="f220" fmla="val 422"/>
                <a:gd name="f221" fmla="val 378"/>
                <a:gd name="f222" fmla="val 335"/>
                <a:gd name="f223" fmla="val 287"/>
                <a:gd name="f224" fmla="val 196"/>
                <a:gd name="f225" fmla="val 633"/>
                <a:gd name="f226" fmla="val 102"/>
                <a:gd name="f227" fmla="val 555"/>
                <a:gd name="f228" fmla="val 50"/>
                <a:gd name="f229" fmla="val 449"/>
                <a:gd name="f230" fmla="val 348"/>
                <a:gd name="f231" fmla="val 250"/>
                <a:gd name="f232" fmla="val 115"/>
                <a:gd name="f233" fmla="val 210"/>
                <a:gd name="f234" fmla="val 209"/>
                <a:gd name="f235" fmla="val 192"/>
                <a:gd name="f236" fmla="val 253"/>
                <a:gd name="f237" fmla="val 187"/>
                <a:gd name="f238" fmla="val 298"/>
                <a:gd name="f239" fmla="val 188"/>
                <a:gd name="f240" fmla="val 383"/>
                <a:gd name="f241" fmla="val 421"/>
                <a:gd name="f242" fmla="val 184"/>
                <a:gd name="f243" fmla="val 458"/>
                <a:gd name="f244" fmla="val 177"/>
                <a:gd name="f245" fmla="val 543"/>
                <a:gd name="f246" fmla="val 151"/>
                <a:gd name="f247" fmla="val 623"/>
                <a:gd name="f248" fmla="val 116"/>
                <a:gd name="f249" fmla="val 703"/>
                <a:gd name="f250" fmla="val 114"/>
                <a:gd name="f251" fmla="val 113"/>
                <a:gd name="f252" fmla="val 710"/>
                <a:gd name="f253" fmla="val 175"/>
                <a:gd name="f254" fmla="val 233"/>
                <a:gd name="f255" fmla="val 288"/>
                <a:gd name="f256" fmla="val 286"/>
                <a:gd name="f257" fmla="val 666"/>
                <a:gd name="f258" fmla="val 285"/>
                <a:gd name="f259" fmla="val 664"/>
                <a:gd name="f260" fmla="val 662"/>
                <a:gd name="f261" fmla="val 245"/>
                <a:gd name="f262" fmla="val 224"/>
                <a:gd name="f263" fmla="val 571"/>
                <a:gd name="f264" fmla="val 514"/>
                <a:gd name="f265" fmla="val 221"/>
                <a:gd name="f266" fmla="val 415"/>
                <a:gd name="f267" fmla="val 366"/>
                <a:gd name="f268" fmla="val 352"/>
                <a:gd name="f269" fmla="val 241"/>
                <a:gd name="f270" fmla="val 341"/>
                <a:gd name="f271" fmla="val 258"/>
                <a:gd name="f272" fmla="val 337"/>
                <a:gd name="f273" fmla="val 275"/>
                <a:gd name="f274" fmla="val 333"/>
                <a:gd name="f275" fmla="val 328"/>
                <a:gd name="f276" fmla="val 312"/>
                <a:gd name="f277" fmla="val 397"/>
                <a:gd name="f278" fmla="val 443"/>
                <a:gd name="f279" fmla="val 467"/>
                <a:gd name="f280" fmla="val 247"/>
                <a:gd name="f281" fmla="val 489"/>
                <a:gd name="f282" fmla="val 494"/>
                <a:gd name="f283" fmla="val 198"/>
                <a:gd name="f284" fmla="val 496"/>
                <a:gd name="f285" fmla="val 506"/>
                <a:gd name="f286" fmla="val 181"/>
                <a:gd name="f287" fmla="val 516"/>
                <a:gd name="f288" fmla="val 182"/>
                <a:gd name="f289" fmla="val 526"/>
                <a:gd name="f290" fmla="val 183"/>
                <a:gd name="f291" fmla="val 535"/>
                <a:gd name="f292" fmla="val 190"/>
                <a:gd name="f293" fmla="val 536"/>
                <a:gd name="f294" fmla="val 201"/>
                <a:gd name="f295" fmla="val 538"/>
                <a:gd name="f296" fmla="val 225"/>
                <a:gd name="f297" fmla="val 549"/>
                <a:gd name="f298" fmla="val 243"/>
                <a:gd name="f299" fmla="val 564"/>
                <a:gd name="f300" fmla="val 260"/>
                <a:gd name="f301" fmla="val 591"/>
                <a:gd name="f302" fmla="val 625"/>
                <a:gd name="f303" fmla="val 311"/>
                <a:gd name="f304" fmla="val 661"/>
                <a:gd name="f305" fmla="val 673"/>
                <a:gd name="f306" fmla="val 334"/>
                <a:gd name="f307" fmla="val 678"/>
                <a:gd name="f308" fmla="val 342"/>
                <a:gd name="f309" fmla="val 355"/>
                <a:gd name="f310" fmla="val 677"/>
                <a:gd name="f311" fmla="val 406"/>
                <a:gd name="f312" fmla="val 510"/>
                <a:gd name="f313" fmla="val 546"/>
                <a:gd name="f314" fmla="val 580"/>
                <a:gd name="f315" fmla="val 652"/>
                <a:gd name="f316" fmla="val 612"/>
                <a:gd name="f317" fmla="val 632"/>
                <a:gd name="f318" fmla="val 626"/>
                <a:gd name="f319" fmla="val 650"/>
                <a:gd name="f320" fmla="val 649"/>
                <a:gd name="f321" fmla="val 690"/>
                <a:gd name="f322" fmla="val 741"/>
                <a:gd name="f323" fmla="val 511"/>
                <a:gd name="f324" fmla="val 261"/>
                <a:gd name="f325" fmla="val 486"/>
                <a:gd name="f326" fmla="val 456"/>
                <a:gd name="f327" fmla="val 308"/>
                <a:gd name="f328" fmla="val 424"/>
                <a:gd name="f329" fmla="val 324"/>
                <a:gd name="f330" fmla="val 377"/>
                <a:gd name="f331" fmla="val 364"/>
                <a:gd name="f332" fmla="val 277"/>
                <a:gd name="f333" fmla="val 376"/>
                <a:gd name="f334" fmla="val 268"/>
                <a:gd name="f335" fmla="val 379"/>
                <a:gd name="f336" fmla="val 265"/>
                <a:gd name="f337" fmla="val 393"/>
                <a:gd name="f338" fmla="val 266"/>
                <a:gd name="f339" fmla="val 430"/>
                <a:gd name="f340" fmla="val 504"/>
                <a:gd name="f341" fmla="val 562"/>
                <a:gd name="f342" fmla="val 611"/>
                <a:gd name="f343" fmla="val 332"/>
                <a:gd name="f344" fmla="val 648"/>
                <a:gd name="f345" fmla="val 696"/>
                <a:gd name="f346" fmla="val 455"/>
                <a:gd name="f347" fmla="val 524"/>
                <a:gd name="f348" fmla="val 675"/>
                <a:gd name="f349" fmla="val 592"/>
                <a:gd name="f350" fmla="val 645"/>
                <a:gd name="f351" fmla="val 630"/>
                <a:gd name="f352" fmla="val 589"/>
                <a:gd name="f353" fmla="val 634"/>
                <a:gd name="f354" fmla="val 636"/>
                <a:gd name="f355" fmla="val 419"/>
                <a:gd name="f356" fmla="val 371"/>
                <a:gd name="f357" fmla="val 367"/>
                <a:gd name="f358" fmla="val 362"/>
                <a:gd name="f359" fmla="val 627"/>
                <a:gd name="f360" fmla="val 581"/>
                <a:gd name="f361" fmla="val 307"/>
                <a:gd name="f362" fmla="val 292"/>
                <a:gd name="f363" fmla="val 814"/>
                <a:gd name="f364" fmla="val 815"/>
                <a:gd name="f365" fmla="val 343"/>
                <a:gd name="f366" fmla="val 394"/>
                <a:gd name="f367" fmla="val 864"/>
                <a:gd name="f368" fmla="val 445"/>
                <a:gd name="f369" fmla="val 890"/>
                <a:gd name="f370" fmla="val 454"/>
                <a:gd name="f371" fmla="val 887"/>
                <a:gd name="f372" fmla="val 497"/>
                <a:gd name="f373" fmla="val 868"/>
                <a:gd name="f374" fmla="val 537"/>
                <a:gd name="f375" fmla="val 577"/>
                <a:gd name="f376" fmla="val 829"/>
                <a:gd name="f377" fmla="val 588"/>
                <a:gd name="f378" fmla="val 598"/>
                <a:gd name="f379" fmla="val 568"/>
                <a:gd name="f380" fmla="val 746"/>
                <a:gd name="f381" fmla="val 557"/>
                <a:gd name="f382" fmla="val 708"/>
                <a:gd name="f383" fmla="val 485"/>
                <a:gd name="f384" fmla="val 414"/>
                <a:gd name="f385" fmla="val 743"/>
                <a:gd name="f386" fmla="val 336"/>
                <a:gd name="f387" fmla="val 728"/>
                <a:gd name="f388" fmla="val 331"/>
                <a:gd name="f389" fmla="val 323"/>
                <a:gd name="f390" fmla="val 764"/>
                <a:gd name="f391" fmla="val 314"/>
                <a:gd name="f392" fmla="val 781"/>
                <a:gd name="f393" fmla="val 303"/>
                <a:gd name="f394" fmla="+- 0 0 -90"/>
                <a:gd name="f395" fmla="*/ f4 1 846"/>
                <a:gd name="f396" fmla="*/ f5 1 1238"/>
                <a:gd name="f397" fmla="val f6"/>
                <a:gd name="f398" fmla="val f7"/>
                <a:gd name="f399" fmla="val f8"/>
                <a:gd name="f400" fmla="*/ f394 f0 1"/>
                <a:gd name="f401" fmla="+- f399 0 f397"/>
                <a:gd name="f402" fmla="+- f398 0 f397"/>
                <a:gd name="f403" fmla="*/ f400 1 f3"/>
                <a:gd name="f404" fmla="*/ f402 1 846"/>
                <a:gd name="f405" fmla="*/ f401 1 1238"/>
                <a:gd name="f406" fmla="*/ 218 f402 1"/>
                <a:gd name="f407" fmla="*/ 739 f401 1"/>
                <a:gd name="f408" fmla="*/ 61 f402 1"/>
                <a:gd name="f409" fmla="*/ 716 f401 1"/>
                <a:gd name="f410" fmla="*/ 144 f402 1"/>
                <a:gd name="f411" fmla="*/ 345 f401 1"/>
                <a:gd name="f412" fmla="*/ 457 f402 1"/>
                <a:gd name="f413" fmla="*/ 4 f401 1"/>
                <a:gd name="f414" fmla="*/ 754 f402 1"/>
                <a:gd name="f415" fmla="*/ 353 f401 1"/>
                <a:gd name="f416" fmla="*/ 839 f402 1"/>
                <a:gd name="f417" fmla="*/ 717 f401 1"/>
                <a:gd name="f418" fmla="*/ 617 f402 1"/>
                <a:gd name="f419" fmla="*/ 718 f401 1"/>
                <a:gd name="f420" fmla="*/ 605 f402 1"/>
                <a:gd name="f421" fmla="*/ 669 f402 1"/>
                <a:gd name="f422" fmla="*/ 791 f401 1"/>
                <a:gd name="f423" fmla="*/ 819 f402 1"/>
                <a:gd name="f424" fmla="*/ 858 f401 1"/>
                <a:gd name="f425" fmla="*/ 784 f402 1"/>
                <a:gd name="f426" fmla="*/ 881 f401 1"/>
                <a:gd name="f427" fmla="*/ 676 f402 1"/>
                <a:gd name="f428" fmla="*/ 834 f401 1"/>
                <a:gd name="f429" fmla="*/ 480 f402 1"/>
                <a:gd name="f430" fmla="*/ 924 f401 1"/>
                <a:gd name="f431" fmla="*/ 471 f402 1"/>
                <a:gd name="f432" fmla="*/ 1208 f401 1"/>
                <a:gd name="f433" fmla="*/ 448 f402 1"/>
                <a:gd name="f434" fmla="*/ 1237 f401 1"/>
                <a:gd name="f435" fmla="*/ 428 f402 1"/>
                <a:gd name="f436" fmla="*/ 1209 f401 1"/>
                <a:gd name="f437" fmla="*/ 418 f402 1"/>
                <a:gd name="f438" fmla="*/ 222 f402 1"/>
                <a:gd name="f439" fmla="*/ 44 f402 1"/>
                <a:gd name="f440" fmla="*/ 1201 f401 1"/>
                <a:gd name="f441" fmla="*/ 23 f402 1"/>
                <a:gd name="f442" fmla="*/ 1 f402 1"/>
                <a:gd name="f443" fmla="*/ 1171 f401 1"/>
                <a:gd name="f444" fmla="*/ 229 f402 1"/>
                <a:gd name="f445" fmla="*/ 297 f402 1"/>
                <a:gd name="f446" fmla="*/ 785 f402 1"/>
                <a:gd name="f447" fmla="*/ 709 f401 1"/>
                <a:gd name="f448" fmla="*/ 780 f402 1"/>
                <a:gd name="f449" fmla="*/ 694 f401 1"/>
                <a:gd name="f450" fmla="*/ 712 f402 1"/>
                <a:gd name="f451" fmla="*/ 335 f401 1"/>
                <a:gd name="f452" fmla="*/ 449 f402 1"/>
                <a:gd name="f453" fmla="*/ 47 f401 1"/>
                <a:gd name="f454" fmla="*/ 188 f402 1"/>
                <a:gd name="f455" fmla="*/ 116 f402 1"/>
                <a:gd name="f456" fmla="*/ 700 f401 1"/>
                <a:gd name="f457" fmla="*/ 288 f402 1"/>
                <a:gd name="f458" fmla="*/ 669 f401 1"/>
                <a:gd name="f459" fmla="*/ 514 f401 1"/>
                <a:gd name="f460" fmla="*/ 241 f402 1"/>
                <a:gd name="f461" fmla="*/ 341 f401 1"/>
                <a:gd name="f462" fmla="*/ 443 f402 1"/>
                <a:gd name="f463" fmla="*/ 263 f401 1"/>
                <a:gd name="f464" fmla="*/ 516 f402 1"/>
                <a:gd name="f465" fmla="*/ 182 f401 1"/>
                <a:gd name="f466" fmla="*/ 564 f402 1"/>
                <a:gd name="f467" fmla="*/ 260 f401 1"/>
                <a:gd name="f468" fmla="*/ 678 f402 1"/>
                <a:gd name="f469" fmla="*/ 355 f401 1"/>
                <a:gd name="f470" fmla="*/ 652 f402 1"/>
                <a:gd name="f471" fmla="*/ 612 f401 1"/>
                <a:gd name="f472" fmla="*/ 424 f402 1"/>
                <a:gd name="f473" fmla="*/ 324 f401 1"/>
                <a:gd name="f474" fmla="*/ 265 f402 1"/>
                <a:gd name="f475" fmla="*/ 393 f401 1"/>
                <a:gd name="f476" fmla="*/ 332 f402 1"/>
                <a:gd name="f477" fmla="*/ 648 f401 1"/>
                <a:gd name="f478" fmla="*/ 634 f402 1"/>
                <a:gd name="f479" fmla="*/ 627 f402 1"/>
                <a:gd name="f480" fmla="*/ 360 f401 1"/>
                <a:gd name="f481" fmla="*/ 292 f402 1"/>
                <a:gd name="f482" fmla="*/ 814 f401 1"/>
                <a:gd name="f483" fmla="*/ 445 f402 1"/>
                <a:gd name="f484" fmla="*/ 889 f401 1"/>
                <a:gd name="f485" fmla="*/ 577 f402 1"/>
                <a:gd name="f486" fmla="*/ 829 f401 1"/>
                <a:gd name="f487" fmla="*/ 557 f402 1"/>
                <a:gd name="f488" fmla="*/ 708 f401 1"/>
                <a:gd name="f489" fmla="*/ 323 f402 1"/>
                <a:gd name="f490" fmla="*/ 764 f401 1"/>
                <a:gd name="f491" fmla="+- f403 0 f1"/>
                <a:gd name="f492" fmla="*/ f406 1 847"/>
                <a:gd name="f493" fmla="*/ f407 1 1238"/>
                <a:gd name="f494" fmla="*/ f408 1 847"/>
                <a:gd name="f495" fmla="*/ f409 1 1238"/>
                <a:gd name="f496" fmla="*/ f410 1 847"/>
                <a:gd name="f497" fmla="*/ f411 1 1238"/>
                <a:gd name="f498" fmla="*/ f412 1 847"/>
                <a:gd name="f499" fmla="*/ f413 1 1238"/>
                <a:gd name="f500" fmla="*/ f414 1 847"/>
                <a:gd name="f501" fmla="*/ f415 1 1238"/>
                <a:gd name="f502" fmla="*/ f416 1 847"/>
                <a:gd name="f503" fmla="*/ f417 1 1238"/>
                <a:gd name="f504" fmla="*/ f418 1 847"/>
                <a:gd name="f505" fmla="*/ f419 1 1238"/>
                <a:gd name="f506" fmla="*/ f420 1 847"/>
                <a:gd name="f507" fmla="*/ f421 1 847"/>
                <a:gd name="f508" fmla="*/ f422 1 1238"/>
                <a:gd name="f509" fmla="*/ f423 1 847"/>
                <a:gd name="f510" fmla="*/ f424 1 1238"/>
                <a:gd name="f511" fmla="*/ f425 1 847"/>
                <a:gd name="f512" fmla="*/ f426 1 1238"/>
                <a:gd name="f513" fmla="*/ f427 1 847"/>
                <a:gd name="f514" fmla="*/ f428 1 1238"/>
                <a:gd name="f515" fmla="*/ f429 1 847"/>
                <a:gd name="f516" fmla="*/ f430 1 1238"/>
                <a:gd name="f517" fmla="*/ f431 1 847"/>
                <a:gd name="f518" fmla="*/ f432 1 1238"/>
                <a:gd name="f519" fmla="*/ f433 1 847"/>
                <a:gd name="f520" fmla="*/ f434 1 1238"/>
                <a:gd name="f521" fmla="*/ f435 1 847"/>
                <a:gd name="f522" fmla="*/ f436 1 1238"/>
                <a:gd name="f523" fmla="*/ f437 1 847"/>
                <a:gd name="f524" fmla="*/ f438 1 847"/>
                <a:gd name="f525" fmla="*/ f439 1 847"/>
                <a:gd name="f526" fmla="*/ f440 1 1238"/>
                <a:gd name="f527" fmla="*/ f441 1 847"/>
                <a:gd name="f528" fmla="*/ f442 1 847"/>
                <a:gd name="f529" fmla="*/ f443 1 1238"/>
                <a:gd name="f530" fmla="*/ f444 1 847"/>
                <a:gd name="f531" fmla="*/ f445 1 847"/>
                <a:gd name="f532" fmla="*/ f446 1 847"/>
                <a:gd name="f533" fmla="*/ f447 1 1238"/>
                <a:gd name="f534" fmla="*/ f448 1 847"/>
                <a:gd name="f535" fmla="*/ f449 1 1238"/>
                <a:gd name="f536" fmla="*/ f450 1 847"/>
                <a:gd name="f537" fmla="*/ f451 1 1238"/>
                <a:gd name="f538" fmla="*/ f452 1 847"/>
                <a:gd name="f539" fmla="*/ f453 1 1238"/>
                <a:gd name="f540" fmla="*/ f454 1 847"/>
                <a:gd name="f541" fmla="*/ f455 1 847"/>
                <a:gd name="f542" fmla="*/ f456 1 1238"/>
                <a:gd name="f543" fmla="*/ f457 1 847"/>
                <a:gd name="f544" fmla="*/ f458 1 1238"/>
                <a:gd name="f545" fmla="*/ f459 1 1238"/>
                <a:gd name="f546" fmla="*/ f460 1 847"/>
                <a:gd name="f547" fmla="*/ f461 1 1238"/>
                <a:gd name="f548" fmla="*/ f462 1 847"/>
                <a:gd name="f549" fmla="*/ f463 1 1238"/>
                <a:gd name="f550" fmla="*/ f464 1 847"/>
                <a:gd name="f551" fmla="*/ f465 1 1238"/>
                <a:gd name="f552" fmla="*/ f466 1 847"/>
                <a:gd name="f553" fmla="*/ f467 1 1238"/>
                <a:gd name="f554" fmla="*/ f468 1 847"/>
                <a:gd name="f555" fmla="*/ f469 1 1238"/>
                <a:gd name="f556" fmla="*/ f470 1 847"/>
                <a:gd name="f557" fmla="*/ f471 1 1238"/>
                <a:gd name="f558" fmla="*/ f472 1 847"/>
                <a:gd name="f559" fmla="*/ f473 1 1238"/>
                <a:gd name="f560" fmla="*/ f474 1 847"/>
                <a:gd name="f561" fmla="*/ f475 1 1238"/>
                <a:gd name="f562" fmla="*/ f476 1 847"/>
                <a:gd name="f563" fmla="*/ f477 1 1238"/>
                <a:gd name="f564" fmla="*/ f478 1 847"/>
                <a:gd name="f565" fmla="*/ f479 1 847"/>
                <a:gd name="f566" fmla="*/ f480 1 1238"/>
                <a:gd name="f567" fmla="*/ f481 1 847"/>
                <a:gd name="f568" fmla="*/ f482 1 1238"/>
                <a:gd name="f569" fmla="*/ f483 1 847"/>
                <a:gd name="f570" fmla="*/ f484 1 1238"/>
                <a:gd name="f571" fmla="*/ f485 1 847"/>
                <a:gd name="f572" fmla="*/ f486 1 1238"/>
                <a:gd name="f573" fmla="*/ f487 1 847"/>
                <a:gd name="f574" fmla="*/ f488 1 1238"/>
                <a:gd name="f575" fmla="*/ f489 1 847"/>
                <a:gd name="f576" fmla="*/ f490 1 1238"/>
                <a:gd name="f577" fmla="*/ 0 1 f404"/>
                <a:gd name="f578" fmla="*/ f398 1 f404"/>
                <a:gd name="f579" fmla="*/ 0 1 f405"/>
                <a:gd name="f580" fmla="*/ f399 1 f405"/>
                <a:gd name="f581" fmla="*/ f492 1 f404"/>
                <a:gd name="f582" fmla="*/ f493 1 f405"/>
                <a:gd name="f583" fmla="*/ f494 1 f404"/>
                <a:gd name="f584" fmla="*/ f495 1 f405"/>
                <a:gd name="f585" fmla="*/ f496 1 f404"/>
                <a:gd name="f586" fmla="*/ f497 1 f405"/>
                <a:gd name="f587" fmla="*/ f498 1 f404"/>
                <a:gd name="f588" fmla="*/ f499 1 f405"/>
                <a:gd name="f589" fmla="*/ f500 1 f404"/>
                <a:gd name="f590" fmla="*/ f501 1 f405"/>
                <a:gd name="f591" fmla="*/ f502 1 f404"/>
                <a:gd name="f592" fmla="*/ f503 1 f405"/>
                <a:gd name="f593" fmla="*/ f504 1 f404"/>
                <a:gd name="f594" fmla="*/ f505 1 f405"/>
                <a:gd name="f595" fmla="*/ f506 1 f404"/>
                <a:gd name="f596" fmla="*/ f507 1 f404"/>
                <a:gd name="f597" fmla="*/ f508 1 f405"/>
                <a:gd name="f598" fmla="*/ f509 1 f404"/>
                <a:gd name="f599" fmla="*/ f510 1 f405"/>
                <a:gd name="f600" fmla="*/ f511 1 f404"/>
                <a:gd name="f601" fmla="*/ f512 1 f405"/>
                <a:gd name="f602" fmla="*/ f513 1 f404"/>
                <a:gd name="f603" fmla="*/ f514 1 f405"/>
                <a:gd name="f604" fmla="*/ f515 1 f404"/>
                <a:gd name="f605" fmla="*/ f516 1 f405"/>
                <a:gd name="f606" fmla="*/ f517 1 f404"/>
                <a:gd name="f607" fmla="*/ f518 1 f405"/>
                <a:gd name="f608" fmla="*/ f519 1 f404"/>
                <a:gd name="f609" fmla="*/ f520 1 f405"/>
                <a:gd name="f610" fmla="*/ f521 1 f404"/>
                <a:gd name="f611" fmla="*/ f522 1 f405"/>
                <a:gd name="f612" fmla="*/ f523 1 f404"/>
                <a:gd name="f613" fmla="*/ f524 1 f404"/>
                <a:gd name="f614" fmla="*/ f525 1 f404"/>
                <a:gd name="f615" fmla="*/ f526 1 f405"/>
                <a:gd name="f616" fmla="*/ f527 1 f404"/>
                <a:gd name="f617" fmla="*/ f528 1 f404"/>
                <a:gd name="f618" fmla="*/ f529 1 f405"/>
                <a:gd name="f619" fmla="*/ f530 1 f404"/>
                <a:gd name="f620" fmla="*/ f531 1 f404"/>
                <a:gd name="f621" fmla="*/ f532 1 f404"/>
                <a:gd name="f622" fmla="*/ f533 1 f405"/>
                <a:gd name="f623" fmla="*/ f534 1 f404"/>
                <a:gd name="f624" fmla="*/ f535 1 f405"/>
                <a:gd name="f625" fmla="*/ f536 1 f404"/>
                <a:gd name="f626" fmla="*/ f537 1 f405"/>
                <a:gd name="f627" fmla="*/ f538 1 f404"/>
                <a:gd name="f628" fmla="*/ f539 1 f405"/>
                <a:gd name="f629" fmla="*/ f540 1 f404"/>
                <a:gd name="f630" fmla="*/ f541 1 f404"/>
                <a:gd name="f631" fmla="*/ f542 1 f405"/>
                <a:gd name="f632" fmla="*/ f543 1 f404"/>
                <a:gd name="f633" fmla="*/ f544 1 f405"/>
                <a:gd name="f634" fmla="*/ f545 1 f405"/>
                <a:gd name="f635" fmla="*/ f546 1 f404"/>
                <a:gd name="f636" fmla="*/ f547 1 f405"/>
                <a:gd name="f637" fmla="*/ f548 1 f404"/>
                <a:gd name="f638" fmla="*/ f549 1 f405"/>
                <a:gd name="f639" fmla="*/ f550 1 f404"/>
                <a:gd name="f640" fmla="*/ f551 1 f405"/>
                <a:gd name="f641" fmla="*/ f552 1 f404"/>
                <a:gd name="f642" fmla="*/ f553 1 f405"/>
                <a:gd name="f643" fmla="*/ f554 1 f404"/>
                <a:gd name="f644" fmla="*/ f555 1 f405"/>
                <a:gd name="f645" fmla="*/ f556 1 f404"/>
                <a:gd name="f646" fmla="*/ f557 1 f405"/>
                <a:gd name="f647" fmla="*/ f558 1 f404"/>
                <a:gd name="f648" fmla="*/ f559 1 f405"/>
                <a:gd name="f649" fmla="*/ f560 1 f404"/>
                <a:gd name="f650" fmla="*/ f561 1 f405"/>
                <a:gd name="f651" fmla="*/ f562 1 f404"/>
                <a:gd name="f652" fmla="*/ f563 1 f405"/>
                <a:gd name="f653" fmla="*/ f564 1 f404"/>
                <a:gd name="f654" fmla="*/ f565 1 f404"/>
                <a:gd name="f655" fmla="*/ f566 1 f405"/>
                <a:gd name="f656" fmla="*/ f567 1 f404"/>
                <a:gd name="f657" fmla="*/ f568 1 f405"/>
                <a:gd name="f658" fmla="*/ f569 1 f404"/>
                <a:gd name="f659" fmla="*/ f570 1 f405"/>
                <a:gd name="f660" fmla="*/ f571 1 f404"/>
                <a:gd name="f661" fmla="*/ f572 1 f405"/>
                <a:gd name="f662" fmla="*/ f573 1 f404"/>
                <a:gd name="f663" fmla="*/ f574 1 f405"/>
                <a:gd name="f664" fmla="*/ f575 1 f404"/>
                <a:gd name="f665" fmla="*/ f576 1 f405"/>
                <a:gd name="f666" fmla="*/ f577 f395 1"/>
                <a:gd name="f667" fmla="*/ f578 f395 1"/>
                <a:gd name="f668" fmla="*/ f580 f396 1"/>
                <a:gd name="f669" fmla="*/ f579 f396 1"/>
                <a:gd name="f670" fmla="*/ f581 f395 1"/>
                <a:gd name="f671" fmla="*/ f582 f396 1"/>
                <a:gd name="f672" fmla="*/ f583 f395 1"/>
                <a:gd name="f673" fmla="*/ f584 f396 1"/>
                <a:gd name="f674" fmla="*/ f585 f395 1"/>
                <a:gd name="f675" fmla="*/ f586 f396 1"/>
                <a:gd name="f676" fmla="*/ f587 f395 1"/>
                <a:gd name="f677" fmla="*/ f588 f396 1"/>
                <a:gd name="f678" fmla="*/ f589 f395 1"/>
                <a:gd name="f679" fmla="*/ f590 f396 1"/>
                <a:gd name="f680" fmla="*/ f591 f395 1"/>
                <a:gd name="f681" fmla="*/ f592 f396 1"/>
                <a:gd name="f682" fmla="*/ f593 f395 1"/>
                <a:gd name="f683" fmla="*/ f594 f396 1"/>
                <a:gd name="f684" fmla="*/ f595 f395 1"/>
                <a:gd name="f685" fmla="*/ f596 f395 1"/>
                <a:gd name="f686" fmla="*/ f597 f396 1"/>
                <a:gd name="f687" fmla="*/ f598 f395 1"/>
                <a:gd name="f688" fmla="*/ f599 f396 1"/>
                <a:gd name="f689" fmla="*/ f600 f395 1"/>
                <a:gd name="f690" fmla="*/ f601 f396 1"/>
                <a:gd name="f691" fmla="*/ f602 f395 1"/>
                <a:gd name="f692" fmla="*/ f603 f396 1"/>
                <a:gd name="f693" fmla="*/ f604 f395 1"/>
                <a:gd name="f694" fmla="*/ f605 f396 1"/>
                <a:gd name="f695" fmla="*/ f606 f395 1"/>
                <a:gd name="f696" fmla="*/ f607 f396 1"/>
                <a:gd name="f697" fmla="*/ f608 f395 1"/>
                <a:gd name="f698" fmla="*/ f609 f396 1"/>
                <a:gd name="f699" fmla="*/ f610 f395 1"/>
                <a:gd name="f700" fmla="*/ f611 f396 1"/>
                <a:gd name="f701" fmla="*/ f612 f395 1"/>
                <a:gd name="f702" fmla="*/ f613 f395 1"/>
                <a:gd name="f703" fmla="*/ f614 f395 1"/>
                <a:gd name="f704" fmla="*/ f615 f396 1"/>
                <a:gd name="f705" fmla="*/ f616 f395 1"/>
                <a:gd name="f706" fmla="*/ f617 f395 1"/>
                <a:gd name="f707" fmla="*/ f618 f396 1"/>
                <a:gd name="f708" fmla="*/ f619 f395 1"/>
                <a:gd name="f709" fmla="*/ f620 f395 1"/>
                <a:gd name="f710" fmla="*/ f621 f395 1"/>
                <a:gd name="f711" fmla="*/ f622 f396 1"/>
                <a:gd name="f712" fmla="*/ f623 f395 1"/>
                <a:gd name="f713" fmla="*/ f624 f396 1"/>
                <a:gd name="f714" fmla="*/ f625 f395 1"/>
                <a:gd name="f715" fmla="*/ f626 f396 1"/>
                <a:gd name="f716" fmla="*/ f627 f395 1"/>
                <a:gd name="f717" fmla="*/ f628 f396 1"/>
                <a:gd name="f718" fmla="*/ f629 f395 1"/>
                <a:gd name="f719" fmla="*/ f630 f395 1"/>
                <a:gd name="f720" fmla="*/ f631 f396 1"/>
                <a:gd name="f721" fmla="*/ f632 f395 1"/>
                <a:gd name="f722" fmla="*/ f633 f396 1"/>
                <a:gd name="f723" fmla="*/ f634 f396 1"/>
                <a:gd name="f724" fmla="*/ f635 f395 1"/>
                <a:gd name="f725" fmla="*/ f636 f396 1"/>
                <a:gd name="f726" fmla="*/ f637 f395 1"/>
                <a:gd name="f727" fmla="*/ f638 f396 1"/>
                <a:gd name="f728" fmla="*/ f639 f395 1"/>
                <a:gd name="f729" fmla="*/ f640 f396 1"/>
                <a:gd name="f730" fmla="*/ f641 f395 1"/>
                <a:gd name="f731" fmla="*/ f642 f396 1"/>
                <a:gd name="f732" fmla="*/ f643 f395 1"/>
                <a:gd name="f733" fmla="*/ f644 f396 1"/>
                <a:gd name="f734" fmla="*/ f645 f395 1"/>
                <a:gd name="f735" fmla="*/ f646 f396 1"/>
                <a:gd name="f736" fmla="*/ f647 f395 1"/>
                <a:gd name="f737" fmla="*/ f648 f396 1"/>
                <a:gd name="f738" fmla="*/ f649 f395 1"/>
                <a:gd name="f739" fmla="*/ f650 f396 1"/>
                <a:gd name="f740" fmla="*/ f651 f395 1"/>
                <a:gd name="f741" fmla="*/ f652 f396 1"/>
                <a:gd name="f742" fmla="*/ f653 f395 1"/>
                <a:gd name="f743" fmla="*/ f654 f395 1"/>
                <a:gd name="f744" fmla="*/ f655 f396 1"/>
                <a:gd name="f745" fmla="*/ f656 f395 1"/>
                <a:gd name="f746" fmla="*/ f657 f396 1"/>
                <a:gd name="f747" fmla="*/ f658 f395 1"/>
                <a:gd name="f748" fmla="*/ f659 f396 1"/>
                <a:gd name="f749" fmla="*/ f660 f395 1"/>
                <a:gd name="f750" fmla="*/ f661 f396 1"/>
                <a:gd name="f751" fmla="*/ f662 f395 1"/>
                <a:gd name="f752" fmla="*/ f663 f396 1"/>
                <a:gd name="f753" fmla="*/ f664 f395 1"/>
                <a:gd name="f754" fmla="*/ f665 f396 1"/>
              </a:gdLst>
              <a:ahLst/>
              <a:cxnLst>
                <a:cxn ang="3cd4">
                  <a:pos x="hc" y="t"/>
                </a:cxn>
                <a:cxn ang="0">
                  <a:pos x="r" y="vc"/>
                </a:cxn>
                <a:cxn ang="cd4">
                  <a:pos x="hc" y="b"/>
                </a:cxn>
                <a:cxn ang="cd2">
                  <a:pos x="l" y="vc"/>
                </a:cxn>
                <a:cxn ang="f491">
                  <a:pos x="f670" y="f671"/>
                </a:cxn>
                <a:cxn ang="f491">
                  <a:pos x="f672" y="f673"/>
                </a:cxn>
                <a:cxn ang="f491">
                  <a:pos x="f674" y="f675"/>
                </a:cxn>
                <a:cxn ang="f491">
                  <a:pos x="f676" y="f677"/>
                </a:cxn>
                <a:cxn ang="f491">
                  <a:pos x="f678" y="f679"/>
                </a:cxn>
                <a:cxn ang="f491">
                  <a:pos x="f680" y="f681"/>
                </a:cxn>
                <a:cxn ang="f491">
                  <a:pos x="f682" y="f683"/>
                </a:cxn>
                <a:cxn ang="f491">
                  <a:pos x="f684" y="f683"/>
                </a:cxn>
                <a:cxn ang="f491">
                  <a:pos x="f685" y="f686"/>
                </a:cxn>
                <a:cxn ang="f491">
                  <a:pos x="f687" y="f688"/>
                </a:cxn>
                <a:cxn ang="f491">
                  <a:pos x="f689" y="f690"/>
                </a:cxn>
                <a:cxn ang="f491">
                  <a:pos x="f691" y="f692"/>
                </a:cxn>
                <a:cxn ang="f491">
                  <a:pos x="f693" y="f694"/>
                </a:cxn>
                <a:cxn ang="f491">
                  <a:pos x="f695" y="f696"/>
                </a:cxn>
                <a:cxn ang="f491">
                  <a:pos x="f697" y="f698"/>
                </a:cxn>
                <a:cxn ang="f491">
                  <a:pos x="f699" y="f700"/>
                </a:cxn>
                <a:cxn ang="f491">
                  <a:pos x="f701" y="f694"/>
                </a:cxn>
                <a:cxn ang="f491">
                  <a:pos x="f702" y="f692"/>
                </a:cxn>
                <a:cxn ang="f491">
                  <a:pos x="f703" y="f704"/>
                </a:cxn>
                <a:cxn ang="f491">
                  <a:pos x="f705" y="f698"/>
                </a:cxn>
                <a:cxn ang="f491">
                  <a:pos x="f706" y="f707"/>
                </a:cxn>
                <a:cxn ang="f491">
                  <a:pos x="f708" y="f686"/>
                </a:cxn>
                <a:cxn ang="f491">
                  <a:pos x="f709" y="f681"/>
                </a:cxn>
                <a:cxn ang="f491">
                  <a:pos x="f710" y="f711"/>
                </a:cxn>
                <a:cxn ang="f491">
                  <a:pos x="f712" y="f713"/>
                </a:cxn>
                <a:cxn ang="f491">
                  <a:pos x="f714" y="f715"/>
                </a:cxn>
                <a:cxn ang="f491">
                  <a:pos x="f716" y="f717"/>
                </a:cxn>
                <a:cxn ang="f491">
                  <a:pos x="f718" y="f675"/>
                </a:cxn>
                <a:cxn ang="f491">
                  <a:pos x="f719" y="f720"/>
                </a:cxn>
                <a:cxn ang="f491">
                  <a:pos x="f721" y="f722"/>
                </a:cxn>
                <a:cxn ang="f491">
                  <a:pos x="f702" y="f723"/>
                </a:cxn>
                <a:cxn ang="f491">
                  <a:pos x="f724" y="f725"/>
                </a:cxn>
                <a:cxn ang="f491">
                  <a:pos x="f726" y="f727"/>
                </a:cxn>
                <a:cxn ang="f491">
                  <a:pos x="f728" y="f729"/>
                </a:cxn>
                <a:cxn ang="f491">
                  <a:pos x="f730" y="f731"/>
                </a:cxn>
                <a:cxn ang="f491">
                  <a:pos x="f732" y="f733"/>
                </a:cxn>
                <a:cxn ang="f491">
                  <a:pos x="f734" y="f735"/>
                </a:cxn>
                <a:cxn ang="f491">
                  <a:pos x="f710" y="f711"/>
                </a:cxn>
                <a:cxn ang="f491">
                  <a:pos x="f736" y="f737"/>
                </a:cxn>
                <a:cxn ang="f491">
                  <a:pos x="f738" y="f739"/>
                </a:cxn>
                <a:cxn ang="f491">
                  <a:pos x="f740" y="f741"/>
                </a:cxn>
                <a:cxn ang="f491">
                  <a:pos x="f742" y="f723"/>
                </a:cxn>
                <a:cxn ang="f491">
                  <a:pos x="f743" y="f744"/>
                </a:cxn>
                <a:cxn ang="f491">
                  <a:pos x="f745" y="f746"/>
                </a:cxn>
                <a:cxn ang="f491">
                  <a:pos x="f747" y="f748"/>
                </a:cxn>
                <a:cxn ang="f491">
                  <a:pos x="f749" y="f750"/>
                </a:cxn>
                <a:cxn ang="f491">
                  <a:pos x="f751" y="f752"/>
                </a:cxn>
                <a:cxn ang="f491">
                  <a:pos x="f753" y="f754"/>
                </a:cxn>
              </a:cxnLst>
              <a:rect l="f666" t="f669" r="f667" b="f668"/>
              <a:pathLst>
                <a:path w="846" h="1238">
                  <a:moveTo>
                    <a:pt x="f9" y="f10"/>
                  </a:moveTo>
                  <a:cubicBezTo>
                    <a:pt x="f11" y="f12"/>
                    <a:pt x="f13" y="f14"/>
                    <a:pt x="f15" y="f16"/>
                  </a:cubicBezTo>
                  <a:cubicBezTo>
                    <a:pt x="f17" y="f18"/>
                    <a:pt x="f19" y="f20"/>
                    <a:pt x="f21" y="f22"/>
                  </a:cubicBezTo>
                  <a:cubicBezTo>
                    <a:pt x="f23" y="f24"/>
                    <a:pt x="f25" y="f26"/>
                    <a:pt x="f27" y="f28"/>
                  </a:cubicBezTo>
                  <a:cubicBezTo>
                    <a:pt x="f29" y="f30"/>
                    <a:pt x="f19" y="f31"/>
                    <a:pt x="f32" y="f33"/>
                  </a:cubicBezTo>
                  <a:cubicBezTo>
                    <a:pt x="f34" y="f35"/>
                    <a:pt x="f34" y="f36"/>
                    <a:pt x="f34" y="f37"/>
                  </a:cubicBezTo>
                  <a:cubicBezTo>
                    <a:pt x="f38" y="f39"/>
                    <a:pt x="f40" y="f41"/>
                    <a:pt x="f42" y="f43"/>
                  </a:cubicBezTo>
                  <a:cubicBezTo>
                    <a:pt x="f44" y="f45"/>
                    <a:pt x="f46" y="f6"/>
                    <a:pt x="f47" y="f48"/>
                  </a:cubicBezTo>
                  <a:cubicBezTo>
                    <a:pt x="f49" y="f50"/>
                    <a:pt x="f51" y="f52"/>
                    <a:pt x="f53" y="f54"/>
                  </a:cubicBezTo>
                  <a:cubicBezTo>
                    <a:pt x="f55" y="f56"/>
                    <a:pt x="f20" y="f57"/>
                    <a:pt x="f55" y="f58"/>
                  </a:cubicBezTo>
                  <a:cubicBezTo>
                    <a:pt x="f59" y="f60"/>
                    <a:pt x="f61" y="f62"/>
                    <a:pt x="f63" y="f64"/>
                  </a:cubicBezTo>
                  <a:cubicBezTo>
                    <a:pt x="f65" y="f66"/>
                    <a:pt x="f67" y="f68"/>
                    <a:pt x="f69" y="f70"/>
                  </a:cubicBezTo>
                  <a:cubicBezTo>
                    <a:pt x="f71" y="f72"/>
                    <a:pt x="f69" y="f24"/>
                    <a:pt x="f73" y="f22"/>
                  </a:cubicBezTo>
                  <a:cubicBezTo>
                    <a:pt x="f59" y="f74"/>
                    <a:pt x="f75" y="f76"/>
                    <a:pt x="f77" y="f51"/>
                  </a:cubicBezTo>
                  <a:cubicBezTo>
                    <a:pt x="f78" y="f70"/>
                    <a:pt x="f79" y="f28"/>
                    <a:pt x="f80" y="f81"/>
                  </a:cubicBezTo>
                  <a:cubicBezTo>
                    <a:pt x="f82" y="f28"/>
                    <a:pt x="f82" y="f70"/>
                    <a:pt x="f82" y="f51"/>
                  </a:cubicBezTo>
                  <a:cubicBezTo>
                    <a:pt x="f78" y="f26"/>
                    <a:pt x="f83" y="f84"/>
                    <a:pt x="f85" y="f86"/>
                  </a:cubicBezTo>
                  <a:cubicBezTo>
                    <a:pt x="f87" y="f88"/>
                    <a:pt x="f89" y="f90"/>
                    <a:pt x="f91" y="f92"/>
                  </a:cubicBezTo>
                  <a:cubicBezTo>
                    <a:pt x="f93" y="f94"/>
                    <a:pt x="f95" y="f96"/>
                    <a:pt x="f97" y="f98"/>
                  </a:cubicBezTo>
                  <a:cubicBezTo>
                    <a:pt x="f99" y="f100"/>
                    <a:pt x="f63" y="f101"/>
                    <a:pt x="f73" y="f102"/>
                  </a:cubicBezTo>
                  <a:cubicBezTo>
                    <a:pt x="f103" y="f104"/>
                    <a:pt x="f105" y="f106"/>
                    <a:pt x="f99" y="f107"/>
                  </a:cubicBezTo>
                  <a:cubicBezTo>
                    <a:pt x="f108" y="f109"/>
                    <a:pt x="f110" y="f111"/>
                    <a:pt x="f88" y="f112"/>
                  </a:cubicBezTo>
                  <a:cubicBezTo>
                    <a:pt x="f113" y="f114"/>
                    <a:pt x="f16" y="f115"/>
                    <a:pt x="f116" y="f117"/>
                  </a:cubicBezTo>
                  <a:cubicBezTo>
                    <a:pt x="f118" y="f119"/>
                    <a:pt x="f120" y="f121"/>
                    <a:pt x="f122" y="f123"/>
                  </a:cubicBezTo>
                  <a:cubicBezTo>
                    <a:pt x="f124" y="f123"/>
                    <a:pt x="f125" y="f126"/>
                    <a:pt x="f127" y="f128"/>
                  </a:cubicBezTo>
                  <a:cubicBezTo>
                    <a:pt x="f129" y="f130"/>
                    <a:pt x="f131" y="f132"/>
                    <a:pt x="f133" y="f134"/>
                  </a:cubicBezTo>
                  <a:cubicBezTo>
                    <a:pt x="f135" y="f136"/>
                    <a:pt x="f137" y="f138"/>
                    <a:pt x="f137" y="f139"/>
                  </a:cubicBezTo>
                  <a:cubicBezTo>
                    <a:pt x="f140" y="f141"/>
                    <a:pt x="f137" y="f142"/>
                    <a:pt x="f137" y="f143"/>
                  </a:cubicBezTo>
                  <a:cubicBezTo>
                    <a:pt x="f137" y="f144"/>
                    <a:pt x="f137" y="f145"/>
                    <a:pt x="f137" y="f146"/>
                  </a:cubicBezTo>
                  <a:cubicBezTo>
                    <a:pt x="f147" y="f148"/>
                    <a:pt x="f149" y="f8"/>
                    <a:pt x="f150" y="f151"/>
                  </a:cubicBezTo>
                  <a:cubicBezTo>
                    <a:pt x="f152" y="f153"/>
                    <a:pt x="f154" y="f155"/>
                    <a:pt x="f156" y="f157"/>
                  </a:cubicBezTo>
                  <a:cubicBezTo>
                    <a:pt x="f156" y="f158"/>
                    <a:pt x="f156" y="f144"/>
                    <a:pt x="f156" y="f159"/>
                  </a:cubicBezTo>
                  <a:cubicBezTo>
                    <a:pt x="f156" y="f160"/>
                    <a:pt x="f156" y="f161"/>
                    <a:pt x="f156" y="f162"/>
                  </a:cubicBezTo>
                  <a:cubicBezTo>
                    <a:pt x="f156" y="f138"/>
                    <a:pt x="f163" y="f136"/>
                    <a:pt x="f164" y="f134"/>
                  </a:cubicBezTo>
                  <a:cubicBezTo>
                    <a:pt x="f165" y="f166"/>
                    <a:pt x="f167" y="f130"/>
                    <a:pt x="f41" y="f128"/>
                  </a:cubicBezTo>
                  <a:cubicBezTo>
                    <a:pt x="f168" y="f126"/>
                    <a:pt x="f169" y="f123"/>
                    <a:pt x="f44" y="f123"/>
                  </a:cubicBezTo>
                  <a:cubicBezTo>
                    <a:pt x="f170" y="f7"/>
                    <a:pt x="f171" y="f172"/>
                    <a:pt x="f173" y="f161"/>
                  </a:cubicBezTo>
                  <a:cubicBezTo>
                    <a:pt x="f174" y="f175"/>
                    <a:pt x="f176" y="f177"/>
                    <a:pt x="f176" y="f178"/>
                  </a:cubicBezTo>
                  <a:cubicBezTo>
                    <a:pt x="f176" y="f179"/>
                    <a:pt x="f176" y="f180"/>
                    <a:pt x="f176" y="f145"/>
                  </a:cubicBezTo>
                  <a:cubicBezTo>
                    <a:pt x="f176" y="f155"/>
                    <a:pt x="f181" y="f151"/>
                    <a:pt x="f182" y="f151"/>
                  </a:cubicBezTo>
                  <a:cubicBezTo>
                    <a:pt x="f183" y="f151"/>
                    <a:pt x="f184" y="f185"/>
                    <a:pt x="f186" y="f157"/>
                  </a:cubicBezTo>
                  <a:cubicBezTo>
                    <a:pt x="f186" y="f187"/>
                    <a:pt x="f186" y="f188"/>
                    <a:pt x="f186" y="f189"/>
                  </a:cubicBezTo>
                  <a:cubicBezTo>
                    <a:pt x="f186" y="f160"/>
                    <a:pt x="f6" y="f190"/>
                    <a:pt x="f184" y="f191"/>
                  </a:cubicBezTo>
                  <a:cubicBezTo>
                    <a:pt x="f192" y="f193"/>
                    <a:pt x="f194" y="f195"/>
                    <a:pt x="f196" y="f92"/>
                  </a:cubicBezTo>
                  <a:cubicBezTo>
                    <a:pt x="f197" y="f90"/>
                    <a:pt x="f198" y="f199"/>
                    <a:pt x="f200" y="f201"/>
                  </a:cubicBezTo>
                  <a:cubicBezTo>
                    <a:pt x="f202" y="f24"/>
                    <a:pt x="f203" y="f204"/>
                    <a:pt x="f205" y="f70"/>
                  </a:cubicBezTo>
                  <a:cubicBezTo>
                    <a:pt x="f206" y="f28"/>
                    <a:pt x="f207" y="f28"/>
                    <a:pt x="f9" y="f10"/>
                  </a:cubicBezTo>
                  <a:close/>
                  <a:moveTo>
                    <a:pt x="f208" y="f209"/>
                  </a:moveTo>
                  <a:cubicBezTo>
                    <a:pt x="f208" y="f210"/>
                    <a:pt x="f211" y="f210"/>
                    <a:pt x="f208" y="f212"/>
                  </a:cubicBezTo>
                  <a:cubicBezTo>
                    <a:pt x="f88" y="f213"/>
                    <a:pt x="f199" y="f214"/>
                    <a:pt x="f215" y="f216"/>
                  </a:cubicBezTo>
                  <a:cubicBezTo>
                    <a:pt x="f217" y="f83"/>
                    <a:pt x="f12" y="f218"/>
                    <a:pt x="f28" y="f219"/>
                  </a:cubicBezTo>
                  <a:cubicBezTo>
                    <a:pt x="f116" y="f220"/>
                    <a:pt x="f116" y="f221"/>
                    <a:pt x="f116" y="f222"/>
                  </a:cubicBezTo>
                  <a:cubicBezTo>
                    <a:pt x="f116" y="f223"/>
                    <a:pt x="f212" y="f41"/>
                    <a:pt x="f75" y="f224"/>
                  </a:cubicBezTo>
                  <a:cubicBezTo>
                    <a:pt x="f225" y="f226"/>
                    <a:pt x="f227" y="f228"/>
                    <a:pt x="f229" y="f171"/>
                  </a:cubicBezTo>
                  <a:cubicBezTo>
                    <a:pt x="f230" y="f173"/>
                    <a:pt x="f231" y="f232"/>
                    <a:pt x="f233" y="f234"/>
                  </a:cubicBezTo>
                  <a:cubicBezTo>
                    <a:pt x="f235" y="f236"/>
                    <a:pt x="f237" y="f238"/>
                    <a:pt x="f239" y="f37"/>
                  </a:cubicBezTo>
                  <a:cubicBezTo>
                    <a:pt x="f239" y="f240"/>
                    <a:pt x="f239" y="f241"/>
                    <a:pt x="f242" y="f243"/>
                  </a:cubicBezTo>
                  <a:cubicBezTo>
                    <a:pt x="f244" y="f245"/>
                    <a:pt x="f246" y="f247"/>
                    <a:pt x="f248" y="f118"/>
                  </a:cubicBezTo>
                  <a:cubicBezTo>
                    <a:pt x="f232" y="f249"/>
                    <a:pt x="f250" y="f212"/>
                    <a:pt x="f251" y="f252"/>
                  </a:cubicBezTo>
                  <a:cubicBezTo>
                    <a:pt x="f253" y="f209"/>
                    <a:pt x="f254" y="f216"/>
                    <a:pt x="f255" y="f91"/>
                  </a:cubicBezTo>
                  <a:cubicBezTo>
                    <a:pt x="f256" y="f257"/>
                    <a:pt x="f258" y="f259"/>
                    <a:pt x="f56" y="f260"/>
                  </a:cubicBezTo>
                  <a:cubicBezTo>
                    <a:pt x="f261" y="f83"/>
                    <a:pt x="f262" y="f263"/>
                    <a:pt x="f44" y="f264"/>
                  </a:cubicBezTo>
                  <a:cubicBezTo>
                    <a:pt x="f265" y="f219"/>
                    <a:pt x="f44" y="f266"/>
                    <a:pt x="f44" y="f267"/>
                  </a:cubicBezTo>
                  <a:cubicBezTo>
                    <a:pt x="f44" y="f268"/>
                    <a:pt x="f169" y="f37"/>
                    <a:pt x="f269" y="f270"/>
                  </a:cubicBezTo>
                  <a:cubicBezTo>
                    <a:pt x="f271" y="f272"/>
                    <a:pt x="f273" y="f274"/>
                    <a:pt x="f39" y="f275"/>
                  </a:cubicBezTo>
                  <a:cubicBezTo>
                    <a:pt x="f37" y="f276"/>
                    <a:pt x="f277" y="f207"/>
                    <a:pt x="f278" y="f198"/>
                  </a:cubicBezTo>
                  <a:cubicBezTo>
                    <a:pt x="f279" y="f280"/>
                    <a:pt x="f281" y="f196"/>
                    <a:pt x="f282" y="f283"/>
                  </a:cubicBezTo>
                  <a:cubicBezTo>
                    <a:pt x="f284" y="f237"/>
                    <a:pt x="f285" y="f286"/>
                    <a:pt x="f287" y="f288"/>
                  </a:cubicBezTo>
                  <a:cubicBezTo>
                    <a:pt x="f289" y="f290"/>
                    <a:pt x="f291" y="f292"/>
                    <a:pt x="f293" y="f294"/>
                  </a:cubicBezTo>
                  <a:cubicBezTo>
                    <a:pt x="f295" y="f296"/>
                    <a:pt x="f297" y="f298"/>
                    <a:pt x="f299" y="f300"/>
                  </a:cubicBezTo>
                  <a:cubicBezTo>
                    <a:pt x="f301" y="f39"/>
                    <a:pt x="f302" y="f303"/>
                    <a:pt x="f304" y="f275"/>
                  </a:cubicBezTo>
                  <a:cubicBezTo>
                    <a:pt x="f305" y="f306"/>
                    <a:pt x="f307" y="f308"/>
                    <a:pt x="f307" y="f309"/>
                  </a:cubicBezTo>
                  <a:cubicBezTo>
                    <a:pt x="f310" y="f311"/>
                    <a:pt x="f307" y="f243"/>
                    <a:pt x="f310" y="f312"/>
                  </a:cubicBezTo>
                  <a:cubicBezTo>
                    <a:pt x="f310" y="f313"/>
                    <a:pt x="f91" y="f314"/>
                    <a:pt x="f315" y="f316"/>
                  </a:cubicBezTo>
                  <a:cubicBezTo>
                    <a:pt x="f30" y="f317"/>
                    <a:pt x="f318" y="f319"/>
                    <a:pt x="f78" y="f91"/>
                  </a:cubicBezTo>
                  <a:cubicBezTo>
                    <a:pt x="f320" y="f321"/>
                    <a:pt x="f322" y="f116"/>
                    <a:pt x="f208" y="f209"/>
                  </a:cubicBezTo>
                  <a:close/>
                  <a:moveTo>
                    <a:pt x="f323" y="f324"/>
                  </a:moveTo>
                  <a:cubicBezTo>
                    <a:pt x="f325" y="f203"/>
                    <a:pt x="f326" y="f327"/>
                    <a:pt x="f328" y="f329"/>
                  </a:cubicBezTo>
                  <a:cubicBezTo>
                    <a:pt x="f330" y="f230"/>
                    <a:pt x="f275" y="f331"/>
                    <a:pt x="f332" y="f333"/>
                  </a:cubicBezTo>
                  <a:cubicBezTo>
                    <a:pt x="f334" y="f335"/>
                    <a:pt x="f336" y="f240"/>
                    <a:pt x="f336" y="f337"/>
                  </a:cubicBezTo>
                  <a:cubicBezTo>
                    <a:pt x="f338" y="f339"/>
                    <a:pt x="f336" y="f279"/>
                    <a:pt x="f336" y="f340"/>
                  </a:cubicBezTo>
                  <a:cubicBezTo>
                    <a:pt x="f336" y="f341"/>
                    <a:pt x="f223" y="f342"/>
                    <a:pt x="f343" y="f344"/>
                  </a:cubicBezTo>
                  <a:cubicBezTo>
                    <a:pt x="f36" y="f345"/>
                    <a:pt x="f346" y="f212"/>
                    <a:pt x="f347" y="f348"/>
                  </a:cubicBezTo>
                  <a:cubicBezTo>
                    <a:pt x="f349" y="f350"/>
                    <a:pt x="f351" y="f352"/>
                    <a:pt x="f353" y="f264"/>
                  </a:cubicBezTo>
                  <a:cubicBezTo>
                    <a:pt x="f354" y="f279"/>
                    <a:pt x="f353" y="f355"/>
                    <a:pt x="f353" y="f356"/>
                  </a:cubicBezTo>
                  <a:cubicBezTo>
                    <a:pt x="f353" y="f357"/>
                    <a:pt x="f351" y="f358"/>
                    <a:pt x="f359" y="f2"/>
                  </a:cubicBezTo>
                  <a:cubicBezTo>
                    <a:pt x="f360" y="f222"/>
                    <a:pt x="f131" y="f361"/>
                    <a:pt x="f323" y="f324"/>
                  </a:cubicBezTo>
                  <a:close/>
                  <a:moveTo>
                    <a:pt x="f362" y="f363"/>
                  </a:moveTo>
                  <a:cubicBezTo>
                    <a:pt x="f39" y="f363"/>
                    <a:pt x="f362" y="f363"/>
                    <a:pt x="f362" y="f364"/>
                  </a:cubicBezTo>
                  <a:cubicBezTo>
                    <a:pt x="f365" y="f69"/>
                    <a:pt x="f366" y="f367"/>
                    <a:pt x="f368" y="f109"/>
                  </a:cubicBezTo>
                  <a:cubicBezTo>
                    <a:pt x="f150" y="f369"/>
                    <a:pt x="f370" y="f109"/>
                    <a:pt x="f243" y="f371"/>
                  </a:cubicBezTo>
                  <a:cubicBezTo>
                    <a:pt x="f372" y="f373"/>
                    <a:pt x="f374" y="f115"/>
                    <a:pt x="f375" y="f376"/>
                  </a:cubicBezTo>
                  <a:cubicBezTo>
                    <a:pt x="f377" y="f65"/>
                    <a:pt x="f378" y="f73"/>
                    <a:pt x="f79" y="f99"/>
                  </a:cubicBezTo>
                  <a:cubicBezTo>
                    <a:pt x="f314" y="f88"/>
                    <a:pt x="f379" y="f380"/>
                    <a:pt x="f381" y="f382"/>
                  </a:cubicBezTo>
                  <a:cubicBezTo>
                    <a:pt x="f383" y="f76"/>
                    <a:pt x="f384" y="f385"/>
                    <a:pt x="f365" y="f209"/>
                  </a:cubicBezTo>
                  <a:cubicBezTo>
                    <a:pt x="f386" y="f387"/>
                    <a:pt x="f388" y="f380"/>
                    <a:pt x="f389" y="f390"/>
                  </a:cubicBezTo>
                  <a:cubicBezTo>
                    <a:pt x="f391" y="f392"/>
                    <a:pt x="f393" y="f195"/>
                    <a:pt x="f362" y="f363"/>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9" name="Freeform 12">
              <a:extLst>
                <a:ext uri="{FF2B5EF4-FFF2-40B4-BE49-F238E27FC236}">
                  <a16:creationId xmlns:a16="http://schemas.microsoft.com/office/drawing/2014/main" id="{2A4040B7-3069-6C79-BDEB-B05AB2A4916E}"/>
                </a:ext>
              </a:extLst>
            </p:cNvPr>
            <p:cNvSpPr/>
            <p:nvPr/>
          </p:nvSpPr>
          <p:spPr>
            <a:xfrm>
              <a:off x="11742733" y="700092"/>
              <a:ext cx="339727" cy="363538"/>
            </a:xfrm>
            <a:custGeom>
              <a:avLst/>
              <a:gdLst>
                <a:gd name="f0" fmla="val 10800000"/>
                <a:gd name="f1" fmla="val 5400000"/>
                <a:gd name="f2" fmla="val 180"/>
                <a:gd name="f3" fmla="val w"/>
                <a:gd name="f4" fmla="val h"/>
                <a:gd name="f5" fmla="val 0"/>
                <a:gd name="f6" fmla="val 498"/>
                <a:gd name="f7" fmla="val 534"/>
                <a:gd name="f8" fmla="val 151"/>
                <a:gd name="f9" fmla="val 122"/>
                <a:gd name="f10" fmla="val 145"/>
                <a:gd name="f11" fmla="val 108"/>
                <a:gd name="f12" fmla="val 138"/>
                <a:gd name="f13" fmla="val 95"/>
                <a:gd name="f14" fmla="val 133"/>
                <a:gd name="f15" fmla="val 81"/>
                <a:gd name="f16" fmla="val 129"/>
                <a:gd name="f17" fmla="val 68"/>
                <a:gd name="f18" fmla="val 126"/>
                <a:gd name="f19" fmla="val 54"/>
                <a:gd name="f20" fmla="val 125"/>
                <a:gd name="f21" fmla="val 41"/>
                <a:gd name="f22" fmla="val 123"/>
                <a:gd name="f23" fmla="val 22"/>
                <a:gd name="f24" fmla="val 13"/>
                <a:gd name="f25" fmla="val 152"/>
                <a:gd name="f26" fmla="val 14"/>
                <a:gd name="f27" fmla="val 194"/>
                <a:gd name="f28" fmla="val 17"/>
                <a:gd name="f29" fmla="val 223"/>
                <a:gd name="f30" fmla="val 40"/>
                <a:gd name="f31" fmla="val 242"/>
                <a:gd name="f32" fmla="val 76"/>
                <a:gd name="f33" fmla="val 243"/>
                <a:gd name="f34" fmla="val 79"/>
                <a:gd name="f35" fmla="val 245"/>
                <a:gd name="f36" fmla="val 82"/>
                <a:gd name="f37" fmla="val 246"/>
                <a:gd name="f38" fmla="val 85"/>
                <a:gd name="f39" fmla="val 247"/>
                <a:gd name="f40" fmla="val 248"/>
                <a:gd name="f41" fmla="val 86"/>
                <a:gd name="f42" fmla="val 250"/>
                <a:gd name="f43" fmla="val 83"/>
                <a:gd name="f44" fmla="val 253"/>
                <a:gd name="f45" fmla="val 255"/>
                <a:gd name="f46" fmla="val 282"/>
                <a:gd name="f47" fmla="val 30"/>
                <a:gd name="f48" fmla="val 321"/>
                <a:gd name="f49" fmla="val 3"/>
                <a:gd name="f50" fmla="val 375"/>
                <a:gd name="f51" fmla="val 1"/>
                <a:gd name="f52" fmla="val 390"/>
                <a:gd name="f53" fmla="val 399"/>
                <a:gd name="f54" fmla="val 7"/>
                <a:gd name="f55" fmla="val 402"/>
                <a:gd name="f56" fmla="val 18"/>
                <a:gd name="f57" fmla="val 404"/>
                <a:gd name="f58" fmla="val 32"/>
                <a:gd name="f59" fmla="val 395"/>
                <a:gd name="f60" fmla="val 44"/>
                <a:gd name="f61" fmla="val 379"/>
                <a:gd name="f62" fmla="val 332"/>
                <a:gd name="f63" fmla="val 293"/>
                <a:gd name="f64" fmla="val 277"/>
                <a:gd name="f65" fmla="val 131"/>
                <a:gd name="f66" fmla="val 288"/>
                <a:gd name="f67" fmla="val 299"/>
                <a:gd name="f68" fmla="val 310"/>
                <a:gd name="f69" fmla="val 124"/>
                <a:gd name="f70" fmla="val 376"/>
                <a:gd name="f71" fmla="val 115"/>
                <a:gd name="f72" fmla="val 430"/>
                <a:gd name="f73" fmla="val 142"/>
                <a:gd name="f74" fmla="val 458"/>
                <a:gd name="f75" fmla="val 202"/>
                <a:gd name="f76" fmla="val 491"/>
                <a:gd name="f77" fmla="val 271"/>
                <a:gd name="f78" fmla="val 342"/>
                <a:gd name="f79" fmla="val 468"/>
                <a:gd name="f80" fmla="val 413"/>
                <a:gd name="f81" fmla="val 442"/>
                <a:gd name="f82" fmla="val 474"/>
                <a:gd name="f83" fmla="val 397"/>
                <a:gd name="f84" fmla="val 514"/>
                <a:gd name="f85" fmla="val 333"/>
                <a:gd name="f86" fmla="val 530"/>
                <a:gd name="f87" fmla="val 316"/>
                <a:gd name="f88" fmla="val 298"/>
                <a:gd name="f89" fmla="val 529"/>
                <a:gd name="f90" fmla="val 280"/>
                <a:gd name="f91" fmla="val 252"/>
                <a:gd name="f92" fmla="val 224"/>
                <a:gd name="f93" fmla="val 528"/>
                <a:gd name="f94" fmla="val 197"/>
                <a:gd name="f95" fmla="val 531"/>
                <a:gd name="f96" fmla="val 169"/>
                <a:gd name="f97" fmla="val 533"/>
                <a:gd name="f98" fmla="val 143"/>
                <a:gd name="f99" fmla="val 119"/>
                <a:gd name="f100" fmla="val 518"/>
                <a:gd name="f101" fmla="val 47"/>
                <a:gd name="f102" fmla="val 480"/>
                <a:gd name="f103" fmla="val 420"/>
                <a:gd name="f104" fmla="val 337"/>
                <a:gd name="f105" fmla="val 285"/>
                <a:gd name="f106" fmla="val 8"/>
                <a:gd name="f107" fmla="val 235"/>
                <a:gd name="f108" fmla="val 36"/>
                <a:gd name="f109" fmla="val 189"/>
                <a:gd name="f110" fmla="val 60"/>
                <a:gd name="f111" fmla="val 150"/>
                <a:gd name="f112" fmla="val 127"/>
                <a:gd name="f113" fmla="val 141"/>
                <a:gd name="f114" fmla="val 144"/>
                <a:gd name="f115" fmla="val 148"/>
                <a:gd name="f116" fmla="val 45"/>
                <a:gd name="f117" fmla="val 322"/>
                <a:gd name="f118" fmla="val 43"/>
                <a:gd name="f119" fmla="val 380"/>
                <a:gd name="f120" fmla="val 66"/>
                <a:gd name="f121" fmla="val 432"/>
                <a:gd name="f122" fmla="val 120"/>
                <a:gd name="f123" fmla="val 483"/>
                <a:gd name="f124" fmla="val 165"/>
                <a:gd name="f125" fmla="val 493"/>
                <a:gd name="f126" fmla="val 487"/>
                <a:gd name="f127" fmla="val 230"/>
                <a:gd name="f128" fmla="val 266"/>
                <a:gd name="f129" fmla="val 303"/>
                <a:gd name="f130" fmla="val 488"/>
                <a:gd name="f131" fmla="val 314"/>
                <a:gd name="f132" fmla="val 489"/>
                <a:gd name="f133" fmla="val 326"/>
                <a:gd name="f134" fmla="val 336"/>
                <a:gd name="f135" fmla="val 485"/>
                <a:gd name="f136" fmla="val 367"/>
                <a:gd name="f137" fmla="val 473"/>
                <a:gd name="f138" fmla="val 392"/>
                <a:gd name="f139" fmla="val 454"/>
                <a:gd name="f140" fmla="val 411"/>
                <a:gd name="f141" fmla="val 427"/>
                <a:gd name="f142" fmla="val 451"/>
                <a:gd name="f143" fmla="val 370"/>
                <a:gd name="f144" fmla="val 453"/>
                <a:gd name="f145" fmla="val 269"/>
                <a:gd name="f146" fmla="val 414"/>
                <a:gd name="f147" fmla="val 210"/>
                <a:gd name="f148" fmla="val 393"/>
                <a:gd name="f149" fmla="val 365"/>
                <a:gd name="f150" fmla="val 164"/>
                <a:gd name="f151" fmla="val 329"/>
                <a:gd name="f152" fmla="val 166"/>
                <a:gd name="f153" fmla="val 304"/>
                <a:gd name="f154" fmla="val 167"/>
                <a:gd name="f155" fmla="val 175"/>
                <a:gd name="f156" fmla="val 261"/>
                <a:gd name="f157" fmla="val 186"/>
                <a:gd name="f158" fmla="val 249"/>
                <a:gd name="f159" fmla="val 193"/>
                <a:gd name="f160" fmla="val 238"/>
                <a:gd name="f161" fmla="val 192"/>
                <a:gd name="f162" fmla="val 225"/>
                <a:gd name="f163" fmla="val 213"/>
                <a:gd name="f164" fmla="val 179"/>
                <a:gd name="f165" fmla="val 199"/>
                <a:gd name="f166" fmla="val 174"/>
                <a:gd name="f167" fmla="val 185"/>
                <a:gd name="f168" fmla="val 170"/>
                <a:gd name="f169" fmla="val 130"/>
                <a:gd name="f170" fmla="val 156"/>
                <a:gd name="f171" fmla="val 88"/>
                <a:gd name="f172" fmla="val 177"/>
                <a:gd name="f173" fmla="val 64"/>
                <a:gd name="f174" fmla="val 228"/>
                <a:gd name="f175" fmla="val 51"/>
                <a:gd name="f176" fmla="val 256"/>
                <a:gd name="f177" fmla="val 286"/>
                <a:gd name="f178" fmla="val 173"/>
                <a:gd name="f179" fmla="val 63"/>
                <a:gd name="f180" fmla="val 196"/>
                <a:gd name="f181" fmla="val 112"/>
                <a:gd name="f182" fmla="val 214"/>
                <a:gd name="f183" fmla="val 207"/>
                <a:gd name="f184" fmla="val 99"/>
                <a:gd name="f185" fmla="val 78"/>
                <a:gd name="f186" fmla="+- 0 0 -90"/>
                <a:gd name="f187" fmla="*/ f3 1 498"/>
                <a:gd name="f188" fmla="*/ f4 1 534"/>
                <a:gd name="f189" fmla="val f5"/>
                <a:gd name="f190" fmla="val f6"/>
                <a:gd name="f191" fmla="val f7"/>
                <a:gd name="f192" fmla="*/ f186 f0 1"/>
                <a:gd name="f193" fmla="+- f191 0 f189"/>
                <a:gd name="f194" fmla="+- f190 0 f189"/>
                <a:gd name="f195" fmla="*/ f192 1 f2"/>
                <a:gd name="f196" fmla="*/ f194 1 498"/>
                <a:gd name="f197" fmla="*/ f193 1 534"/>
                <a:gd name="f198" fmla="*/ 151 f194 1"/>
                <a:gd name="f199" fmla="*/ 122 f193 1"/>
                <a:gd name="f200" fmla="*/ 133 f194 1"/>
                <a:gd name="f201" fmla="*/ 81 f193 1"/>
                <a:gd name="f202" fmla="*/ 125 f194 1"/>
                <a:gd name="f203" fmla="*/ 41 f193 1"/>
                <a:gd name="f204" fmla="*/ 152 f194 1"/>
                <a:gd name="f205" fmla="*/ 14 f193 1"/>
                <a:gd name="f206" fmla="*/ 242 f194 1"/>
                <a:gd name="f207" fmla="*/ 76 f193 1"/>
                <a:gd name="f208" fmla="*/ 246 f194 1"/>
                <a:gd name="f209" fmla="*/ 85 f193 1"/>
                <a:gd name="f210" fmla="*/ 248 f194 1"/>
                <a:gd name="f211" fmla="*/ 86 f193 1"/>
                <a:gd name="f212" fmla="*/ 255 f194 1"/>
                <a:gd name="f213" fmla="*/ 375 f194 1"/>
                <a:gd name="f214" fmla="*/ 1 f193 1"/>
                <a:gd name="f215" fmla="*/ 402 f194 1"/>
                <a:gd name="f216" fmla="*/ 18 f193 1"/>
                <a:gd name="f217" fmla="*/ 379 f194 1"/>
                <a:gd name="f218" fmla="*/ 44 f193 1"/>
                <a:gd name="f219" fmla="*/ 277 f194 1"/>
                <a:gd name="f220" fmla="*/ 131 f193 1"/>
                <a:gd name="f221" fmla="*/ 310 f194 1"/>
                <a:gd name="f222" fmla="*/ 124 f193 1"/>
                <a:gd name="f223" fmla="*/ 458 f194 1"/>
                <a:gd name="f224" fmla="*/ 202 f193 1"/>
                <a:gd name="f225" fmla="*/ 468 f194 1"/>
                <a:gd name="f226" fmla="*/ 413 f193 1"/>
                <a:gd name="f227" fmla="*/ 333 f194 1"/>
                <a:gd name="f228" fmla="*/ 530 f193 1"/>
                <a:gd name="f229" fmla="*/ 280 f194 1"/>
                <a:gd name="f230" fmla="*/ 529 f193 1"/>
                <a:gd name="f231" fmla="*/ 197 f194 1"/>
                <a:gd name="f232" fmla="*/ 531 f193 1"/>
                <a:gd name="f233" fmla="*/ 119 f194 1"/>
                <a:gd name="f234" fmla="*/ 518 f193 1"/>
                <a:gd name="f235" fmla="*/ 3 f194 1"/>
                <a:gd name="f236" fmla="*/ 337 f193 1"/>
                <a:gd name="f237" fmla="*/ 36 f194 1"/>
                <a:gd name="f238" fmla="*/ 189 f193 1"/>
                <a:gd name="f239" fmla="*/ 141 f194 1"/>
                <a:gd name="f240" fmla="*/ 123 f193 1"/>
                <a:gd name="f241" fmla="*/ 45 f194 1"/>
                <a:gd name="f242" fmla="*/ 322 f193 1"/>
                <a:gd name="f243" fmla="*/ 120 f194 1"/>
                <a:gd name="f244" fmla="*/ 468 f193 1"/>
                <a:gd name="f245" fmla="*/ 194 f194 1"/>
                <a:gd name="f246" fmla="*/ 487 f193 1"/>
                <a:gd name="f247" fmla="*/ 303 f194 1"/>
                <a:gd name="f248" fmla="*/ 488 f193 1"/>
                <a:gd name="f249" fmla="*/ 336 f194 1"/>
                <a:gd name="f250" fmla="*/ 485 f193 1"/>
                <a:gd name="f251" fmla="*/ 411 f194 1"/>
                <a:gd name="f252" fmla="*/ 427 f193 1"/>
                <a:gd name="f253" fmla="*/ 414 f194 1"/>
                <a:gd name="f254" fmla="*/ 210 f193 1"/>
                <a:gd name="f255" fmla="*/ 329 f194 1"/>
                <a:gd name="f256" fmla="*/ 166 f193 1"/>
                <a:gd name="f257" fmla="*/ 261 f194 1"/>
                <a:gd name="f258" fmla="*/ 186 f193 1"/>
                <a:gd name="f259" fmla="*/ 225 f194 1"/>
                <a:gd name="f260" fmla="*/ 185 f194 1"/>
                <a:gd name="f261" fmla="*/ 170 f193 1"/>
                <a:gd name="f262" fmla="*/ 64 f194 1"/>
                <a:gd name="f263" fmla="*/ 228 f193 1"/>
                <a:gd name="f264" fmla="*/ 173 f194 1"/>
                <a:gd name="f265" fmla="*/ 63 f193 1"/>
                <a:gd name="f266" fmla="*/ 214 f194 1"/>
                <a:gd name="f267" fmla="+- f195 0 f1"/>
                <a:gd name="f268" fmla="*/ f198 1 498"/>
                <a:gd name="f269" fmla="*/ f199 1 534"/>
                <a:gd name="f270" fmla="*/ f200 1 498"/>
                <a:gd name="f271" fmla="*/ f201 1 534"/>
                <a:gd name="f272" fmla="*/ f202 1 498"/>
                <a:gd name="f273" fmla="*/ f203 1 534"/>
                <a:gd name="f274" fmla="*/ f204 1 498"/>
                <a:gd name="f275" fmla="*/ f205 1 534"/>
                <a:gd name="f276" fmla="*/ f206 1 498"/>
                <a:gd name="f277" fmla="*/ f207 1 534"/>
                <a:gd name="f278" fmla="*/ f208 1 498"/>
                <a:gd name="f279" fmla="*/ f209 1 534"/>
                <a:gd name="f280" fmla="*/ f210 1 498"/>
                <a:gd name="f281" fmla="*/ f211 1 534"/>
                <a:gd name="f282" fmla="*/ f212 1 498"/>
                <a:gd name="f283" fmla="*/ f213 1 498"/>
                <a:gd name="f284" fmla="*/ f214 1 534"/>
                <a:gd name="f285" fmla="*/ f215 1 498"/>
                <a:gd name="f286" fmla="*/ f216 1 534"/>
                <a:gd name="f287" fmla="*/ f217 1 498"/>
                <a:gd name="f288" fmla="*/ f218 1 534"/>
                <a:gd name="f289" fmla="*/ f219 1 498"/>
                <a:gd name="f290" fmla="*/ f220 1 534"/>
                <a:gd name="f291" fmla="*/ f221 1 498"/>
                <a:gd name="f292" fmla="*/ f222 1 534"/>
                <a:gd name="f293" fmla="*/ f223 1 498"/>
                <a:gd name="f294" fmla="*/ f224 1 534"/>
                <a:gd name="f295" fmla="*/ f225 1 498"/>
                <a:gd name="f296" fmla="*/ f226 1 534"/>
                <a:gd name="f297" fmla="*/ f227 1 498"/>
                <a:gd name="f298" fmla="*/ f228 1 534"/>
                <a:gd name="f299" fmla="*/ f229 1 498"/>
                <a:gd name="f300" fmla="*/ f230 1 534"/>
                <a:gd name="f301" fmla="*/ f231 1 498"/>
                <a:gd name="f302" fmla="*/ f232 1 534"/>
                <a:gd name="f303" fmla="*/ f233 1 498"/>
                <a:gd name="f304" fmla="*/ f234 1 534"/>
                <a:gd name="f305" fmla="*/ f235 1 498"/>
                <a:gd name="f306" fmla="*/ f236 1 534"/>
                <a:gd name="f307" fmla="*/ f237 1 498"/>
                <a:gd name="f308" fmla="*/ f238 1 534"/>
                <a:gd name="f309" fmla="*/ f239 1 498"/>
                <a:gd name="f310" fmla="*/ f240 1 534"/>
                <a:gd name="f311" fmla="*/ f241 1 498"/>
                <a:gd name="f312" fmla="*/ f242 1 534"/>
                <a:gd name="f313" fmla="*/ f243 1 498"/>
                <a:gd name="f314" fmla="*/ f244 1 534"/>
                <a:gd name="f315" fmla="*/ f245 1 498"/>
                <a:gd name="f316" fmla="*/ f246 1 534"/>
                <a:gd name="f317" fmla="*/ f247 1 498"/>
                <a:gd name="f318" fmla="*/ f248 1 534"/>
                <a:gd name="f319" fmla="*/ f249 1 498"/>
                <a:gd name="f320" fmla="*/ f250 1 534"/>
                <a:gd name="f321" fmla="*/ f251 1 498"/>
                <a:gd name="f322" fmla="*/ f252 1 534"/>
                <a:gd name="f323" fmla="*/ f253 1 498"/>
                <a:gd name="f324" fmla="*/ f254 1 534"/>
                <a:gd name="f325" fmla="*/ f255 1 498"/>
                <a:gd name="f326" fmla="*/ f256 1 534"/>
                <a:gd name="f327" fmla="*/ f257 1 498"/>
                <a:gd name="f328" fmla="*/ f258 1 534"/>
                <a:gd name="f329" fmla="*/ f259 1 498"/>
                <a:gd name="f330" fmla="*/ f260 1 498"/>
                <a:gd name="f331" fmla="*/ f261 1 534"/>
                <a:gd name="f332" fmla="*/ f262 1 498"/>
                <a:gd name="f333" fmla="*/ f263 1 534"/>
                <a:gd name="f334" fmla="*/ f264 1 498"/>
                <a:gd name="f335" fmla="*/ f265 1 534"/>
                <a:gd name="f336" fmla="*/ f266 1 498"/>
                <a:gd name="f337" fmla="*/ 0 1 f196"/>
                <a:gd name="f338" fmla="*/ f190 1 f196"/>
                <a:gd name="f339" fmla="*/ 0 1 f197"/>
                <a:gd name="f340" fmla="*/ f191 1 f197"/>
                <a:gd name="f341" fmla="*/ f268 1 f196"/>
                <a:gd name="f342" fmla="*/ f269 1 f197"/>
                <a:gd name="f343" fmla="*/ f270 1 f196"/>
                <a:gd name="f344" fmla="*/ f271 1 f197"/>
                <a:gd name="f345" fmla="*/ f272 1 f196"/>
                <a:gd name="f346" fmla="*/ f273 1 f197"/>
                <a:gd name="f347" fmla="*/ f274 1 f196"/>
                <a:gd name="f348" fmla="*/ f275 1 f197"/>
                <a:gd name="f349" fmla="*/ f276 1 f196"/>
                <a:gd name="f350" fmla="*/ f277 1 f197"/>
                <a:gd name="f351" fmla="*/ f278 1 f196"/>
                <a:gd name="f352" fmla="*/ f279 1 f197"/>
                <a:gd name="f353" fmla="*/ f280 1 f196"/>
                <a:gd name="f354" fmla="*/ f281 1 f197"/>
                <a:gd name="f355" fmla="*/ f282 1 f196"/>
                <a:gd name="f356" fmla="*/ f283 1 f196"/>
                <a:gd name="f357" fmla="*/ f284 1 f197"/>
                <a:gd name="f358" fmla="*/ f285 1 f196"/>
                <a:gd name="f359" fmla="*/ f286 1 f197"/>
                <a:gd name="f360" fmla="*/ f287 1 f196"/>
                <a:gd name="f361" fmla="*/ f288 1 f197"/>
                <a:gd name="f362" fmla="*/ f289 1 f196"/>
                <a:gd name="f363" fmla="*/ f290 1 f197"/>
                <a:gd name="f364" fmla="*/ f291 1 f196"/>
                <a:gd name="f365" fmla="*/ f292 1 f197"/>
                <a:gd name="f366" fmla="*/ f293 1 f196"/>
                <a:gd name="f367" fmla="*/ f294 1 f197"/>
                <a:gd name="f368" fmla="*/ f295 1 f196"/>
                <a:gd name="f369" fmla="*/ f296 1 f197"/>
                <a:gd name="f370" fmla="*/ f297 1 f196"/>
                <a:gd name="f371" fmla="*/ f298 1 f197"/>
                <a:gd name="f372" fmla="*/ f299 1 f196"/>
                <a:gd name="f373" fmla="*/ f300 1 f197"/>
                <a:gd name="f374" fmla="*/ f301 1 f196"/>
                <a:gd name="f375" fmla="*/ f302 1 f197"/>
                <a:gd name="f376" fmla="*/ f303 1 f196"/>
                <a:gd name="f377" fmla="*/ f304 1 f197"/>
                <a:gd name="f378" fmla="*/ f305 1 f196"/>
                <a:gd name="f379" fmla="*/ f306 1 f197"/>
                <a:gd name="f380" fmla="*/ f307 1 f196"/>
                <a:gd name="f381" fmla="*/ f308 1 f197"/>
                <a:gd name="f382" fmla="*/ f309 1 f196"/>
                <a:gd name="f383" fmla="*/ f310 1 f197"/>
                <a:gd name="f384" fmla="*/ f311 1 f196"/>
                <a:gd name="f385" fmla="*/ f312 1 f197"/>
                <a:gd name="f386" fmla="*/ f313 1 f196"/>
                <a:gd name="f387" fmla="*/ f314 1 f197"/>
                <a:gd name="f388" fmla="*/ f315 1 f196"/>
                <a:gd name="f389" fmla="*/ f316 1 f197"/>
                <a:gd name="f390" fmla="*/ f317 1 f196"/>
                <a:gd name="f391" fmla="*/ f318 1 f197"/>
                <a:gd name="f392" fmla="*/ f319 1 f196"/>
                <a:gd name="f393" fmla="*/ f320 1 f197"/>
                <a:gd name="f394" fmla="*/ f321 1 f196"/>
                <a:gd name="f395" fmla="*/ f322 1 f197"/>
                <a:gd name="f396" fmla="*/ f323 1 f196"/>
                <a:gd name="f397" fmla="*/ f324 1 f197"/>
                <a:gd name="f398" fmla="*/ f325 1 f196"/>
                <a:gd name="f399" fmla="*/ f326 1 f197"/>
                <a:gd name="f400" fmla="*/ f327 1 f196"/>
                <a:gd name="f401" fmla="*/ f328 1 f197"/>
                <a:gd name="f402" fmla="*/ f329 1 f196"/>
                <a:gd name="f403" fmla="*/ f330 1 f196"/>
                <a:gd name="f404" fmla="*/ f331 1 f197"/>
                <a:gd name="f405" fmla="*/ f332 1 f196"/>
                <a:gd name="f406" fmla="*/ f333 1 f197"/>
                <a:gd name="f407" fmla="*/ f334 1 f196"/>
                <a:gd name="f408" fmla="*/ f335 1 f197"/>
                <a:gd name="f409" fmla="*/ f336 1 f196"/>
                <a:gd name="f410" fmla="*/ f337 f187 1"/>
                <a:gd name="f411" fmla="*/ f338 f187 1"/>
                <a:gd name="f412" fmla="*/ f340 f188 1"/>
                <a:gd name="f413" fmla="*/ f339 f188 1"/>
                <a:gd name="f414" fmla="*/ f341 f187 1"/>
                <a:gd name="f415" fmla="*/ f342 f188 1"/>
                <a:gd name="f416" fmla="*/ f343 f187 1"/>
                <a:gd name="f417" fmla="*/ f344 f188 1"/>
                <a:gd name="f418" fmla="*/ f345 f187 1"/>
                <a:gd name="f419" fmla="*/ f346 f188 1"/>
                <a:gd name="f420" fmla="*/ f347 f187 1"/>
                <a:gd name="f421" fmla="*/ f348 f188 1"/>
                <a:gd name="f422" fmla="*/ f349 f187 1"/>
                <a:gd name="f423" fmla="*/ f350 f188 1"/>
                <a:gd name="f424" fmla="*/ f351 f187 1"/>
                <a:gd name="f425" fmla="*/ f352 f188 1"/>
                <a:gd name="f426" fmla="*/ f353 f187 1"/>
                <a:gd name="f427" fmla="*/ f354 f188 1"/>
                <a:gd name="f428" fmla="*/ f355 f187 1"/>
                <a:gd name="f429" fmla="*/ f356 f187 1"/>
                <a:gd name="f430" fmla="*/ f357 f188 1"/>
                <a:gd name="f431" fmla="*/ f358 f187 1"/>
                <a:gd name="f432" fmla="*/ f359 f188 1"/>
                <a:gd name="f433" fmla="*/ f360 f187 1"/>
                <a:gd name="f434" fmla="*/ f361 f188 1"/>
                <a:gd name="f435" fmla="*/ f362 f187 1"/>
                <a:gd name="f436" fmla="*/ f363 f188 1"/>
                <a:gd name="f437" fmla="*/ f364 f187 1"/>
                <a:gd name="f438" fmla="*/ f365 f188 1"/>
                <a:gd name="f439" fmla="*/ f366 f187 1"/>
                <a:gd name="f440" fmla="*/ f367 f188 1"/>
                <a:gd name="f441" fmla="*/ f368 f187 1"/>
                <a:gd name="f442" fmla="*/ f369 f188 1"/>
                <a:gd name="f443" fmla="*/ f370 f187 1"/>
                <a:gd name="f444" fmla="*/ f371 f188 1"/>
                <a:gd name="f445" fmla="*/ f372 f187 1"/>
                <a:gd name="f446" fmla="*/ f373 f188 1"/>
                <a:gd name="f447" fmla="*/ f374 f187 1"/>
                <a:gd name="f448" fmla="*/ f375 f188 1"/>
                <a:gd name="f449" fmla="*/ f376 f187 1"/>
                <a:gd name="f450" fmla="*/ f377 f188 1"/>
                <a:gd name="f451" fmla="*/ f378 f187 1"/>
                <a:gd name="f452" fmla="*/ f379 f188 1"/>
                <a:gd name="f453" fmla="*/ f380 f187 1"/>
                <a:gd name="f454" fmla="*/ f381 f188 1"/>
                <a:gd name="f455" fmla="*/ f382 f187 1"/>
                <a:gd name="f456" fmla="*/ f383 f188 1"/>
                <a:gd name="f457" fmla="*/ f384 f187 1"/>
                <a:gd name="f458" fmla="*/ f385 f188 1"/>
                <a:gd name="f459" fmla="*/ f386 f187 1"/>
                <a:gd name="f460" fmla="*/ f387 f188 1"/>
                <a:gd name="f461" fmla="*/ f388 f187 1"/>
                <a:gd name="f462" fmla="*/ f389 f188 1"/>
                <a:gd name="f463" fmla="*/ f390 f187 1"/>
                <a:gd name="f464" fmla="*/ f391 f188 1"/>
                <a:gd name="f465" fmla="*/ f392 f187 1"/>
                <a:gd name="f466" fmla="*/ f393 f188 1"/>
                <a:gd name="f467" fmla="*/ f394 f187 1"/>
                <a:gd name="f468" fmla="*/ f395 f188 1"/>
                <a:gd name="f469" fmla="*/ f396 f187 1"/>
                <a:gd name="f470" fmla="*/ f397 f188 1"/>
                <a:gd name="f471" fmla="*/ f398 f187 1"/>
                <a:gd name="f472" fmla="*/ f399 f188 1"/>
                <a:gd name="f473" fmla="*/ f400 f187 1"/>
                <a:gd name="f474" fmla="*/ f401 f188 1"/>
                <a:gd name="f475" fmla="*/ f402 f187 1"/>
                <a:gd name="f476" fmla="*/ f403 f187 1"/>
                <a:gd name="f477" fmla="*/ f404 f188 1"/>
                <a:gd name="f478" fmla="*/ f405 f187 1"/>
                <a:gd name="f479" fmla="*/ f406 f188 1"/>
                <a:gd name="f480" fmla="*/ f407 f187 1"/>
                <a:gd name="f481" fmla="*/ f408 f188 1"/>
                <a:gd name="f482" fmla="*/ f409 f187 1"/>
              </a:gdLst>
              <a:ahLst/>
              <a:cxnLst>
                <a:cxn ang="3cd4">
                  <a:pos x="hc" y="t"/>
                </a:cxn>
                <a:cxn ang="0">
                  <a:pos x="r" y="vc"/>
                </a:cxn>
                <a:cxn ang="cd4">
                  <a:pos x="hc" y="b"/>
                </a:cxn>
                <a:cxn ang="cd2">
                  <a:pos x="l" y="vc"/>
                </a:cxn>
                <a:cxn ang="f267">
                  <a:pos x="f414" y="f415"/>
                </a:cxn>
                <a:cxn ang="f267">
                  <a:pos x="f416" y="f417"/>
                </a:cxn>
                <a:cxn ang="f267">
                  <a:pos x="f418" y="f419"/>
                </a:cxn>
                <a:cxn ang="f267">
                  <a:pos x="f420" y="f421"/>
                </a:cxn>
                <a:cxn ang="f267">
                  <a:pos x="f422" y="f423"/>
                </a:cxn>
                <a:cxn ang="f267">
                  <a:pos x="f424" y="f425"/>
                </a:cxn>
                <a:cxn ang="f267">
                  <a:pos x="f426" y="f427"/>
                </a:cxn>
                <a:cxn ang="f267">
                  <a:pos x="f428" y="f423"/>
                </a:cxn>
                <a:cxn ang="f267">
                  <a:pos x="f429" y="f430"/>
                </a:cxn>
                <a:cxn ang="f267">
                  <a:pos x="f431" y="f432"/>
                </a:cxn>
                <a:cxn ang="f267">
                  <a:pos x="f433" y="f434"/>
                </a:cxn>
                <a:cxn ang="f267">
                  <a:pos x="f435" y="f436"/>
                </a:cxn>
                <a:cxn ang="f267">
                  <a:pos x="f437" y="f438"/>
                </a:cxn>
                <a:cxn ang="f267">
                  <a:pos x="f439" y="f440"/>
                </a:cxn>
                <a:cxn ang="f267">
                  <a:pos x="f441" y="f442"/>
                </a:cxn>
                <a:cxn ang="f267">
                  <a:pos x="f443" y="f444"/>
                </a:cxn>
                <a:cxn ang="f267">
                  <a:pos x="f445" y="f446"/>
                </a:cxn>
                <a:cxn ang="f267">
                  <a:pos x="f447" y="f448"/>
                </a:cxn>
                <a:cxn ang="f267">
                  <a:pos x="f449" y="f450"/>
                </a:cxn>
                <a:cxn ang="f267">
                  <a:pos x="f451" y="f452"/>
                </a:cxn>
                <a:cxn ang="f267">
                  <a:pos x="f453" y="f454"/>
                </a:cxn>
                <a:cxn ang="f267">
                  <a:pos x="f455" y="f456"/>
                </a:cxn>
                <a:cxn ang="f267">
                  <a:pos x="f414" y="f415"/>
                </a:cxn>
                <a:cxn ang="f267">
                  <a:pos x="f457" y="f458"/>
                </a:cxn>
                <a:cxn ang="f267">
                  <a:pos x="f459" y="f460"/>
                </a:cxn>
                <a:cxn ang="f267">
                  <a:pos x="f461" y="f462"/>
                </a:cxn>
                <a:cxn ang="f267">
                  <a:pos x="f463" y="f464"/>
                </a:cxn>
                <a:cxn ang="f267">
                  <a:pos x="f465" y="f466"/>
                </a:cxn>
                <a:cxn ang="f267">
                  <a:pos x="f467" y="f468"/>
                </a:cxn>
                <a:cxn ang="f267">
                  <a:pos x="f469" y="f470"/>
                </a:cxn>
                <a:cxn ang="f267">
                  <a:pos x="f471" y="f472"/>
                </a:cxn>
                <a:cxn ang="f267">
                  <a:pos x="f473" y="f474"/>
                </a:cxn>
                <a:cxn ang="f267">
                  <a:pos x="f475" y="f474"/>
                </a:cxn>
                <a:cxn ang="f267">
                  <a:pos x="f476" y="f477"/>
                </a:cxn>
                <a:cxn ang="f267">
                  <a:pos x="f478" y="f479"/>
                </a:cxn>
                <a:cxn ang="f267">
                  <a:pos x="f457" y="f458"/>
                </a:cxn>
                <a:cxn ang="f267">
                  <a:pos x="f480" y="f481"/>
                </a:cxn>
                <a:cxn ang="f267">
                  <a:pos x="f482" y="f438"/>
                </a:cxn>
                <a:cxn ang="f267">
                  <a:pos x="f480" y="f481"/>
                </a:cxn>
              </a:cxnLst>
              <a:rect l="f410" t="f413" r="f411" b="f412"/>
              <a:pathLst>
                <a:path w="498" h="534">
                  <a:moveTo>
                    <a:pt x="f8" y="f9"/>
                  </a:moveTo>
                  <a:cubicBezTo>
                    <a:pt x="f10" y="f11"/>
                    <a:pt x="f12" y="f13"/>
                    <a:pt x="f14" y="f15"/>
                  </a:cubicBezTo>
                  <a:cubicBezTo>
                    <a:pt x="f16" y="f17"/>
                    <a:pt x="f18" y="f19"/>
                    <a:pt x="f20" y="f21"/>
                  </a:cubicBezTo>
                  <a:cubicBezTo>
                    <a:pt x="f22" y="f23"/>
                    <a:pt x="f14" y="f24"/>
                    <a:pt x="f25" y="f26"/>
                  </a:cubicBezTo>
                  <a:cubicBezTo>
                    <a:pt x="f27" y="f28"/>
                    <a:pt x="f29" y="f30"/>
                    <a:pt x="f31" y="f32"/>
                  </a:cubicBezTo>
                  <a:cubicBezTo>
                    <a:pt x="f33" y="f34"/>
                    <a:pt x="f35" y="f36"/>
                    <a:pt x="f37" y="f38"/>
                  </a:cubicBezTo>
                  <a:cubicBezTo>
                    <a:pt x="f39" y="f38"/>
                    <a:pt x="f39" y="f38"/>
                    <a:pt x="f40" y="f41"/>
                  </a:cubicBezTo>
                  <a:cubicBezTo>
                    <a:pt x="f42" y="f43"/>
                    <a:pt x="f44" y="f34"/>
                    <a:pt x="f45" y="f32"/>
                  </a:cubicBezTo>
                  <a:cubicBezTo>
                    <a:pt x="f46" y="f47"/>
                    <a:pt x="f48" y="f49"/>
                    <a:pt x="f50" y="f51"/>
                  </a:cubicBezTo>
                  <a:cubicBezTo>
                    <a:pt x="f52" y="f5"/>
                    <a:pt x="f53" y="f54"/>
                    <a:pt x="f55" y="f56"/>
                  </a:cubicBezTo>
                  <a:cubicBezTo>
                    <a:pt x="f57" y="f58"/>
                    <a:pt x="f59" y="f60"/>
                    <a:pt x="f61" y="f60"/>
                  </a:cubicBezTo>
                  <a:cubicBezTo>
                    <a:pt x="f62" y="f60"/>
                    <a:pt x="f63" y="f34"/>
                    <a:pt x="f64" y="f65"/>
                  </a:cubicBezTo>
                  <a:cubicBezTo>
                    <a:pt x="f66" y="f16"/>
                    <a:pt x="f67" y="f18"/>
                    <a:pt x="f68" y="f69"/>
                  </a:cubicBezTo>
                  <a:cubicBezTo>
                    <a:pt x="f70" y="f71"/>
                    <a:pt x="f72" y="f73"/>
                    <a:pt x="f74" y="f75"/>
                  </a:cubicBezTo>
                  <a:cubicBezTo>
                    <a:pt x="f76" y="f77"/>
                    <a:pt x="f6" y="f78"/>
                    <a:pt x="f79" y="f80"/>
                  </a:cubicBezTo>
                  <a:cubicBezTo>
                    <a:pt x="f81" y="f82"/>
                    <a:pt x="f83" y="f84"/>
                    <a:pt x="f85" y="f86"/>
                  </a:cubicBezTo>
                  <a:cubicBezTo>
                    <a:pt x="f87" y="f7"/>
                    <a:pt x="f88" y="f89"/>
                    <a:pt x="f90" y="f89"/>
                  </a:cubicBezTo>
                  <a:cubicBezTo>
                    <a:pt x="f91" y="f89"/>
                    <a:pt x="f92" y="f93"/>
                    <a:pt x="f94" y="f95"/>
                  </a:cubicBezTo>
                  <a:cubicBezTo>
                    <a:pt x="f96" y="f97"/>
                    <a:pt x="f98" y="f95"/>
                    <a:pt x="f99" y="f100"/>
                  </a:cubicBezTo>
                  <a:cubicBezTo>
                    <a:pt x="f101" y="f102"/>
                    <a:pt x="f54" y="f103"/>
                    <a:pt x="f49" y="f104"/>
                  </a:cubicBezTo>
                  <a:cubicBezTo>
                    <a:pt x="f5" y="f105"/>
                    <a:pt x="f106" y="f107"/>
                    <a:pt x="f108" y="f109"/>
                  </a:cubicBezTo>
                  <a:cubicBezTo>
                    <a:pt x="f110" y="f111"/>
                    <a:pt x="f13" y="f112"/>
                    <a:pt x="f113" y="f22"/>
                  </a:cubicBezTo>
                  <a:cubicBezTo>
                    <a:pt x="f114" y="f22"/>
                    <a:pt x="f115" y="f9"/>
                    <a:pt x="f8" y="f9"/>
                  </a:cubicBezTo>
                  <a:close/>
                  <a:moveTo>
                    <a:pt x="f116" y="f117"/>
                  </a:moveTo>
                  <a:cubicBezTo>
                    <a:pt x="f118" y="f119"/>
                    <a:pt x="f120" y="f121"/>
                    <a:pt x="f122" y="f79"/>
                  </a:cubicBezTo>
                  <a:cubicBezTo>
                    <a:pt x="f73" y="f123"/>
                    <a:pt x="f124" y="f125"/>
                    <a:pt x="f27" y="f126"/>
                  </a:cubicBezTo>
                  <a:cubicBezTo>
                    <a:pt x="f127" y="f102"/>
                    <a:pt x="f128" y="f123"/>
                    <a:pt x="f129" y="f130"/>
                  </a:cubicBezTo>
                  <a:cubicBezTo>
                    <a:pt x="f131" y="f132"/>
                    <a:pt x="f133" y="f130"/>
                    <a:pt x="f134" y="f135"/>
                  </a:cubicBezTo>
                  <a:cubicBezTo>
                    <a:pt x="f136" y="f137"/>
                    <a:pt x="f138" y="f139"/>
                    <a:pt x="f140" y="f141"/>
                  </a:cubicBezTo>
                  <a:cubicBezTo>
                    <a:pt x="f142" y="f143"/>
                    <a:pt x="f144" y="f145"/>
                    <a:pt x="f146" y="f147"/>
                  </a:cubicBezTo>
                  <a:cubicBezTo>
                    <a:pt x="f148" y="f2"/>
                    <a:pt x="f149" y="f150"/>
                    <a:pt x="f151" y="f152"/>
                  </a:cubicBezTo>
                  <a:cubicBezTo>
                    <a:pt x="f153" y="f154"/>
                    <a:pt x="f46" y="f155"/>
                    <a:pt x="f156" y="f157"/>
                  </a:cubicBezTo>
                  <a:cubicBezTo>
                    <a:pt x="f158" y="f159"/>
                    <a:pt x="f160" y="f161"/>
                    <a:pt x="f162" y="f157"/>
                  </a:cubicBezTo>
                  <a:cubicBezTo>
                    <a:pt x="f163" y="f164"/>
                    <a:pt x="f165" y="f166"/>
                    <a:pt x="f167" y="f168"/>
                  </a:cubicBezTo>
                  <a:cubicBezTo>
                    <a:pt x="f169" y="f170"/>
                    <a:pt x="f171" y="f172"/>
                    <a:pt x="f173" y="f174"/>
                  </a:cubicBezTo>
                  <a:cubicBezTo>
                    <a:pt x="f175" y="f176"/>
                    <a:pt x="f101" y="f177"/>
                    <a:pt x="f116" y="f117"/>
                  </a:cubicBezTo>
                  <a:close/>
                  <a:moveTo>
                    <a:pt x="f178" y="f179"/>
                  </a:moveTo>
                  <a:cubicBezTo>
                    <a:pt x="f2" y="f171"/>
                    <a:pt x="f180" y="f181"/>
                    <a:pt x="f182" y="f69"/>
                  </a:cubicBezTo>
                  <a:cubicBezTo>
                    <a:pt x="f183" y="f184"/>
                    <a:pt x="f94" y="f185"/>
                    <a:pt x="f178" y="f17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0" name="Freeform 13">
              <a:extLst>
                <a:ext uri="{FF2B5EF4-FFF2-40B4-BE49-F238E27FC236}">
                  <a16:creationId xmlns:a16="http://schemas.microsoft.com/office/drawing/2014/main" id="{5873F6D2-835D-012B-36A8-5B954EA38E17}"/>
                </a:ext>
              </a:extLst>
            </p:cNvPr>
            <p:cNvSpPr/>
            <p:nvPr/>
          </p:nvSpPr>
          <p:spPr>
            <a:xfrm>
              <a:off x="11277596" y="904871"/>
              <a:ext cx="165104" cy="115891"/>
            </a:xfrm>
            <a:custGeom>
              <a:avLst/>
              <a:gdLst>
                <a:gd name="f0" fmla="val 10800000"/>
                <a:gd name="f1" fmla="val 5400000"/>
                <a:gd name="f2" fmla="val 180"/>
                <a:gd name="f3" fmla="val w"/>
                <a:gd name="f4" fmla="val h"/>
                <a:gd name="f5" fmla="val 0"/>
                <a:gd name="f6" fmla="val 241"/>
                <a:gd name="f7" fmla="val 170"/>
                <a:gd name="f8" fmla="val 121"/>
                <a:gd name="f9" fmla="val 89"/>
                <a:gd name="f10" fmla="val 58"/>
                <a:gd name="f11" fmla="val 27"/>
                <a:gd name="f12" fmla="val 8"/>
                <a:gd name="f13" fmla="val 162"/>
                <a:gd name="f14" fmla="val 144"/>
                <a:gd name="f15" fmla="val 104"/>
                <a:gd name="f16" fmla="val 65"/>
                <a:gd name="f17" fmla="val 25"/>
                <a:gd name="f18" fmla="val 1"/>
                <a:gd name="f19" fmla="val 9"/>
                <a:gd name="f20" fmla="val 26"/>
                <a:gd name="f21" fmla="val 90"/>
                <a:gd name="f22" fmla="val 153"/>
                <a:gd name="f23" fmla="val 216"/>
                <a:gd name="f24" fmla="val 233"/>
                <a:gd name="f25" fmla="val 64"/>
                <a:gd name="f26" fmla="val 103"/>
                <a:gd name="f27" fmla="val 142"/>
                <a:gd name="f28" fmla="val 163"/>
                <a:gd name="f29" fmla="val 234"/>
                <a:gd name="f30" fmla="val 213"/>
                <a:gd name="f31" fmla="val 182"/>
                <a:gd name="f32" fmla="val 151"/>
                <a:gd name="f33" fmla="val 197"/>
                <a:gd name="f34" fmla="val 44"/>
                <a:gd name="f35" fmla="val 146"/>
                <a:gd name="f36" fmla="val 95"/>
                <a:gd name="f37" fmla="val 72"/>
                <a:gd name="f38" fmla="val 99"/>
                <a:gd name="f39" fmla="val 127"/>
                <a:gd name="f40" fmla="val 96"/>
                <a:gd name="f41" fmla="val 71"/>
                <a:gd name="f42" fmla="+- 0 0 -90"/>
                <a:gd name="f43" fmla="*/ f3 1 241"/>
                <a:gd name="f44" fmla="*/ f4 1 170"/>
                <a:gd name="f45" fmla="val f5"/>
                <a:gd name="f46" fmla="val f6"/>
                <a:gd name="f47" fmla="val f7"/>
                <a:gd name="f48" fmla="*/ f42 f0 1"/>
                <a:gd name="f49" fmla="+- f47 0 f45"/>
                <a:gd name="f50" fmla="+- f46 0 f45"/>
                <a:gd name="f51" fmla="*/ f48 1 f2"/>
                <a:gd name="f52" fmla="*/ f50 1 241"/>
                <a:gd name="f53" fmla="*/ f49 1 170"/>
                <a:gd name="f54" fmla="*/ 121 f50 1"/>
                <a:gd name="f55" fmla="*/ 170 f49 1"/>
                <a:gd name="f56" fmla="*/ 27 f50 1"/>
                <a:gd name="f57" fmla="*/ 0 f50 1"/>
                <a:gd name="f58" fmla="*/ 144 f49 1"/>
                <a:gd name="f59" fmla="*/ 25 f49 1"/>
                <a:gd name="f60" fmla="*/ 26 f50 1"/>
                <a:gd name="f61" fmla="*/ 0 f49 1"/>
                <a:gd name="f62" fmla="*/ 216 f50 1"/>
                <a:gd name="f63" fmla="*/ 241 f50 1"/>
                <a:gd name="f64" fmla="*/ 26 f49 1"/>
                <a:gd name="f65" fmla="*/ 142 f49 1"/>
                <a:gd name="f66" fmla="*/ 213 f50 1"/>
                <a:gd name="f67" fmla="*/ 197 f50 1"/>
                <a:gd name="f68" fmla="*/ 44 f49 1"/>
                <a:gd name="f69" fmla="*/ 44 f50 1"/>
                <a:gd name="f70" fmla="*/ 127 f49 1"/>
                <a:gd name="f71" fmla="+- f51 0 f1"/>
                <a:gd name="f72" fmla="*/ f54 1 241"/>
                <a:gd name="f73" fmla="*/ f55 1 170"/>
                <a:gd name="f74" fmla="*/ f56 1 241"/>
                <a:gd name="f75" fmla="*/ f57 1 241"/>
                <a:gd name="f76" fmla="*/ f58 1 170"/>
                <a:gd name="f77" fmla="*/ f59 1 170"/>
                <a:gd name="f78" fmla="*/ f60 1 241"/>
                <a:gd name="f79" fmla="*/ f61 1 170"/>
                <a:gd name="f80" fmla="*/ f62 1 241"/>
                <a:gd name="f81" fmla="*/ f63 1 241"/>
                <a:gd name="f82" fmla="*/ f64 1 170"/>
                <a:gd name="f83" fmla="*/ f65 1 170"/>
                <a:gd name="f84" fmla="*/ f66 1 241"/>
                <a:gd name="f85" fmla="*/ f67 1 241"/>
                <a:gd name="f86" fmla="*/ f68 1 170"/>
                <a:gd name="f87" fmla="*/ f69 1 241"/>
                <a:gd name="f88" fmla="*/ f70 1 170"/>
                <a:gd name="f89" fmla="*/ 0 1 f52"/>
                <a:gd name="f90" fmla="*/ f46 1 f52"/>
                <a:gd name="f91" fmla="*/ 0 1 f53"/>
                <a:gd name="f92" fmla="*/ f47 1 f53"/>
                <a:gd name="f93" fmla="*/ f72 1 f52"/>
                <a:gd name="f94" fmla="*/ f73 1 f53"/>
                <a:gd name="f95" fmla="*/ f74 1 f52"/>
                <a:gd name="f96" fmla="*/ f75 1 f52"/>
                <a:gd name="f97" fmla="*/ f76 1 f53"/>
                <a:gd name="f98" fmla="*/ f77 1 f53"/>
                <a:gd name="f99" fmla="*/ f78 1 f52"/>
                <a:gd name="f100" fmla="*/ f79 1 f53"/>
                <a:gd name="f101" fmla="*/ f80 1 f52"/>
                <a:gd name="f102" fmla="*/ f81 1 f52"/>
                <a:gd name="f103" fmla="*/ f82 1 f53"/>
                <a:gd name="f104" fmla="*/ f83 1 f53"/>
                <a:gd name="f105" fmla="*/ f84 1 f52"/>
                <a:gd name="f106" fmla="*/ f85 1 f52"/>
                <a:gd name="f107" fmla="*/ f86 1 f53"/>
                <a:gd name="f108" fmla="*/ f87 1 f52"/>
                <a:gd name="f109" fmla="*/ f88 1 f53"/>
                <a:gd name="f110" fmla="*/ f89 f43 1"/>
                <a:gd name="f111" fmla="*/ f90 f43 1"/>
                <a:gd name="f112" fmla="*/ f92 f44 1"/>
                <a:gd name="f113" fmla="*/ f91 f44 1"/>
                <a:gd name="f114" fmla="*/ f93 f43 1"/>
                <a:gd name="f115" fmla="*/ f94 f44 1"/>
                <a:gd name="f116" fmla="*/ f95 f43 1"/>
                <a:gd name="f117" fmla="*/ f96 f43 1"/>
                <a:gd name="f118" fmla="*/ f97 f44 1"/>
                <a:gd name="f119" fmla="*/ f98 f44 1"/>
                <a:gd name="f120" fmla="*/ f99 f43 1"/>
                <a:gd name="f121" fmla="*/ f100 f44 1"/>
                <a:gd name="f122" fmla="*/ f101 f43 1"/>
                <a:gd name="f123" fmla="*/ f102 f43 1"/>
                <a:gd name="f124" fmla="*/ f103 f44 1"/>
                <a:gd name="f125" fmla="*/ f104 f44 1"/>
                <a:gd name="f126" fmla="*/ f105 f43 1"/>
                <a:gd name="f127" fmla="*/ f106 f43 1"/>
                <a:gd name="f128" fmla="*/ f107 f44 1"/>
                <a:gd name="f129" fmla="*/ f108 f43 1"/>
                <a:gd name="f130" fmla="*/ f109 f44 1"/>
              </a:gdLst>
              <a:ahLst/>
              <a:cxnLst>
                <a:cxn ang="3cd4">
                  <a:pos x="hc" y="t"/>
                </a:cxn>
                <a:cxn ang="0">
                  <a:pos x="r" y="vc"/>
                </a:cxn>
                <a:cxn ang="cd4">
                  <a:pos x="hc" y="b"/>
                </a:cxn>
                <a:cxn ang="cd2">
                  <a:pos x="l" y="vc"/>
                </a:cxn>
                <a:cxn ang="f71">
                  <a:pos x="f114" y="f115"/>
                </a:cxn>
                <a:cxn ang="f71">
                  <a:pos x="f116" y="f115"/>
                </a:cxn>
                <a:cxn ang="f71">
                  <a:pos x="f117" y="f118"/>
                </a:cxn>
                <a:cxn ang="f71">
                  <a:pos x="f117" y="f119"/>
                </a:cxn>
                <a:cxn ang="f71">
                  <a:pos x="f120" y="f121"/>
                </a:cxn>
                <a:cxn ang="f71">
                  <a:pos x="f122" y="f121"/>
                </a:cxn>
                <a:cxn ang="f71">
                  <a:pos x="f123" y="f124"/>
                </a:cxn>
                <a:cxn ang="f71">
                  <a:pos x="f123" y="f125"/>
                </a:cxn>
                <a:cxn ang="f71">
                  <a:pos x="f126" y="f115"/>
                </a:cxn>
                <a:cxn ang="f71">
                  <a:pos x="f114" y="f115"/>
                </a:cxn>
                <a:cxn ang="f71">
                  <a:pos x="f127" y="f128"/>
                </a:cxn>
                <a:cxn ang="f71">
                  <a:pos x="f129" y="f128"/>
                </a:cxn>
                <a:cxn ang="f71">
                  <a:pos x="f129" y="f130"/>
                </a:cxn>
                <a:cxn ang="f71">
                  <a:pos x="f127" y="f130"/>
                </a:cxn>
                <a:cxn ang="f71">
                  <a:pos x="f127" y="f128"/>
                </a:cxn>
              </a:cxnLst>
              <a:rect l="f110" t="f113" r="f111" b="f112"/>
              <a:pathLst>
                <a:path w="241" h="170">
                  <a:moveTo>
                    <a:pt x="f8" y="f7"/>
                  </a:moveTo>
                  <a:cubicBezTo>
                    <a:pt x="f9" y="f7"/>
                    <a:pt x="f10" y="f7"/>
                    <a:pt x="f11" y="f7"/>
                  </a:cubicBezTo>
                  <a:cubicBezTo>
                    <a:pt x="f12" y="f7"/>
                    <a:pt x="f5" y="f13"/>
                    <a:pt x="f5" y="f14"/>
                  </a:cubicBezTo>
                  <a:cubicBezTo>
                    <a:pt x="f5" y="f15"/>
                    <a:pt x="f5" y="f16"/>
                    <a:pt x="f5" y="f17"/>
                  </a:cubicBezTo>
                  <a:cubicBezTo>
                    <a:pt x="f18" y="f12"/>
                    <a:pt x="f19" y="f5"/>
                    <a:pt x="f20" y="f5"/>
                  </a:cubicBezTo>
                  <a:cubicBezTo>
                    <a:pt x="f21" y="f5"/>
                    <a:pt x="f22" y="f5"/>
                    <a:pt x="f23" y="f5"/>
                  </a:cubicBezTo>
                  <a:cubicBezTo>
                    <a:pt x="f24" y="f5"/>
                    <a:pt x="f6" y="f12"/>
                    <a:pt x="f6" y="f20"/>
                  </a:cubicBezTo>
                  <a:cubicBezTo>
                    <a:pt x="f6" y="f25"/>
                    <a:pt x="f6" y="f26"/>
                    <a:pt x="f6" y="f27"/>
                  </a:cubicBezTo>
                  <a:cubicBezTo>
                    <a:pt x="f6" y="f28"/>
                    <a:pt x="f29" y="f7"/>
                    <a:pt x="f30" y="f7"/>
                  </a:cubicBezTo>
                  <a:cubicBezTo>
                    <a:pt x="f31" y="f7"/>
                    <a:pt x="f32" y="f7"/>
                    <a:pt x="f8" y="f7"/>
                  </a:cubicBezTo>
                  <a:close/>
                  <a:moveTo>
                    <a:pt x="f33" y="f34"/>
                  </a:moveTo>
                  <a:cubicBezTo>
                    <a:pt x="f35" y="f34"/>
                    <a:pt x="f36" y="f34"/>
                    <a:pt x="f34" y="f34"/>
                  </a:cubicBezTo>
                  <a:cubicBezTo>
                    <a:pt x="f34" y="f37"/>
                    <a:pt x="f34" y="f38"/>
                    <a:pt x="f34" y="f39"/>
                  </a:cubicBezTo>
                  <a:cubicBezTo>
                    <a:pt x="f40" y="f39"/>
                    <a:pt x="f35" y="f39"/>
                    <a:pt x="f33" y="f39"/>
                  </a:cubicBezTo>
                  <a:cubicBezTo>
                    <a:pt x="f33" y="f38"/>
                    <a:pt x="f33" y="f41"/>
                    <a:pt x="f33" y="f34"/>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spTree>
    <p:extLst>
      <p:ext uri="{BB962C8B-B14F-4D97-AF65-F5344CB8AC3E}">
        <p14:creationId xmlns:p14="http://schemas.microsoft.com/office/powerpoint/2010/main" val="1154691172"/>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Image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FC0B594C-F028-37D7-8F6C-9BBB3492F606}"/>
              </a:ext>
            </a:extLst>
          </p:cNvPr>
          <p:cNvSpPr txBox="1">
            <a:spLocks noGrp="1"/>
          </p:cNvSpPr>
          <p:nvPr>
            <p:ph type="body" idx="4294967295"/>
          </p:nvPr>
        </p:nvSpPr>
        <p:spPr>
          <a:xfrm>
            <a:off x="323533" y="339507"/>
            <a:ext cx="11573195" cy="724250"/>
          </a:xfrm>
        </p:spPr>
        <p:txBody>
          <a:bodyPr anchor="ctr" anchorCtr="1"/>
          <a:lstStyle>
            <a:lvl1pPr algn="ctr">
              <a:lnSpc>
                <a:spcPct val="150000"/>
              </a:lnSpc>
              <a:defRPr lang="en-US" sz="5400">
                <a:solidFill>
                  <a:srgbClr val="262626"/>
                </a:solidFill>
                <a:latin typeface="Garamond"/>
                <a:ea typeface="맑은 고딕" pitchFamily="34"/>
                <a:cs typeface="Arial" pitchFamily="34"/>
              </a:defRPr>
            </a:lvl1pPr>
          </a:lstStyle>
          <a:p>
            <a:pPr lvl="0"/>
            <a:r>
              <a:rPr lang="en-US"/>
              <a:t>BASIC LAYOUT</a:t>
            </a:r>
          </a:p>
        </p:txBody>
      </p:sp>
      <p:sp>
        <p:nvSpPr>
          <p:cNvPr id="3" name="Rectangle 27">
            <a:extLst>
              <a:ext uri="{FF2B5EF4-FFF2-40B4-BE49-F238E27FC236}">
                <a16:creationId xmlns:a16="http://schemas.microsoft.com/office/drawing/2014/main" id="{EE0E5CA4-4B15-FE6D-0038-6D3FA802C297}"/>
              </a:ext>
            </a:extLst>
          </p:cNvPr>
          <p:cNvSpPr/>
          <p:nvPr/>
        </p:nvSpPr>
        <p:spPr>
          <a:xfrm>
            <a:off x="0" y="6518492"/>
            <a:ext cx="10736208" cy="182880"/>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rebuchet MS"/>
              <a:ea typeface="Arial"/>
              <a:cs typeface="Arial"/>
            </a:endParaRPr>
          </a:p>
        </p:txBody>
      </p:sp>
    </p:spTree>
    <p:extLst>
      <p:ext uri="{BB962C8B-B14F-4D97-AF65-F5344CB8AC3E}">
        <p14:creationId xmlns:p14="http://schemas.microsoft.com/office/powerpoint/2010/main" val="2391062599"/>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7_Contents slide layout">
    <p:bg>
      <p:bgPr>
        <a:blipFill>
          <a:blip r:embed="rId2" cstate="prin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6162185"/>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B1A0DF65-0E2F-8D15-BE0E-97A3DDCE577D}"/>
              </a:ext>
            </a:extLst>
          </p:cNvPr>
          <p:cNvSpPr txBox="1">
            <a:spLocks noGrp="1"/>
          </p:cNvSpPr>
          <p:nvPr>
            <p:ph type="body" idx="4294967295"/>
          </p:nvPr>
        </p:nvSpPr>
        <p:spPr>
          <a:xfrm>
            <a:off x="972446" y="287258"/>
            <a:ext cx="11219559" cy="724250"/>
          </a:xfrm>
        </p:spPr>
        <p:txBody>
          <a:bodyPr anchor="ctr"/>
          <a:lstStyle>
            <a:lvl1pPr>
              <a:lnSpc>
                <a:spcPct val="150000"/>
              </a:lnSpc>
              <a:defRPr lang="en-US" sz="4400">
                <a:solidFill>
                  <a:srgbClr val="262626"/>
                </a:solidFill>
                <a:latin typeface="Garamond"/>
                <a:ea typeface="맑은 고딕" pitchFamily="34"/>
                <a:cs typeface="Arial" pitchFamily="34"/>
              </a:defRPr>
            </a:lvl1pPr>
          </a:lstStyle>
          <a:p>
            <a:pPr lvl="0"/>
            <a:r>
              <a:rPr lang="en-US"/>
              <a:t>BASIC LAYOUT</a:t>
            </a:r>
          </a:p>
        </p:txBody>
      </p:sp>
      <p:sp>
        <p:nvSpPr>
          <p:cNvPr id="3" name="Rectangle 132">
            <a:extLst>
              <a:ext uri="{FF2B5EF4-FFF2-40B4-BE49-F238E27FC236}">
                <a16:creationId xmlns:a16="http://schemas.microsoft.com/office/drawing/2014/main" id="{1DC5BFF5-43D1-BB63-A433-008BBD08BFEF}"/>
              </a:ext>
            </a:extLst>
          </p:cNvPr>
          <p:cNvSpPr/>
          <p:nvPr/>
        </p:nvSpPr>
        <p:spPr>
          <a:xfrm>
            <a:off x="272948" y="287258"/>
            <a:ext cx="368484" cy="724250"/>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rebuchet MS"/>
              <a:ea typeface="Arial"/>
              <a:cs typeface="Arial"/>
            </a:endParaRPr>
          </a:p>
        </p:txBody>
      </p:sp>
      <p:sp>
        <p:nvSpPr>
          <p:cNvPr id="4" name="Rectangle 133">
            <a:extLst>
              <a:ext uri="{FF2B5EF4-FFF2-40B4-BE49-F238E27FC236}">
                <a16:creationId xmlns:a16="http://schemas.microsoft.com/office/drawing/2014/main" id="{8F76F0CF-4CF9-DC67-6676-DB3D1648D801}"/>
              </a:ext>
            </a:extLst>
          </p:cNvPr>
          <p:cNvSpPr/>
          <p:nvPr/>
        </p:nvSpPr>
        <p:spPr>
          <a:xfrm>
            <a:off x="0" y="287249"/>
            <a:ext cx="191073" cy="724250"/>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rebuchet MS"/>
              <a:ea typeface="Arial"/>
              <a:cs typeface="Arial"/>
            </a:endParaRPr>
          </a:p>
        </p:txBody>
      </p:sp>
      <p:sp>
        <p:nvSpPr>
          <p:cNvPr id="5" name="Rectangle 9">
            <a:extLst>
              <a:ext uri="{FF2B5EF4-FFF2-40B4-BE49-F238E27FC236}">
                <a16:creationId xmlns:a16="http://schemas.microsoft.com/office/drawing/2014/main" id="{C34D4BD0-E6F9-DF7A-600E-7D5C23F16A37}"/>
              </a:ext>
            </a:extLst>
          </p:cNvPr>
          <p:cNvSpPr/>
          <p:nvPr/>
        </p:nvSpPr>
        <p:spPr>
          <a:xfrm>
            <a:off x="-2258" y="6720876"/>
            <a:ext cx="12191996" cy="137123"/>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rebuchet MS"/>
              <a:ea typeface="Arial"/>
              <a:cs typeface="Arial"/>
            </a:endParaRPr>
          </a:p>
        </p:txBody>
      </p:sp>
      <p:grpSp>
        <p:nvGrpSpPr>
          <p:cNvPr id="6" name="Grupo 11">
            <a:extLst>
              <a:ext uri="{FF2B5EF4-FFF2-40B4-BE49-F238E27FC236}">
                <a16:creationId xmlns:a16="http://schemas.microsoft.com/office/drawing/2014/main" id="{D37DA5EC-F755-63D6-71CA-4434DD5E21EF}"/>
              </a:ext>
            </a:extLst>
          </p:cNvPr>
          <p:cNvGrpSpPr/>
          <p:nvPr/>
        </p:nvGrpSpPr>
        <p:grpSpPr>
          <a:xfrm>
            <a:off x="10926494" y="5622764"/>
            <a:ext cx="1112715" cy="1109285"/>
            <a:chOff x="10926494" y="5622764"/>
            <a:chExt cx="1112715" cy="1109285"/>
          </a:xfrm>
        </p:grpSpPr>
        <p:sp>
          <p:nvSpPr>
            <p:cNvPr id="7" name="Freeform 8">
              <a:extLst>
                <a:ext uri="{FF2B5EF4-FFF2-40B4-BE49-F238E27FC236}">
                  <a16:creationId xmlns:a16="http://schemas.microsoft.com/office/drawing/2014/main" id="{ECF8BB64-E2A1-2978-75A3-72B683C7F8AD}"/>
                </a:ext>
              </a:extLst>
            </p:cNvPr>
            <p:cNvSpPr/>
            <p:nvPr/>
          </p:nvSpPr>
          <p:spPr>
            <a:xfrm>
              <a:off x="10926494" y="6089876"/>
              <a:ext cx="671215" cy="642173"/>
            </a:xfrm>
            <a:custGeom>
              <a:avLst/>
              <a:gdLst>
                <a:gd name="f0" fmla="val 10800000"/>
                <a:gd name="f1" fmla="val 5400000"/>
                <a:gd name="f2" fmla="val 180"/>
                <a:gd name="f3" fmla="val w"/>
                <a:gd name="f4" fmla="val h"/>
                <a:gd name="f5" fmla="val 0"/>
                <a:gd name="f6" fmla="val 699"/>
                <a:gd name="f7" fmla="val 668"/>
                <a:gd name="f8" fmla="val 635"/>
                <a:gd name="f9" fmla="val 306"/>
                <a:gd name="f10" fmla="val 690"/>
                <a:gd name="f11" fmla="val 315"/>
                <a:gd name="f12" fmla="val 366"/>
                <a:gd name="f13" fmla="val 678"/>
                <a:gd name="f14" fmla="val 394"/>
                <a:gd name="f15" fmla="val 675"/>
                <a:gd name="f16" fmla="val 398"/>
                <a:gd name="f17" fmla="val 672"/>
                <a:gd name="f18" fmla="val 403"/>
                <a:gd name="f19" fmla="val 404"/>
                <a:gd name="f20" fmla="val 644"/>
                <a:gd name="f21" fmla="val 412"/>
                <a:gd name="f22" fmla="val 643"/>
                <a:gd name="f23" fmla="val 432"/>
                <a:gd name="f24" fmla="val 640"/>
                <a:gd name="f25" fmla="val 453"/>
                <a:gd name="f26" fmla="val 631"/>
                <a:gd name="f27" fmla="val 506"/>
                <a:gd name="f28" fmla="val 621"/>
                <a:gd name="f29" fmla="val 560"/>
                <a:gd name="f30" fmla="val 612"/>
                <a:gd name="f31" fmla="val 614"/>
                <a:gd name="f32" fmla="val 605"/>
                <a:gd name="f33" fmla="val 650"/>
                <a:gd name="f34" fmla="val 583"/>
                <a:gd name="f35" fmla="val 547"/>
                <a:gd name="f36" fmla="val 413"/>
                <a:gd name="f37" fmla="val 280"/>
                <a:gd name="f38" fmla="val 147"/>
                <a:gd name="f39" fmla="val 109"/>
                <a:gd name="f40" fmla="val 87"/>
                <a:gd name="f41" fmla="val 649"/>
                <a:gd name="f42" fmla="val 81"/>
                <a:gd name="f43" fmla="val 613"/>
                <a:gd name="f44" fmla="val 70"/>
                <a:gd name="f45" fmla="val 551"/>
                <a:gd name="f46" fmla="val 59"/>
                <a:gd name="f47" fmla="val 489"/>
                <a:gd name="f48" fmla="val 48"/>
                <a:gd name="f49" fmla="val 428"/>
                <a:gd name="f50" fmla="val 47"/>
                <a:gd name="f51" fmla="val 422"/>
                <a:gd name="f52" fmla="val 43"/>
                <a:gd name="f53" fmla="val 416"/>
                <a:gd name="f54" fmla="val 39"/>
                <a:gd name="f55" fmla="val 11"/>
                <a:gd name="f56" fmla="val 395"/>
                <a:gd name="f57" fmla="val 378"/>
                <a:gd name="f58" fmla="val 5"/>
                <a:gd name="f59" fmla="val 353"/>
                <a:gd name="f60" fmla="val 10"/>
                <a:gd name="f61" fmla="val 326"/>
                <a:gd name="f62" fmla="val 28"/>
                <a:gd name="f63" fmla="val 312"/>
                <a:gd name="f64" fmla="val 54"/>
                <a:gd name="f65" fmla="val 307"/>
                <a:gd name="f66" fmla="val 55"/>
                <a:gd name="f67" fmla="val 56"/>
                <a:gd name="f68" fmla="val 53"/>
                <a:gd name="f69" fmla="val 304"/>
                <a:gd name="f70" fmla="val 60"/>
                <a:gd name="f71" fmla="val 281"/>
                <a:gd name="f72" fmla="val 66"/>
                <a:gd name="f73" fmla="val 258"/>
                <a:gd name="f74" fmla="val 74"/>
                <a:gd name="f75" fmla="val 235"/>
                <a:gd name="f76" fmla="val 77"/>
                <a:gd name="f77" fmla="val 227"/>
                <a:gd name="f78" fmla="val 83"/>
                <a:gd name="f79" fmla="val 218"/>
                <a:gd name="f80" fmla="val 90"/>
                <a:gd name="f81" fmla="val 215"/>
                <a:gd name="f82" fmla="val 120"/>
                <a:gd name="f83" fmla="val 201"/>
                <a:gd name="f84" fmla="val 132"/>
                <a:gd name="f85" fmla="val 175"/>
                <a:gd name="f86" fmla="val 144"/>
                <a:gd name="f87" fmla="val 138"/>
                <a:gd name="f88" fmla="val 154"/>
                <a:gd name="f89" fmla="val 129"/>
                <a:gd name="f90" fmla="val 161"/>
                <a:gd name="f91" fmla="val 125"/>
                <a:gd name="f92" fmla="val 187"/>
                <a:gd name="f93" fmla="val 114"/>
                <a:gd name="f94" fmla="val 196"/>
                <a:gd name="f95" fmla="val 92"/>
                <a:gd name="f96" fmla="val 207"/>
                <a:gd name="f97" fmla="val 68"/>
                <a:gd name="f98" fmla="val 233"/>
                <a:gd name="f99" fmla="val 12"/>
                <a:gd name="f100" fmla="val 296"/>
                <a:gd name="f101" fmla="val 4"/>
                <a:gd name="f102" fmla="val 338"/>
                <a:gd name="f103" fmla="val 49"/>
                <a:gd name="f104" fmla="val 340"/>
                <a:gd name="f105" fmla="val 51"/>
                <a:gd name="f106" fmla="val 343"/>
                <a:gd name="f107" fmla="val 346"/>
                <a:gd name="f108" fmla="val 57"/>
                <a:gd name="f109" fmla="val 348"/>
                <a:gd name="f110" fmla="val 350"/>
                <a:gd name="f111" fmla="val 352"/>
                <a:gd name="f112" fmla="val 52"/>
                <a:gd name="f113" fmla="val 393"/>
                <a:gd name="f114" fmla="val 465"/>
                <a:gd name="f115" fmla="val 491"/>
                <a:gd name="f116" fmla="val 498"/>
                <a:gd name="f117" fmla="val 98"/>
                <a:gd name="f118" fmla="val 504"/>
                <a:gd name="f119" fmla="val 521"/>
                <a:gd name="f120" fmla="val 118"/>
                <a:gd name="f121" fmla="val 545"/>
                <a:gd name="f122" fmla="val 130"/>
                <a:gd name="f123" fmla="val 556"/>
                <a:gd name="f124" fmla="val 564"/>
                <a:gd name="f125" fmla="val 179"/>
                <a:gd name="f126" fmla="val 565"/>
                <a:gd name="f127" fmla="val 184"/>
                <a:gd name="f128" fmla="val 567"/>
                <a:gd name="f129" fmla="val 192"/>
                <a:gd name="f130" fmla="val 571"/>
                <a:gd name="f131" fmla="val 193"/>
                <a:gd name="f132" fmla="val 620"/>
                <a:gd name="f133" fmla="val 256"/>
                <a:gd name="f134" fmla="val 609"/>
                <a:gd name="f135" fmla="val 417"/>
                <a:gd name="f136" fmla="val 259"/>
                <a:gd name="f137" fmla="val 85"/>
                <a:gd name="f138" fmla="val 421"/>
                <a:gd name="f139" fmla="val 84"/>
                <a:gd name="f140" fmla="val 424"/>
                <a:gd name="f141" fmla="val 426"/>
                <a:gd name="f142" fmla="val 95"/>
                <a:gd name="f143" fmla="val 486"/>
                <a:gd name="f144" fmla="val 106"/>
                <a:gd name="f145" fmla="val 117"/>
                <a:gd name="f146" fmla="val 607"/>
                <a:gd name="f147" fmla="val 624"/>
                <a:gd name="f148" fmla="val 632"/>
                <a:gd name="f149" fmla="val 148"/>
                <a:gd name="f150" fmla="val 268"/>
                <a:gd name="f151" fmla="val 387"/>
                <a:gd name="f152" fmla="val 575"/>
                <a:gd name="f153" fmla="val 569"/>
                <a:gd name="f154" fmla="val 582"/>
                <a:gd name="f155" fmla="val 570"/>
                <a:gd name="f156" fmla="val 591"/>
                <a:gd name="f157" fmla="val 519"/>
                <a:gd name="f158" fmla="val 600"/>
                <a:gd name="f159" fmla="val 469"/>
                <a:gd name="f160" fmla="val 344"/>
                <a:gd name="f161" fmla="val 380"/>
                <a:gd name="f162" fmla="val 435"/>
                <a:gd name="f163" fmla="val 525"/>
                <a:gd name="f164" fmla="val 616"/>
                <a:gd name="f165" fmla="val 628"/>
                <a:gd name="f166" fmla="val 382"/>
                <a:gd name="f167" fmla="val 379"/>
                <a:gd name="f168" fmla="val 639"/>
                <a:gd name="f169" fmla="val 375"/>
                <a:gd name="f170" fmla="val 645"/>
                <a:gd name="f171" fmla="val 368"/>
                <a:gd name="f172" fmla="val 652"/>
                <a:gd name="f173" fmla="val 362"/>
                <a:gd name="f174" fmla="val 646"/>
                <a:gd name="f175" fmla="val 356"/>
                <a:gd name="f176" fmla="val 630"/>
                <a:gd name="f177" fmla="val 342"/>
                <a:gd name="f178" fmla="val 437"/>
                <a:gd name="f179" fmla="val 254"/>
                <a:gd name="f180" fmla="val 71"/>
                <a:gd name="f181" fmla="val 67"/>
                <a:gd name="f182" fmla="val 62"/>
                <a:gd name="f183" fmla="val 349"/>
                <a:gd name="f184" fmla="val 41"/>
                <a:gd name="f185" fmla="val 69"/>
                <a:gd name="f186" fmla="val 164"/>
                <a:gd name="f187" fmla="val 461"/>
                <a:gd name="f188" fmla="val 466"/>
                <a:gd name="f189" fmla="val 275"/>
                <a:gd name="f190" fmla="val 454"/>
                <a:gd name="f191" fmla="val 245"/>
                <a:gd name="f192" fmla="val 434"/>
                <a:gd name="f193" fmla="val 419"/>
                <a:gd name="f194" fmla="val 225"/>
                <a:gd name="f195" fmla="val 405"/>
                <a:gd name="f196" fmla="val 391"/>
                <a:gd name="f197" fmla="val 371"/>
                <a:gd name="f198" fmla="val 250"/>
                <a:gd name="f199" fmla="val 361"/>
                <a:gd name="f200" fmla="val 279"/>
                <a:gd name="f201" fmla="val 429"/>
                <a:gd name="f202" fmla="val 327"/>
                <a:gd name="f203" fmla="val 308"/>
                <a:gd name="f204" fmla="val 331"/>
                <a:gd name="f205" fmla="val 265"/>
                <a:gd name="f206" fmla="val 231"/>
                <a:gd name="f207" fmla="val 284"/>
                <a:gd name="f208" fmla="val 228"/>
                <a:gd name="f209" fmla="val 251"/>
                <a:gd name="f210" fmla="val 230"/>
                <a:gd name="f211" fmla="val 289"/>
                <a:gd name="f212" fmla="val 229"/>
                <a:gd name="f213" fmla="val 292"/>
                <a:gd name="f214" fmla="val 295"/>
                <a:gd name="f215" fmla="val 297"/>
                <a:gd name="f216" fmla="val 232"/>
                <a:gd name="f217" fmla="val 301"/>
                <a:gd name="f218" fmla="val 237"/>
                <a:gd name="f219" fmla="val 240"/>
                <a:gd name="f220" fmla="val 269"/>
                <a:gd name="f221" fmla="val 191"/>
                <a:gd name="f222" fmla="val 277"/>
                <a:gd name="f223" fmla="val 189"/>
                <a:gd name="f224" fmla="val 252"/>
                <a:gd name="f225" fmla="val 165"/>
                <a:gd name="f226" fmla="val 234"/>
                <a:gd name="f227" fmla="val 151"/>
                <a:gd name="f228" fmla="val 224"/>
                <a:gd name="f229" fmla="val 136"/>
                <a:gd name="f230" fmla="val 122"/>
                <a:gd name="f231" fmla="val 101"/>
                <a:gd name="f232" fmla="val 249"/>
                <a:gd name="f233" fmla="val 91"/>
                <a:gd name="f234" fmla="val 159"/>
                <a:gd name="f235" fmla="val 595"/>
                <a:gd name="f236" fmla="val 601"/>
                <a:gd name="f237" fmla="val 278"/>
                <a:gd name="f238" fmla="val 248"/>
                <a:gd name="f239" fmla="val 541"/>
                <a:gd name="f240" fmla="val 527"/>
                <a:gd name="f241" fmla="val 503"/>
                <a:gd name="f242" fmla="val 253"/>
                <a:gd name="f243" fmla="val 501"/>
                <a:gd name="f244" fmla="val 533"/>
                <a:gd name="f245" fmla="val 414"/>
                <a:gd name="f246" fmla="val 140"/>
                <a:gd name="f247" fmla="val 444"/>
                <a:gd name="f248" fmla="val 104"/>
                <a:gd name="f249" fmla="val 459"/>
                <a:gd name="f250" fmla="val 99"/>
                <a:gd name="f251" fmla="val 458"/>
                <a:gd name="f252" fmla="val 455"/>
                <a:gd name="f253" fmla="val 86"/>
                <a:gd name="f254" fmla="val 445"/>
                <a:gd name="f255" fmla="val 427"/>
                <a:gd name="f256" fmla="val 409"/>
                <a:gd name="f257" fmla="val 392"/>
                <a:gd name="f258" fmla="val 58"/>
                <a:gd name="f259" fmla="val 373"/>
                <a:gd name="f260" fmla="val 369"/>
                <a:gd name="f261" fmla="val 96"/>
                <a:gd name="f262" fmla="val 372"/>
                <a:gd name="f263" fmla="val 108"/>
                <a:gd name="f264" fmla="val 376"/>
                <a:gd name="f265" fmla="val 111"/>
                <a:gd name="f266" fmla="val 388"/>
                <a:gd name="f267" fmla="val 402"/>
                <a:gd name="f268" fmla="val 131"/>
                <a:gd name="f269" fmla="val 190"/>
                <a:gd name="f270" fmla="val 182"/>
                <a:gd name="f271" fmla="val 203"/>
                <a:gd name="f272" fmla="val 197"/>
                <a:gd name="f273" fmla="val 211"/>
                <a:gd name="f274" fmla="val 226"/>
                <a:gd name="f275" fmla="val 214"/>
                <a:gd name="f276" fmla="val 241"/>
                <a:gd name="f277" fmla="val 257"/>
                <a:gd name="f278" fmla="val 236"/>
                <a:gd name="f279" fmla="val 143"/>
                <a:gd name="f280" fmla="val 213"/>
                <a:gd name="f281" fmla="val 141"/>
                <a:gd name="f282" fmla="val 172"/>
                <a:gd name="f283" fmla="val 160"/>
                <a:gd name="f284" fmla="val 528"/>
                <a:gd name="f285" fmla="val 186"/>
                <a:gd name="f286" fmla="val 526"/>
                <a:gd name="f287" fmla="val 524"/>
                <a:gd name="f288" fmla="val 515"/>
                <a:gd name="f289" fmla="val 497"/>
                <a:gd name="f290" fmla="val 479"/>
                <a:gd name="f291" fmla="val 142"/>
                <a:gd name="f292" fmla="val 442"/>
                <a:gd name="f293" fmla="val 181"/>
                <a:gd name="f294" fmla="val 436"/>
                <a:gd name="f295" fmla="val 439"/>
                <a:gd name="f296" fmla="val 195"/>
                <a:gd name="f297" fmla="val 206"/>
                <a:gd name="f298" fmla="val 216"/>
                <a:gd name="f299" fmla="val 482"/>
                <a:gd name="f300" fmla="val 512"/>
                <a:gd name="f301" fmla="val 202"/>
                <a:gd name="f302" fmla="val 291"/>
                <a:gd name="f303" fmla="val 305"/>
                <a:gd name="f304" fmla="val 317"/>
                <a:gd name="f305" fmla="val 321"/>
                <a:gd name="f306" fmla="val 324"/>
                <a:gd name="f307" fmla="val 100"/>
                <a:gd name="f308" fmla="val 323"/>
                <a:gd name="f309" fmla="val 319"/>
                <a:gd name="f310" fmla="val 75"/>
                <a:gd name="f311" fmla="val 298"/>
                <a:gd name="f312" fmla="val 260"/>
                <a:gd name="f313" fmla="val 238"/>
                <a:gd name="f314" fmla="val 97"/>
                <a:gd name="f315" fmla="val 112"/>
                <a:gd name="f316" fmla="val 266"/>
                <a:gd name="f317" fmla="val 359"/>
                <a:gd name="f318" fmla="val 386"/>
                <a:gd name="f319" fmla="val 389"/>
                <a:gd name="f320" fmla="val 194"/>
                <a:gd name="f321" fmla="val 166"/>
                <a:gd name="f322" fmla="val 367"/>
                <a:gd name="f323" fmla="val 347"/>
                <a:gd name="f324" fmla="val 302"/>
                <a:gd name="f325" fmla="val 320"/>
                <a:gd name="f326" fmla="val 334"/>
                <a:gd name="f327" fmla="+- 0 0 -90"/>
                <a:gd name="f328" fmla="*/ f3 1 699"/>
                <a:gd name="f329" fmla="*/ f4 1 668"/>
                <a:gd name="f330" fmla="val f5"/>
                <a:gd name="f331" fmla="val f6"/>
                <a:gd name="f332" fmla="val f7"/>
                <a:gd name="f333" fmla="*/ f327 f0 1"/>
                <a:gd name="f334" fmla="+- f332 0 f330"/>
                <a:gd name="f335" fmla="+- f331 0 f330"/>
                <a:gd name="f336" fmla="*/ f333 1 f2"/>
                <a:gd name="f337" fmla="*/ f335 1 699"/>
                <a:gd name="f338" fmla="*/ f334 1 668"/>
                <a:gd name="f339" fmla="*/ 678 f335 1"/>
                <a:gd name="f340" fmla="*/ 394 f334 1"/>
                <a:gd name="f341" fmla="*/ 640 f335 1"/>
                <a:gd name="f342" fmla="*/ 453 f334 1"/>
                <a:gd name="f343" fmla="*/ 547 f335 1"/>
                <a:gd name="f344" fmla="*/ 668 f334 1"/>
                <a:gd name="f345" fmla="*/ 81 f335 1"/>
                <a:gd name="f346" fmla="*/ 613 f334 1"/>
                <a:gd name="f347" fmla="*/ 39 f335 1"/>
                <a:gd name="f348" fmla="*/ 413 f334 1"/>
                <a:gd name="f349" fmla="*/ 54 f335 1"/>
                <a:gd name="f350" fmla="*/ 307 f334 1"/>
                <a:gd name="f351" fmla="*/ 74 f335 1"/>
                <a:gd name="f352" fmla="*/ 235 f334 1"/>
                <a:gd name="f353" fmla="*/ 144 f335 1"/>
                <a:gd name="f354" fmla="*/ 147 f334 1"/>
                <a:gd name="f355" fmla="*/ 207 f335 1"/>
                <a:gd name="f356" fmla="*/ 68 f334 1"/>
                <a:gd name="f357" fmla="*/ 346 f335 1"/>
                <a:gd name="f358" fmla="*/ 57 f334 1"/>
                <a:gd name="f359" fmla="*/ 491 f335 1"/>
                <a:gd name="f360" fmla="*/ 81 f334 1"/>
                <a:gd name="f361" fmla="*/ 564 f335 1"/>
                <a:gd name="f362" fmla="*/ 179 f334 1"/>
                <a:gd name="f363" fmla="*/ 635 f335 1"/>
                <a:gd name="f364" fmla="*/ 306 f334 1"/>
                <a:gd name="f365" fmla="*/ 85 f335 1"/>
                <a:gd name="f366" fmla="*/ 417 f334 1"/>
                <a:gd name="f367" fmla="*/ 117 f335 1"/>
                <a:gd name="f368" fmla="*/ 607 f334 1"/>
                <a:gd name="f369" fmla="*/ 506 f335 1"/>
                <a:gd name="f370" fmla="*/ 632 f334 1"/>
                <a:gd name="f371" fmla="*/ 609 f335 1"/>
                <a:gd name="f372" fmla="*/ 616 f335 1"/>
                <a:gd name="f373" fmla="*/ 380 f334 1"/>
                <a:gd name="f374" fmla="*/ 652 f335 1"/>
                <a:gd name="f375" fmla="*/ 362 f334 1"/>
                <a:gd name="f376" fmla="*/ 620 f335 1"/>
                <a:gd name="f377" fmla="*/ 344 f334 1"/>
                <a:gd name="f378" fmla="*/ 59 f335 1"/>
                <a:gd name="f379" fmla="*/ 379 f334 1"/>
                <a:gd name="f380" fmla="*/ 344 f335 1"/>
                <a:gd name="f381" fmla="*/ 434 f335 1"/>
                <a:gd name="f382" fmla="*/ 233 f334 1"/>
                <a:gd name="f383" fmla="*/ 368 f335 1"/>
                <a:gd name="f384" fmla="*/ 327 f335 1"/>
                <a:gd name="f385" fmla="*/ 308 f334 1"/>
                <a:gd name="f386" fmla="*/ 230 f335 1"/>
                <a:gd name="f387" fmla="*/ 289 f334 1"/>
                <a:gd name="f388" fmla="*/ 240 f335 1"/>
                <a:gd name="f389" fmla="*/ 191 f335 1"/>
                <a:gd name="f390" fmla="*/ 122 f335 1"/>
                <a:gd name="f391" fmla="*/ 571 f335 1"/>
                <a:gd name="f392" fmla="*/ 501 f335 1"/>
                <a:gd name="f393" fmla="*/ 414 f335 1"/>
                <a:gd name="f394" fmla="*/ 140 f334 1"/>
                <a:gd name="f395" fmla="*/ 455 f335 1"/>
                <a:gd name="f396" fmla="*/ 86 f334 1"/>
                <a:gd name="f397" fmla="*/ 369 f335 1"/>
                <a:gd name="f398" fmla="*/ 96 f334 1"/>
                <a:gd name="f399" fmla="*/ 211 f335 1"/>
                <a:gd name="f400" fmla="*/ 226 f334 1"/>
                <a:gd name="f401" fmla="*/ 213 f335 1"/>
                <a:gd name="f402" fmla="*/ 141 f334 1"/>
                <a:gd name="f403" fmla="*/ 528 f335 1"/>
                <a:gd name="f404" fmla="*/ 190 f334 1"/>
                <a:gd name="f405" fmla="*/ 479 f335 1"/>
                <a:gd name="f406" fmla="*/ 142 f334 1"/>
                <a:gd name="f407" fmla="*/ 439 f335 1"/>
                <a:gd name="f408" fmla="*/ 195 f334 1"/>
                <a:gd name="f409" fmla="*/ 317 f335 1"/>
                <a:gd name="f410" fmla="*/ 111 f334 1"/>
                <a:gd name="f411" fmla="*/ 279 f335 1"/>
                <a:gd name="f412" fmla="*/ 56 f334 1"/>
                <a:gd name="f413" fmla="*/ 241 f335 1"/>
                <a:gd name="f414" fmla="*/ 112 f334 1"/>
                <a:gd name="f415" fmla="*/ 225 f334 1"/>
                <a:gd name="f416" fmla="*/ 392 f335 1"/>
                <a:gd name="f417" fmla="*/ 186 f334 1"/>
                <a:gd name="f418" fmla="*/ 301 f335 1"/>
                <a:gd name="f419" fmla="+- f336 0 f1"/>
                <a:gd name="f420" fmla="*/ f339 1 699"/>
                <a:gd name="f421" fmla="*/ f340 1 668"/>
                <a:gd name="f422" fmla="*/ f341 1 699"/>
                <a:gd name="f423" fmla="*/ f342 1 668"/>
                <a:gd name="f424" fmla="*/ f343 1 699"/>
                <a:gd name="f425" fmla="*/ f344 1 668"/>
                <a:gd name="f426" fmla="*/ f345 1 699"/>
                <a:gd name="f427" fmla="*/ f346 1 668"/>
                <a:gd name="f428" fmla="*/ f347 1 699"/>
                <a:gd name="f429" fmla="*/ f348 1 668"/>
                <a:gd name="f430" fmla="*/ f349 1 699"/>
                <a:gd name="f431" fmla="*/ f350 1 668"/>
                <a:gd name="f432" fmla="*/ f351 1 699"/>
                <a:gd name="f433" fmla="*/ f352 1 668"/>
                <a:gd name="f434" fmla="*/ f353 1 699"/>
                <a:gd name="f435" fmla="*/ f354 1 668"/>
                <a:gd name="f436" fmla="*/ f355 1 699"/>
                <a:gd name="f437" fmla="*/ f356 1 668"/>
                <a:gd name="f438" fmla="*/ f357 1 699"/>
                <a:gd name="f439" fmla="*/ f358 1 668"/>
                <a:gd name="f440" fmla="*/ f359 1 699"/>
                <a:gd name="f441" fmla="*/ f360 1 668"/>
                <a:gd name="f442" fmla="*/ f361 1 699"/>
                <a:gd name="f443" fmla="*/ f362 1 668"/>
                <a:gd name="f444" fmla="*/ f363 1 699"/>
                <a:gd name="f445" fmla="*/ f364 1 668"/>
                <a:gd name="f446" fmla="*/ f365 1 699"/>
                <a:gd name="f447" fmla="*/ f366 1 668"/>
                <a:gd name="f448" fmla="*/ f367 1 699"/>
                <a:gd name="f449" fmla="*/ f368 1 668"/>
                <a:gd name="f450" fmla="*/ f369 1 699"/>
                <a:gd name="f451" fmla="*/ f370 1 668"/>
                <a:gd name="f452" fmla="*/ f371 1 699"/>
                <a:gd name="f453" fmla="*/ f372 1 699"/>
                <a:gd name="f454" fmla="*/ f373 1 668"/>
                <a:gd name="f455" fmla="*/ f374 1 699"/>
                <a:gd name="f456" fmla="*/ f375 1 668"/>
                <a:gd name="f457" fmla="*/ f376 1 699"/>
                <a:gd name="f458" fmla="*/ f377 1 668"/>
                <a:gd name="f459" fmla="*/ f378 1 699"/>
                <a:gd name="f460" fmla="*/ f379 1 668"/>
                <a:gd name="f461" fmla="*/ f380 1 699"/>
                <a:gd name="f462" fmla="*/ f381 1 699"/>
                <a:gd name="f463" fmla="*/ f382 1 668"/>
                <a:gd name="f464" fmla="*/ f383 1 699"/>
                <a:gd name="f465" fmla="*/ f384 1 699"/>
                <a:gd name="f466" fmla="*/ f385 1 668"/>
                <a:gd name="f467" fmla="*/ f386 1 699"/>
                <a:gd name="f468" fmla="*/ f387 1 668"/>
                <a:gd name="f469" fmla="*/ f388 1 699"/>
                <a:gd name="f470" fmla="*/ f389 1 699"/>
                <a:gd name="f471" fmla="*/ f390 1 699"/>
                <a:gd name="f472" fmla="*/ f391 1 699"/>
                <a:gd name="f473" fmla="*/ f392 1 699"/>
                <a:gd name="f474" fmla="*/ f393 1 699"/>
                <a:gd name="f475" fmla="*/ f394 1 668"/>
                <a:gd name="f476" fmla="*/ f395 1 699"/>
                <a:gd name="f477" fmla="*/ f396 1 668"/>
                <a:gd name="f478" fmla="*/ f397 1 699"/>
                <a:gd name="f479" fmla="*/ f398 1 668"/>
                <a:gd name="f480" fmla="*/ f399 1 699"/>
                <a:gd name="f481" fmla="*/ f400 1 668"/>
                <a:gd name="f482" fmla="*/ f401 1 699"/>
                <a:gd name="f483" fmla="*/ f402 1 668"/>
                <a:gd name="f484" fmla="*/ f403 1 699"/>
                <a:gd name="f485" fmla="*/ f404 1 668"/>
                <a:gd name="f486" fmla="*/ f405 1 699"/>
                <a:gd name="f487" fmla="*/ f406 1 668"/>
                <a:gd name="f488" fmla="*/ f407 1 699"/>
                <a:gd name="f489" fmla="*/ f408 1 668"/>
                <a:gd name="f490" fmla="*/ f409 1 699"/>
                <a:gd name="f491" fmla="*/ f410 1 668"/>
                <a:gd name="f492" fmla="*/ f411 1 699"/>
                <a:gd name="f493" fmla="*/ f412 1 668"/>
                <a:gd name="f494" fmla="*/ f413 1 699"/>
                <a:gd name="f495" fmla="*/ f414 1 668"/>
                <a:gd name="f496" fmla="*/ f415 1 668"/>
                <a:gd name="f497" fmla="*/ f416 1 699"/>
                <a:gd name="f498" fmla="*/ f417 1 668"/>
                <a:gd name="f499" fmla="*/ f418 1 699"/>
                <a:gd name="f500" fmla="*/ 0 1 f337"/>
                <a:gd name="f501" fmla="*/ f331 1 f337"/>
                <a:gd name="f502" fmla="*/ 0 1 f338"/>
                <a:gd name="f503" fmla="*/ f332 1 f338"/>
                <a:gd name="f504" fmla="*/ f420 1 f337"/>
                <a:gd name="f505" fmla="*/ f421 1 f338"/>
                <a:gd name="f506" fmla="*/ f422 1 f337"/>
                <a:gd name="f507" fmla="*/ f423 1 f338"/>
                <a:gd name="f508" fmla="*/ f424 1 f337"/>
                <a:gd name="f509" fmla="*/ f425 1 f338"/>
                <a:gd name="f510" fmla="*/ f426 1 f337"/>
                <a:gd name="f511" fmla="*/ f427 1 f338"/>
                <a:gd name="f512" fmla="*/ f428 1 f337"/>
                <a:gd name="f513" fmla="*/ f429 1 f338"/>
                <a:gd name="f514" fmla="*/ f430 1 f337"/>
                <a:gd name="f515" fmla="*/ f431 1 f338"/>
                <a:gd name="f516" fmla="*/ f432 1 f337"/>
                <a:gd name="f517" fmla="*/ f433 1 f338"/>
                <a:gd name="f518" fmla="*/ f434 1 f337"/>
                <a:gd name="f519" fmla="*/ f435 1 f338"/>
                <a:gd name="f520" fmla="*/ f436 1 f337"/>
                <a:gd name="f521" fmla="*/ f437 1 f338"/>
                <a:gd name="f522" fmla="*/ f438 1 f337"/>
                <a:gd name="f523" fmla="*/ f439 1 f338"/>
                <a:gd name="f524" fmla="*/ f440 1 f337"/>
                <a:gd name="f525" fmla="*/ f441 1 f338"/>
                <a:gd name="f526" fmla="*/ f442 1 f337"/>
                <a:gd name="f527" fmla="*/ f443 1 f338"/>
                <a:gd name="f528" fmla="*/ f444 1 f337"/>
                <a:gd name="f529" fmla="*/ f445 1 f338"/>
                <a:gd name="f530" fmla="*/ f446 1 f337"/>
                <a:gd name="f531" fmla="*/ f447 1 f338"/>
                <a:gd name="f532" fmla="*/ f448 1 f337"/>
                <a:gd name="f533" fmla="*/ f449 1 f338"/>
                <a:gd name="f534" fmla="*/ f450 1 f337"/>
                <a:gd name="f535" fmla="*/ f451 1 f338"/>
                <a:gd name="f536" fmla="*/ f452 1 f337"/>
                <a:gd name="f537" fmla="*/ f453 1 f337"/>
                <a:gd name="f538" fmla="*/ f454 1 f338"/>
                <a:gd name="f539" fmla="*/ f455 1 f337"/>
                <a:gd name="f540" fmla="*/ f456 1 f338"/>
                <a:gd name="f541" fmla="*/ f457 1 f337"/>
                <a:gd name="f542" fmla="*/ f458 1 f338"/>
                <a:gd name="f543" fmla="*/ f459 1 f337"/>
                <a:gd name="f544" fmla="*/ f460 1 f338"/>
                <a:gd name="f545" fmla="*/ f461 1 f337"/>
                <a:gd name="f546" fmla="*/ f462 1 f337"/>
                <a:gd name="f547" fmla="*/ f463 1 f338"/>
                <a:gd name="f548" fmla="*/ f464 1 f337"/>
                <a:gd name="f549" fmla="*/ f465 1 f337"/>
                <a:gd name="f550" fmla="*/ f466 1 f338"/>
                <a:gd name="f551" fmla="*/ f467 1 f337"/>
                <a:gd name="f552" fmla="*/ f468 1 f338"/>
                <a:gd name="f553" fmla="*/ f469 1 f337"/>
                <a:gd name="f554" fmla="*/ f470 1 f337"/>
                <a:gd name="f555" fmla="*/ f471 1 f337"/>
                <a:gd name="f556" fmla="*/ f472 1 f337"/>
                <a:gd name="f557" fmla="*/ f473 1 f337"/>
                <a:gd name="f558" fmla="*/ f474 1 f337"/>
                <a:gd name="f559" fmla="*/ f475 1 f338"/>
                <a:gd name="f560" fmla="*/ f476 1 f337"/>
                <a:gd name="f561" fmla="*/ f477 1 f338"/>
                <a:gd name="f562" fmla="*/ f478 1 f337"/>
                <a:gd name="f563" fmla="*/ f479 1 f338"/>
                <a:gd name="f564" fmla="*/ f480 1 f337"/>
                <a:gd name="f565" fmla="*/ f481 1 f338"/>
                <a:gd name="f566" fmla="*/ f482 1 f337"/>
                <a:gd name="f567" fmla="*/ f483 1 f338"/>
                <a:gd name="f568" fmla="*/ f484 1 f337"/>
                <a:gd name="f569" fmla="*/ f485 1 f338"/>
                <a:gd name="f570" fmla="*/ f486 1 f337"/>
                <a:gd name="f571" fmla="*/ f487 1 f338"/>
                <a:gd name="f572" fmla="*/ f488 1 f337"/>
                <a:gd name="f573" fmla="*/ f489 1 f338"/>
                <a:gd name="f574" fmla="*/ f490 1 f337"/>
                <a:gd name="f575" fmla="*/ f491 1 f338"/>
                <a:gd name="f576" fmla="*/ f492 1 f337"/>
                <a:gd name="f577" fmla="*/ f493 1 f338"/>
                <a:gd name="f578" fmla="*/ f494 1 f337"/>
                <a:gd name="f579" fmla="*/ f495 1 f338"/>
                <a:gd name="f580" fmla="*/ f496 1 f338"/>
                <a:gd name="f581" fmla="*/ f497 1 f337"/>
                <a:gd name="f582" fmla="*/ f498 1 f338"/>
                <a:gd name="f583" fmla="*/ f499 1 f337"/>
                <a:gd name="f584" fmla="*/ f500 f328 1"/>
                <a:gd name="f585" fmla="*/ f501 f328 1"/>
                <a:gd name="f586" fmla="*/ f503 f329 1"/>
                <a:gd name="f587" fmla="*/ f502 f329 1"/>
                <a:gd name="f588" fmla="*/ f504 f328 1"/>
                <a:gd name="f589" fmla="*/ f505 f329 1"/>
                <a:gd name="f590" fmla="*/ f506 f328 1"/>
                <a:gd name="f591" fmla="*/ f507 f329 1"/>
                <a:gd name="f592" fmla="*/ f508 f328 1"/>
                <a:gd name="f593" fmla="*/ f509 f329 1"/>
                <a:gd name="f594" fmla="*/ f510 f328 1"/>
                <a:gd name="f595" fmla="*/ f511 f329 1"/>
                <a:gd name="f596" fmla="*/ f512 f328 1"/>
                <a:gd name="f597" fmla="*/ f513 f329 1"/>
                <a:gd name="f598" fmla="*/ f514 f328 1"/>
                <a:gd name="f599" fmla="*/ f515 f329 1"/>
                <a:gd name="f600" fmla="*/ f516 f328 1"/>
                <a:gd name="f601" fmla="*/ f517 f329 1"/>
                <a:gd name="f602" fmla="*/ f518 f328 1"/>
                <a:gd name="f603" fmla="*/ f519 f329 1"/>
                <a:gd name="f604" fmla="*/ f520 f328 1"/>
                <a:gd name="f605" fmla="*/ f521 f329 1"/>
                <a:gd name="f606" fmla="*/ f522 f328 1"/>
                <a:gd name="f607" fmla="*/ f523 f329 1"/>
                <a:gd name="f608" fmla="*/ f524 f328 1"/>
                <a:gd name="f609" fmla="*/ f525 f329 1"/>
                <a:gd name="f610" fmla="*/ f526 f328 1"/>
                <a:gd name="f611" fmla="*/ f527 f329 1"/>
                <a:gd name="f612" fmla="*/ f528 f328 1"/>
                <a:gd name="f613" fmla="*/ f529 f329 1"/>
                <a:gd name="f614" fmla="*/ f530 f328 1"/>
                <a:gd name="f615" fmla="*/ f531 f329 1"/>
                <a:gd name="f616" fmla="*/ f532 f328 1"/>
                <a:gd name="f617" fmla="*/ f533 f329 1"/>
                <a:gd name="f618" fmla="*/ f534 f328 1"/>
                <a:gd name="f619" fmla="*/ f535 f329 1"/>
                <a:gd name="f620" fmla="*/ f536 f328 1"/>
                <a:gd name="f621" fmla="*/ f537 f328 1"/>
                <a:gd name="f622" fmla="*/ f538 f329 1"/>
                <a:gd name="f623" fmla="*/ f539 f328 1"/>
                <a:gd name="f624" fmla="*/ f540 f329 1"/>
                <a:gd name="f625" fmla="*/ f541 f328 1"/>
                <a:gd name="f626" fmla="*/ f542 f329 1"/>
                <a:gd name="f627" fmla="*/ f543 f328 1"/>
                <a:gd name="f628" fmla="*/ f544 f329 1"/>
                <a:gd name="f629" fmla="*/ f545 f328 1"/>
                <a:gd name="f630" fmla="*/ f546 f328 1"/>
                <a:gd name="f631" fmla="*/ f547 f329 1"/>
                <a:gd name="f632" fmla="*/ f548 f328 1"/>
                <a:gd name="f633" fmla="*/ f549 f328 1"/>
                <a:gd name="f634" fmla="*/ f550 f329 1"/>
                <a:gd name="f635" fmla="*/ f551 f328 1"/>
                <a:gd name="f636" fmla="*/ f552 f329 1"/>
                <a:gd name="f637" fmla="*/ f553 f328 1"/>
                <a:gd name="f638" fmla="*/ f554 f328 1"/>
                <a:gd name="f639" fmla="*/ f555 f328 1"/>
                <a:gd name="f640" fmla="*/ f556 f328 1"/>
                <a:gd name="f641" fmla="*/ f557 f328 1"/>
                <a:gd name="f642" fmla="*/ f558 f328 1"/>
                <a:gd name="f643" fmla="*/ f559 f329 1"/>
                <a:gd name="f644" fmla="*/ f560 f328 1"/>
                <a:gd name="f645" fmla="*/ f561 f329 1"/>
                <a:gd name="f646" fmla="*/ f562 f328 1"/>
                <a:gd name="f647" fmla="*/ f563 f329 1"/>
                <a:gd name="f648" fmla="*/ f564 f328 1"/>
                <a:gd name="f649" fmla="*/ f565 f329 1"/>
                <a:gd name="f650" fmla="*/ f566 f328 1"/>
                <a:gd name="f651" fmla="*/ f567 f329 1"/>
                <a:gd name="f652" fmla="*/ f568 f328 1"/>
                <a:gd name="f653" fmla="*/ f569 f329 1"/>
                <a:gd name="f654" fmla="*/ f570 f328 1"/>
                <a:gd name="f655" fmla="*/ f571 f329 1"/>
                <a:gd name="f656" fmla="*/ f572 f328 1"/>
                <a:gd name="f657" fmla="*/ f573 f329 1"/>
                <a:gd name="f658" fmla="*/ f574 f328 1"/>
                <a:gd name="f659" fmla="*/ f575 f329 1"/>
                <a:gd name="f660" fmla="*/ f576 f328 1"/>
                <a:gd name="f661" fmla="*/ f577 f329 1"/>
                <a:gd name="f662" fmla="*/ f578 f328 1"/>
                <a:gd name="f663" fmla="*/ f579 f329 1"/>
                <a:gd name="f664" fmla="*/ f580 f329 1"/>
                <a:gd name="f665" fmla="*/ f581 f328 1"/>
                <a:gd name="f666" fmla="*/ f582 f329 1"/>
                <a:gd name="f667" fmla="*/ f583 f328 1"/>
              </a:gdLst>
              <a:ahLst/>
              <a:cxnLst>
                <a:cxn ang="3cd4">
                  <a:pos x="hc" y="t"/>
                </a:cxn>
                <a:cxn ang="0">
                  <a:pos x="r" y="vc"/>
                </a:cxn>
                <a:cxn ang="cd4">
                  <a:pos x="hc" y="b"/>
                </a:cxn>
                <a:cxn ang="cd2">
                  <a:pos x="l" y="vc"/>
                </a:cxn>
                <a:cxn ang="f419">
                  <a:pos x="f588" y="f589"/>
                </a:cxn>
                <a:cxn ang="f419">
                  <a:pos x="f590" y="f591"/>
                </a:cxn>
                <a:cxn ang="f419">
                  <a:pos x="f592" y="f593"/>
                </a:cxn>
                <a:cxn ang="f419">
                  <a:pos x="f594" y="f595"/>
                </a:cxn>
                <a:cxn ang="f419">
                  <a:pos x="f596" y="f597"/>
                </a:cxn>
                <a:cxn ang="f419">
                  <a:pos x="f598" y="f599"/>
                </a:cxn>
                <a:cxn ang="f419">
                  <a:pos x="f600" y="f601"/>
                </a:cxn>
                <a:cxn ang="f419">
                  <a:pos x="f602" y="f603"/>
                </a:cxn>
                <a:cxn ang="f419">
                  <a:pos x="f604" y="f605"/>
                </a:cxn>
                <a:cxn ang="f419">
                  <a:pos x="f606" y="f607"/>
                </a:cxn>
                <a:cxn ang="f419">
                  <a:pos x="f608" y="f609"/>
                </a:cxn>
                <a:cxn ang="f419">
                  <a:pos x="f610" y="f611"/>
                </a:cxn>
                <a:cxn ang="f419">
                  <a:pos x="f612" y="f613"/>
                </a:cxn>
                <a:cxn ang="f419">
                  <a:pos x="f614" y="f615"/>
                </a:cxn>
                <a:cxn ang="f419">
                  <a:pos x="f616" y="f617"/>
                </a:cxn>
                <a:cxn ang="f419">
                  <a:pos x="f618" y="f619"/>
                </a:cxn>
                <a:cxn ang="f419">
                  <a:pos x="f620" y="f615"/>
                </a:cxn>
                <a:cxn ang="f419">
                  <a:pos x="f621" y="f622"/>
                </a:cxn>
                <a:cxn ang="f419">
                  <a:pos x="f623" y="f624"/>
                </a:cxn>
                <a:cxn ang="f419">
                  <a:pos x="f625" y="f626"/>
                </a:cxn>
                <a:cxn ang="f419">
                  <a:pos x="f627" y="f626"/>
                </a:cxn>
                <a:cxn ang="f419">
                  <a:pos x="f627" y="f628"/>
                </a:cxn>
                <a:cxn ang="f419">
                  <a:pos x="f629" y="f622"/>
                </a:cxn>
                <a:cxn ang="f419">
                  <a:pos x="f630" y="f631"/>
                </a:cxn>
                <a:cxn ang="f419">
                  <a:pos x="f632" y="f599"/>
                </a:cxn>
                <a:cxn ang="f419">
                  <a:pos x="f633" y="f634"/>
                </a:cxn>
                <a:cxn ang="f419">
                  <a:pos x="f635" y="f636"/>
                </a:cxn>
                <a:cxn ang="f419">
                  <a:pos x="f637" y="f599"/>
                </a:cxn>
                <a:cxn ang="f419">
                  <a:pos x="f638" y="f599"/>
                </a:cxn>
                <a:cxn ang="f419">
                  <a:pos x="f639" y="f601"/>
                </a:cxn>
                <a:cxn ang="f419">
                  <a:pos x="f638" y="f599"/>
                </a:cxn>
                <a:cxn ang="f419">
                  <a:pos x="f640" y="f601"/>
                </a:cxn>
                <a:cxn ang="f419">
                  <a:pos x="f641" y="f599"/>
                </a:cxn>
                <a:cxn ang="f419">
                  <a:pos x="f642" y="f643"/>
                </a:cxn>
                <a:cxn ang="f419">
                  <a:pos x="f644" y="f645"/>
                </a:cxn>
                <a:cxn ang="f419">
                  <a:pos x="f646" y="f647"/>
                </a:cxn>
                <a:cxn ang="f419">
                  <a:pos x="f642" y="f643"/>
                </a:cxn>
                <a:cxn ang="f419">
                  <a:pos x="f648" y="f649"/>
                </a:cxn>
                <a:cxn ang="f419">
                  <a:pos x="f650" y="f651"/>
                </a:cxn>
                <a:cxn ang="f419">
                  <a:pos x="f652" y="f653"/>
                </a:cxn>
                <a:cxn ang="f419">
                  <a:pos x="f654" y="f655"/>
                </a:cxn>
                <a:cxn ang="f419">
                  <a:pos x="f656" y="f657"/>
                </a:cxn>
                <a:cxn ang="f419">
                  <a:pos x="f652" y="f653"/>
                </a:cxn>
                <a:cxn ang="f419">
                  <a:pos x="f658" y="f659"/>
                </a:cxn>
                <a:cxn ang="f419">
                  <a:pos x="f660" y="f661"/>
                </a:cxn>
                <a:cxn ang="f419">
                  <a:pos x="f662" y="f663"/>
                </a:cxn>
                <a:cxn ang="f419">
                  <a:pos x="f606" y="f664"/>
                </a:cxn>
                <a:cxn ang="f419">
                  <a:pos x="f665" y="f666"/>
                </a:cxn>
                <a:cxn ang="f419">
                  <a:pos x="f667" y="f666"/>
                </a:cxn>
                <a:cxn ang="f419">
                  <a:pos x="f606" y="f664"/>
                </a:cxn>
              </a:cxnLst>
              <a:rect l="f584" t="f587" r="f585" b="f586"/>
              <a:pathLst>
                <a:path w="699" h="668">
                  <a:moveTo>
                    <a:pt x="f8" y="f9"/>
                  </a:moveTo>
                  <a:cubicBezTo>
                    <a:pt x="f10" y="f11"/>
                    <a:pt x="f6" y="f12"/>
                    <a:pt x="f13" y="f14"/>
                  </a:cubicBezTo>
                  <a:cubicBezTo>
                    <a:pt x="f15" y="f16"/>
                    <a:pt x="f17" y="f18"/>
                    <a:pt x="f7" y="f19"/>
                  </a:cubicBezTo>
                  <a:cubicBezTo>
                    <a:pt x="f20" y="f21"/>
                    <a:pt x="f22" y="f23"/>
                    <a:pt x="f24" y="f25"/>
                  </a:cubicBezTo>
                  <a:cubicBezTo>
                    <a:pt x="f26" y="f27"/>
                    <a:pt x="f28" y="f29"/>
                    <a:pt x="f30" y="f31"/>
                  </a:cubicBezTo>
                  <a:cubicBezTo>
                    <a:pt x="f32" y="f33"/>
                    <a:pt x="f34" y="f7"/>
                    <a:pt x="f35" y="f7"/>
                  </a:cubicBezTo>
                  <a:cubicBezTo>
                    <a:pt x="f36" y="f7"/>
                    <a:pt x="f37" y="f7"/>
                    <a:pt x="f38" y="f7"/>
                  </a:cubicBezTo>
                  <a:cubicBezTo>
                    <a:pt x="f39" y="f7"/>
                    <a:pt x="f40" y="f41"/>
                    <a:pt x="f42" y="f43"/>
                  </a:cubicBezTo>
                  <a:cubicBezTo>
                    <a:pt x="f44" y="f45"/>
                    <a:pt x="f46" y="f47"/>
                    <a:pt x="f48" y="f49"/>
                  </a:cubicBezTo>
                  <a:cubicBezTo>
                    <a:pt x="f50" y="f51"/>
                    <a:pt x="f52" y="f53"/>
                    <a:pt x="f54" y="f36"/>
                  </a:cubicBezTo>
                  <a:cubicBezTo>
                    <a:pt x="f55" y="f56"/>
                    <a:pt x="f5" y="f57"/>
                    <a:pt x="f58" y="f59"/>
                  </a:cubicBezTo>
                  <a:cubicBezTo>
                    <a:pt x="f60" y="f61"/>
                    <a:pt x="f62" y="f63"/>
                    <a:pt x="f64" y="f65"/>
                  </a:cubicBezTo>
                  <a:cubicBezTo>
                    <a:pt x="f66" y="f65"/>
                    <a:pt x="f67" y="f9"/>
                    <a:pt x="f68" y="f69"/>
                  </a:cubicBezTo>
                  <a:cubicBezTo>
                    <a:pt x="f70" y="f71"/>
                    <a:pt x="f72" y="f73"/>
                    <a:pt x="f74" y="f75"/>
                  </a:cubicBezTo>
                  <a:cubicBezTo>
                    <a:pt x="f76" y="f77"/>
                    <a:pt x="f78" y="f79"/>
                    <a:pt x="f80" y="f81"/>
                  </a:cubicBezTo>
                  <a:cubicBezTo>
                    <a:pt x="f82" y="f83"/>
                    <a:pt x="f84" y="f85"/>
                    <a:pt x="f86" y="f38"/>
                  </a:cubicBezTo>
                  <a:cubicBezTo>
                    <a:pt x="f38" y="f87"/>
                    <a:pt x="f88" y="f89"/>
                    <a:pt x="f90" y="f91"/>
                  </a:cubicBezTo>
                  <a:cubicBezTo>
                    <a:pt x="f92" y="f93"/>
                    <a:pt x="f94" y="f95"/>
                    <a:pt x="f96" y="f97"/>
                  </a:cubicBezTo>
                  <a:cubicBezTo>
                    <a:pt x="f98" y="f99"/>
                    <a:pt x="f100" y="f101"/>
                    <a:pt x="f102" y="f103"/>
                  </a:cubicBezTo>
                  <a:cubicBezTo>
                    <a:pt x="f104" y="f105"/>
                    <a:pt x="f106" y="f64"/>
                    <a:pt x="f107" y="f108"/>
                  </a:cubicBezTo>
                  <a:cubicBezTo>
                    <a:pt x="f109" y="f66"/>
                    <a:pt x="f110" y="f64"/>
                    <a:pt x="f111" y="f112"/>
                  </a:cubicBezTo>
                  <a:cubicBezTo>
                    <a:pt x="f113" y="f5"/>
                    <a:pt x="f114" y="f55"/>
                    <a:pt x="f115" y="f42"/>
                  </a:cubicBezTo>
                  <a:cubicBezTo>
                    <a:pt x="f116" y="f117"/>
                    <a:pt x="f118" y="f39"/>
                    <a:pt x="f119" y="f120"/>
                  </a:cubicBezTo>
                  <a:cubicBezTo>
                    <a:pt x="f121" y="f122"/>
                    <a:pt x="f123" y="f88"/>
                    <a:pt x="f124" y="f125"/>
                  </a:cubicBezTo>
                  <a:cubicBezTo>
                    <a:pt x="f126" y="f127"/>
                    <a:pt x="f128" y="f129"/>
                    <a:pt x="f130" y="f131"/>
                  </a:cubicBezTo>
                  <a:cubicBezTo>
                    <a:pt x="f132" y="f81"/>
                    <a:pt x="f8" y="f133"/>
                    <a:pt x="f8" y="f9"/>
                  </a:cubicBezTo>
                  <a:close/>
                  <a:moveTo>
                    <a:pt x="f134" y="f135"/>
                  </a:moveTo>
                  <a:cubicBezTo>
                    <a:pt x="f23" y="f135"/>
                    <a:pt x="f136" y="f135"/>
                    <a:pt x="f137" y="f135"/>
                  </a:cubicBezTo>
                  <a:cubicBezTo>
                    <a:pt x="f137" y="f138"/>
                    <a:pt x="f139" y="f140"/>
                    <a:pt x="f137" y="f141"/>
                  </a:cubicBezTo>
                  <a:cubicBezTo>
                    <a:pt x="f142" y="f143"/>
                    <a:pt x="f144" y="f35"/>
                    <a:pt x="f145" y="f146"/>
                  </a:cubicBezTo>
                  <a:cubicBezTo>
                    <a:pt x="f82" y="f147"/>
                    <a:pt x="f89" y="f148"/>
                    <a:pt x="f149" y="f148"/>
                  </a:cubicBezTo>
                  <a:cubicBezTo>
                    <a:pt x="f150" y="f26"/>
                    <a:pt x="f151" y="f148"/>
                    <a:pt x="f27" y="f148"/>
                  </a:cubicBezTo>
                  <a:cubicBezTo>
                    <a:pt x="f152" y="f26"/>
                    <a:pt x="f153" y="f22"/>
                    <a:pt x="f154" y="f155"/>
                  </a:cubicBezTo>
                  <a:cubicBezTo>
                    <a:pt x="f156" y="f157"/>
                    <a:pt x="f158" y="f159"/>
                    <a:pt x="f134" y="f135"/>
                  </a:cubicBezTo>
                  <a:close/>
                  <a:moveTo>
                    <a:pt x="f160" y="f161"/>
                  </a:moveTo>
                  <a:cubicBezTo>
                    <a:pt x="f162" y="f161"/>
                    <a:pt x="f163" y="f161"/>
                    <a:pt x="f164" y="f161"/>
                  </a:cubicBezTo>
                  <a:cubicBezTo>
                    <a:pt x="f28" y="f161"/>
                    <a:pt x="f165" y="f166"/>
                    <a:pt x="f148" y="f167"/>
                  </a:cubicBezTo>
                  <a:cubicBezTo>
                    <a:pt x="f168" y="f169"/>
                    <a:pt x="f170" y="f171"/>
                    <a:pt x="f172" y="f173"/>
                  </a:cubicBezTo>
                  <a:cubicBezTo>
                    <a:pt x="f174" y="f175"/>
                    <a:pt x="f168" y="f110"/>
                    <a:pt x="f148" y="f160"/>
                  </a:cubicBezTo>
                  <a:cubicBezTo>
                    <a:pt x="f176" y="f177"/>
                    <a:pt x="f147" y="f160"/>
                    <a:pt x="f132" y="f160"/>
                  </a:cubicBezTo>
                  <a:cubicBezTo>
                    <a:pt x="f178" y="f160"/>
                    <a:pt x="f179" y="f160"/>
                    <a:pt x="f180" y="f160"/>
                  </a:cubicBezTo>
                  <a:cubicBezTo>
                    <a:pt x="f181" y="f160"/>
                    <a:pt x="f182" y="f177"/>
                    <a:pt x="f46" y="f160"/>
                  </a:cubicBezTo>
                  <a:cubicBezTo>
                    <a:pt x="f112" y="f183"/>
                    <a:pt x="f50" y="f175"/>
                    <a:pt x="f184" y="f173"/>
                  </a:cubicBezTo>
                  <a:cubicBezTo>
                    <a:pt x="f50" y="f171"/>
                    <a:pt x="f112" y="f169"/>
                    <a:pt x="f46" y="f167"/>
                  </a:cubicBezTo>
                  <a:cubicBezTo>
                    <a:pt x="f182" y="f166"/>
                    <a:pt x="f185" y="f161"/>
                    <a:pt x="f74" y="f161"/>
                  </a:cubicBezTo>
                  <a:cubicBezTo>
                    <a:pt x="f186" y="f161"/>
                    <a:pt x="f179" y="f161"/>
                    <a:pt x="f160" y="f161"/>
                  </a:cubicBezTo>
                  <a:close/>
                  <a:moveTo>
                    <a:pt x="f187" y="f65"/>
                  </a:moveTo>
                  <a:cubicBezTo>
                    <a:pt x="f188" y="f189"/>
                    <a:pt x="f190" y="f191"/>
                    <a:pt x="f192" y="f98"/>
                  </a:cubicBezTo>
                  <a:cubicBezTo>
                    <a:pt x="f193" y="f194"/>
                    <a:pt x="f195" y="f194"/>
                    <a:pt x="f196" y="f75"/>
                  </a:cubicBezTo>
                  <a:cubicBezTo>
                    <a:pt x="f197" y="f198"/>
                    <a:pt x="f199" y="f200"/>
                    <a:pt x="f171" y="f65"/>
                  </a:cubicBezTo>
                  <a:cubicBezTo>
                    <a:pt x="f16" y="f65"/>
                    <a:pt x="f201" y="f65"/>
                    <a:pt x="f187" y="f65"/>
                  </a:cubicBezTo>
                  <a:close/>
                  <a:moveTo>
                    <a:pt x="f202" y="f203"/>
                  </a:moveTo>
                  <a:cubicBezTo>
                    <a:pt x="f204" y="f205"/>
                    <a:pt x="f63" y="f206"/>
                    <a:pt x="f207" y="f208"/>
                  </a:cubicBezTo>
                  <a:cubicBezTo>
                    <a:pt x="f133" y="f194"/>
                    <a:pt x="f98" y="f209"/>
                    <a:pt x="f210" y="f211"/>
                  </a:cubicBezTo>
                  <a:cubicBezTo>
                    <a:pt x="f212" y="f213"/>
                    <a:pt x="f208" y="f214"/>
                    <a:pt x="f212" y="f215"/>
                  </a:cubicBezTo>
                  <a:cubicBezTo>
                    <a:pt x="f216" y="f217"/>
                    <a:pt x="f218" y="f65"/>
                    <a:pt x="f219" y="f65"/>
                  </a:cubicBezTo>
                  <a:cubicBezTo>
                    <a:pt x="f220" y="f203"/>
                    <a:pt x="f215" y="f203"/>
                    <a:pt x="f202" y="f203"/>
                  </a:cubicBezTo>
                  <a:close/>
                  <a:moveTo>
                    <a:pt x="f221" y="f65"/>
                  </a:moveTo>
                  <a:cubicBezTo>
                    <a:pt x="f94" y="f222"/>
                    <a:pt x="f223" y="f224"/>
                    <a:pt x="f225" y="f226"/>
                  </a:cubicBezTo>
                  <a:cubicBezTo>
                    <a:pt x="f227" y="f228"/>
                    <a:pt x="f229" y="f194"/>
                    <a:pt x="f230" y="f75"/>
                  </a:cubicBezTo>
                  <a:cubicBezTo>
                    <a:pt x="f231" y="f232"/>
                    <a:pt x="f233" y="f222"/>
                    <a:pt x="f117" y="f65"/>
                  </a:cubicBezTo>
                  <a:cubicBezTo>
                    <a:pt x="f89" y="f65"/>
                    <a:pt x="f234" y="f65"/>
                    <a:pt x="f221" y="f65"/>
                  </a:cubicBezTo>
                  <a:close/>
                  <a:moveTo>
                    <a:pt x="f235" y="f65"/>
                  </a:moveTo>
                  <a:cubicBezTo>
                    <a:pt x="f236" y="f237"/>
                    <a:pt x="f156" y="f238"/>
                    <a:pt x="f130" y="f75"/>
                  </a:cubicBezTo>
                  <a:cubicBezTo>
                    <a:pt x="f123" y="f194"/>
                    <a:pt x="f239" y="f228"/>
                    <a:pt x="f240" y="f75"/>
                  </a:cubicBezTo>
                  <a:cubicBezTo>
                    <a:pt x="f241" y="f242"/>
                    <a:pt x="f116" y="f237"/>
                    <a:pt x="f243" y="f65"/>
                  </a:cubicBezTo>
                  <a:cubicBezTo>
                    <a:pt x="f244" y="f65"/>
                    <a:pt x="f124" y="f65"/>
                    <a:pt x="f235" y="f65"/>
                  </a:cubicBezTo>
                  <a:close/>
                  <a:moveTo>
                    <a:pt x="f245" y="f246"/>
                  </a:moveTo>
                  <a:cubicBezTo>
                    <a:pt x="f49" y="f89"/>
                    <a:pt x="f247" y="f145"/>
                    <a:pt x="f187" y="f248"/>
                  </a:cubicBezTo>
                  <a:cubicBezTo>
                    <a:pt x="f249" y="f250"/>
                    <a:pt x="f251" y="f95"/>
                    <a:pt x="f252" y="f253"/>
                  </a:cubicBezTo>
                  <a:cubicBezTo>
                    <a:pt x="f254" y="f72"/>
                    <a:pt x="f255" y="f64"/>
                    <a:pt x="f256" y="f67"/>
                  </a:cubicBezTo>
                  <a:cubicBezTo>
                    <a:pt x="f257" y="f258"/>
                    <a:pt x="f259" y="f76"/>
                    <a:pt x="f260" y="f261"/>
                  </a:cubicBezTo>
                  <a:cubicBezTo>
                    <a:pt x="f171" y="f231"/>
                    <a:pt x="f262" y="f263"/>
                    <a:pt x="f264" y="f265"/>
                  </a:cubicBezTo>
                  <a:cubicBezTo>
                    <a:pt x="f266" y="f230"/>
                    <a:pt x="f267" y="f268"/>
                    <a:pt x="f245" y="f246"/>
                  </a:cubicBezTo>
                  <a:close/>
                  <a:moveTo>
                    <a:pt x="f225" y="f269"/>
                  </a:moveTo>
                  <a:cubicBezTo>
                    <a:pt x="f270" y="f271"/>
                    <a:pt x="f272" y="f81"/>
                    <a:pt x="f273" y="f274"/>
                  </a:cubicBezTo>
                  <a:cubicBezTo>
                    <a:pt x="f274" y="f275"/>
                    <a:pt x="f276" y="f271"/>
                    <a:pt x="f277" y="f221"/>
                  </a:cubicBezTo>
                  <a:cubicBezTo>
                    <a:pt x="f179" y="f186"/>
                    <a:pt x="f278" y="f279"/>
                    <a:pt x="f280" y="f281"/>
                  </a:cubicBezTo>
                  <a:cubicBezTo>
                    <a:pt x="f129" y="f246"/>
                    <a:pt x="f282" y="f283"/>
                    <a:pt x="f225" y="f269"/>
                  </a:cubicBezTo>
                  <a:close/>
                  <a:moveTo>
                    <a:pt x="f284" y="f269"/>
                  </a:moveTo>
                  <a:cubicBezTo>
                    <a:pt x="f240" y="f285"/>
                    <a:pt x="f286" y="f2"/>
                    <a:pt x="f287" y="f85"/>
                  </a:cubicBezTo>
                  <a:cubicBezTo>
                    <a:pt x="f288" y="f88"/>
                    <a:pt x="f289" y="f246"/>
                    <a:pt x="f290" y="f291"/>
                  </a:cubicBezTo>
                  <a:cubicBezTo>
                    <a:pt x="f187" y="f279"/>
                    <a:pt x="f292" y="f283"/>
                    <a:pt x="f178" y="f293"/>
                  </a:cubicBezTo>
                  <a:cubicBezTo>
                    <a:pt x="f294" y="f285"/>
                    <a:pt x="f294" y="f131"/>
                    <a:pt x="f295" y="f296"/>
                  </a:cubicBezTo>
                  <a:cubicBezTo>
                    <a:pt x="f25" y="f297"/>
                    <a:pt x="f159" y="f298"/>
                    <a:pt x="f299" y="f194"/>
                  </a:cubicBezTo>
                  <a:cubicBezTo>
                    <a:pt x="f289" y="f275"/>
                    <a:pt x="f300" y="f301"/>
                    <a:pt x="f284" y="f269"/>
                  </a:cubicBezTo>
                  <a:close/>
                  <a:moveTo>
                    <a:pt x="f200" y="f246"/>
                  </a:moveTo>
                  <a:cubicBezTo>
                    <a:pt x="f302" y="f268"/>
                    <a:pt x="f303" y="f230"/>
                    <a:pt x="f304" y="f265"/>
                  </a:cubicBezTo>
                  <a:cubicBezTo>
                    <a:pt x="f305" y="f263"/>
                    <a:pt x="f306" y="f307"/>
                    <a:pt x="f308" y="f261"/>
                  </a:cubicBezTo>
                  <a:cubicBezTo>
                    <a:pt x="f309" y="f310"/>
                    <a:pt x="f311" y="f67"/>
                    <a:pt x="f200" y="f67"/>
                  </a:cubicBezTo>
                  <a:cubicBezTo>
                    <a:pt x="f312" y="f67"/>
                    <a:pt x="f313" y="f310"/>
                    <a:pt x="f226" y="f314"/>
                  </a:cubicBezTo>
                  <a:cubicBezTo>
                    <a:pt x="f98" y="f231"/>
                    <a:pt x="f218" y="f263"/>
                    <a:pt x="f276" y="f315"/>
                  </a:cubicBezTo>
                  <a:cubicBezTo>
                    <a:pt x="f242" y="f230"/>
                    <a:pt x="f316" y="f268"/>
                    <a:pt x="f200" y="f246"/>
                  </a:cubicBezTo>
                  <a:close/>
                  <a:moveTo>
                    <a:pt x="f107" y="f194"/>
                  </a:moveTo>
                  <a:cubicBezTo>
                    <a:pt x="f317" y="f298"/>
                    <a:pt x="f259" y="f297"/>
                    <a:pt x="f318" y="f94"/>
                  </a:cubicBezTo>
                  <a:cubicBezTo>
                    <a:pt x="f319" y="f320"/>
                    <a:pt x="f257" y="f223"/>
                    <a:pt x="f257" y="f285"/>
                  </a:cubicBezTo>
                  <a:cubicBezTo>
                    <a:pt x="f257" y="f321"/>
                    <a:pt x="f322" y="f291"/>
                    <a:pt x="f323" y="f291"/>
                  </a:cubicBezTo>
                  <a:cubicBezTo>
                    <a:pt x="f202" y="f281"/>
                    <a:pt x="f324" y="f186"/>
                    <a:pt x="f217" y="f285"/>
                  </a:cubicBezTo>
                  <a:cubicBezTo>
                    <a:pt x="f217" y="f223"/>
                    <a:pt x="f69" y="f320"/>
                    <a:pt x="f65" y="f94"/>
                  </a:cubicBezTo>
                  <a:cubicBezTo>
                    <a:pt x="f325" y="f297"/>
                    <a:pt x="f326" y="f298"/>
                    <a:pt x="f107" y="f194"/>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8" name="Freeform 9">
              <a:extLst>
                <a:ext uri="{FF2B5EF4-FFF2-40B4-BE49-F238E27FC236}">
                  <a16:creationId xmlns:a16="http://schemas.microsoft.com/office/drawing/2014/main" id="{95D21677-965F-B2F1-4DDC-4E453B7832F4}"/>
                </a:ext>
              </a:extLst>
            </p:cNvPr>
            <p:cNvSpPr/>
            <p:nvPr/>
          </p:nvSpPr>
          <p:spPr>
            <a:xfrm>
              <a:off x="11335542" y="6000210"/>
              <a:ext cx="703667" cy="730989"/>
            </a:xfrm>
            <a:custGeom>
              <a:avLst/>
              <a:gdLst>
                <a:gd name="f0" fmla="val 10800000"/>
                <a:gd name="f1" fmla="val 5400000"/>
                <a:gd name="f2" fmla="val 180"/>
                <a:gd name="f3" fmla="val w"/>
                <a:gd name="f4" fmla="val h"/>
                <a:gd name="f5" fmla="val 0"/>
                <a:gd name="f6" fmla="val 732"/>
                <a:gd name="f7" fmla="val 760"/>
                <a:gd name="f8" fmla="val 151"/>
                <a:gd name="f9" fmla="val 213"/>
                <a:gd name="f10" fmla="val 150"/>
                <a:gd name="f11" fmla="val 149"/>
                <a:gd name="f12" fmla="val 212"/>
                <a:gd name="f13" fmla="val 129"/>
                <a:gd name="f14" fmla="val 195"/>
                <a:gd name="f15" fmla="val 114"/>
                <a:gd name="f16" fmla="val 177"/>
                <a:gd name="f17" fmla="val 141"/>
                <a:gd name="f18" fmla="val 148"/>
                <a:gd name="f19" fmla="val 123"/>
                <a:gd name="f20" fmla="val 111"/>
                <a:gd name="f21" fmla="val 154"/>
                <a:gd name="f22" fmla="val 98"/>
                <a:gd name="f23" fmla="val 156"/>
                <a:gd name="f24" fmla="val 91"/>
                <a:gd name="f25" fmla="val 143"/>
                <a:gd name="f26" fmla="val 79"/>
                <a:gd name="f27" fmla="val 130"/>
                <a:gd name="f28" fmla="val 77"/>
                <a:gd name="f29" fmla="val 117"/>
                <a:gd name="f30" fmla="val 75"/>
                <a:gd name="f31" fmla="val 103"/>
                <a:gd name="f32" fmla="val 83"/>
                <a:gd name="f33" fmla="val 89"/>
                <a:gd name="f34" fmla="val 87"/>
                <a:gd name="f35" fmla="val 74"/>
                <a:gd name="f36" fmla="val 35"/>
                <a:gd name="f37" fmla="val 88"/>
                <a:gd name="f38" fmla="val 26"/>
                <a:gd name="f39" fmla="val 62"/>
                <a:gd name="f40" fmla="val 48"/>
                <a:gd name="f41" fmla="val 51"/>
                <a:gd name="f42" fmla="val 71"/>
                <a:gd name="f43" fmla="val 40"/>
                <a:gd name="f44" fmla="val 32"/>
                <a:gd name="f45" fmla="val 110"/>
                <a:gd name="f46" fmla="val 106"/>
                <a:gd name="f47" fmla="val 120"/>
                <a:gd name="f48" fmla="val 10"/>
                <a:gd name="f49" fmla="val 17"/>
                <a:gd name="f50" fmla="val 138"/>
                <a:gd name="f51" fmla="val 23"/>
                <a:gd name="f52" fmla="val 164"/>
                <a:gd name="f53" fmla="val 42"/>
                <a:gd name="f54" fmla="val 190"/>
                <a:gd name="f55" fmla="val 217"/>
                <a:gd name="f56" fmla="val 81"/>
                <a:gd name="f57" fmla="val 227"/>
                <a:gd name="f58" fmla="val 231"/>
                <a:gd name="f59" fmla="val 97"/>
                <a:gd name="f60" fmla="val 222"/>
                <a:gd name="f61" fmla="val 194"/>
                <a:gd name="f62" fmla="val 132"/>
                <a:gd name="f63" fmla="val 199"/>
                <a:gd name="f64" fmla="val 159"/>
                <a:gd name="f65" fmla="val 192"/>
                <a:gd name="f66" fmla="val 236"/>
                <a:gd name="f67" fmla="val 243"/>
                <a:gd name="f68" fmla="val 253"/>
                <a:gd name="f69" fmla="val 297"/>
                <a:gd name="f70" fmla="val 273"/>
                <a:gd name="f71" fmla="val 350"/>
                <a:gd name="f72" fmla="val 275"/>
                <a:gd name="f73" fmla="val 356"/>
                <a:gd name="f74" fmla="val 277"/>
                <a:gd name="f75" fmla="val 361"/>
                <a:gd name="f76" fmla="val 281"/>
                <a:gd name="f77" fmla="val 369"/>
                <a:gd name="f78" fmla="val 309"/>
                <a:gd name="f79" fmla="val 294"/>
                <a:gd name="f80" fmla="val 336"/>
                <a:gd name="f81" fmla="val 223"/>
                <a:gd name="f82" fmla="val 364"/>
                <a:gd name="f83" fmla="val 144"/>
                <a:gd name="f84" fmla="val 327"/>
                <a:gd name="f85" fmla="val 94"/>
                <a:gd name="f86" fmla="val 359"/>
                <a:gd name="f87" fmla="val 70"/>
                <a:gd name="f88" fmla="val 389"/>
                <a:gd name="f89" fmla="val 419"/>
                <a:gd name="f90" fmla="val 453"/>
                <a:gd name="f91" fmla="val 1"/>
                <a:gd name="f92" fmla="val 475"/>
                <a:gd name="f93" fmla="val 33"/>
                <a:gd name="f94" fmla="val 493"/>
                <a:gd name="f95" fmla="val 41"/>
                <a:gd name="f96" fmla="val 604"/>
                <a:gd name="f97" fmla="val 687"/>
                <a:gd name="f98" fmla="val 168"/>
                <a:gd name="f99" fmla="val 720"/>
                <a:gd name="f100" fmla="val 290"/>
                <a:gd name="f101" fmla="val 726"/>
                <a:gd name="f102" fmla="val 314"/>
                <a:gd name="f103" fmla="val 730"/>
                <a:gd name="f104" fmla="val 340"/>
                <a:gd name="f105" fmla="val 365"/>
                <a:gd name="f106" fmla="val 731"/>
                <a:gd name="f107" fmla="val 487"/>
                <a:gd name="f108" fmla="val 608"/>
                <a:gd name="f109" fmla="val 736"/>
                <a:gd name="f110" fmla="val 742"/>
                <a:gd name="f111" fmla="val 729"/>
                <a:gd name="f112" fmla="val 746"/>
                <a:gd name="f113" fmla="val 725"/>
                <a:gd name="f114" fmla="val 752"/>
                <a:gd name="f115" fmla="val 718"/>
                <a:gd name="f116" fmla="val 713"/>
                <a:gd name="f117" fmla="val 707"/>
                <a:gd name="f118" fmla="val 759"/>
                <a:gd name="f119" fmla="val 699"/>
                <a:gd name="f120" fmla="val 695"/>
                <a:gd name="f121" fmla="val 745"/>
                <a:gd name="f122" fmla="val 692"/>
                <a:gd name="f123" fmla="val 741"/>
                <a:gd name="f124" fmla="val 694"/>
                <a:gd name="f125" fmla="val 734"/>
                <a:gd name="f126" fmla="val 728"/>
                <a:gd name="f127" fmla="val 612"/>
                <a:gd name="f128" fmla="val 496"/>
                <a:gd name="f129" fmla="val 380"/>
                <a:gd name="f130" fmla="val 697"/>
                <a:gd name="f131" fmla="val 228"/>
                <a:gd name="f132" fmla="val 589"/>
                <a:gd name="f133" fmla="val 473"/>
                <a:gd name="f134" fmla="val 73"/>
                <a:gd name="f135" fmla="val 481"/>
                <a:gd name="f136" fmla="val 489"/>
                <a:gd name="f137" fmla="val 131"/>
                <a:gd name="f138" fmla="val 498"/>
                <a:gd name="f139" fmla="val 471"/>
                <a:gd name="f140" fmla="val 158"/>
                <a:gd name="f141" fmla="val 449"/>
                <a:gd name="f142" fmla="val 423"/>
                <a:gd name="f143" fmla="val 432"/>
                <a:gd name="f144" fmla="val 169"/>
                <a:gd name="f145" fmla="val 441"/>
                <a:gd name="f146" fmla="val 186"/>
                <a:gd name="f147" fmla="val 447"/>
                <a:gd name="f148" fmla="val 205"/>
                <a:gd name="f149" fmla="val 450"/>
                <a:gd name="f150" fmla="val 448"/>
                <a:gd name="f151" fmla="val 224"/>
                <a:gd name="f152" fmla="val 443"/>
                <a:gd name="f153" fmla="val 229"/>
                <a:gd name="f154" fmla="val 391"/>
                <a:gd name="f155" fmla="val 338"/>
                <a:gd name="f156" fmla="val 324"/>
                <a:gd name="f157" fmla="val 286"/>
                <a:gd name="f158" fmla="val 371"/>
                <a:gd name="f159" fmla="val 284"/>
                <a:gd name="f160" fmla="val 372"/>
                <a:gd name="f161" fmla="val 282"/>
                <a:gd name="f162" fmla="val 375"/>
                <a:gd name="f163" fmla="val 260"/>
                <a:gd name="f164" fmla="val 316"/>
                <a:gd name="f165" fmla="val 215"/>
                <a:gd name="f166" fmla="val 301"/>
                <a:gd name="f167" fmla="val 206"/>
                <a:gd name="f168" fmla="val 283"/>
                <a:gd name="f169" fmla="val 191"/>
                <a:gd name="f170" fmla="val 274"/>
                <a:gd name="f171" fmla="val 259"/>
                <a:gd name="f172" fmla="val 162"/>
                <a:gd name="f173" fmla="val 237"/>
                <a:gd name="f174" fmla="val 167"/>
                <a:gd name="f175" fmla="val 226"/>
                <a:gd name="f176" fmla="val 197"/>
                <a:gd name="f177" fmla="val 250"/>
                <a:gd name="f178" fmla="val 178"/>
                <a:gd name="f179" fmla="val 171"/>
                <a:gd name="f180" fmla="val 160"/>
                <a:gd name="f181" fmla="val 188"/>
                <a:gd name="f182" fmla="val 200"/>
                <a:gd name="f183" fmla="val 124"/>
                <a:gd name="f184" fmla="val 119"/>
                <a:gd name="f185" fmla="val 115"/>
                <a:gd name="f186" fmla="val 134"/>
                <a:gd name="f187" fmla="val 113"/>
                <a:gd name="f188" fmla="val 116"/>
                <a:gd name="f189" fmla="val 118"/>
                <a:gd name="f190" fmla="val 172"/>
                <a:gd name="f191" fmla="val 107"/>
                <a:gd name="f192" fmla="val 181"/>
                <a:gd name="f193" fmla="val 100"/>
                <a:gd name="f194" fmla="val 76"/>
                <a:gd name="f195" fmla="val 431"/>
                <a:gd name="f196" fmla="val 412"/>
                <a:gd name="f197" fmla="val 396"/>
                <a:gd name="f198" fmla="val 379"/>
                <a:gd name="f199" fmla="val 385"/>
                <a:gd name="f200" fmla="val 109"/>
                <a:gd name="f201" fmla="val 390"/>
                <a:gd name="f202" fmla="val 392"/>
                <a:gd name="f203" fmla="val 428"/>
                <a:gd name="f204" fmla="val 445"/>
                <a:gd name="f205" fmla="val 437"/>
                <a:gd name="f206" fmla="val 249"/>
                <a:gd name="f207" fmla="val 414"/>
                <a:gd name="f208" fmla="val 416"/>
                <a:gd name="f209" fmla="val 176"/>
                <a:gd name="f210" fmla="val 383"/>
                <a:gd name="f211" fmla="val 221"/>
                <a:gd name="f212" fmla="+- 0 0 -90"/>
                <a:gd name="f213" fmla="*/ f3 1 732"/>
                <a:gd name="f214" fmla="*/ f4 1 760"/>
                <a:gd name="f215" fmla="val f5"/>
                <a:gd name="f216" fmla="val f6"/>
                <a:gd name="f217" fmla="val f7"/>
                <a:gd name="f218" fmla="*/ f212 f0 1"/>
                <a:gd name="f219" fmla="+- f217 0 f215"/>
                <a:gd name="f220" fmla="+- f216 0 f215"/>
                <a:gd name="f221" fmla="*/ f218 1 f2"/>
                <a:gd name="f222" fmla="*/ f220 1 732"/>
                <a:gd name="f223" fmla="*/ f219 1 760"/>
                <a:gd name="f224" fmla="*/ 151 f220 1"/>
                <a:gd name="f225" fmla="*/ 213 f219 1"/>
                <a:gd name="f226" fmla="*/ 149 f220 1"/>
                <a:gd name="f227" fmla="*/ 212 f219 1"/>
                <a:gd name="f228" fmla="*/ 141 f220 1"/>
                <a:gd name="f229" fmla="*/ 148 f219 1"/>
                <a:gd name="f230" fmla="*/ 98 f220 1"/>
                <a:gd name="f231" fmla="*/ 156 f219 1"/>
                <a:gd name="f232" fmla="*/ 77 f220 1"/>
                <a:gd name="f233" fmla="*/ 117 f219 1"/>
                <a:gd name="f234" fmla="*/ 87 f220 1"/>
                <a:gd name="f235" fmla="*/ 74 f219 1"/>
                <a:gd name="f236" fmla="*/ 0 f220 1"/>
                <a:gd name="f237" fmla="*/ 75 f219 1"/>
                <a:gd name="f238" fmla="*/ 71 f220 1"/>
                <a:gd name="f239" fmla="*/ 40 f219 1"/>
                <a:gd name="f240" fmla="*/ 106 f220 1"/>
                <a:gd name="f241" fmla="*/ 0 f219 1"/>
                <a:gd name="f242" fmla="*/ 138 f220 1"/>
                <a:gd name="f243" fmla="*/ 23 f219 1"/>
                <a:gd name="f244" fmla="*/ 217 f220 1"/>
                <a:gd name="f245" fmla="*/ 81 f219 1"/>
                <a:gd name="f246" fmla="*/ 222 f220 1"/>
                <a:gd name="f247" fmla="*/ 106 f219 1"/>
                <a:gd name="f248" fmla="*/ 213 f220 1"/>
                <a:gd name="f249" fmla="*/ 192 f219 1"/>
                <a:gd name="f250" fmla="*/ 273 f220 1"/>
                <a:gd name="f251" fmla="*/ 350 f219 1"/>
                <a:gd name="f252" fmla="*/ 281 f220 1"/>
                <a:gd name="f253" fmla="*/ 369 f219 1"/>
                <a:gd name="f254" fmla="*/ 361 f220 1"/>
                <a:gd name="f255" fmla="*/ 151 f219 1"/>
                <a:gd name="f256" fmla="*/ 350 f220 1"/>
                <a:gd name="f257" fmla="*/ 123 f219 1"/>
                <a:gd name="f258" fmla="*/ 359 f220 1"/>
                <a:gd name="f259" fmla="*/ 70 f219 1"/>
                <a:gd name="f260" fmla="*/ 453 f220 1"/>
                <a:gd name="f261" fmla="*/ 1 f219 1"/>
                <a:gd name="f262" fmla="*/ 493 f220 1"/>
                <a:gd name="f263" fmla="*/ 41 f219 1"/>
                <a:gd name="f264" fmla="*/ 720 f220 1"/>
                <a:gd name="f265" fmla="*/ 290 f219 1"/>
                <a:gd name="f266" fmla="*/ 730 f220 1"/>
                <a:gd name="f267" fmla="*/ 365 f219 1"/>
                <a:gd name="f268" fmla="*/ 730 f219 1"/>
                <a:gd name="f269" fmla="*/ 729 f220 1"/>
                <a:gd name="f270" fmla="*/ 746 f219 1"/>
                <a:gd name="f271" fmla="*/ 713 f220 1"/>
                <a:gd name="f272" fmla="*/ 760 f219 1"/>
                <a:gd name="f273" fmla="*/ 695 f220 1"/>
                <a:gd name="f274" fmla="*/ 745 f219 1"/>
                <a:gd name="f275" fmla="*/ 694 f220 1"/>
                <a:gd name="f276" fmla="*/ 728 f219 1"/>
                <a:gd name="f277" fmla="*/ 380 f219 1"/>
                <a:gd name="f278" fmla="*/ 473 f220 1"/>
                <a:gd name="f279" fmla="*/ 73 f219 1"/>
                <a:gd name="f280" fmla="*/ 498 f220 1"/>
                <a:gd name="f281" fmla="*/ 164 f219 1"/>
                <a:gd name="f282" fmla="*/ 423 f220 1"/>
                <a:gd name="f283" fmla="*/ 447 f220 1"/>
                <a:gd name="f284" fmla="*/ 205 f219 1"/>
                <a:gd name="f285" fmla="*/ 443 f220 1"/>
                <a:gd name="f286" fmla="*/ 229 f219 1"/>
                <a:gd name="f287" fmla="*/ 286 f220 1"/>
                <a:gd name="f288" fmla="*/ 371 f219 1"/>
                <a:gd name="f289" fmla="*/ 275 f220 1"/>
                <a:gd name="f290" fmla="*/ 375 f219 1"/>
                <a:gd name="f291" fmla="*/ 227 f220 1"/>
                <a:gd name="f292" fmla="*/ 316 f219 1"/>
                <a:gd name="f293" fmla="*/ 191 f220 1"/>
                <a:gd name="f294" fmla="*/ 274 f219 1"/>
                <a:gd name="f295" fmla="*/ 154 f220 1"/>
                <a:gd name="f296" fmla="*/ 215 f219 1"/>
                <a:gd name="f297" fmla="*/ 197 f220 1"/>
                <a:gd name="f298" fmla="*/ 250 f219 1"/>
                <a:gd name="f299" fmla="*/ 167 f220 1"/>
                <a:gd name="f300" fmla="*/ 171 f219 1"/>
                <a:gd name="f301" fmla="*/ 129 f220 1"/>
                <a:gd name="f302" fmla="*/ 62 f219 1"/>
                <a:gd name="f303" fmla="*/ 115 f220 1"/>
                <a:gd name="f304" fmla="*/ 111 f219 1"/>
                <a:gd name="f305" fmla="*/ 169 f220 1"/>
                <a:gd name="f306" fmla="*/ 118 f219 1"/>
                <a:gd name="f307" fmla="*/ 181 f220 1"/>
                <a:gd name="f308" fmla="*/ 100 f219 1"/>
                <a:gd name="f309" fmla="*/ 431 f220 1"/>
                <a:gd name="f310" fmla="*/ 379 f220 1"/>
                <a:gd name="f311" fmla="*/ 392 f220 1"/>
                <a:gd name="f312" fmla="*/ 445 f220 1"/>
                <a:gd name="f313" fmla="*/ 365 f220 1"/>
                <a:gd name="f314" fmla="*/ 249 f219 1"/>
                <a:gd name="f315" fmla="*/ 176 f219 1"/>
                <a:gd name="f316" fmla="+- f221 0 f1"/>
                <a:gd name="f317" fmla="*/ f224 1 732"/>
                <a:gd name="f318" fmla="*/ f225 1 760"/>
                <a:gd name="f319" fmla="*/ f226 1 732"/>
                <a:gd name="f320" fmla="*/ f227 1 760"/>
                <a:gd name="f321" fmla="*/ f228 1 732"/>
                <a:gd name="f322" fmla="*/ f229 1 760"/>
                <a:gd name="f323" fmla="*/ f230 1 732"/>
                <a:gd name="f324" fmla="*/ f231 1 760"/>
                <a:gd name="f325" fmla="*/ f232 1 732"/>
                <a:gd name="f326" fmla="*/ f233 1 760"/>
                <a:gd name="f327" fmla="*/ f234 1 732"/>
                <a:gd name="f328" fmla="*/ f235 1 760"/>
                <a:gd name="f329" fmla="*/ f236 1 732"/>
                <a:gd name="f330" fmla="*/ f237 1 760"/>
                <a:gd name="f331" fmla="*/ f238 1 732"/>
                <a:gd name="f332" fmla="*/ f239 1 760"/>
                <a:gd name="f333" fmla="*/ f240 1 732"/>
                <a:gd name="f334" fmla="*/ f241 1 760"/>
                <a:gd name="f335" fmla="*/ f242 1 732"/>
                <a:gd name="f336" fmla="*/ f243 1 760"/>
                <a:gd name="f337" fmla="*/ f244 1 732"/>
                <a:gd name="f338" fmla="*/ f245 1 760"/>
                <a:gd name="f339" fmla="*/ f246 1 732"/>
                <a:gd name="f340" fmla="*/ f247 1 760"/>
                <a:gd name="f341" fmla="*/ f248 1 732"/>
                <a:gd name="f342" fmla="*/ f249 1 760"/>
                <a:gd name="f343" fmla="*/ f250 1 732"/>
                <a:gd name="f344" fmla="*/ f251 1 760"/>
                <a:gd name="f345" fmla="*/ f252 1 732"/>
                <a:gd name="f346" fmla="*/ f253 1 760"/>
                <a:gd name="f347" fmla="*/ f254 1 732"/>
                <a:gd name="f348" fmla="*/ f255 1 760"/>
                <a:gd name="f349" fmla="*/ f256 1 732"/>
                <a:gd name="f350" fmla="*/ f257 1 760"/>
                <a:gd name="f351" fmla="*/ f258 1 732"/>
                <a:gd name="f352" fmla="*/ f259 1 760"/>
                <a:gd name="f353" fmla="*/ f260 1 732"/>
                <a:gd name="f354" fmla="*/ f261 1 760"/>
                <a:gd name="f355" fmla="*/ f262 1 732"/>
                <a:gd name="f356" fmla="*/ f263 1 760"/>
                <a:gd name="f357" fmla="*/ f264 1 732"/>
                <a:gd name="f358" fmla="*/ f265 1 760"/>
                <a:gd name="f359" fmla="*/ f266 1 732"/>
                <a:gd name="f360" fmla="*/ f267 1 760"/>
                <a:gd name="f361" fmla="*/ f268 1 760"/>
                <a:gd name="f362" fmla="*/ f269 1 732"/>
                <a:gd name="f363" fmla="*/ f270 1 760"/>
                <a:gd name="f364" fmla="*/ f271 1 732"/>
                <a:gd name="f365" fmla="*/ f272 1 760"/>
                <a:gd name="f366" fmla="*/ f273 1 732"/>
                <a:gd name="f367" fmla="*/ f274 1 760"/>
                <a:gd name="f368" fmla="*/ f275 1 732"/>
                <a:gd name="f369" fmla="*/ f276 1 760"/>
                <a:gd name="f370" fmla="*/ f277 1 760"/>
                <a:gd name="f371" fmla="*/ f278 1 732"/>
                <a:gd name="f372" fmla="*/ f279 1 760"/>
                <a:gd name="f373" fmla="*/ f280 1 732"/>
                <a:gd name="f374" fmla="*/ f281 1 760"/>
                <a:gd name="f375" fmla="*/ f282 1 732"/>
                <a:gd name="f376" fmla="*/ f283 1 732"/>
                <a:gd name="f377" fmla="*/ f284 1 760"/>
                <a:gd name="f378" fmla="*/ f285 1 732"/>
                <a:gd name="f379" fmla="*/ f286 1 760"/>
                <a:gd name="f380" fmla="*/ f287 1 732"/>
                <a:gd name="f381" fmla="*/ f288 1 760"/>
                <a:gd name="f382" fmla="*/ f289 1 732"/>
                <a:gd name="f383" fmla="*/ f290 1 760"/>
                <a:gd name="f384" fmla="*/ f291 1 732"/>
                <a:gd name="f385" fmla="*/ f292 1 760"/>
                <a:gd name="f386" fmla="*/ f293 1 732"/>
                <a:gd name="f387" fmla="*/ f294 1 760"/>
                <a:gd name="f388" fmla="*/ f295 1 732"/>
                <a:gd name="f389" fmla="*/ f296 1 760"/>
                <a:gd name="f390" fmla="*/ f297 1 732"/>
                <a:gd name="f391" fmla="*/ f298 1 760"/>
                <a:gd name="f392" fmla="*/ f299 1 732"/>
                <a:gd name="f393" fmla="*/ f300 1 760"/>
                <a:gd name="f394" fmla="*/ f301 1 732"/>
                <a:gd name="f395" fmla="*/ f302 1 760"/>
                <a:gd name="f396" fmla="*/ f303 1 732"/>
                <a:gd name="f397" fmla="*/ f304 1 760"/>
                <a:gd name="f398" fmla="*/ f305 1 732"/>
                <a:gd name="f399" fmla="*/ f306 1 760"/>
                <a:gd name="f400" fmla="*/ f307 1 732"/>
                <a:gd name="f401" fmla="*/ f308 1 760"/>
                <a:gd name="f402" fmla="*/ f309 1 732"/>
                <a:gd name="f403" fmla="*/ f310 1 732"/>
                <a:gd name="f404" fmla="*/ f311 1 732"/>
                <a:gd name="f405" fmla="*/ f312 1 732"/>
                <a:gd name="f406" fmla="*/ f313 1 732"/>
                <a:gd name="f407" fmla="*/ f314 1 760"/>
                <a:gd name="f408" fmla="*/ f315 1 760"/>
                <a:gd name="f409" fmla="*/ 0 1 f222"/>
                <a:gd name="f410" fmla="*/ f216 1 f222"/>
                <a:gd name="f411" fmla="*/ 0 1 f223"/>
                <a:gd name="f412" fmla="*/ f217 1 f223"/>
                <a:gd name="f413" fmla="*/ f317 1 f222"/>
                <a:gd name="f414" fmla="*/ f318 1 f223"/>
                <a:gd name="f415" fmla="*/ f319 1 f222"/>
                <a:gd name="f416" fmla="*/ f320 1 f223"/>
                <a:gd name="f417" fmla="*/ f321 1 f222"/>
                <a:gd name="f418" fmla="*/ f322 1 f223"/>
                <a:gd name="f419" fmla="*/ f323 1 f222"/>
                <a:gd name="f420" fmla="*/ f324 1 f223"/>
                <a:gd name="f421" fmla="*/ f325 1 f222"/>
                <a:gd name="f422" fmla="*/ f326 1 f223"/>
                <a:gd name="f423" fmla="*/ f327 1 f222"/>
                <a:gd name="f424" fmla="*/ f328 1 f223"/>
                <a:gd name="f425" fmla="*/ f329 1 f222"/>
                <a:gd name="f426" fmla="*/ f330 1 f223"/>
                <a:gd name="f427" fmla="*/ f331 1 f222"/>
                <a:gd name="f428" fmla="*/ f332 1 f223"/>
                <a:gd name="f429" fmla="*/ f333 1 f222"/>
                <a:gd name="f430" fmla="*/ f334 1 f223"/>
                <a:gd name="f431" fmla="*/ f335 1 f222"/>
                <a:gd name="f432" fmla="*/ f336 1 f223"/>
                <a:gd name="f433" fmla="*/ f337 1 f222"/>
                <a:gd name="f434" fmla="*/ f338 1 f223"/>
                <a:gd name="f435" fmla="*/ f339 1 f222"/>
                <a:gd name="f436" fmla="*/ f340 1 f223"/>
                <a:gd name="f437" fmla="*/ f341 1 f222"/>
                <a:gd name="f438" fmla="*/ f342 1 f223"/>
                <a:gd name="f439" fmla="*/ f343 1 f222"/>
                <a:gd name="f440" fmla="*/ f344 1 f223"/>
                <a:gd name="f441" fmla="*/ f345 1 f222"/>
                <a:gd name="f442" fmla="*/ f346 1 f223"/>
                <a:gd name="f443" fmla="*/ f347 1 f222"/>
                <a:gd name="f444" fmla="*/ f348 1 f223"/>
                <a:gd name="f445" fmla="*/ f349 1 f222"/>
                <a:gd name="f446" fmla="*/ f350 1 f223"/>
                <a:gd name="f447" fmla="*/ f351 1 f222"/>
                <a:gd name="f448" fmla="*/ f352 1 f223"/>
                <a:gd name="f449" fmla="*/ f353 1 f222"/>
                <a:gd name="f450" fmla="*/ f354 1 f223"/>
                <a:gd name="f451" fmla="*/ f355 1 f222"/>
                <a:gd name="f452" fmla="*/ f356 1 f223"/>
                <a:gd name="f453" fmla="*/ f357 1 f222"/>
                <a:gd name="f454" fmla="*/ f358 1 f223"/>
                <a:gd name="f455" fmla="*/ f359 1 f222"/>
                <a:gd name="f456" fmla="*/ f360 1 f223"/>
                <a:gd name="f457" fmla="*/ f361 1 f223"/>
                <a:gd name="f458" fmla="*/ f362 1 f222"/>
                <a:gd name="f459" fmla="*/ f363 1 f223"/>
                <a:gd name="f460" fmla="*/ f364 1 f222"/>
                <a:gd name="f461" fmla="*/ f365 1 f223"/>
                <a:gd name="f462" fmla="*/ f366 1 f222"/>
                <a:gd name="f463" fmla="*/ f367 1 f223"/>
                <a:gd name="f464" fmla="*/ f368 1 f222"/>
                <a:gd name="f465" fmla="*/ f369 1 f223"/>
                <a:gd name="f466" fmla="*/ f370 1 f223"/>
                <a:gd name="f467" fmla="*/ f371 1 f222"/>
                <a:gd name="f468" fmla="*/ f372 1 f223"/>
                <a:gd name="f469" fmla="*/ f373 1 f222"/>
                <a:gd name="f470" fmla="*/ f374 1 f223"/>
                <a:gd name="f471" fmla="*/ f375 1 f222"/>
                <a:gd name="f472" fmla="*/ f376 1 f222"/>
                <a:gd name="f473" fmla="*/ f377 1 f223"/>
                <a:gd name="f474" fmla="*/ f378 1 f222"/>
                <a:gd name="f475" fmla="*/ f379 1 f223"/>
                <a:gd name="f476" fmla="*/ f380 1 f222"/>
                <a:gd name="f477" fmla="*/ f381 1 f223"/>
                <a:gd name="f478" fmla="*/ f382 1 f222"/>
                <a:gd name="f479" fmla="*/ f383 1 f223"/>
                <a:gd name="f480" fmla="*/ f384 1 f222"/>
                <a:gd name="f481" fmla="*/ f385 1 f223"/>
                <a:gd name="f482" fmla="*/ f386 1 f222"/>
                <a:gd name="f483" fmla="*/ f387 1 f223"/>
                <a:gd name="f484" fmla="*/ f388 1 f222"/>
                <a:gd name="f485" fmla="*/ f389 1 f223"/>
                <a:gd name="f486" fmla="*/ f390 1 f222"/>
                <a:gd name="f487" fmla="*/ f391 1 f223"/>
                <a:gd name="f488" fmla="*/ f392 1 f222"/>
                <a:gd name="f489" fmla="*/ f393 1 f223"/>
                <a:gd name="f490" fmla="*/ f394 1 f222"/>
                <a:gd name="f491" fmla="*/ f395 1 f223"/>
                <a:gd name="f492" fmla="*/ f396 1 f222"/>
                <a:gd name="f493" fmla="*/ f397 1 f223"/>
                <a:gd name="f494" fmla="*/ f398 1 f222"/>
                <a:gd name="f495" fmla="*/ f399 1 f223"/>
                <a:gd name="f496" fmla="*/ f400 1 f222"/>
                <a:gd name="f497" fmla="*/ f401 1 f223"/>
                <a:gd name="f498" fmla="*/ f402 1 f222"/>
                <a:gd name="f499" fmla="*/ f403 1 f222"/>
                <a:gd name="f500" fmla="*/ f404 1 f222"/>
                <a:gd name="f501" fmla="*/ f405 1 f222"/>
                <a:gd name="f502" fmla="*/ f406 1 f222"/>
                <a:gd name="f503" fmla="*/ f407 1 f223"/>
                <a:gd name="f504" fmla="*/ f408 1 f223"/>
                <a:gd name="f505" fmla="*/ f409 f213 1"/>
                <a:gd name="f506" fmla="*/ f410 f213 1"/>
                <a:gd name="f507" fmla="*/ f412 f214 1"/>
                <a:gd name="f508" fmla="*/ f411 f214 1"/>
                <a:gd name="f509" fmla="*/ f413 f213 1"/>
                <a:gd name="f510" fmla="*/ f414 f214 1"/>
                <a:gd name="f511" fmla="*/ f415 f213 1"/>
                <a:gd name="f512" fmla="*/ f416 f214 1"/>
                <a:gd name="f513" fmla="*/ f417 f213 1"/>
                <a:gd name="f514" fmla="*/ f418 f214 1"/>
                <a:gd name="f515" fmla="*/ f419 f213 1"/>
                <a:gd name="f516" fmla="*/ f420 f214 1"/>
                <a:gd name="f517" fmla="*/ f421 f213 1"/>
                <a:gd name="f518" fmla="*/ f422 f214 1"/>
                <a:gd name="f519" fmla="*/ f423 f213 1"/>
                <a:gd name="f520" fmla="*/ f424 f214 1"/>
                <a:gd name="f521" fmla="*/ f425 f213 1"/>
                <a:gd name="f522" fmla="*/ f426 f214 1"/>
                <a:gd name="f523" fmla="*/ f427 f213 1"/>
                <a:gd name="f524" fmla="*/ f428 f214 1"/>
                <a:gd name="f525" fmla="*/ f429 f213 1"/>
                <a:gd name="f526" fmla="*/ f430 f214 1"/>
                <a:gd name="f527" fmla="*/ f431 f213 1"/>
                <a:gd name="f528" fmla="*/ f432 f214 1"/>
                <a:gd name="f529" fmla="*/ f433 f213 1"/>
                <a:gd name="f530" fmla="*/ f434 f214 1"/>
                <a:gd name="f531" fmla="*/ f435 f213 1"/>
                <a:gd name="f532" fmla="*/ f436 f214 1"/>
                <a:gd name="f533" fmla="*/ f437 f213 1"/>
                <a:gd name="f534" fmla="*/ f438 f214 1"/>
                <a:gd name="f535" fmla="*/ f439 f213 1"/>
                <a:gd name="f536" fmla="*/ f440 f214 1"/>
                <a:gd name="f537" fmla="*/ f441 f213 1"/>
                <a:gd name="f538" fmla="*/ f442 f214 1"/>
                <a:gd name="f539" fmla="*/ f443 f213 1"/>
                <a:gd name="f540" fmla="*/ f444 f214 1"/>
                <a:gd name="f541" fmla="*/ f445 f213 1"/>
                <a:gd name="f542" fmla="*/ f446 f214 1"/>
                <a:gd name="f543" fmla="*/ f447 f213 1"/>
                <a:gd name="f544" fmla="*/ f448 f214 1"/>
                <a:gd name="f545" fmla="*/ f449 f213 1"/>
                <a:gd name="f546" fmla="*/ f450 f214 1"/>
                <a:gd name="f547" fmla="*/ f451 f213 1"/>
                <a:gd name="f548" fmla="*/ f452 f214 1"/>
                <a:gd name="f549" fmla="*/ f453 f213 1"/>
                <a:gd name="f550" fmla="*/ f454 f214 1"/>
                <a:gd name="f551" fmla="*/ f455 f213 1"/>
                <a:gd name="f552" fmla="*/ f456 f214 1"/>
                <a:gd name="f553" fmla="*/ f457 f214 1"/>
                <a:gd name="f554" fmla="*/ f458 f213 1"/>
                <a:gd name="f555" fmla="*/ f459 f214 1"/>
                <a:gd name="f556" fmla="*/ f460 f213 1"/>
                <a:gd name="f557" fmla="*/ f461 f214 1"/>
                <a:gd name="f558" fmla="*/ f462 f213 1"/>
                <a:gd name="f559" fmla="*/ f463 f214 1"/>
                <a:gd name="f560" fmla="*/ f464 f213 1"/>
                <a:gd name="f561" fmla="*/ f465 f214 1"/>
                <a:gd name="f562" fmla="*/ f466 f214 1"/>
                <a:gd name="f563" fmla="*/ f467 f213 1"/>
                <a:gd name="f564" fmla="*/ f468 f214 1"/>
                <a:gd name="f565" fmla="*/ f469 f213 1"/>
                <a:gd name="f566" fmla="*/ f470 f214 1"/>
                <a:gd name="f567" fmla="*/ f471 f213 1"/>
                <a:gd name="f568" fmla="*/ f472 f213 1"/>
                <a:gd name="f569" fmla="*/ f473 f214 1"/>
                <a:gd name="f570" fmla="*/ f474 f213 1"/>
                <a:gd name="f571" fmla="*/ f475 f214 1"/>
                <a:gd name="f572" fmla="*/ f476 f213 1"/>
                <a:gd name="f573" fmla="*/ f477 f214 1"/>
                <a:gd name="f574" fmla="*/ f478 f213 1"/>
                <a:gd name="f575" fmla="*/ f479 f214 1"/>
                <a:gd name="f576" fmla="*/ f480 f213 1"/>
                <a:gd name="f577" fmla="*/ f481 f214 1"/>
                <a:gd name="f578" fmla="*/ f482 f213 1"/>
                <a:gd name="f579" fmla="*/ f483 f214 1"/>
                <a:gd name="f580" fmla="*/ f484 f213 1"/>
                <a:gd name="f581" fmla="*/ f485 f214 1"/>
                <a:gd name="f582" fmla="*/ f486 f213 1"/>
                <a:gd name="f583" fmla="*/ f487 f214 1"/>
                <a:gd name="f584" fmla="*/ f488 f213 1"/>
                <a:gd name="f585" fmla="*/ f489 f214 1"/>
                <a:gd name="f586" fmla="*/ f490 f213 1"/>
                <a:gd name="f587" fmla="*/ f491 f214 1"/>
                <a:gd name="f588" fmla="*/ f492 f213 1"/>
                <a:gd name="f589" fmla="*/ f493 f214 1"/>
                <a:gd name="f590" fmla="*/ f494 f213 1"/>
                <a:gd name="f591" fmla="*/ f495 f214 1"/>
                <a:gd name="f592" fmla="*/ f496 f213 1"/>
                <a:gd name="f593" fmla="*/ f497 f214 1"/>
                <a:gd name="f594" fmla="*/ f498 f213 1"/>
                <a:gd name="f595" fmla="*/ f499 f213 1"/>
                <a:gd name="f596" fmla="*/ f500 f213 1"/>
                <a:gd name="f597" fmla="*/ f501 f213 1"/>
                <a:gd name="f598" fmla="*/ f502 f213 1"/>
                <a:gd name="f599" fmla="*/ f503 f214 1"/>
                <a:gd name="f600" fmla="*/ f504 f214 1"/>
              </a:gdLst>
              <a:ahLst/>
              <a:cxnLst>
                <a:cxn ang="3cd4">
                  <a:pos x="hc" y="t"/>
                </a:cxn>
                <a:cxn ang="0">
                  <a:pos x="r" y="vc"/>
                </a:cxn>
                <a:cxn ang="cd4">
                  <a:pos x="hc" y="b"/>
                </a:cxn>
                <a:cxn ang="cd2">
                  <a:pos x="l" y="vc"/>
                </a:cxn>
                <a:cxn ang="f316">
                  <a:pos x="f509" y="f510"/>
                </a:cxn>
                <a:cxn ang="f316">
                  <a:pos x="f511" y="f512"/>
                </a:cxn>
                <a:cxn ang="f316">
                  <a:pos x="f513" y="f514"/>
                </a:cxn>
                <a:cxn ang="f316">
                  <a:pos x="f515" y="f516"/>
                </a:cxn>
                <a:cxn ang="f316">
                  <a:pos x="f517" y="f518"/>
                </a:cxn>
                <a:cxn ang="f316">
                  <a:pos x="f519" y="f520"/>
                </a:cxn>
                <a:cxn ang="f316">
                  <a:pos x="f521" y="f522"/>
                </a:cxn>
                <a:cxn ang="f316">
                  <a:pos x="f523" y="f524"/>
                </a:cxn>
                <a:cxn ang="f316">
                  <a:pos x="f525" y="f526"/>
                </a:cxn>
                <a:cxn ang="f316">
                  <a:pos x="f527" y="f528"/>
                </a:cxn>
                <a:cxn ang="f316">
                  <a:pos x="f529" y="f530"/>
                </a:cxn>
                <a:cxn ang="f316">
                  <a:pos x="f531" y="f532"/>
                </a:cxn>
                <a:cxn ang="f316">
                  <a:pos x="f533" y="f534"/>
                </a:cxn>
                <a:cxn ang="f316">
                  <a:pos x="f535" y="f536"/>
                </a:cxn>
                <a:cxn ang="f316">
                  <a:pos x="f537" y="f538"/>
                </a:cxn>
                <a:cxn ang="f316">
                  <a:pos x="f539" y="f540"/>
                </a:cxn>
                <a:cxn ang="f316">
                  <a:pos x="f541" y="f542"/>
                </a:cxn>
                <a:cxn ang="f316">
                  <a:pos x="f543" y="f544"/>
                </a:cxn>
                <a:cxn ang="f316">
                  <a:pos x="f545" y="f546"/>
                </a:cxn>
                <a:cxn ang="f316">
                  <a:pos x="f547" y="f548"/>
                </a:cxn>
                <a:cxn ang="f316">
                  <a:pos x="f549" y="f550"/>
                </a:cxn>
                <a:cxn ang="f316">
                  <a:pos x="f551" y="f552"/>
                </a:cxn>
                <a:cxn ang="f316">
                  <a:pos x="f551" y="f553"/>
                </a:cxn>
                <a:cxn ang="f316">
                  <a:pos x="f554" y="f555"/>
                </a:cxn>
                <a:cxn ang="f316">
                  <a:pos x="f556" y="f557"/>
                </a:cxn>
                <a:cxn ang="f316">
                  <a:pos x="f558" y="f559"/>
                </a:cxn>
                <a:cxn ang="f316">
                  <a:pos x="f560" y="f561"/>
                </a:cxn>
                <a:cxn ang="f316">
                  <a:pos x="f558" y="f562"/>
                </a:cxn>
                <a:cxn ang="f316">
                  <a:pos x="f563" y="f564"/>
                </a:cxn>
                <a:cxn ang="f316">
                  <a:pos x="f565" y="f566"/>
                </a:cxn>
                <a:cxn ang="f316">
                  <a:pos x="f567" y="f514"/>
                </a:cxn>
                <a:cxn ang="f316">
                  <a:pos x="f568" y="f569"/>
                </a:cxn>
                <a:cxn ang="f316">
                  <a:pos x="f570" y="f571"/>
                </a:cxn>
                <a:cxn ang="f316">
                  <a:pos x="f572" y="f573"/>
                </a:cxn>
                <a:cxn ang="f316">
                  <a:pos x="f574" y="f575"/>
                </a:cxn>
                <a:cxn ang="f316">
                  <a:pos x="f576" y="f577"/>
                </a:cxn>
                <a:cxn ang="f316">
                  <a:pos x="f578" y="f579"/>
                </a:cxn>
                <a:cxn ang="f316">
                  <a:pos x="f580" y="f581"/>
                </a:cxn>
                <a:cxn ang="f316">
                  <a:pos x="f582" y="f583"/>
                </a:cxn>
                <a:cxn ang="f316">
                  <a:pos x="f584" y="f585"/>
                </a:cxn>
                <a:cxn ang="f316">
                  <a:pos x="f509" y="f510"/>
                </a:cxn>
                <a:cxn ang="f316">
                  <a:pos x="f586" y="f587"/>
                </a:cxn>
                <a:cxn ang="f316">
                  <a:pos x="f588" y="f589"/>
                </a:cxn>
                <a:cxn ang="f316">
                  <a:pos x="f590" y="f591"/>
                </a:cxn>
                <a:cxn ang="f316">
                  <a:pos x="f592" y="f593"/>
                </a:cxn>
                <a:cxn ang="f316">
                  <a:pos x="f586" y="f587"/>
                </a:cxn>
                <a:cxn ang="f316">
                  <a:pos x="f594" y="f587"/>
                </a:cxn>
                <a:cxn ang="f316">
                  <a:pos x="f595" y="f593"/>
                </a:cxn>
                <a:cxn ang="f316">
                  <a:pos x="f596" y="f591"/>
                </a:cxn>
                <a:cxn ang="f316">
                  <a:pos x="f597" y="f589"/>
                </a:cxn>
                <a:cxn ang="f316">
                  <a:pos x="f594" y="f587"/>
                </a:cxn>
                <a:cxn ang="f316">
                  <a:pos x="f598" y="f599"/>
                </a:cxn>
                <a:cxn ang="f316">
                  <a:pos x="f596" y="f600"/>
                </a:cxn>
                <a:cxn ang="f316">
                  <a:pos x="f598" y="f599"/>
                </a:cxn>
              </a:cxnLst>
              <a:rect l="f505" t="f508" r="f506" b="f507"/>
              <a:pathLst>
                <a:path w="732" h="760">
                  <a:moveTo>
                    <a:pt x="f8" y="f9"/>
                  </a:moveTo>
                  <a:cubicBezTo>
                    <a:pt x="f10" y="f9"/>
                    <a:pt x="f11" y="f9"/>
                    <a:pt x="f11" y="f12"/>
                  </a:cubicBezTo>
                  <a:cubicBezTo>
                    <a:pt x="f13" y="f14"/>
                    <a:pt x="f15" y="f16"/>
                    <a:pt x="f17" y="f18"/>
                  </a:cubicBezTo>
                  <a:cubicBezTo>
                    <a:pt x="f19" y="f8"/>
                    <a:pt x="f20" y="f21"/>
                    <a:pt x="f22" y="f23"/>
                  </a:cubicBezTo>
                  <a:cubicBezTo>
                    <a:pt x="f24" y="f25"/>
                    <a:pt x="f26" y="f27"/>
                    <a:pt x="f28" y="f29"/>
                  </a:cubicBezTo>
                  <a:cubicBezTo>
                    <a:pt x="f30" y="f31"/>
                    <a:pt x="f32" y="f33"/>
                    <a:pt x="f34" y="f35"/>
                  </a:cubicBezTo>
                  <a:cubicBezTo>
                    <a:pt x="f36" y="f37"/>
                    <a:pt x="f36" y="f37"/>
                    <a:pt x="f5" y="f30"/>
                  </a:cubicBezTo>
                  <a:cubicBezTo>
                    <a:pt x="f38" y="f39"/>
                    <a:pt x="f40" y="f41"/>
                    <a:pt x="f42" y="f43"/>
                  </a:cubicBezTo>
                  <a:cubicBezTo>
                    <a:pt x="f34" y="f44"/>
                    <a:pt x="f45" y="f44"/>
                    <a:pt x="f46" y="f5"/>
                  </a:cubicBezTo>
                  <a:cubicBezTo>
                    <a:pt x="f47" y="f48"/>
                    <a:pt x="f13" y="f49"/>
                    <a:pt x="f50" y="f51"/>
                  </a:cubicBezTo>
                  <a:cubicBezTo>
                    <a:pt x="f52" y="f53"/>
                    <a:pt x="f54" y="f39"/>
                    <a:pt x="f55" y="f56"/>
                  </a:cubicBezTo>
                  <a:cubicBezTo>
                    <a:pt x="f57" y="f37"/>
                    <a:pt x="f58" y="f59"/>
                    <a:pt x="f60" y="f46"/>
                  </a:cubicBezTo>
                  <a:cubicBezTo>
                    <a:pt x="f61" y="f62"/>
                    <a:pt x="f63" y="f64"/>
                    <a:pt x="f9" y="f65"/>
                  </a:cubicBezTo>
                  <a:cubicBezTo>
                    <a:pt x="f66" y="f67"/>
                    <a:pt x="f68" y="f69"/>
                    <a:pt x="f70" y="f71"/>
                  </a:cubicBezTo>
                  <a:cubicBezTo>
                    <a:pt x="f72" y="f73"/>
                    <a:pt x="f74" y="f75"/>
                    <a:pt x="f76" y="f77"/>
                  </a:cubicBezTo>
                  <a:cubicBezTo>
                    <a:pt x="f78" y="f79"/>
                    <a:pt x="f80" y="f81"/>
                    <a:pt x="f75" y="f8"/>
                  </a:cubicBezTo>
                  <a:cubicBezTo>
                    <a:pt x="f82" y="f83"/>
                    <a:pt x="f73" y="f62"/>
                    <a:pt x="f71" y="f19"/>
                  </a:cubicBezTo>
                  <a:cubicBezTo>
                    <a:pt x="f84" y="f34"/>
                    <a:pt x="f84" y="f85"/>
                    <a:pt x="f86" y="f87"/>
                  </a:cubicBezTo>
                  <a:cubicBezTo>
                    <a:pt x="f88" y="f40"/>
                    <a:pt x="f89" y="f38"/>
                    <a:pt x="f90" y="f91"/>
                  </a:cubicBezTo>
                  <a:cubicBezTo>
                    <a:pt x="f90" y="f44"/>
                    <a:pt x="f92" y="f93"/>
                    <a:pt x="f94" y="f95"/>
                  </a:cubicBezTo>
                  <a:cubicBezTo>
                    <a:pt x="f96" y="f24"/>
                    <a:pt x="f97" y="f98"/>
                    <a:pt x="f99" y="f100"/>
                  </a:cubicBezTo>
                  <a:cubicBezTo>
                    <a:pt x="f101" y="f102"/>
                    <a:pt x="f103" y="f104"/>
                    <a:pt x="f103" y="f105"/>
                  </a:cubicBezTo>
                  <a:cubicBezTo>
                    <a:pt x="f106" y="f107"/>
                    <a:pt x="f103" y="f108"/>
                    <a:pt x="f103" y="f103"/>
                  </a:cubicBezTo>
                  <a:cubicBezTo>
                    <a:pt x="f103" y="f109"/>
                    <a:pt x="f6" y="f110"/>
                    <a:pt x="f111" y="f112"/>
                  </a:cubicBezTo>
                  <a:cubicBezTo>
                    <a:pt x="f113" y="f114"/>
                    <a:pt x="f115" y="f7"/>
                    <a:pt x="f116" y="f7"/>
                  </a:cubicBezTo>
                  <a:cubicBezTo>
                    <a:pt x="f117" y="f118"/>
                    <a:pt x="f119" y="f114"/>
                    <a:pt x="f120" y="f121"/>
                  </a:cubicBezTo>
                  <a:cubicBezTo>
                    <a:pt x="f122" y="f123"/>
                    <a:pt x="f124" y="f125"/>
                    <a:pt x="f124" y="f126"/>
                  </a:cubicBezTo>
                  <a:cubicBezTo>
                    <a:pt x="f124" y="f127"/>
                    <a:pt x="f122" y="f128"/>
                    <a:pt x="f120" y="f129"/>
                  </a:cubicBezTo>
                  <a:cubicBezTo>
                    <a:pt x="f130" y="f131"/>
                    <a:pt x="f132" y="f29"/>
                    <a:pt x="f133" y="f134"/>
                  </a:cubicBezTo>
                  <a:cubicBezTo>
                    <a:pt x="f135" y="f31"/>
                    <a:pt x="f136" y="f137"/>
                    <a:pt x="f138" y="f52"/>
                  </a:cubicBezTo>
                  <a:cubicBezTo>
                    <a:pt x="f139" y="f140"/>
                    <a:pt x="f141" y="f21"/>
                    <a:pt x="f142" y="f18"/>
                  </a:cubicBezTo>
                  <a:cubicBezTo>
                    <a:pt x="f143" y="f144"/>
                    <a:pt x="f145" y="f146"/>
                    <a:pt x="f147" y="f148"/>
                  </a:cubicBezTo>
                  <a:cubicBezTo>
                    <a:pt x="f149" y="f12"/>
                    <a:pt x="f150" y="f151"/>
                    <a:pt x="f152" y="f153"/>
                  </a:cubicBezTo>
                  <a:cubicBezTo>
                    <a:pt x="f154" y="f74"/>
                    <a:pt x="f155" y="f156"/>
                    <a:pt x="f157" y="f158"/>
                  </a:cubicBezTo>
                  <a:cubicBezTo>
                    <a:pt x="f159" y="f160"/>
                    <a:pt x="f161" y="f160"/>
                    <a:pt x="f72" y="f162"/>
                  </a:cubicBezTo>
                  <a:cubicBezTo>
                    <a:pt x="f163" y="f73"/>
                    <a:pt x="f67" y="f80"/>
                    <a:pt x="f57" y="f164"/>
                  </a:cubicBezTo>
                  <a:cubicBezTo>
                    <a:pt x="f165" y="f166"/>
                    <a:pt x="f167" y="f168"/>
                    <a:pt x="f169" y="f170"/>
                  </a:cubicBezTo>
                  <a:cubicBezTo>
                    <a:pt x="f144" y="f171"/>
                    <a:pt x="f172" y="f173"/>
                    <a:pt x="f21" y="f165"/>
                  </a:cubicBezTo>
                  <a:cubicBezTo>
                    <a:pt x="f174" y="f175"/>
                    <a:pt x="f2" y="f66"/>
                    <a:pt x="f176" y="f177"/>
                  </a:cubicBezTo>
                  <a:cubicBezTo>
                    <a:pt x="f146" y="f81"/>
                    <a:pt x="f178" y="f63"/>
                    <a:pt x="f174" y="f179"/>
                  </a:cubicBezTo>
                  <a:cubicBezTo>
                    <a:pt x="f180" y="f181"/>
                    <a:pt x="f23" y="f182"/>
                    <a:pt x="f8" y="f9"/>
                  </a:cubicBezTo>
                  <a:close/>
                  <a:moveTo>
                    <a:pt x="f13" y="f39"/>
                  </a:moveTo>
                  <a:cubicBezTo>
                    <a:pt x="f183" y="f56"/>
                    <a:pt x="f184" y="f59"/>
                    <a:pt x="f185" y="f20"/>
                  </a:cubicBezTo>
                  <a:cubicBezTo>
                    <a:pt x="f186" y="f187"/>
                    <a:pt x="f8" y="f188"/>
                    <a:pt x="f144" y="f189"/>
                  </a:cubicBezTo>
                  <a:cubicBezTo>
                    <a:pt x="f190" y="f15"/>
                    <a:pt x="f16" y="f191"/>
                    <a:pt x="f192" y="f193"/>
                  </a:cubicBezTo>
                  <a:cubicBezTo>
                    <a:pt x="f52" y="f34"/>
                    <a:pt x="f18" y="f194"/>
                    <a:pt x="f13" y="f39"/>
                  </a:cubicBezTo>
                  <a:close/>
                  <a:moveTo>
                    <a:pt x="f195" y="f39"/>
                  </a:moveTo>
                  <a:cubicBezTo>
                    <a:pt x="f196" y="f194"/>
                    <a:pt x="f197" y="f37"/>
                    <a:pt x="f198" y="f193"/>
                  </a:cubicBezTo>
                  <a:cubicBezTo>
                    <a:pt x="f199" y="f200"/>
                    <a:pt x="f201" y="f185"/>
                    <a:pt x="f202" y="f189"/>
                  </a:cubicBezTo>
                  <a:cubicBezTo>
                    <a:pt x="f196" y="f185"/>
                    <a:pt x="f203" y="f187"/>
                    <a:pt x="f204" y="f20"/>
                  </a:cubicBezTo>
                  <a:cubicBezTo>
                    <a:pt x="f145" y="f59"/>
                    <a:pt x="f205" y="f56"/>
                    <a:pt x="f195" y="f39"/>
                  </a:cubicBezTo>
                  <a:close/>
                  <a:moveTo>
                    <a:pt x="f105" y="f206"/>
                  </a:moveTo>
                  <a:cubicBezTo>
                    <a:pt x="f207" y="f9"/>
                    <a:pt x="f208" y="f167"/>
                    <a:pt x="f202" y="f209"/>
                  </a:cubicBezTo>
                  <a:cubicBezTo>
                    <a:pt x="f210" y="f63"/>
                    <a:pt x="f162" y="f211"/>
                    <a:pt x="f105" y="f20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9" name="Freeform 10">
              <a:extLst>
                <a:ext uri="{FF2B5EF4-FFF2-40B4-BE49-F238E27FC236}">
                  <a16:creationId xmlns:a16="http://schemas.microsoft.com/office/drawing/2014/main" id="{4D27418A-C710-20DA-B7CE-BED4F31B47D8}"/>
                </a:ext>
              </a:extLst>
            </p:cNvPr>
            <p:cNvSpPr/>
            <p:nvPr/>
          </p:nvSpPr>
          <p:spPr>
            <a:xfrm>
              <a:off x="11396167" y="5622764"/>
              <a:ext cx="418438" cy="418438"/>
            </a:xfrm>
            <a:custGeom>
              <a:avLst/>
              <a:gdLst>
                <a:gd name="f0" fmla="val 10800000"/>
                <a:gd name="f1" fmla="val 5400000"/>
                <a:gd name="f2" fmla="val 180"/>
                <a:gd name="f3" fmla="val w"/>
                <a:gd name="f4" fmla="val h"/>
                <a:gd name="f5" fmla="val 0"/>
                <a:gd name="f6" fmla="val 435"/>
                <a:gd name="f7" fmla="val 434"/>
                <a:gd name="f8" fmla="val 219"/>
                <a:gd name="f9" fmla="val 335"/>
                <a:gd name="f10" fmla="val 338"/>
                <a:gd name="f11" fmla="val 433"/>
                <a:gd name="f12" fmla="val 221"/>
                <a:gd name="f13" fmla="val 100"/>
                <a:gd name="f14" fmla="val 2"/>
                <a:gd name="f15" fmla="val 340"/>
                <a:gd name="f16" fmla="val 1"/>
                <a:gd name="f17" fmla="val 220"/>
                <a:gd name="f18" fmla="val 102"/>
                <a:gd name="f19" fmla="val 96"/>
                <a:gd name="f20" fmla="val 3"/>
                <a:gd name="f21" fmla="val 213"/>
                <a:gd name="f22" fmla="val 336"/>
                <a:gd name="f23" fmla="val 432"/>
                <a:gd name="f24" fmla="val 95"/>
                <a:gd name="f25" fmla="val 38"/>
                <a:gd name="f26" fmla="val 217"/>
                <a:gd name="f27" fmla="val 37"/>
                <a:gd name="f28" fmla="val 313"/>
                <a:gd name="f29" fmla="val 116"/>
                <a:gd name="f30" fmla="val 396"/>
                <a:gd name="f31" fmla="val 211"/>
                <a:gd name="f32" fmla="val 398"/>
                <a:gd name="f33" fmla="val 400"/>
                <a:gd name="f34" fmla="val 395"/>
                <a:gd name="f35" fmla="val 321"/>
                <a:gd name="f36" fmla="val 397"/>
                <a:gd name="f37" fmla="val 122"/>
                <a:gd name="f38" fmla="val 319"/>
                <a:gd name="f39" fmla="val 40"/>
                <a:gd name="f40" fmla="val 120"/>
                <a:gd name="f41" fmla="val 36"/>
                <a:gd name="f42" fmla="val 39"/>
                <a:gd name="f43" fmla="val 115"/>
                <a:gd name="f44" fmla="+- 0 0 -90"/>
                <a:gd name="f45" fmla="*/ f3 1 435"/>
                <a:gd name="f46" fmla="*/ f4 1 435"/>
                <a:gd name="f47" fmla="val f5"/>
                <a:gd name="f48" fmla="val f6"/>
                <a:gd name="f49" fmla="*/ f44 f0 1"/>
                <a:gd name="f50" fmla="+- f48 0 f47"/>
                <a:gd name="f51" fmla="*/ f49 1 f2"/>
                <a:gd name="f52" fmla="*/ f50 1 435"/>
                <a:gd name="f53" fmla="*/ 434 f50 1"/>
                <a:gd name="f54" fmla="*/ 219 f50 1"/>
                <a:gd name="f55" fmla="*/ 221 f50 1"/>
                <a:gd name="f56" fmla="*/ 1 f50 1"/>
                <a:gd name="f57" fmla="*/ 220 f50 1"/>
                <a:gd name="f58" fmla="*/ 213 f50 1"/>
                <a:gd name="f59" fmla="*/ 2 f50 1"/>
                <a:gd name="f60" fmla="*/ 38 f50 1"/>
                <a:gd name="f61" fmla="*/ 217 f50 1"/>
                <a:gd name="f62" fmla="*/ 211 f50 1"/>
                <a:gd name="f63" fmla="*/ 398 f50 1"/>
                <a:gd name="f64" fmla="*/ 397 f50 1"/>
                <a:gd name="f65" fmla="+- f51 0 f1"/>
                <a:gd name="f66" fmla="*/ f53 1 435"/>
                <a:gd name="f67" fmla="*/ f54 1 435"/>
                <a:gd name="f68" fmla="*/ f55 1 435"/>
                <a:gd name="f69" fmla="*/ f56 1 435"/>
                <a:gd name="f70" fmla="*/ f57 1 435"/>
                <a:gd name="f71" fmla="*/ f58 1 435"/>
                <a:gd name="f72" fmla="*/ f59 1 435"/>
                <a:gd name="f73" fmla="*/ f60 1 435"/>
                <a:gd name="f74" fmla="*/ f61 1 435"/>
                <a:gd name="f75" fmla="*/ f62 1 435"/>
                <a:gd name="f76" fmla="*/ f63 1 435"/>
                <a:gd name="f77" fmla="*/ f64 1 435"/>
                <a:gd name="f78" fmla="*/ 0 1 f52"/>
                <a:gd name="f79" fmla="*/ f48 1 f52"/>
                <a:gd name="f80" fmla="*/ f66 1 f52"/>
                <a:gd name="f81" fmla="*/ f67 1 f52"/>
                <a:gd name="f82" fmla="*/ f68 1 f52"/>
                <a:gd name="f83" fmla="*/ f69 1 f52"/>
                <a:gd name="f84" fmla="*/ f70 1 f52"/>
                <a:gd name="f85" fmla="*/ f71 1 f52"/>
                <a:gd name="f86" fmla="*/ f72 1 f52"/>
                <a:gd name="f87" fmla="*/ f73 1 f52"/>
                <a:gd name="f88" fmla="*/ f74 1 f52"/>
                <a:gd name="f89" fmla="*/ f75 1 f52"/>
                <a:gd name="f90" fmla="*/ f76 1 f52"/>
                <a:gd name="f91" fmla="*/ f77 1 f52"/>
                <a:gd name="f92" fmla="*/ f78 f45 1"/>
                <a:gd name="f93" fmla="*/ f79 f45 1"/>
                <a:gd name="f94" fmla="*/ f79 f46 1"/>
                <a:gd name="f95" fmla="*/ f78 f46 1"/>
                <a:gd name="f96" fmla="*/ f80 f45 1"/>
                <a:gd name="f97" fmla="*/ f81 f46 1"/>
                <a:gd name="f98" fmla="*/ f82 f45 1"/>
                <a:gd name="f99" fmla="*/ f80 f46 1"/>
                <a:gd name="f100" fmla="*/ f83 f45 1"/>
                <a:gd name="f101" fmla="*/ f84 f46 1"/>
                <a:gd name="f102" fmla="*/ f85 f45 1"/>
                <a:gd name="f103" fmla="*/ f86 f46 1"/>
                <a:gd name="f104" fmla="*/ f87 f45 1"/>
                <a:gd name="f105" fmla="*/ f88 f46 1"/>
                <a:gd name="f106" fmla="*/ f89 f45 1"/>
                <a:gd name="f107" fmla="*/ f90 f46 1"/>
                <a:gd name="f108" fmla="*/ f91 f45 1"/>
                <a:gd name="f109" fmla="*/ f82 f46 1"/>
                <a:gd name="f110" fmla="*/ f87 f46 1"/>
              </a:gdLst>
              <a:ahLst/>
              <a:cxnLst>
                <a:cxn ang="3cd4">
                  <a:pos x="hc" y="t"/>
                </a:cxn>
                <a:cxn ang="0">
                  <a:pos x="r" y="vc"/>
                </a:cxn>
                <a:cxn ang="cd4">
                  <a:pos x="hc" y="b"/>
                </a:cxn>
                <a:cxn ang="cd2">
                  <a:pos x="l" y="vc"/>
                </a:cxn>
                <a:cxn ang="f65">
                  <a:pos x="f96" y="f97"/>
                </a:cxn>
                <a:cxn ang="f65">
                  <a:pos x="f98" y="f99"/>
                </a:cxn>
                <a:cxn ang="f65">
                  <a:pos x="f100" y="f101"/>
                </a:cxn>
                <a:cxn ang="f65">
                  <a:pos x="f102" y="f103"/>
                </a:cxn>
                <a:cxn ang="f65">
                  <a:pos x="f96" y="f97"/>
                </a:cxn>
                <a:cxn ang="f65">
                  <a:pos x="f104" y="f105"/>
                </a:cxn>
                <a:cxn ang="f65">
                  <a:pos x="f106" y="f107"/>
                </a:cxn>
                <a:cxn ang="f65">
                  <a:pos x="f108" y="f109"/>
                </a:cxn>
                <a:cxn ang="f65">
                  <a:pos x="f98" y="f110"/>
                </a:cxn>
                <a:cxn ang="f65">
                  <a:pos x="f104" y="f105"/>
                </a:cxn>
              </a:cxnLst>
              <a:rect l="f92" t="f95" r="f93" b="f94"/>
              <a:pathLst>
                <a:path w="435" h="435">
                  <a:moveTo>
                    <a:pt x="f7" y="f8"/>
                  </a:moveTo>
                  <a:cubicBezTo>
                    <a:pt x="f6" y="f9"/>
                    <a:pt x="f10" y="f11"/>
                    <a:pt x="f12" y="f7"/>
                  </a:cubicBezTo>
                  <a:cubicBezTo>
                    <a:pt x="f13" y="f6"/>
                    <a:pt x="f14" y="f15"/>
                    <a:pt x="f16" y="f17"/>
                  </a:cubicBezTo>
                  <a:cubicBezTo>
                    <a:pt x="f5" y="f18"/>
                    <a:pt x="f19" y="f20"/>
                    <a:pt x="f21" y="f14"/>
                  </a:cubicBezTo>
                  <a:cubicBezTo>
                    <a:pt x="f22" y="f5"/>
                    <a:pt x="f23" y="f24"/>
                    <a:pt x="f7" y="f8"/>
                  </a:cubicBezTo>
                  <a:close/>
                  <a:moveTo>
                    <a:pt x="f25" y="f26"/>
                  </a:moveTo>
                  <a:cubicBezTo>
                    <a:pt x="f27" y="f28"/>
                    <a:pt x="f29" y="f30"/>
                    <a:pt x="f31" y="f32"/>
                  </a:cubicBezTo>
                  <a:cubicBezTo>
                    <a:pt x="f28" y="f33"/>
                    <a:pt x="f34" y="f35"/>
                    <a:pt x="f36" y="f12"/>
                  </a:cubicBezTo>
                  <a:cubicBezTo>
                    <a:pt x="f32" y="f37"/>
                    <a:pt x="f38" y="f39"/>
                    <a:pt x="f12" y="f25"/>
                  </a:cubicBezTo>
                  <a:cubicBezTo>
                    <a:pt x="f40" y="f41"/>
                    <a:pt x="f42" y="f43"/>
                    <a:pt x="f25" y="f2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0" name="Freeform 11">
              <a:extLst>
                <a:ext uri="{FF2B5EF4-FFF2-40B4-BE49-F238E27FC236}">
                  <a16:creationId xmlns:a16="http://schemas.microsoft.com/office/drawing/2014/main" id="{33166C9F-7566-16F0-BF7E-F200FF722B67}"/>
                </a:ext>
              </a:extLst>
            </p:cNvPr>
            <p:cNvSpPr/>
            <p:nvPr/>
          </p:nvSpPr>
          <p:spPr>
            <a:xfrm>
              <a:off x="10927345" y="5691079"/>
              <a:ext cx="266437" cy="367204"/>
            </a:xfrm>
            <a:custGeom>
              <a:avLst/>
              <a:gdLst>
                <a:gd name="f0" fmla="val 10800000"/>
                <a:gd name="f1" fmla="val 5400000"/>
                <a:gd name="f2" fmla="val 360"/>
                <a:gd name="f3" fmla="val 180"/>
                <a:gd name="f4" fmla="val w"/>
                <a:gd name="f5" fmla="val h"/>
                <a:gd name="f6" fmla="val 0"/>
                <a:gd name="f7" fmla="val 277"/>
                <a:gd name="f8" fmla="val 382"/>
                <a:gd name="f9" fmla="val 267"/>
                <a:gd name="f10" fmla="val 271"/>
                <a:gd name="f11" fmla="val 305"/>
                <a:gd name="f12" fmla="val 332"/>
                <a:gd name="f13" fmla="val 263"/>
                <a:gd name="f14" fmla="val 261"/>
                <a:gd name="f15" fmla="val 377"/>
                <a:gd name="f16" fmla="val 251"/>
                <a:gd name="f17" fmla="val 235"/>
                <a:gd name="f18" fmla="val 380"/>
                <a:gd name="f19" fmla="val 124"/>
                <a:gd name="f20" fmla="val 366"/>
                <a:gd name="f21" fmla="val 26"/>
                <a:gd name="f22" fmla="val 295"/>
                <a:gd name="f23" fmla="val 7"/>
                <a:gd name="f24" fmla="val 167"/>
                <a:gd name="f25" fmla="val 119"/>
                <a:gd name="f26" fmla="val 4"/>
                <a:gd name="f27" fmla="val 71"/>
                <a:gd name="f28" fmla="val 12"/>
                <a:gd name="f29" fmla="val 24"/>
                <a:gd name="f30" fmla="val 14"/>
                <a:gd name="f31" fmla="val 10"/>
                <a:gd name="f32" fmla="val 22"/>
                <a:gd name="f33" fmla="val 38"/>
                <a:gd name="f34" fmla="val 132"/>
                <a:gd name="f35" fmla="val 27"/>
                <a:gd name="f36" fmla="val 211"/>
                <a:gd name="f37" fmla="val 73"/>
                <a:gd name="f38" fmla="val 266"/>
                <a:gd name="f39" fmla="val 201"/>
                <a:gd name="f40" fmla="val 270"/>
                <a:gd name="f41" fmla="val 239"/>
                <a:gd name="f42" fmla="val 232"/>
                <a:gd name="f43" fmla="val 314"/>
                <a:gd name="f44" fmla="val 257"/>
                <a:gd name="f45" fmla="val 179"/>
                <a:gd name="f46" fmla="val 170"/>
                <a:gd name="f47" fmla="val 75"/>
                <a:gd name="f48" fmla="val 47"/>
                <a:gd name="f49" fmla="val 46"/>
                <a:gd name="f50" fmla="val 20"/>
                <a:gd name="f51" fmla="val 165"/>
                <a:gd name="f52" fmla="val 60"/>
                <a:gd name="f53" fmla="val 300"/>
                <a:gd name="f54" fmla="val 334"/>
                <a:gd name="f55" fmla="val 188"/>
                <a:gd name="f56" fmla="val 315"/>
                <a:gd name="f57" fmla="val 176"/>
                <a:gd name="f58" fmla="val 298"/>
                <a:gd name="f59" fmla="val 164"/>
                <a:gd name="f60" fmla="val 281"/>
                <a:gd name="f61" fmla="val 156"/>
                <a:gd name="f62" fmla="val 151"/>
                <a:gd name="f63" fmla="val 259"/>
                <a:gd name="f64" fmla="val 250"/>
                <a:gd name="f65" fmla="val 177"/>
                <a:gd name="f66" fmla="val 241"/>
                <a:gd name="f67" fmla="val 186"/>
                <a:gd name="f68" fmla="val 249"/>
                <a:gd name="f69" fmla="val 194"/>
                <a:gd name="f70" fmla="val 260"/>
                <a:gd name="f71" fmla="val 206"/>
                <a:gd name="f72" fmla="val 278"/>
                <a:gd name="f73" fmla="val 219"/>
                <a:gd name="f74" fmla="+- 0 0 -90"/>
                <a:gd name="f75" fmla="*/ f4 1 277"/>
                <a:gd name="f76" fmla="*/ f5 1 382"/>
                <a:gd name="f77" fmla="val f6"/>
                <a:gd name="f78" fmla="val f7"/>
                <a:gd name="f79" fmla="val f8"/>
                <a:gd name="f80" fmla="*/ f74 f0 1"/>
                <a:gd name="f81" fmla="+- f79 0 f77"/>
                <a:gd name="f82" fmla="+- f78 0 f77"/>
                <a:gd name="f83" fmla="*/ f80 1 f3"/>
                <a:gd name="f84" fmla="*/ f82 1 277"/>
                <a:gd name="f85" fmla="*/ f81 1 382"/>
                <a:gd name="f86" fmla="*/ 277 f82 1"/>
                <a:gd name="f87" fmla="*/ 267 f81 1"/>
                <a:gd name="f88" fmla="*/ 263 f82 1"/>
                <a:gd name="f89" fmla="*/ 360 f81 1"/>
                <a:gd name="f90" fmla="*/ 235 f82 1"/>
                <a:gd name="f91" fmla="*/ 380 f81 1"/>
                <a:gd name="f92" fmla="*/ 7 f82 1"/>
                <a:gd name="f93" fmla="*/ 167 f81 1"/>
                <a:gd name="f94" fmla="*/ 12 f82 1"/>
                <a:gd name="f95" fmla="*/ 24 f81 1"/>
                <a:gd name="f96" fmla="*/ 38 f82 1"/>
                <a:gd name="f97" fmla="*/ 4 f81 1"/>
                <a:gd name="f98" fmla="*/ 251 f82 1"/>
                <a:gd name="f99" fmla="*/ 232 f82 1"/>
                <a:gd name="f100" fmla="*/ 314 f81 1"/>
                <a:gd name="f101" fmla="*/ 47 f82 1"/>
                <a:gd name="f102" fmla="*/ 46 f81 1"/>
                <a:gd name="f103" fmla="*/ 201 f82 1"/>
                <a:gd name="f104" fmla="*/ 334 f81 1"/>
                <a:gd name="f105" fmla="*/ 164 f82 1"/>
                <a:gd name="f106" fmla="*/ 281 f81 1"/>
                <a:gd name="f107" fmla="*/ 250 f81 1"/>
                <a:gd name="f108" fmla="*/ 194 f82 1"/>
                <a:gd name="f109" fmla="*/ 260 f81 1"/>
                <a:gd name="f110" fmla="+- f83 0 f1"/>
                <a:gd name="f111" fmla="*/ f86 1 277"/>
                <a:gd name="f112" fmla="*/ f87 1 382"/>
                <a:gd name="f113" fmla="*/ f88 1 277"/>
                <a:gd name="f114" fmla="*/ f89 1 382"/>
                <a:gd name="f115" fmla="*/ f90 1 277"/>
                <a:gd name="f116" fmla="*/ f91 1 382"/>
                <a:gd name="f117" fmla="*/ f92 1 277"/>
                <a:gd name="f118" fmla="*/ f93 1 382"/>
                <a:gd name="f119" fmla="*/ f94 1 277"/>
                <a:gd name="f120" fmla="*/ f95 1 382"/>
                <a:gd name="f121" fmla="*/ f96 1 277"/>
                <a:gd name="f122" fmla="*/ f97 1 382"/>
                <a:gd name="f123" fmla="*/ f98 1 277"/>
                <a:gd name="f124" fmla="*/ f99 1 277"/>
                <a:gd name="f125" fmla="*/ f100 1 382"/>
                <a:gd name="f126" fmla="*/ f101 1 277"/>
                <a:gd name="f127" fmla="*/ f102 1 382"/>
                <a:gd name="f128" fmla="*/ f103 1 277"/>
                <a:gd name="f129" fmla="*/ f104 1 382"/>
                <a:gd name="f130" fmla="*/ f105 1 277"/>
                <a:gd name="f131" fmla="*/ f106 1 382"/>
                <a:gd name="f132" fmla="*/ f107 1 382"/>
                <a:gd name="f133" fmla="*/ f108 1 277"/>
                <a:gd name="f134" fmla="*/ f109 1 382"/>
                <a:gd name="f135" fmla="*/ 0 1 f84"/>
                <a:gd name="f136" fmla="*/ f78 1 f84"/>
                <a:gd name="f137" fmla="*/ 0 1 f85"/>
                <a:gd name="f138" fmla="*/ f79 1 f85"/>
                <a:gd name="f139" fmla="*/ f111 1 f84"/>
                <a:gd name="f140" fmla="*/ f112 1 f85"/>
                <a:gd name="f141" fmla="*/ f113 1 f84"/>
                <a:gd name="f142" fmla="*/ f114 1 f85"/>
                <a:gd name="f143" fmla="*/ f115 1 f84"/>
                <a:gd name="f144" fmla="*/ f116 1 f85"/>
                <a:gd name="f145" fmla="*/ f117 1 f84"/>
                <a:gd name="f146" fmla="*/ f118 1 f85"/>
                <a:gd name="f147" fmla="*/ f119 1 f84"/>
                <a:gd name="f148" fmla="*/ f120 1 f85"/>
                <a:gd name="f149" fmla="*/ f121 1 f84"/>
                <a:gd name="f150" fmla="*/ f122 1 f85"/>
                <a:gd name="f151" fmla="*/ f123 1 f84"/>
                <a:gd name="f152" fmla="*/ f124 1 f84"/>
                <a:gd name="f153" fmla="*/ f125 1 f85"/>
                <a:gd name="f154" fmla="*/ f126 1 f84"/>
                <a:gd name="f155" fmla="*/ f127 1 f85"/>
                <a:gd name="f156" fmla="*/ f128 1 f84"/>
                <a:gd name="f157" fmla="*/ f129 1 f85"/>
                <a:gd name="f158" fmla="*/ f130 1 f84"/>
                <a:gd name="f159" fmla="*/ f131 1 f85"/>
                <a:gd name="f160" fmla="*/ f132 1 f85"/>
                <a:gd name="f161" fmla="*/ f133 1 f84"/>
                <a:gd name="f162" fmla="*/ f134 1 f85"/>
                <a:gd name="f163" fmla="*/ f135 f75 1"/>
                <a:gd name="f164" fmla="*/ f136 f75 1"/>
                <a:gd name="f165" fmla="*/ f138 f76 1"/>
                <a:gd name="f166" fmla="*/ f137 f76 1"/>
                <a:gd name="f167" fmla="*/ f139 f75 1"/>
                <a:gd name="f168" fmla="*/ f140 f76 1"/>
                <a:gd name="f169" fmla="*/ f141 f75 1"/>
                <a:gd name="f170" fmla="*/ f142 f76 1"/>
                <a:gd name="f171" fmla="*/ f143 f75 1"/>
                <a:gd name="f172" fmla="*/ f144 f76 1"/>
                <a:gd name="f173" fmla="*/ f145 f75 1"/>
                <a:gd name="f174" fmla="*/ f146 f76 1"/>
                <a:gd name="f175" fmla="*/ f147 f75 1"/>
                <a:gd name="f176" fmla="*/ f148 f76 1"/>
                <a:gd name="f177" fmla="*/ f149 f75 1"/>
                <a:gd name="f178" fmla="*/ f150 f76 1"/>
                <a:gd name="f179" fmla="*/ f151 f75 1"/>
                <a:gd name="f180" fmla="*/ f152 f75 1"/>
                <a:gd name="f181" fmla="*/ f153 f76 1"/>
                <a:gd name="f182" fmla="*/ f154 f75 1"/>
                <a:gd name="f183" fmla="*/ f155 f76 1"/>
                <a:gd name="f184" fmla="*/ f156 f75 1"/>
                <a:gd name="f185" fmla="*/ f157 f76 1"/>
                <a:gd name="f186" fmla="*/ f158 f75 1"/>
                <a:gd name="f187" fmla="*/ f159 f76 1"/>
                <a:gd name="f188" fmla="*/ f160 f76 1"/>
                <a:gd name="f189" fmla="*/ f161 f75 1"/>
                <a:gd name="f190" fmla="*/ f162 f76 1"/>
              </a:gdLst>
              <a:ahLst/>
              <a:cxnLst>
                <a:cxn ang="3cd4">
                  <a:pos x="hc" y="t"/>
                </a:cxn>
                <a:cxn ang="0">
                  <a:pos x="r" y="vc"/>
                </a:cxn>
                <a:cxn ang="cd4">
                  <a:pos x="hc" y="b"/>
                </a:cxn>
                <a:cxn ang="cd2">
                  <a:pos x="l" y="vc"/>
                </a:cxn>
                <a:cxn ang="f110">
                  <a:pos x="f167" y="f168"/>
                </a:cxn>
                <a:cxn ang="f110">
                  <a:pos x="f169" y="f170"/>
                </a:cxn>
                <a:cxn ang="f110">
                  <a:pos x="f171" y="f172"/>
                </a:cxn>
                <a:cxn ang="f110">
                  <a:pos x="f173" y="f174"/>
                </a:cxn>
                <a:cxn ang="f110">
                  <a:pos x="f175" y="f176"/>
                </a:cxn>
                <a:cxn ang="f110">
                  <a:pos x="f177" y="f178"/>
                </a:cxn>
                <a:cxn ang="f110">
                  <a:pos x="f179" y="f174"/>
                </a:cxn>
                <a:cxn ang="f110">
                  <a:pos x="f167" y="f168"/>
                </a:cxn>
                <a:cxn ang="f110">
                  <a:pos x="f180" y="f181"/>
                </a:cxn>
                <a:cxn ang="f110">
                  <a:pos x="f182" y="f183"/>
                </a:cxn>
                <a:cxn ang="f110">
                  <a:pos x="f184" y="f185"/>
                </a:cxn>
                <a:cxn ang="f110">
                  <a:pos x="f186" y="f187"/>
                </a:cxn>
                <a:cxn ang="f110">
                  <a:pos x="f186" y="f188"/>
                </a:cxn>
                <a:cxn ang="f110">
                  <a:pos x="f189" y="f190"/>
                </a:cxn>
                <a:cxn ang="f110">
                  <a:pos x="f180" y="f181"/>
                </a:cxn>
              </a:cxnLst>
              <a:rect l="f163" t="f166" r="f164" b="f165"/>
              <a:pathLst>
                <a:path w="277" h="382">
                  <a:moveTo>
                    <a:pt x="f7" y="f9"/>
                  </a:moveTo>
                  <a:cubicBezTo>
                    <a:pt x="f10" y="f11"/>
                    <a:pt x="f9" y="f12"/>
                    <a:pt x="f13" y="f2"/>
                  </a:cubicBezTo>
                  <a:cubicBezTo>
                    <a:pt x="f14" y="f15"/>
                    <a:pt x="f16" y="f8"/>
                    <a:pt x="f17" y="f18"/>
                  </a:cubicBezTo>
                  <a:cubicBezTo>
                    <a:pt x="f19" y="f20"/>
                    <a:pt x="f21" y="f22"/>
                    <a:pt x="f23" y="f24"/>
                  </a:cubicBezTo>
                  <a:cubicBezTo>
                    <a:pt x="f6" y="f25"/>
                    <a:pt x="f26" y="f27"/>
                    <a:pt x="f28" y="f29"/>
                  </a:cubicBezTo>
                  <a:cubicBezTo>
                    <a:pt x="f30" y="f31"/>
                    <a:pt x="f32" y="f6"/>
                    <a:pt x="f33" y="f26"/>
                  </a:cubicBezTo>
                  <a:cubicBezTo>
                    <a:pt x="f34" y="f35"/>
                    <a:pt x="f36" y="f37"/>
                    <a:pt x="f16" y="f24"/>
                  </a:cubicBezTo>
                  <a:cubicBezTo>
                    <a:pt x="f38" y="f39"/>
                    <a:pt x="f40" y="f41"/>
                    <a:pt x="f7" y="f9"/>
                  </a:cubicBezTo>
                  <a:close/>
                  <a:moveTo>
                    <a:pt x="f42" y="f43"/>
                  </a:moveTo>
                  <a:cubicBezTo>
                    <a:pt x="f44" y="f45"/>
                    <a:pt x="f46" y="f47"/>
                    <a:pt x="f48" y="f49"/>
                  </a:cubicBezTo>
                  <a:cubicBezTo>
                    <a:pt x="f50" y="f51"/>
                    <a:pt x="f52" y="f53"/>
                    <a:pt x="f39" y="f54"/>
                  </a:cubicBezTo>
                  <a:cubicBezTo>
                    <a:pt x="f55" y="f56"/>
                    <a:pt x="f57" y="f58"/>
                    <a:pt x="f59" y="f60"/>
                  </a:cubicBezTo>
                  <a:cubicBezTo>
                    <a:pt x="f61" y="f40"/>
                    <a:pt x="f62" y="f63"/>
                    <a:pt x="f59" y="f64"/>
                  </a:cubicBezTo>
                  <a:cubicBezTo>
                    <a:pt x="f65" y="f66"/>
                    <a:pt x="f67" y="f68"/>
                    <a:pt x="f69" y="f70"/>
                  </a:cubicBezTo>
                  <a:cubicBezTo>
                    <a:pt x="f71" y="f72"/>
                    <a:pt x="f73" y="f22"/>
                    <a:pt x="f42" y="f43"/>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1" name="Freeform 12">
              <a:extLst>
                <a:ext uri="{FF2B5EF4-FFF2-40B4-BE49-F238E27FC236}">
                  <a16:creationId xmlns:a16="http://schemas.microsoft.com/office/drawing/2014/main" id="{18B26B2C-BD21-C413-A1AA-3975CE45582E}"/>
                </a:ext>
              </a:extLst>
            </p:cNvPr>
            <p:cNvSpPr/>
            <p:nvPr/>
          </p:nvSpPr>
          <p:spPr>
            <a:xfrm>
              <a:off x="11708718" y="6350334"/>
              <a:ext cx="260457" cy="258747"/>
            </a:xfrm>
            <a:custGeom>
              <a:avLst/>
              <a:gdLst>
                <a:gd name="f0" fmla="val 10800000"/>
                <a:gd name="f1" fmla="val 5400000"/>
                <a:gd name="f2" fmla="val 180"/>
                <a:gd name="f3" fmla="val w"/>
                <a:gd name="f4" fmla="val h"/>
                <a:gd name="f5" fmla="val 0"/>
                <a:gd name="f6" fmla="val 271"/>
                <a:gd name="f7" fmla="val 269"/>
                <a:gd name="f8" fmla="val 135"/>
                <a:gd name="f9" fmla="val 1"/>
                <a:gd name="f10" fmla="val 171"/>
                <a:gd name="f11" fmla="val 208"/>
                <a:gd name="f12" fmla="val 244"/>
                <a:gd name="f13" fmla="val 263"/>
                <a:gd name="f14" fmla="val 8"/>
                <a:gd name="f15" fmla="val 27"/>
                <a:gd name="f16" fmla="val 270"/>
                <a:gd name="f17" fmla="val 82"/>
                <a:gd name="f18" fmla="val 137"/>
                <a:gd name="f19" fmla="val 193"/>
                <a:gd name="f20" fmla="val 206"/>
                <a:gd name="f21" fmla="val 266"/>
                <a:gd name="f22" fmla="val 215"/>
                <a:gd name="f23" fmla="val 253"/>
                <a:gd name="f24" fmla="val 221"/>
                <a:gd name="f25" fmla="val 235"/>
                <a:gd name="f26" fmla="val 190"/>
                <a:gd name="f27" fmla="val 251"/>
                <a:gd name="f28" fmla="val 157"/>
                <a:gd name="f29" fmla="val 265"/>
                <a:gd name="f30" fmla="val 149"/>
                <a:gd name="f31" fmla="val 136"/>
                <a:gd name="f32" fmla="val 128"/>
                <a:gd name="f33" fmla="val 91"/>
                <a:gd name="f34" fmla="val 252"/>
                <a:gd name="f35" fmla="val 55"/>
                <a:gd name="f36" fmla="val 236"/>
                <a:gd name="f37" fmla="val 19"/>
                <a:gd name="f38" fmla="val 5"/>
                <a:gd name="f39" fmla="val 216"/>
                <a:gd name="f40" fmla="val 207"/>
                <a:gd name="f41" fmla="val 192"/>
                <a:gd name="f42" fmla="val 138"/>
                <a:gd name="f43" fmla="val 83"/>
                <a:gd name="f44" fmla="val 28"/>
                <a:gd name="f45" fmla="val 6"/>
                <a:gd name="f46" fmla="val 29"/>
                <a:gd name="f47" fmla="val 64"/>
                <a:gd name="f48" fmla="val 99"/>
                <a:gd name="f49" fmla="val 38"/>
                <a:gd name="f50" fmla="val 37"/>
                <a:gd name="f51" fmla="val 45"/>
                <a:gd name="f52" fmla="val 51"/>
                <a:gd name="f53" fmla="val 57"/>
                <a:gd name="f54" fmla="val 98"/>
                <a:gd name="f55" fmla="val 36"/>
                <a:gd name="f56" fmla="val 179"/>
                <a:gd name="f57" fmla="val 184"/>
                <a:gd name="f58" fmla="val 43"/>
                <a:gd name="f59" fmla="val 191"/>
                <a:gd name="f60" fmla="val 48"/>
                <a:gd name="f61" fmla="val 132"/>
                <a:gd name="f62" fmla="val 238"/>
                <a:gd name="f63" fmla="val 134"/>
                <a:gd name="f64" fmla="val 237"/>
                <a:gd name="f65" fmla="val 219"/>
                <a:gd name="f66" fmla="val 197"/>
                <a:gd name="f67" fmla="val 230"/>
                <a:gd name="f68" fmla="val 186"/>
                <a:gd name="f69" fmla="val 173"/>
                <a:gd name="f70" fmla="val 234"/>
                <a:gd name="f71" fmla="val 139"/>
                <a:gd name="f72" fmla="val 105"/>
                <a:gd name="f73" fmla="val 71"/>
                <a:gd name="f74" fmla="val 60"/>
                <a:gd name="f75" fmla="val 49"/>
                <a:gd name="f76" fmla="val 167"/>
                <a:gd name="f77" fmla="val 104"/>
                <a:gd name="f78" fmla="+- 0 0 -90"/>
                <a:gd name="f79" fmla="*/ f3 1 271"/>
                <a:gd name="f80" fmla="*/ f4 1 269"/>
                <a:gd name="f81" fmla="val f5"/>
                <a:gd name="f82" fmla="val f6"/>
                <a:gd name="f83" fmla="val f7"/>
                <a:gd name="f84" fmla="*/ f78 f0 1"/>
                <a:gd name="f85" fmla="+- f83 0 f81"/>
                <a:gd name="f86" fmla="+- f82 0 f81"/>
                <a:gd name="f87" fmla="*/ f84 1 f2"/>
                <a:gd name="f88" fmla="*/ f86 1 271"/>
                <a:gd name="f89" fmla="*/ f85 1 269"/>
                <a:gd name="f90" fmla="*/ 135 f86 1"/>
                <a:gd name="f91" fmla="*/ 1 f85 1"/>
                <a:gd name="f92" fmla="*/ 244 f86 1"/>
                <a:gd name="f93" fmla="*/ 271 f86 1"/>
                <a:gd name="f94" fmla="*/ 27 f85 1"/>
                <a:gd name="f95" fmla="*/ 193 f85 1"/>
                <a:gd name="f96" fmla="*/ 253 f86 1"/>
                <a:gd name="f97" fmla="*/ 221 f85 1"/>
                <a:gd name="f98" fmla="*/ 157 f86 1"/>
                <a:gd name="f99" fmla="*/ 265 f85 1"/>
                <a:gd name="f100" fmla="*/ 128 f86 1"/>
                <a:gd name="f101" fmla="*/ 266 f85 1"/>
                <a:gd name="f102" fmla="*/ 19 f86 1"/>
                <a:gd name="f103" fmla="*/ 0 f86 1"/>
                <a:gd name="f104" fmla="*/ 192 f85 1"/>
                <a:gd name="f105" fmla="*/ 28 f85 1"/>
                <a:gd name="f106" fmla="*/ 29 f86 1"/>
                <a:gd name="f107" fmla="*/ 38 f86 1"/>
                <a:gd name="f108" fmla="*/ 38 f85 1"/>
                <a:gd name="f109" fmla="*/ 37 f86 1"/>
                <a:gd name="f110" fmla="*/ 57 f85 1"/>
                <a:gd name="f111" fmla="*/ 179 f85 1"/>
                <a:gd name="f112" fmla="*/ 48 f86 1"/>
                <a:gd name="f113" fmla="*/ 219 f86 1"/>
                <a:gd name="f114" fmla="*/ 197 f85 1"/>
                <a:gd name="f115" fmla="*/ 235 f86 1"/>
                <a:gd name="f116" fmla="*/ 173 f85 1"/>
                <a:gd name="f117" fmla="*/ 234 f86 1"/>
                <a:gd name="f118" fmla="*/ 71 f85 1"/>
                <a:gd name="f119" fmla="+- f87 0 f1"/>
                <a:gd name="f120" fmla="*/ f90 1 271"/>
                <a:gd name="f121" fmla="*/ f91 1 269"/>
                <a:gd name="f122" fmla="*/ f92 1 271"/>
                <a:gd name="f123" fmla="*/ f93 1 271"/>
                <a:gd name="f124" fmla="*/ f94 1 269"/>
                <a:gd name="f125" fmla="*/ f95 1 269"/>
                <a:gd name="f126" fmla="*/ f96 1 271"/>
                <a:gd name="f127" fmla="*/ f97 1 269"/>
                <a:gd name="f128" fmla="*/ f98 1 271"/>
                <a:gd name="f129" fmla="*/ f99 1 269"/>
                <a:gd name="f130" fmla="*/ f100 1 271"/>
                <a:gd name="f131" fmla="*/ f101 1 269"/>
                <a:gd name="f132" fmla="*/ f102 1 271"/>
                <a:gd name="f133" fmla="*/ f103 1 271"/>
                <a:gd name="f134" fmla="*/ f104 1 269"/>
                <a:gd name="f135" fmla="*/ f105 1 269"/>
                <a:gd name="f136" fmla="*/ f106 1 271"/>
                <a:gd name="f137" fmla="*/ f107 1 271"/>
                <a:gd name="f138" fmla="*/ f108 1 269"/>
                <a:gd name="f139" fmla="*/ f109 1 271"/>
                <a:gd name="f140" fmla="*/ f110 1 269"/>
                <a:gd name="f141" fmla="*/ f111 1 269"/>
                <a:gd name="f142" fmla="*/ f112 1 271"/>
                <a:gd name="f143" fmla="*/ f113 1 271"/>
                <a:gd name="f144" fmla="*/ f114 1 269"/>
                <a:gd name="f145" fmla="*/ f115 1 271"/>
                <a:gd name="f146" fmla="*/ f116 1 269"/>
                <a:gd name="f147" fmla="*/ f117 1 271"/>
                <a:gd name="f148" fmla="*/ f118 1 269"/>
                <a:gd name="f149" fmla="*/ 0 1 f88"/>
                <a:gd name="f150" fmla="*/ f82 1 f88"/>
                <a:gd name="f151" fmla="*/ 0 1 f89"/>
                <a:gd name="f152" fmla="*/ f83 1 f89"/>
                <a:gd name="f153" fmla="*/ f120 1 f88"/>
                <a:gd name="f154" fmla="*/ f121 1 f89"/>
                <a:gd name="f155" fmla="*/ f122 1 f88"/>
                <a:gd name="f156" fmla="*/ f123 1 f88"/>
                <a:gd name="f157" fmla="*/ f124 1 f89"/>
                <a:gd name="f158" fmla="*/ f125 1 f89"/>
                <a:gd name="f159" fmla="*/ f126 1 f88"/>
                <a:gd name="f160" fmla="*/ f127 1 f89"/>
                <a:gd name="f161" fmla="*/ f128 1 f88"/>
                <a:gd name="f162" fmla="*/ f129 1 f89"/>
                <a:gd name="f163" fmla="*/ f130 1 f88"/>
                <a:gd name="f164" fmla="*/ f131 1 f89"/>
                <a:gd name="f165" fmla="*/ f132 1 f88"/>
                <a:gd name="f166" fmla="*/ f133 1 f88"/>
                <a:gd name="f167" fmla="*/ f134 1 f89"/>
                <a:gd name="f168" fmla="*/ f135 1 f89"/>
                <a:gd name="f169" fmla="*/ f136 1 f88"/>
                <a:gd name="f170" fmla="*/ f137 1 f88"/>
                <a:gd name="f171" fmla="*/ f138 1 f89"/>
                <a:gd name="f172" fmla="*/ f139 1 f88"/>
                <a:gd name="f173" fmla="*/ f140 1 f89"/>
                <a:gd name="f174" fmla="*/ f141 1 f89"/>
                <a:gd name="f175" fmla="*/ f142 1 f88"/>
                <a:gd name="f176" fmla="*/ f143 1 f88"/>
                <a:gd name="f177" fmla="*/ f144 1 f89"/>
                <a:gd name="f178" fmla="*/ f145 1 f88"/>
                <a:gd name="f179" fmla="*/ f146 1 f89"/>
                <a:gd name="f180" fmla="*/ f147 1 f88"/>
                <a:gd name="f181" fmla="*/ f148 1 f89"/>
                <a:gd name="f182" fmla="*/ f149 f79 1"/>
                <a:gd name="f183" fmla="*/ f150 f79 1"/>
                <a:gd name="f184" fmla="*/ f152 f80 1"/>
                <a:gd name="f185" fmla="*/ f151 f80 1"/>
                <a:gd name="f186" fmla="*/ f153 f79 1"/>
                <a:gd name="f187" fmla="*/ f154 f80 1"/>
                <a:gd name="f188" fmla="*/ f155 f79 1"/>
                <a:gd name="f189" fmla="*/ f156 f79 1"/>
                <a:gd name="f190" fmla="*/ f157 f80 1"/>
                <a:gd name="f191" fmla="*/ f158 f80 1"/>
                <a:gd name="f192" fmla="*/ f159 f79 1"/>
                <a:gd name="f193" fmla="*/ f160 f80 1"/>
                <a:gd name="f194" fmla="*/ f161 f79 1"/>
                <a:gd name="f195" fmla="*/ f162 f80 1"/>
                <a:gd name="f196" fmla="*/ f163 f79 1"/>
                <a:gd name="f197" fmla="*/ f164 f80 1"/>
                <a:gd name="f198" fmla="*/ f165 f79 1"/>
                <a:gd name="f199" fmla="*/ f166 f79 1"/>
                <a:gd name="f200" fmla="*/ f167 f80 1"/>
                <a:gd name="f201" fmla="*/ f168 f80 1"/>
                <a:gd name="f202" fmla="*/ f169 f79 1"/>
                <a:gd name="f203" fmla="*/ f170 f79 1"/>
                <a:gd name="f204" fmla="*/ f171 f80 1"/>
                <a:gd name="f205" fmla="*/ f172 f79 1"/>
                <a:gd name="f206" fmla="*/ f173 f80 1"/>
                <a:gd name="f207" fmla="*/ f174 f80 1"/>
                <a:gd name="f208" fmla="*/ f175 f79 1"/>
                <a:gd name="f209" fmla="*/ f176 f79 1"/>
                <a:gd name="f210" fmla="*/ f177 f80 1"/>
                <a:gd name="f211" fmla="*/ f178 f79 1"/>
                <a:gd name="f212" fmla="*/ f179 f80 1"/>
                <a:gd name="f213" fmla="*/ f180 f79 1"/>
                <a:gd name="f214" fmla="*/ f181 f80 1"/>
              </a:gdLst>
              <a:ahLst/>
              <a:cxnLst>
                <a:cxn ang="3cd4">
                  <a:pos x="hc" y="t"/>
                </a:cxn>
                <a:cxn ang="0">
                  <a:pos x="r" y="vc"/>
                </a:cxn>
                <a:cxn ang="cd4">
                  <a:pos x="hc" y="b"/>
                </a:cxn>
                <a:cxn ang="cd2">
                  <a:pos x="l" y="vc"/>
                </a:cxn>
                <a:cxn ang="f119">
                  <a:pos x="f186" y="f187"/>
                </a:cxn>
                <a:cxn ang="f119">
                  <a:pos x="f188" y="f187"/>
                </a:cxn>
                <a:cxn ang="f119">
                  <a:pos x="f189" y="f190"/>
                </a:cxn>
                <a:cxn ang="f119">
                  <a:pos x="f189" y="f191"/>
                </a:cxn>
                <a:cxn ang="f119">
                  <a:pos x="f192" y="f193"/>
                </a:cxn>
                <a:cxn ang="f119">
                  <a:pos x="f194" y="f195"/>
                </a:cxn>
                <a:cxn ang="f119">
                  <a:pos x="f196" y="f197"/>
                </a:cxn>
                <a:cxn ang="f119">
                  <a:pos x="f198" y="f193"/>
                </a:cxn>
                <a:cxn ang="f119">
                  <a:pos x="f199" y="f200"/>
                </a:cxn>
                <a:cxn ang="f119">
                  <a:pos x="f199" y="f201"/>
                </a:cxn>
                <a:cxn ang="f119">
                  <a:pos x="f202" y="f187"/>
                </a:cxn>
                <a:cxn ang="f119">
                  <a:pos x="f186" y="f187"/>
                </a:cxn>
                <a:cxn ang="f119">
                  <a:pos x="f203" y="f204"/>
                </a:cxn>
                <a:cxn ang="f119">
                  <a:pos x="f205" y="f206"/>
                </a:cxn>
                <a:cxn ang="f119">
                  <a:pos x="f205" y="f207"/>
                </a:cxn>
                <a:cxn ang="f119">
                  <a:pos x="f208" y="f191"/>
                </a:cxn>
                <a:cxn ang="f119">
                  <a:pos x="f209" y="f210"/>
                </a:cxn>
                <a:cxn ang="f119">
                  <a:pos x="f211" y="f212"/>
                </a:cxn>
                <a:cxn ang="f119">
                  <a:pos x="f213" y="f214"/>
                </a:cxn>
                <a:cxn ang="f119">
                  <a:pos x="f213" y="f204"/>
                </a:cxn>
                <a:cxn ang="f119">
                  <a:pos x="f203" y="f204"/>
                </a:cxn>
              </a:cxnLst>
              <a:rect l="f182" t="f185" r="f183" b="f184"/>
              <a:pathLst>
                <a:path w="271" h="269">
                  <a:moveTo>
                    <a:pt x="f8" y="f9"/>
                  </a:moveTo>
                  <a:cubicBezTo>
                    <a:pt x="f10" y="f9"/>
                    <a:pt x="f11" y="f9"/>
                    <a:pt x="f12" y="f9"/>
                  </a:cubicBezTo>
                  <a:cubicBezTo>
                    <a:pt x="f13" y="f5"/>
                    <a:pt x="f6" y="f14"/>
                    <a:pt x="f6" y="f15"/>
                  </a:cubicBezTo>
                  <a:cubicBezTo>
                    <a:pt x="f16" y="f17"/>
                    <a:pt x="f16" y="f18"/>
                    <a:pt x="f6" y="f19"/>
                  </a:cubicBezTo>
                  <a:cubicBezTo>
                    <a:pt x="f6" y="f20"/>
                    <a:pt x="f21" y="f22"/>
                    <a:pt x="f23" y="f24"/>
                  </a:cubicBezTo>
                  <a:cubicBezTo>
                    <a:pt x="f24" y="f25"/>
                    <a:pt x="f26" y="f27"/>
                    <a:pt x="f28" y="f29"/>
                  </a:cubicBezTo>
                  <a:cubicBezTo>
                    <a:pt x="f30" y="f7"/>
                    <a:pt x="f31" y="f7"/>
                    <a:pt x="f32" y="f21"/>
                  </a:cubicBezTo>
                  <a:cubicBezTo>
                    <a:pt x="f33" y="f34"/>
                    <a:pt x="f35" y="f36"/>
                    <a:pt x="f37" y="f24"/>
                  </a:cubicBezTo>
                  <a:cubicBezTo>
                    <a:pt x="f38" y="f39"/>
                    <a:pt x="f5" y="f40"/>
                    <a:pt x="f5" y="f41"/>
                  </a:cubicBezTo>
                  <a:cubicBezTo>
                    <a:pt x="f5" y="f42"/>
                    <a:pt x="f5" y="f43"/>
                    <a:pt x="f5" y="f44"/>
                  </a:cubicBezTo>
                  <a:cubicBezTo>
                    <a:pt x="f5" y="f45"/>
                    <a:pt x="f38" y="f9"/>
                    <a:pt x="f46" y="f9"/>
                  </a:cubicBezTo>
                  <a:cubicBezTo>
                    <a:pt x="f47" y="f9"/>
                    <a:pt x="f48" y="f9"/>
                    <a:pt x="f8" y="f9"/>
                  </a:cubicBezTo>
                  <a:close/>
                  <a:moveTo>
                    <a:pt x="f49" y="f49"/>
                  </a:moveTo>
                  <a:cubicBezTo>
                    <a:pt x="f50" y="f51"/>
                    <a:pt x="f50" y="f52"/>
                    <a:pt x="f50" y="f53"/>
                  </a:cubicBezTo>
                  <a:cubicBezTo>
                    <a:pt x="f50" y="f54"/>
                    <a:pt x="f55" y="f42"/>
                    <a:pt x="f50" y="f56"/>
                  </a:cubicBezTo>
                  <a:cubicBezTo>
                    <a:pt x="f50" y="f57"/>
                    <a:pt x="f58" y="f59"/>
                    <a:pt x="f60" y="f19"/>
                  </a:cubicBezTo>
                  <a:cubicBezTo>
                    <a:pt x="f61" y="f62"/>
                    <a:pt x="f63" y="f64"/>
                    <a:pt x="f65" y="f66"/>
                  </a:cubicBezTo>
                  <a:cubicBezTo>
                    <a:pt x="f67" y="f41"/>
                    <a:pt x="f25" y="f68"/>
                    <a:pt x="f25" y="f69"/>
                  </a:cubicBezTo>
                  <a:cubicBezTo>
                    <a:pt x="f70" y="f71"/>
                    <a:pt x="f70" y="f72"/>
                    <a:pt x="f70" y="f73"/>
                  </a:cubicBezTo>
                  <a:cubicBezTo>
                    <a:pt x="f70" y="f74"/>
                    <a:pt x="f70" y="f75"/>
                    <a:pt x="f70" y="f49"/>
                  </a:cubicBezTo>
                  <a:cubicBezTo>
                    <a:pt x="f76" y="f49"/>
                    <a:pt x="f77" y="f49"/>
                    <a:pt x="f49" y="f4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2" name="Freeform 13">
              <a:extLst>
                <a:ext uri="{FF2B5EF4-FFF2-40B4-BE49-F238E27FC236}">
                  <a16:creationId xmlns:a16="http://schemas.microsoft.com/office/drawing/2014/main" id="{CB17C5B7-2BED-4EB6-C136-95C6D2EB13DB}"/>
                </a:ext>
              </a:extLst>
            </p:cNvPr>
            <p:cNvSpPr/>
            <p:nvPr/>
          </p:nvSpPr>
          <p:spPr>
            <a:xfrm>
              <a:off x="11210004" y="5810637"/>
              <a:ext cx="175061" cy="240816"/>
            </a:xfrm>
            <a:custGeom>
              <a:avLst/>
              <a:gdLst>
                <a:gd name="f0" fmla="val 10800000"/>
                <a:gd name="f1" fmla="val 5400000"/>
                <a:gd name="f2" fmla="val 180"/>
                <a:gd name="f3" fmla="val w"/>
                <a:gd name="f4" fmla="val h"/>
                <a:gd name="f5" fmla="val 0"/>
                <a:gd name="f6" fmla="val 182"/>
                <a:gd name="f7" fmla="val 250"/>
                <a:gd name="f8" fmla="val 5"/>
                <a:gd name="f9" fmla="val 227"/>
                <a:gd name="f10" fmla="val 10"/>
                <a:gd name="f11" fmla="val 212"/>
                <a:gd name="f12" fmla="val 33"/>
                <a:gd name="f13" fmla="val 201"/>
                <a:gd name="f14" fmla="val 103"/>
                <a:gd name="f15" fmla="val 171"/>
                <a:gd name="f16" fmla="val 131"/>
                <a:gd name="f17" fmla="val 116"/>
                <a:gd name="f18" fmla="val 120"/>
                <a:gd name="f19" fmla="val 43"/>
                <a:gd name="f20" fmla="val 77"/>
                <a:gd name="f21" fmla="val 51"/>
                <a:gd name="f22" fmla="val 41"/>
                <a:gd name="f23" fmla="val 70"/>
                <a:gd name="f24" fmla="val 15"/>
                <a:gd name="f25" fmla="val 107"/>
                <a:gd name="f26" fmla="val 67"/>
                <a:gd name="f27" fmla="val 1"/>
                <a:gd name="f28" fmla="val 56"/>
                <a:gd name="f29" fmla="val 35"/>
                <a:gd name="f30" fmla="val 38"/>
                <a:gd name="f31" fmla="val 64"/>
                <a:gd name="f32" fmla="val 24"/>
                <a:gd name="f33" fmla="val 96"/>
                <a:gd name="f34" fmla="val 126"/>
                <a:gd name="f35" fmla="val 142"/>
                <a:gd name="f36" fmla="val 150"/>
                <a:gd name="f37" fmla="val 8"/>
                <a:gd name="f38" fmla="val 154"/>
                <a:gd name="f39" fmla="val 25"/>
                <a:gd name="f40" fmla="val 146"/>
                <a:gd name="f41" fmla="val 226"/>
                <a:gd name="f42" fmla="+- 0 0 -90"/>
                <a:gd name="f43" fmla="*/ f3 1 182"/>
                <a:gd name="f44" fmla="*/ f4 1 250"/>
                <a:gd name="f45" fmla="val f5"/>
                <a:gd name="f46" fmla="val f6"/>
                <a:gd name="f47" fmla="val f7"/>
                <a:gd name="f48" fmla="*/ f42 f0 1"/>
                <a:gd name="f49" fmla="+- f47 0 f45"/>
                <a:gd name="f50" fmla="+- f46 0 f45"/>
                <a:gd name="f51" fmla="*/ f48 1 f2"/>
                <a:gd name="f52" fmla="*/ f50 1 182"/>
                <a:gd name="f53" fmla="*/ f49 1 250"/>
                <a:gd name="f54" fmla="*/ 5 f50 1"/>
                <a:gd name="f55" fmla="*/ 250 f49 1"/>
                <a:gd name="f56" fmla="*/ 33 f50 1"/>
                <a:gd name="f57" fmla="*/ 201 f49 1"/>
                <a:gd name="f58" fmla="*/ 120 f50 1"/>
                <a:gd name="f59" fmla="*/ 43 f49 1"/>
                <a:gd name="f60" fmla="*/ 15 f50 1"/>
                <a:gd name="f61" fmla="*/ 107 f49 1"/>
                <a:gd name="f62" fmla="*/ 35 f50 1"/>
                <a:gd name="f63" fmla="*/ 38 f49 1"/>
                <a:gd name="f64" fmla="*/ 126 f50 1"/>
                <a:gd name="f65" fmla="*/ 5 f49 1"/>
                <a:gd name="f66" fmla="*/ 154 f50 1"/>
                <a:gd name="f67" fmla="*/ 25 f49 1"/>
                <a:gd name="f68" fmla="+- f51 0 f1"/>
                <a:gd name="f69" fmla="*/ f54 1 182"/>
                <a:gd name="f70" fmla="*/ f55 1 250"/>
                <a:gd name="f71" fmla="*/ f56 1 182"/>
                <a:gd name="f72" fmla="*/ f57 1 250"/>
                <a:gd name="f73" fmla="*/ f58 1 182"/>
                <a:gd name="f74" fmla="*/ f59 1 250"/>
                <a:gd name="f75" fmla="*/ f60 1 182"/>
                <a:gd name="f76" fmla="*/ f61 1 250"/>
                <a:gd name="f77" fmla="*/ f62 1 182"/>
                <a:gd name="f78" fmla="*/ f63 1 250"/>
                <a:gd name="f79" fmla="*/ f64 1 182"/>
                <a:gd name="f80" fmla="*/ f65 1 250"/>
                <a:gd name="f81" fmla="*/ f66 1 182"/>
                <a:gd name="f82" fmla="*/ f67 1 250"/>
                <a:gd name="f83" fmla="*/ 0 1 f52"/>
                <a:gd name="f84" fmla="*/ f46 1 f52"/>
                <a:gd name="f85" fmla="*/ 0 1 f53"/>
                <a:gd name="f86" fmla="*/ f47 1 f53"/>
                <a:gd name="f87" fmla="*/ f69 1 f52"/>
                <a:gd name="f88" fmla="*/ f70 1 f53"/>
                <a:gd name="f89" fmla="*/ f71 1 f52"/>
                <a:gd name="f90" fmla="*/ f72 1 f53"/>
                <a:gd name="f91" fmla="*/ f73 1 f52"/>
                <a:gd name="f92" fmla="*/ f74 1 f53"/>
                <a:gd name="f93" fmla="*/ f75 1 f52"/>
                <a:gd name="f94" fmla="*/ f76 1 f53"/>
                <a:gd name="f95" fmla="*/ f77 1 f52"/>
                <a:gd name="f96" fmla="*/ f78 1 f53"/>
                <a:gd name="f97" fmla="*/ f79 1 f52"/>
                <a:gd name="f98" fmla="*/ f80 1 f53"/>
                <a:gd name="f99" fmla="*/ f81 1 f52"/>
                <a:gd name="f100" fmla="*/ f82 1 f53"/>
                <a:gd name="f101" fmla="*/ f83 f43 1"/>
                <a:gd name="f102" fmla="*/ f84 f43 1"/>
                <a:gd name="f103" fmla="*/ f86 f44 1"/>
                <a:gd name="f104" fmla="*/ f85 f44 1"/>
                <a:gd name="f105" fmla="*/ f87 f43 1"/>
                <a:gd name="f106" fmla="*/ f88 f44 1"/>
                <a:gd name="f107" fmla="*/ f89 f43 1"/>
                <a:gd name="f108" fmla="*/ f90 f44 1"/>
                <a:gd name="f109" fmla="*/ f91 f43 1"/>
                <a:gd name="f110" fmla="*/ f92 f44 1"/>
                <a:gd name="f111" fmla="*/ f93 f43 1"/>
                <a:gd name="f112" fmla="*/ f94 f44 1"/>
                <a:gd name="f113" fmla="*/ f95 f43 1"/>
                <a:gd name="f114" fmla="*/ f96 f44 1"/>
                <a:gd name="f115" fmla="*/ f97 f43 1"/>
                <a:gd name="f116" fmla="*/ f98 f44 1"/>
                <a:gd name="f117" fmla="*/ f99 f43 1"/>
                <a:gd name="f118" fmla="*/ f100 f44 1"/>
              </a:gdLst>
              <a:ahLst/>
              <a:cxnLst>
                <a:cxn ang="3cd4">
                  <a:pos x="hc" y="t"/>
                </a:cxn>
                <a:cxn ang="0">
                  <a:pos x="r" y="vc"/>
                </a:cxn>
                <a:cxn ang="cd4">
                  <a:pos x="hc" y="b"/>
                </a:cxn>
                <a:cxn ang="cd2">
                  <a:pos x="l" y="vc"/>
                </a:cxn>
                <a:cxn ang="f68">
                  <a:pos x="f105" y="f106"/>
                </a:cxn>
                <a:cxn ang="f68">
                  <a:pos x="f107" y="f108"/>
                </a:cxn>
                <a:cxn ang="f68">
                  <a:pos x="f109" y="f110"/>
                </a:cxn>
                <a:cxn ang="f68">
                  <a:pos x="f111" y="f112"/>
                </a:cxn>
                <a:cxn ang="f68">
                  <a:pos x="f113" y="f114"/>
                </a:cxn>
                <a:cxn ang="f68">
                  <a:pos x="f115" y="f116"/>
                </a:cxn>
                <a:cxn ang="f68">
                  <a:pos x="f117" y="f118"/>
                </a:cxn>
                <a:cxn ang="f68">
                  <a:pos x="f105" y="f106"/>
                </a:cxn>
              </a:cxnLst>
              <a:rect l="f101" t="f104" r="f102" b="f103"/>
              <a:pathLst>
                <a:path w="182" h="250">
                  <a:moveTo>
                    <a:pt x="f8" y="f7"/>
                  </a:moveTo>
                  <a:cubicBezTo>
                    <a:pt x="f8" y="f9"/>
                    <a:pt x="f10" y="f11"/>
                    <a:pt x="f12" y="f13"/>
                  </a:cubicBezTo>
                  <a:cubicBezTo>
                    <a:pt x="f14" y="f15"/>
                    <a:pt x="f16" y="f17"/>
                    <a:pt x="f18" y="f19"/>
                  </a:cubicBezTo>
                  <a:cubicBezTo>
                    <a:pt x="f20" y="f21"/>
                    <a:pt x="f22" y="f23"/>
                    <a:pt x="f24" y="f25"/>
                  </a:cubicBezTo>
                  <a:cubicBezTo>
                    <a:pt x="f5" y="f26"/>
                    <a:pt x="f27" y="f28"/>
                    <a:pt x="f29" y="f30"/>
                  </a:cubicBezTo>
                  <a:cubicBezTo>
                    <a:pt x="f31" y="f32"/>
                    <a:pt x="f33" y="f24"/>
                    <a:pt x="f34" y="f8"/>
                  </a:cubicBezTo>
                  <a:cubicBezTo>
                    <a:pt x="f35" y="f5"/>
                    <a:pt x="f36" y="f37"/>
                    <a:pt x="f38" y="f39"/>
                  </a:cubicBezTo>
                  <a:cubicBezTo>
                    <a:pt x="f6" y="f40"/>
                    <a:pt x="f14" y="f4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3" name="Freeform 14">
              <a:extLst>
                <a:ext uri="{FF2B5EF4-FFF2-40B4-BE49-F238E27FC236}">
                  <a16:creationId xmlns:a16="http://schemas.microsoft.com/office/drawing/2014/main" id="{EAE57C93-01B5-0C56-B6CC-4179D0C491BC}"/>
                </a:ext>
              </a:extLst>
            </p:cNvPr>
            <p:cNvSpPr/>
            <p:nvPr/>
          </p:nvSpPr>
          <p:spPr>
            <a:xfrm>
              <a:off x="11588310" y="6457081"/>
              <a:ext cx="34161" cy="40133"/>
            </a:xfrm>
            <a:custGeom>
              <a:avLst/>
              <a:gdLst>
                <a:gd name="f0" fmla="val 10800000"/>
                <a:gd name="f1" fmla="val 5400000"/>
                <a:gd name="f2" fmla="val 180"/>
                <a:gd name="f3" fmla="val w"/>
                <a:gd name="f4" fmla="val h"/>
                <a:gd name="f5" fmla="val 0"/>
                <a:gd name="f6" fmla="val 35"/>
                <a:gd name="f7" fmla="val 42"/>
                <a:gd name="f8" fmla="val 18"/>
                <a:gd name="f9" fmla="val 26"/>
                <a:gd name="f10" fmla="val 11"/>
                <a:gd name="f11" fmla="val 34"/>
                <a:gd name="f12" fmla="val 24"/>
                <a:gd name="f13" fmla="val 31"/>
                <a:gd name="f14" fmla="val 23"/>
                <a:gd name="f15" fmla="val 41"/>
                <a:gd name="f16" fmla="val 39"/>
                <a:gd name="f17" fmla="val 2"/>
                <a:gd name="f18" fmla="val 1"/>
                <a:gd name="f19" fmla="val 9"/>
                <a:gd name="f20" fmla="+- 0 0 -90"/>
                <a:gd name="f21" fmla="*/ f3 1 35"/>
                <a:gd name="f22" fmla="*/ f4 1 42"/>
                <a:gd name="f23" fmla="val f5"/>
                <a:gd name="f24" fmla="val f6"/>
                <a:gd name="f25" fmla="val f7"/>
                <a:gd name="f26" fmla="*/ f20 f0 1"/>
                <a:gd name="f27" fmla="+- f25 0 f23"/>
                <a:gd name="f28" fmla="+- f24 0 f23"/>
                <a:gd name="f29" fmla="*/ f26 1 f2"/>
                <a:gd name="f30" fmla="*/ f28 1 35"/>
                <a:gd name="f31" fmla="*/ f27 1 42"/>
                <a:gd name="f32" fmla="*/ 18 f28 1"/>
                <a:gd name="f33" fmla="*/ 0 f27 1"/>
                <a:gd name="f34" fmla="*/ 34 f28 1"/>
                <a:gd name="f35" fmla="*/ 24 f27 1"/>
                <a:gd name="f36" fmla="*/ 41 f27 1"/>
                <a:gd name="f37" fmla="*/ 1 f28 1"/>
                <a:gd name="f38" fmla="+- f29 0 f1"/>
                <a:gd name="f39" fmla="*/ f32 1 35"/>
                <a:gd name="f40" fmla="*/ f33 1 42"/>
                <a:gd name="f41" fmla="*/ f34 1 35"/>
                <a:gd name="f42" fmla="*/ f35 1 42"/>
                <a:gd name="f43" fmla="*/ f36 1 42"/>
                <a:gd name="f44" fmla="*/ f37 1 35"/>
                <a:gd name="f45" fmla="*/ 0 1 f30"/>
                <a:gd name="f46" fmla="*/ f24 1 f30"/>
                <a:gd name="f47" fmla="*/ 0 1 f31"/>
                <a:gd name="f48" fmla="*/ f25 1 f31"/>
                <a:gd name="f49" fmla="*/ f39 1 f30"/>
                <a:gd name="f50" fmla="*/ f40 1 f31"/>
                <a:gd name="f51" fmla="*/ f41 1 f30"/>
                <a:gd name="f52" fmla="*/ f42 1 f31"/>
                <a:gd name="f53" fmla="*/ f43 1 f31"/>
                <a:gd name="f54" fmla="*/ f44 1 f30"/>
                <a:gd name="f55" fmla="*/ f45 f21 1"/>
                <a:gd name="f56" fmla="*/ f46 f21 1"/>
                <a:gd name="f57" fmla="*/ f48 f22 1"/>
                <a:gd name="f58" fmla="*/ f47 f22 1"/>
                <a:gd name="f59" fmla="*/ f49 f21 1"/>
                <a:gd name="f60" fmla="*/ f50 f22 1"/>
                <a:gd name="f61" fmla="*/ f51 f21 1"/>
                <a:gd name="f62" fmla="*/ f52 f22 1"/>
                <a:gd name="f63" fmla="*/ f53 f22 1"/>
                <a:gd name="f64" fmla="*/ f54 f21 1"/>
              </a:gdLst>
              <a:ahLst/>
              <a:cxnLst>
                <a:cxn ang="3cd4">
                  <a:pos x="hc" y="t"/>
                </a:cxn>
                <a:cxn ang="0">
                  <a:pos x="r" y="vc"/>
                </a:cxn>
                <a:cxn ang="cd4">
                  <a:pos x="hc" y="b"/>
                </a:cxn>
                <a:cxn ang="cd2">
                  <a:pos x="l" y="vc"/>
                </a:cxn>
                <a:cxn ang="f38">
                  <a:pos x="f59" y="f60"/>
                </a:cxn>
                <a:cxn ang="f38">
                  <a:pos x="f61" y="f62"/>
                </a:cxn>
                <a:cxn ang="f38">
                  <a:pos x="f59" y="f63"/>
                </a:cxn>
                <a:cxn ang="f38">
                  <a:pos x="f64" y="f62"/>
                </a:cxn>
                <a:cxn ang="f38">
                  <a:pos x="f59" y="f60"/>
                </a:cxn>
              </a:cxnLst>
              <a:rect l="f55" t="f58" r="f56" b="f57"/>
              <a:pathLst>
                <a:path w="35" h="42">
                  <a:moveTo>
                    <a:pt x="f8" y="f5"/>
                  </a:moveTo>
                  <a:cubicBezTo>
                    <a:pt x="f9" y="f10"/>
                    <a:pt x="f6" y="f8"/>
                    <a:pt x="f11" y="f12"/>
                  </a:cubicBezTo>
                  <a:cubicBezTo>
                    <a:pt x="f11" y="f13"/>
                    <a:pt x="f14" y="f7"/>
                    <a:pt x="f8" y="f15"/>
                  </a:cubicBezTo>
                  <a:cubicBezTo>
                    <a:pt x="f10" y="f16"/>
                    <a:pt x="f17" y="f13"/>
                    <a:pt x="f18" y="f12"/>
                  </a:cubicBezTo>
                  <a:cubicBezTo>
                    <a:pt x="f5" y="f8"/>
                    <a:pt x="f19"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4" name="Freeform 15">
              <a:extLst>
                <a:ext uri="{FF2B5EF4-FFF2-40B4-BE49-F238E27FC236}">
                  <a16:creationId xmlns:a16="http://schemas.microsoft.com/office/drawing/2014/main" id="{ED601B2A-DDB0-CFDC-99C9-6A0EFD261C08}"/>
                </a:ext>
              </a:extLst>
            </p:cNvPr>
            <p:cNvSpPr/>
            <p:nvPr/>
          </p:nvSpPr>
          <p:spPr>
            <a:xfrm>
              <a:off x="11588310" y="6394746"/>
              <a:ext cx="34161" cy="40992"/>
            </a:xfrm>
            <a:custGeom>
              <a:avLst/>
              <a:gdLst>
                <a:gd name="f0" fmla="val 10800000"/>
                <a:gd name="f1" fmla="val 5400000"/>
                <a:gd name="f2" fmla="val 180"/>
                <a:gd name="f3" fmla="val w"/>
                <a:gd name="f4" fmla="val h"/>
                <a:gd name="f5" fmla="val 0"/>
                <a:gd name="f6" fmla="val 35"/>
                <a:gd name="f7" fmla="val 43"/>
                <a:gd name="f8" fmla="val 18"/>
                <a:gd name="f9" fmla="val 10"/>
                <a:gd name="f10" fmla="val 32"/>
                <a:gd name="f11" fmla="val 24"/>
                <a:gd name="f12" fmla="val 1"/>
                <a:gd name="f13" fmla="val 19"/>
                <a:gd name="f14" fmla="val 2"/>
                <a:gd name="f15" fmla="val 12"/>
                <a:gd name="f16" fmla="val 6"/>
                <a:gd name="f17" fmla="val 33"/>
                <a:gd name="f18" fmla="val 11"/>
                <a:gd name="f19" fmla="val 34"/>
                <a:gd name="f20" fmla="val 26"/>
                <a:gd name="f21" fmla="val 31"/>
                <a:gd name="f22" fmla="+- 0 0 -90"/>
                <a:gd name="f23" fmla="*/ f3 1 35"/>
                <a:gd name="f24" fmla="*/ f4 1 43"/>
                <a:gd name="f25" fmla="val f5"/>
                <a:gd name="f26" fmla="val f6"/>
                <a:gd name="f27" fmla="val f7"/>
                <a:gd name="f28" fmla="*/ f22 f0 1"/>
                <a:gd name="f29" fmla="+- f27 0 f25"/>
                <a:gd name="f30" fmla="+- f26 0 f25"/>
                <a:gd name="f31" fmla="*/ f28 1 f2"/>
                <a:gd name="f32" fmla="*/ f30 1 35"/>
                <a:gd name="f33" fmla="*/ f29 1 43"/>
                <a:gd name="f34" fmla="*/ 18 f30 1"/>
                <a:gd name="f35" fmla="*/ 43 f29 1"/>
                <a:gd name="f36" fmla="*/ 1 f30 1"/>
                <a:gd name="f37" fmla="*/ 19 f29 1"/>
                <a:gd name="f38" fmla="*/ 0 f29 1"/>
                <a:gd name="f39" fmla="*/ 34 f30 1"/>
                <a:gd name="f40" fmla="*/ 18 f29 1"/>
                <a:gd name="f41" fmla="+- f31 0 f1"/>
                <a:gd name="f42" fmla="*/ f34 1 35"/>
                <a:gd name="f43" fmla="*/ f35 1 43"/>
                <a:gd name="f44" fmla="*/ f36 1 35"/>
                <a:gd name="f45" fmla="*/ f37 1 43"/>
                <a:gd name="f46" fmla="*/ f38 1 43"/>
                <a:gd name="f47" fmla="*/ f39 1 35"/>
                <a:gd name="f48" fmla="*/ f40 1 43"/>
                <a:gd name="f49" fmla="*/ 0 1 f32"/>
                <a:gd name="f50" fmla="*/ f26 1 f32"/>
                <a:gd name="f51" fmla="*/ 0 1 f33"/>
                <a:gd name="f52" fmla="*/ f27 1 f33"/>
                <a:gd name="f53" fmla="*/ f42 1 f32"/>
                <a:gd name="f54" fmla="*/ f43 1 f33"/>
                <a:gd name="f55" fmla="*/ f44 1 f32"/>
                <a:gd name="f56" fmla="*/ f45 1 f33"/>
                <a:gd name="f57" fmla="*/ f46 1 f33"/>
                <a:gd name="f58" fmla="*/ f47 1 f32"/>
                <a:gd name="f59" fmla="*/ f48 1 f33"/>
                <a:gd name="f60" fmla="*/ f49 f23 1"/>
                <a:gd name="f61" fmla="*/ f50 f23 1"/>
                <a:gd name="f62" fmla="*/ f52 f24 1"/>
                <a:gd name="f63" fmla="*/ f51 f24 1"/>
                <a:gd name="f64" fmla="*/ f53 f23 1"/>
                <a:gd name="f65" fmla="*/ f54 f24 1"/>
                <a:gd name="f66" fmla="*/ f55 f23 1"/>
                <a:gd name="f67" fmla="*/ f56 f24 1"/>
                <a:gd name="f68" fmla="*/ f57 f24 1"/>
                <a:gd name="f69" fmla="*/ f58 f23 1"/>
                <a:gd name="f70" fmla="*/ f59 f24 1"/>
              </a:gdLst>
              <a:ahLst/>
              <a:cxnLst>
                <a:cxn ang="3cd4">
                  <a:pos x="hc" y="t"/>
                </a:cxn>
                <a:cxn ang="0">
                  <a:pos x="r" y="vc"/>
                </a:cxn>
                <a:cxn ang="cd4">
                  <a:pos x="hc" y="b"/>
                </a:cxn>
                <a:cxn ang="cd2">
                  <a:pos x="l" y="vc"/>
                </a:cxn>
                <a:cxn ang="f41">
                  <a:pos x="f64" y="f65"/>
                </a:cxn>
                <a:cxn ang="f41">
                  <a:pos x="f66" y="f67"/>
                </a:cxn>
                <a:cxn ang="f41">
                  <a:pos x="f64" y="f68"/>
                </a:cxn>
                <a:cxn ang="f41">
                  <a:pos x="f69" y="f70"/>
                </a:cxn>
                <a:cxn ang="f41">
                  <a:pos x="f64" y="f65"/>
                </a:cxn>
              </a:cxnLst>
              <a:rect l="f60" t="f63" r="f61" b="f62"/>
              <a:pathLst>
                <a:path w="35" h="43">
                  <a:moveTo>
                    <a:pt x="f8" y="f7"/>
                  </a:moveTo>
                  <a:cubicBezTo>
                    <a:pt x="f9" y="f10"/>
                    <a:pt x="f5" y="f11"/>
                    <a:pt x="f12" y="f13"/>
                  </a:cubicBezTo>
                  <a:cubicBezTo>
                    <a:pt x="f14" y="f15"/>
                    <a:pt x="f15" y="f16"/>
                    <a:pt x="f8" y="f5"/>
                  </a:cubicBezTo>
                  <a:cubicBezTo>
                    <a:pt x="f11" y="f16"/>
                    <a:pt x="f17" y="f18"/>
                    <a:pt x="f19" y="f8"/>
                  </a:cubicBezTo>
                  <a:cubicBezTo>
                    <a:pt x="f6" y="f11"/>
                    <a:pt x="f20" y="f2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5" name="Freeform 16">
              <a:extLst>
                <a:ext uri="{FF2B5EF4-FFF2-40B4-BE49-F238E27FC236}">
                  <a16:creationId xmlns:a16="http://schemas.microsoft.com/office/drawing/2014/main" id="{462CD24E-B81B-3542-2B81-896BC41054A9}"/>
                </a:ext>
              </a:extLst>
            </p:cNvPr>
            <p:cNvSpPr/>
            <p:nvPr/>
          </p:nvSpPr>
          <p:spPr>
            <a:xfrm>
              <a:off x="11587459" y="6526255"/>
              <a:ext cx="34161" cy="40133"/>
            </a:xfrm>
            <a:custGeom>
              <a:avLst/>
              <a:gdLst>
                <a:gd name="f0" fmla="val 10800000"/>
                <a:gd name="f1" fmla="val 5400000"/>
                <a:gd name="f2" fmla="val 180"/>
                <a:gd name="f3" fmla="val w"/>
                <a:gd name="f4" fmla="val h"/>
                <a:gd name="f5" fmla="val 0"/>
                <a:gd name="f6" fmla="val 35"/>
                <a:gd name="f7" fmla="val 42"/>
                <a:gd name="f8" fmla="val 17"/>
                <a:gd name="f9" fmla="val 26"/>
                <a:gd name="f10" fmla="val 11"/>
                <a:gd name="f11" fmla="val 23"/>
                <a:gd name="f12" fmla="val 30"/>
                <a:gd name="f13" fmla="val 36"/>
                <a:gd name="f14" fmla="val 20"/>
                <a:gd name="f15" fmla="val 14"/>
                <a:gd name="f16" fmla="val 37"/>
                <a:gd name="f17" fmla="val 3"/>
                <a:gd name="f18" fmla="val 32"/>
                <a:gd name="f19" fmla="val 2"/>
                <a:gd name="f20" fmla="val 25"/>
                <a:gd name="f21" fmla="val 19"/>
                <a:gd name="f22" fmla="val 10"/>
                <a:gd name="f23" fmla="+- 0 0 -90"/>
                <a:gd name="f24" fmla="*/ f3 1 35"/>
                <a:gd name="f25" fmla="*/ f4 1 42"/>
                <a:gd name="f26" fmla="val f5"/>
                <a:gd name="f27" fmla="val f6"/>
                <a:gd name="f28" fmla="val f7"/>
                <a:gd name="f29" fmla="*/ f23 f0 1"/>
                <a:gd name="f30" fmla="+- f28 0 f26"/>
                <a:gd name="f31" fmla="+- f27 0 f26"/>
                <a:gd name="f32" fmla="*/ f29 1 f2"/>
                <a:gd name="f33" fmla="*/ f31 1 35"/>
                <a:gd name="f34" fmla="*/ f30 1 42"/>
                <a:gd name="f35" fmla="*/ 17 f31 1"/>
                <a:gd name="f36" fmla="*/ 0 f30 1"/>
                <a:gd name="f37" fmla="*/ 35 f31 1"/>
                <a:gd name="f38" fmla="*/ 23 f30 1"/>
                <a:gd name="f39" fmla="*/ 20 f31 1"/>
                <a:gd name="f40" fmla="*/ 42 f30 1"/>
                <a:gd name="f41" fmla="*/ 2 f31 1"/>
                <a:gd name="f42" fmla="*/ 25 f30 1"/>
                <a:gd name="f43" fmla="+- f32 0 f1"/>
                <a:gd name="f44" fmla="*/ f35 1 35"/>
                <a:gd name="f45" fmla="*/ f36 1 42"/>
                <a:gd name="f46" fmla="*/ f37 1 35"/>
                <a:gd name="f47" fmla="*/ f38 1 42"/>
                <a:gd name="f48" fmla="*/ f39 1 35"/>
                <a:gd name="f49" fmla="*/ f40 1 42"/>
                <a:gd name="f50" fmla="*/ f41 1 35"/>
                <a:gd name="f51" fmla="*/ f42 1 42"/>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35" h="42">
                  <a:moveTo>
                    <a:pt x="f8" y="f5"/>
                  </a:moveTo>
                  <a:cubicBezTo>
                    <a:pt x="f9" y="f10"/>
                    <a:pt x="f6" y="f8"/>
                    <a:pt x="f6" y="f11"/>
                  </a:cubicBezTo>
                  <a:cubicBezTo>
                    <a:pt x="f6" y="f12"/>
                    <a:pt x="f9" y="f13"/>
                    <a:pt x="f14" y="f7"/>
                  </a:cubicBezTo>
                  <a:cubicBezTo>
                    <a:pt x="f15" y="f16"/>
                    <a:pt x="f17" y="f18"/>
                    <a:pt x="f19" y="f20"/>
                  </a:cubicBezTo>
                  <a:cubicBezTo>
                    <a:pt x="f5" y="f21"/>
                    <a:pt x="f22"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6" name="Freeform 17">
              <a:extLst>
                <a:ext uri="{FF2B5EF4-FFF2-40B4-BE49-F238E27FC236}">
                  <a16:creationId xmlns:a16="http://schemas.microsoft.com/office/drawing/2014/main" id="{95437BA1-F490-02CF-2B75-E42F76221867}"/>
                </a:ext>
              </a:extLst>
            </p:cNvPr>
            <p:cNvSpPr/>
            <p:nvPr/>
          </p:nvSpPr>
          <p:spPr>
            <a:xfrm>
              <a:off x="11588310" y="6601401"/>
              <a:ext cx="40992" cy="33302"/>
            </a:xfrm>
            <a:custGeom>
              <a:avLst/>
              <a:gdLst>
                <a:gd name="f0" fmla="val 10800000"/>
                <a:gd name="f1" fmla="val 5400000"/>
                <a:gd name="f2" fmla="val 180"/>
                <a:gd name="f3" fmla="val w"/>
                <a:gd name="f4" fmla="val h"/>
                <a:gd name="f5" fmla="val 0"/>
                <a:gd name="f6" fmla="val 42"/>
                <a:gd name="f7" fmla="val 35"/>
                <a:gd name="f8" fmla="val 18"/>
                <a:gd name="f9" fmla="val 31"/>
                <a:gd name="f10" fmla="val 26"/>
                <a:gd name="f11" fmla="val 25"/>
                <a:gd name="f12" fmla="val 19"/>
                <a:gd name="f13" fmla="val 12"/>
                <a:gd name="f14" fmla="val 6"/>
                <a:gd name="f15" fmla="val 21"/>
                <a:gd name="f16" fmla="val 5"/>
                <a:gd name="f17" fmla="val 14"/>
                <a:gd name="f18" fmla="val 10"/>
                <a:gd name="f19" fmla="val 4"/>
                <a:gd name="f20" fmla="val 17"/>
                <a:gd name="f21" fmla="val 2"/>
                <a:gd name="f22" fmla="val 23"/>
                <a:gd name="f23" fmla="+- 0 0 -90"/>
                <a:gd name="f24" fmla="*/ f3 1 42"/>
                <a:gd name="f25" fmla="*/ f4 1 35"/>
                <a:gd name="f26" fmla="val f5"/>
                <a:gd name="f27" fmla="val f6"/>
                <a:gd name="f28" fmla="val f7"/>
                <a:gd name="f29" fmla="*/ f23 f0 1"/>
                <a:gd name="f30" fmla="+- f28 0 f26"/>
                <a:gd name="f31" fmla="+- f27 0 f26"/>
                <a:gd name="f32" fmla="*/ f29 1 f2"/>
                <a:gd name="f33" fmla="*/ f31 1 42"/>
                <a:gd name="f34" fmla="*/ f30 1 35"/>
                <a:gd name="f35" fmla="*/ 42 f31 1"/>
                <a:gd name="f36" fmla="*/ 18 f30 1"/>
                <a:gd name="f37" fmla="*/ 19 f31 1"/>
                <a:gd name="f38" fmla="*/ 35 f30 1"/>
                <a:gd name="f39" fmla="*/ 0 f31 1"/>
                <a:gd name="f40" fmla="*/ 21 f30 1"/>
                <a:gd name="f41" fmla="*/ 17 f31 1"/>
                <a:gd name="f42" fmla="*/ 2 f30 1"/>
                <a:gd name="f43" fmla="+- f32 0 f1"/>
                <a:gd name="f44" fmla="*/ f35 1 42"/>
                <a:gd name="f45" fmla="*/ f36 1 35"/>
                <a:gd name="f46" fmla="*/ f37 1 42"/>
                <a:gd name="f47" fmla="*/ f38 1 35"/>
                <a:gd name="f48" fmla="*/ f39 1 42"/>
                <a:gd name="f49" fmla="*/ f40 1 35"/>
                <a:gd name="f50" fmla="*/ f41 1 42"/>
                <a:gd name="f51" fmla="*/ f42 1 35"/>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42" h="35">
                  <a:moveTo>
                    <a:pt x="f6" y="f8"/>
                  </a:moveTo>
                  <a:cubicBezTo>
                    <a:pt x="f9" y="f10"/>
                    <a:pt x="f11" y="f7"/>
                    <a:pt x="f12" y="f7"/>
                  </a:cubicBezTo>
                  <a:cubicBezTo>
                    <a:pt x="f13" y="f7"/>
                    <a:pt x="f14" y="f10"/>
                    <a:pt x="f5" y="f15"/>
                  </a:cubicBezTo>
                  <a:cubicBezTo>
                    <a:pt x="f16" y="f17"/>
                    <a:pt x="f18" y="f19"/>
                    <a:pt x="f20" y="f21"/>
                  </a:cubicBezTo>
                  <a:cubicBezTo>
                    <a:pt x="f22" y="f5"/>
                    <a:pt x="f9" y="f18"/>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7" name="Freeform 18">
              <a:extLst>
                <a:ext uri="{FF2B5EF4-FFF2-40B4-BE49-F238E27FC236}">
                  <a16:creationId xmlns:a16="http://schemas.microsoft.com/office/drawing/2014/main" id="{1C4971E9-A863-8076-3ED3-D788CC7DB400}"/>
                </a:ext>
              </a:extLst>
            </p:cNvPr>
            <p:cNvSpPr/>
            <p:nvPr/>
          </p:nvSpPr>
          <p:spPr>
            <a:xfrm>
              <a:off x="11120338" y="6610791"/>
              <a:ext cx="276679" cy="35012"/>
            </a:xfrm>
            <a:custGeom>
              <a:avLst/>
              <a:gdLst>
                <a:gd name="f0" fmla="val 10800000"/>
                <a:gd name="f1" fmla="val 5400000"/>
                <a:gd name="f2" fmla="val 180"/>
                <a:gd name="f3" fmla="val w"/>
                <a:gd name="f4" fmla="val h"/>
                <a:gd name="f5" fmla="val 0"/>
                <a:gd name="f6" fmla="val 288"/>
                <a:gd name="f7" fmla="val 36"/>
                <a:gd name="f8" fmla="val 146"/>
                <a:gd name="f9" fmla="val 106"/>
                <a:gd name="f10" fmla="val 66"/>
                <a:gd name="f11" fmla="val 26"/>
                <a:gd name="f12" fmla="val 14"/>
                <a:gd name="f13" fmla="val 2"/>
                <a:gd name="f14" fmla="val 34"/>
                <a:gd name="f15" fmla="val 1"/>
                <a:gd name="f16" fmla="val 19"/>
                <a:gd name="f17" fmla="val 6"/>
                <a:gd name="f18" fmla="val 9"/>
                <a:gd name="f19" fmla="val 21"/>
                <a:gd name="f20" fmla="val 103"/>
                <a:gd name="f21" fmla="val 185"/>
                <a:gd name="f22" fmla="val 267"/>
                <a:gd name="f23" fmla="val 280"/>
                <a:gd name="f24" fmla="val 287"/>
                <a:gd name="f25" fmla="val 31"/>
                <a:gd name="f26" fmla="val 278"/>
                <a:gd name="f27" fmla="val 265"/>
                <a:gd name="f28" fmla="val 226"/>
                <a:gd name="f29" fmla="val 186"/>
                <a:gd name="f30" fmla="+- 0 0 -90"/>
                <a:gd name="f31" fmla="*/ f3 1 288"/>
                <a:gd name="f32" fmla="*/ f4 1 36"/>
                <a:gd name="f33" fmla="val f5"/>
                <a:gd name="f34" fmla="val f6"/>
                <a:gd name="f35" fmla="val f7"/>
                <a:gd name="f36" fmla="*/ f30 f0 1"/>
                <a:gd name="f37" fmla="+- f35 0 f33"/>
                <a:gd name="f38" fmla="+- f34 0 f33"/>
                <a:gd name="f39" fmla="*/ f36 1 f2"/>
                <a:gd name="f40" fmla="*/ f38 1 288"/>
                <a:gd name="f41" fmla="*/ f37 1 36"/>
                <a:gd name="f42" fmla="*/ 146 f38 1"/>
                <a:gd name="f43" fmla="*/ 36 f37 1"/>
                <a:gd name="f44" fmla="*/ 26 f38 1"/>
                <a:gd name="f45" fmla="*/ 1 f38 1"/>
                <a:gd name="f46" fmla="*/ 19 f37 1"/>
                <a:gd name="f47" fmla="*/ 21 f38 1"/>
                <a:gd name="f48" fmla="*/ 0 f37 1"/>
                <a:gd name="f49" fmla="*/ 267 f38 1"/>
                <a:gd name="f50" fmla="*/ 288 f38 1"/>
                <a:gd name="f51" fmla="*/ 265 f38 1"/>
                <a:gd name="f52" fmla="+- f39 0 f1"/>
                <a:gd name="f53" fmla="*/ f42 1 288"/>
                <a:gd name="f54" fmla="*/ f43 1 36"/>
                <a:gd name="f55" fmla="*/ f44 1 288"/>
                <a:gd name="f56" fmla="*/ f45 1 288"/>
                <a:gd name="f57" fmla="*/ f46 1 36"/>
                <a:gd name="f58" fmla="*/ f47 1 288"/>
                <a:gd name="f59" fmla="*/ f48 1 36"/>
                <a:gd name="f60" fmla="*/ f49 1 288"/>
                <a:gd name="f61" fmla="*/ f50 1 288"/>
                <a:gd name="f62" fmla="*/ f51 1 288"/>
                <a:gd name="f63" fmla="*/ 0 1 f40"/>
                <a:gd name="f64" fmla="*/ f34 1 f40"/>
                <a:gd name="f65" fmla="*/ 0 1 f41"/>
                <a:gd name="f66" fmla="*/ f35 1 f41"/>
                <a:gd name="f67" fmla="*/ f53 1 f40"/>
                <a:gd name="f68" fmla="*/ f54 1 f41"/>
                <a:gd name="f69" fmla="*/ f55 1 f40"/>
                <a:gd name="f70" fmla="*/ f56 1 f40"/>
                <a:gd name="f71" fmla="*/ f57 1 f41"/>
                <a:gd name="f72" fmla="*/ f58 1 f40"/>
                <a:gd name="f73" fmla="*/ f59 1 f41"/>
                <a:gd name="f74" fmla="*/ f60 1 f40"/>
                <a:gd name="f75" fmla="*/ f61 1 f40"/>
                <a:gd name="f76" fmla="*/ f62 1 f40"/>
                <a:gd name="f77" fmla="*/ f63 f31 1"/>
                <a:gd name="f78" fmla="*/ f64 f31 1"/>
                <a:gd name="f79" fmla="*/ f66 f32 1"/>
                <a:gd name="f80" fmla="*/ f65 f32 1"/>
                <a:gd name="f81" fmla="*/ f67 f31 1"/>
                <a:gd name="f82" fmla="*/ f68 f32 1"/>
                <a:gd name="f83" fmla="*/ f69 f31 1"/>
                <a:gd name="f84" fmla="*/ f70 f31 1"/>
                <a:gd name="f85" fmla="*/ f71 f32 1"/>
                <a:gd name="f86" fmla="*/ f72 f31 1"/>
                <a:gd name="f87" fmla="*/ f73 f32 1"/>
                <a:gd name="f88" fmla="*/ f74 f31 1"/>
                <a:gd name="f89" fmla="*/ f75 f31 1"/>
                <a:gd name="f90" fmla="*/ f76 f31 1"/>
              </a:gdLst>
              <a:ahLst/>
              <a:cxnLst>
                <a:cxn ang="3cd4">
                  <a:pos x="hc" y="t"/>
                </a:cxn>
                <a:cxn ang="0">
                  <a:pos x="r" y="vc"/>
                </a:cxn>
                <a:cxn ang="cd4">
                  <a:pos x="hc" y="b"/>
                </a:cxn>
                <a:cxn ang="cd2">
                  <a:pos x="l" y="vc"/>
                </a:cxn>
                <a:cxn ang="f52">
                  <a:pos x="f81" y="f82"/>
                </a:cxn>
                <a:cxn ang="f52">
                  <a:pos x="f83" y="f82"/>
                </a:cxn>
                <a:cxn ang="f52">
                  <a:pos x="f84" y="f85"/>
                </a:cxn>
                <a:cxn ang="f52">
                  <a:pos x="f86" y="f87"/>
                </a:cxn>
                <a:cxn ang="f52">
                  <a:pos x="f88" y="f87"/>
                </a:cxn>
                <a:cxn ang="f52">
                  <a:pos x="f89" y="f85"/>
                </a:cxn>
                <a:cxn ang="f52">
                  <a:pos x="f90" y="f82"/>
                </a:cxn>
                <a:cxn ang="f52">
                  <a:pos x="f81" y="f82"/>
                </a:cxn>
                <a:cxn ang="f52">
                  <a:pos x="f81" y="f82"/>
                </a:cxn>
              </a:cxnLst>
              <a:rect l="f77" t="f80" r="f78" b="f79"/>
              <a:pathLst>
                <a:path w="288" h="36">
                  <a:moveTo>
                    <a:pt x="f8" y="f7"/>
                  </a:moveTo>
                  <a:cubicBezTo>
                    <a:pt x="f9" y="f7"/>
                    <a:pt x="f10" y="f7"/>
                    <a:pt x="f11" y="f7"/>
                  </a:cubicBezTo>
                  <a:cubicBezTo>
                    <a:pt x="f12" y="f7"/>
                    <a:pt x="f13" y="f14"/>
                    <a:pt x="f15" y="f16"/>
                  </a:cubicBezTo>
                  <a:cubicBezTo>
                    <a:pt x="f5" y="f17"/>
                    <a:pt x="f18" y="f5"/>
                    <a:pt x="f19" y="f5"/>
                  </a:cubicBezTo>
                  <a:cubicBezTo>
                    <a:pt x="f20" y="f5"/>
                    <a:pt x="f21" y="f5"/>
                    <a:pt x="f22" y="f5"/>
                  </a:cubicBezTo>
                  <a:cubicBezTo>
                    <a:pt x="f23" y="f5"/>
                    <a:pt x="f6" y="f17"/>
                    <a:pt x="f6" y="f16"/>
                  </a:cubicBezTo>
                  <a:cubicBezTo>
                    <a:pt x="f24" y="f25"/>
                    <a:pt x="f26" y="f7"/>
                    <a:pt x="f27" y="f7"/>
                  </a:cubicBezTo>
                  <a:cubicBezTo>
                    <a:pt x="f28" y="f7"/>
                    <a:pt x="f29" y="f7"/>
                    <a:pt x="f8" y="f7"/>
                  </a:cubicBezTo>
                  <a:cubicBezTo>
                    <a:pt x="f8" y="f7"/>
                    <a:pt x="f8" y="f7"/>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8" name="Freeform 19">
              <a:extLst>
                <a:ext uri="{FF2B5EF4-FFF2-40B4-BE49-F238E27FC236}">
                  <a16:creationId xmlns:a16="http://schemas.microsoft.com/office/drawing/2014/main" id="{E81874C3-246C-7F39-FB0F-70DEED867732}"/>
                </a:ext>
              </a:extLst>
            </p:cNvPr>
            <p:cNvSpPr/>
            <p:nvPr/>
          </p:nvSpPr>
          <p:spPr>
            <a:xfrm>
              <a:off x="11207444" y="6539916"/>
              <a:ext cx="103327" cy="37572"/>
            </a:xfrm>
            <a:custGeom>
              <a:avLst/>
              <a:gdLst>
                <a:gd name="f0" fmla="val 10800000"/>
                <a:gd name="f1" fmla="val 5400000"/>
                <a:gd name="f2" fmla="val 180"/>
                <a:gd name="f3" fmla="val w"/>
                <a:gd name="f4" fmla="val h"/>
                <a:gd name="f5" fmla="val 0"/>
                <a:gd name="f6" fmla="val 107"/>
                <a:gd name="f7" fmla="val 39"/>
                <a:gd name="f8" fmla="val 55"/>
                <a:gd name="f9" fmla="val 2"/>
                <a:gd name="f10" fmla="val 67"/>
                <a:gd name="f11" fmla="val 79"/>
                <a:gd name="f12" fmla="val 90"/>
                <a:gd name="f13" fmla="val 3"/>
                <a:gd name="f14" fmla="val 97"/>
                <a:gd name="f15" fmla="val 5"/>
                <a:gd name="f16" fmla="val 14"/>
                <a:gd name="f17" fmla="val 106"/>
                <a:gd name="f18" fmla="val 19"/>
                <a:gd name="f19" fmla="val 105"/>
                <a:gd name="f20" fmla="val 26"/>
                <a:gd name="f21" fmla="val 96"/>
                <a:gd name="f22" fmla="val 36"/>
                <a:gd name="f23" fmla="val 37"/>
                <a:gd name="f24" fmla="val 66"/>
                <a:gd name="f25" fmla="val 41"/>
                <a:gd name="f26" fmla="val 38"/>
                <a:gd name="f27" fmla="val 16"/>
                <a:gd name="f28" fmla="val 10"/>
                <a:gd name="f29" fmla="val 25"/>
                <a:gd name="f30" fmla="val 1"/>
                <a:gd name="f31" fmla="val 21"/>
                <a:gd name="f32" fmla="val 17"/>
                <a:gd name="f33" fmla="val 29"/>
                <a:gd name="f34" fmla="val 42"/>
                <a:gd name="f35" fmla="+- 0 0 -90"/>
                <a:gd name="f36" fmla="*/ f3 1 107"/>
                <a:gd name="f37" fmla="*/ f4 1 39"/>
                <a:gd name="f38" fmla="val f5"/>
                <a:gd name="f39" fmla="val f6"/>
                <a:gd name="f40" fmla="val f7"/>
                <a:gd name="f41" fmla="*/ f35 f0 1"/>
                <a:gd name="f42" fmla="+- f40 0 f38"/>
                <a:gd name="f43" fmla="+- f39 0 f38"/>
                <a:gd name="f44" fmla="*/ f41 1 f2"/>
                <a:gd name="f45" fmla="*/ f43 1 107"/>
                <a:gd name="f46" fmla="*/ f42 1 39"/>
                <a:gd name="f47" fmla="*/ 55 f43 1"/>
                <a:gd name="f48" fmla="*/ 2 f42 1"/>
                <a:gd name="f49" fmla="*/ 90 f43 1"/>
                <a:gd name="f50" fmla="*/ 3 f42 1"/>
                <a:gd name="f51" fmla="*/ 106 f43 1"/>
                <a:gd name="f52" fmla="*/ 19 f42 1"/>
                <a:gd name="f53" fmla="*/ 37 f42 1"/>
                <a:gd name="f54" fmla="*/ 16 f43 1"/>
                <a:gd name="f55" fmla="*/ 1 f43 1"/>
                <a:gd name="f56" fmla="*/ 21 f42 1"/>
                <a:gd name="f57" fmla="*/ 17 f43 1"/>
                <a:gd name="f58" fmla="+- f44 0 f1"/>
                <a:gd name="f59" fmla="*/ f47 1 107"/>
                <a:gd name="f60" fmla="*/ f48 1 39"/>
                <a:gd name="f61" fmla="*/ f49 1 107"/>
                <a:gd name="f62" fmla="*/ f50 1 39"/>
                <a:gd name="f63" fmla="*/ f51 1 107"/>
                <a:gd name="f64" fmla="*/ f52 1 39"/>
                <a:gd name="f65" fmla="*/ f53 1 39"/>
                <a:gd name="f66" fmla="*/ f54 1 107"/>
                <a:gd name="f67" fmla="*/ f55 1 107"/>
                <a:gd name="f68" fmla="*/ f56 1 39"/>
                <a:gd name="f69" fmla="*/ f57 1 107"/>
                <a:gd name="f70" fmla="*/ 0 1 f45"/>
                <a:gd name="f71" fmla="*/ f39 1 f45"/>
                <a:gd name="f72" fmla="*/ 0 1 f46"/>
                <a:gd name="f73" fmla="*/ f40 1 f46"/>
                <a:gd name="f74" fmla="*/ f59 1 f45"/>
                <a:gd name="f75" fmla="*/ f60 1 f46"/>
                <a:gd name="f76" fmla="*/ f61 1 f45"/>
                <a:gd name="f77" fmla="*/ f62 1 f46"/>
                <a:gd name="f78" fmla="*/ f63 1 f45"/>
                <a:gd name="f79" fmla="*/ f64 1 f46"/>
                <a:gd name="f80" fmla="*/ f65 1 f46"/>
                <a:gd name="f81" fmla="*/ f66 1 f45"/>
                <a:gd name="f82" fmla="*/ f67 1 f45"/>
                <a:gd name="f83" fmla="*/ f68 1 f46"/>
                <a:gd name="f84" fmla="*/ f69 1 f45"/>
                <a:gd name="f85" fmla="*/ f70 f36 1"/>
                <a:gd name="f86" fmla="*/ f71 f36 1"/>
                <a:gd name="f87" fmla="*/ f73 f37 1"/>
                <a:gd name="f88" fmla="*/ f72 f37 1"/>
                <a:gd name="f89" fmla="*/ f74 f36 1"/>
                <a:gd name="f90" fmla="*/ f75 f37 1"/>
                <a:gd name="f91" fmla="*/ f76 f36 1"/>
                <a:gd name="f92" fmla="*/ f77 f37 1"/>
                <a:gd name="f93" fmla="*/ f78 f36 1"/>
                <a:gd name="f94" fmla="*/ f79 f37 1"/>
                <a:gd name="f95" fmla="*/ f80 f37 1"/>
                <a:gd name="f96" fmla="*/ f81 f36 1"/>
                <a:gd name="f97" fmla="*/ f82 f36 1"/>
                <a:gd name="f98" fmla="*/ f83 f37 1"/>
                <a:gd name="f99" fmla="*/ f84 f36 1"/>
              </a:gdLst>
              <a:ahLst/>
              <a:cxnLst>
                <a:cxn ang="3cd4">
                  <a:pos x="hc" y="t"/>
                </a:cxn>
                <a:cxn ang="0">
                  <a:pos x="r" y="vc"/>
                </a:cxn>
                <a:cxn ang="cd4">
                  <a:pos x="hc" y="b"/>
                </a:cxn>
                <a:cxn ang="cd2">
                  <a:pos x="l" y="vc"/>
                </a:cxn>
                <a:cxn ang="f58">
                  <a:pos x="f89" y="f90"/>
                </a:cxn>
                <a:cxn ang="f58">
                  <a:pos x="f91" y="f92"/>
                </a:cxn>
                <a:cxn ang="f58">
                  <a:pos x="f93" y="f94"/>
                </a:cxn>
                <a:cxn ang="f58">
                  <a:pos x="f91" y="f95"/>
                </a:cxn>
                <a:cxn ang="f58">
                  <a:pos x="f96" y="f95"/>
                </a:cxn>
                <a:cxn ang="f58">
                  <a:pos x="f97" y="f98"/>
                </a:cxn>
                <a:cxn ang="f58">
                  <a:pos x="f99" y="f92"/>
                </a:cxn>
                <a:cxn ang="f58">
                  <a:pos x="f89" y="f90"/>
                </a:cxn>
              </a:cxnLst>
              <a:rect l="f85" t="f88" r="f86" b="f87"/>
              <a:pathLst>
                <a:path w="107" h="39">
                  <a:moveTo>
                    <a:pt x="f8" y="f9"/>
                  </a:moveTo>
                  <a:cubicBezTo>
                    <a:pt x="f10" y="f9"/>
                    <a:pt x="f11" y="f5"/>
                    <a:pt x="f12" y="f13"/>
                  </a:cubicBezTo>
                  <a:cubicBezTo>
                    <a:pt x="f14" y="f15"/>
                    <a:pt x="f6" y="f16"/>
                    <a:pt x="f17" y="f18"/>
                  </a:cubicBezTo>
                  <a:cubicBezTo>
                    <a:pt x="f19" y="f20"/>
                    <a:pt x="f21" y="f22"/>
                    <a:pt x="f12" y="f23"/>
                  </a:cubicBezTo>
                  <a:cubicBezTo>
                    <a:pt x="f24" y="f7"/>
                    <a:pt x="f25" y="f26"/>
                    <a:pt x="f27" y="f23"/>
                  </a:cubicBezTo>
                  <a:cubicBezTo>
                    <a:pt x="f28" y="f22"/>
                    <a:pt x="f5" y="f29"/>
                    <a:pt x="f30" y="f31"/>
                  </a:cubicBezTo>
                  <a:cubicBezTo>
                    <a:pt x="f9" y="f16"/>
                    <a:pt x="f28" y="f15"/>
                    <a:pt x="f32" y="f13"/>
                  </a:cubicBezTo>
                  <a:cubicBezTo>
                    <a:pt x="f33" y="f5"/>
                    <a:pt x="f34" y="f9"/>
                    <a:pt x="f8" y="f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9" name="Freeform 20">
              <a:extLst>
                <a:ext uri="{FF2B5EF4-FFF2-40B4-BE49-F238E27FC236}">
                  <a16:creationId xmlns:a16="http://schemas.microsoft.com/office/drawing/2014/main" id="{8A04AAD3-561A-34A5-7872-E05EAF274B11}"/>
                </a:ext>
              </a:extLst>
            </p:cNvPr>
            <p:cNvSpPr/>
            <p:nvPr/>
          </p:nvSpPr>
          <p:spPr>
            <a:xfrm>
              <a:off x="11034092" y="5866991"/>
              <a:ext cx="41842" cy="34161"/>
            </a:xfrm>
            <a:custGeom>
              <a:avLst/>
              <a:gdLst>
                <a:gd name="f0" fmla="val 10800000"/>
                <a:gd name="f1" fmla="val 5400000"/>
                <a:gd name="f2" fmla="val 180"/>
                <a:gd name="f3" fmla="val w"/>
                <a:gd name="f4" fmla="val h"/>
                <a:gd name="f5" fmla="val 0"/>
                <a:gd name="f6" fmla="val 44"/>
                <a:gd name="f7" fmla="val 36"/>
                <a:gd name="f8" fmla="val 19"/>
                <a:gd name="f9" fmla="val 32"/>
                <a:gd name="f10" fmla="val 27"/>
                <a:gd name="f11" fmla="val 24"/>
                <a:gd name="f12" fmla="val 18"/>
                <a:gd name="f13" fmla="val 35"/>
                <a:gd name="f14" fmla="val 12"/>
                <a:gd name="f15" fmla="val 34"/>
                <a:gd name="f16" fmla="val 6"/>
                <a:gd name="f17" fmla="val 7"/>
                <a:gd name="f18" fmla="val 13"/>
                <a:gd name="f19" fmla="val 3"/>
                <a:gd name="f20" fmla="val 20"/>
                <a:gd name="f21" fmla="val 1"/>
                <a:gd name="f22" fmla="val 25"/>
                <a:gd name="f23" fmla="val 33"/>
                <a:gd name="f24" fmla="val 10"/>
                <a:gd name="f25" fmla="+- 0 0 -90"/>
                <a:gd name="f26" fmla="*/ f3 1 44"/>
                <a:gd name="f27" fmla="*/ f4 1 36"/>
                <a:gd name="f28" fmla="val f5"/>
                <a:gd name="f29" fmla="val f6"/>
                <a:gd name="f30" fmla="val f7"/>
                <a:gd name="f31" fmla="*/ f25 f0 1"/>
                <a:gd name="f32" fmla="+- f30 0 f28"/>
                <a:gd name="f33" fmla="+- f29 0 f28"/>
                <a:gd name="f34" fmla="*/ f31 1 f2"/>
                <a:gd name="f35" fmla="*/ f33 1 44"/>
                <a:gd name="f36" fmla="*/ f32 1 36"/>
                <a:gd name="f37" fmla="*/ 44 f33 1"/>
                <a:gd name="f38" fmla="*/ 19 f32 1"/>
                <a:gd name="f39" fmla="*/ 18 f33 1"/>
                <a:gd name="f40" fmla="*/ 35 f32 1"/>
                <a:gd name="f41" fmla="*/ 0 f33 1"/>
                <a:gd name="f42" fmla="*/ 18 f32 1"/>
                <a:gd name="f43" fmla="*/ 20 f33 1"/>
                <a:gd name="f44" fmla="*/ 1 f32 1"/>
                <a:gd name="f45" fmla="+- f34 0 f1"/>
                <a:gd name="f46" fmla="*/ f37 1 44"/>
                <a:gd name="f47" fmla="*/ f38 1 36"/>
                <a:gd name="f48" fmla="*/ f39 1 44"/>
                <a:gd name="f49" fmla="*/ f40 1 36"/>
                <a:gd name="f50" fmla="*/ f41 1 44"/>
                <a:gd name="f51" fmla="*/ f42 1 36"/>
                <a:gd name="f52" fmla="*/ f43 1 44"/>
                <a:gd name="f53" fmla="*/ f44 1 36"/>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44" h="36">
                  <a:moveTo>
                    <a:pt x="f6" y="f8"/>
                  </a:moveTo>
                  <a:cubicBezTo>
                    <a:pt x="f9" y="f10"/>
                    <a:pt x="f11" y="f7"/>
                    <a:pt x="f12" y="f13"/>
                  </a:cubicBezTo>
                  <a:cubicBezTo>
                    <a:pt x="f14" y="f15"/>
                    <a:pt x="f16" y="f11"/>
                    <a:pt x="f5" y="f12"/>
                  </a:cubicBezTo>
                  <a:cubicBezTo>
                    <a:pt x="f17" y="f14"/>
                    <a:pt x="f18" y="f19"/>
                    <a:pt x="f20" y="f21"/>
                  </a:cubicBezTo>
                  <a:cubicBezTo>
                    <a:pt x="f22" y="f5"/>
                    <a:pt x="f23" y="f24"/>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0" name="Freeform 21">
              <a:extLst>
                <a:ext uri="{FF2B5EF4-FFF2-40B4-BE49-F238E27FC236}">
                  <a16:creationId xmlns:a16="http://schemas.microsoft.com/office/drawing/2014/main" id="{F89C9A4C-59AA-DC97-C66F-871C87CA2747}"/>
                </a:ext>
              </a:extLst>
            </p:cNvPr>
            <p:cNvSpPr/>
            <p:nvPr/>
          </p:nvSpPr>
          <p:spPr>
            <a:xfrm>
              <a:off x="11778743" y="6411818"/>
              <a:ext cx="120408" cy="120408"/>
            </a:xfrm>
            <a:custGeom>
              <a:avLst/>
              <a:gdLst>
                <a:gd name="f0" fmla="val 10800000"/>
                <a:gd name="f1" fmla="val 5400000"/>
                <a:gd name="f2" fmla="val 180"/>
                <a:gd name="f3" fmla="val w"/>
                <a:gd name="f4" fmla="val h"/>
                <a:gd name="f5" fmla="val 0"/>
                <a:gd name="f6" fmla="val 125"/>
                <a:gd name="f7" fmla="val 42"/>
                <a:gd name="f8" fmla="val 83"/>
                <a:gd name="f9" fmla="val 27"/>
                <a:gd name="f10" fmla="val 77"/>
                <a:gd name="f11" fmla="val 91"/>
                <a:gd name="f12" fmla="val 62"/>
                <a:gd name="f13" fmla="val 1"/>
                <a:gd name="f14" fmla="val 35"/>
                <a:gd name="f15" fmla="val 49"/>
                <a:gd name="f16" fmla="val 43"/>
                <a:gd name="f17" fmla="val 51"/>
                <a:gd name="f18" fmla="val 30"/>
                <a:gd name="f19" fmla="val 33"/>
                <a:gd name="f20" fmla="val 64"/>
                <a:gd name="f21" fmla="val 90"/>
                <a:gd name="f22" fmla="val 3"/>
                <a:gd name="f23" fmla="val 76"/>
                <a:gd name="f24" fmla="val 29"/>
                <a:gd name="f25" fmla="val 97"/>
                <a:gd name="f26" fmla="val 124"/>
                <a:gd name="f27" fmla="val 82"/>
                <a:gd name="f28" fmla="val 34"/>
                <a:gd name="f29" fmla="val 50"/>
                <a:gd name="f30" fmla="val 98"/>
                <a:gd name="f31" fmla="+- 0 0 -90"/>
                <a:gd name="f32" fmla="*/ f3 1 125"/>
                <a:gd name="f33" fmla="*/ f4 1 125"/>
                <a:gd name="f34" fmla="val f5"/>
                <a:gd name="f35" fmla="val f6"/>
                <a:gd name="f36" fmla="*/ f31 f0 1"/>
                <a:gd name="f37" fmla="+- f35 0 f34"/>
                <a:gd name="f38" fmla="*/ f36 1 f2"/>
                <a:gd name="f39" fmla="*/ f37 1 125"/>
                <a:gd name="f40" fmla="*/ 42 f37 1"/>
                <a:gd name="f41" fmla="*/ 83 f37 1"/>
                <a:gd name="f42" fmla="*/ 0 f37 1"/>
                <a:gd name="f43" fmla="*/ 62 f37 1"/>
                <a:gd name="f44" fmla="*/ 43 f37 1"/>
                <a:gd name="f45" fmla="*/ 64 f37 1"/>
                <a:gd name="f46" fmla="*/ 1 f37 1"/>
                <a:gd name="f47" fmla="*/ 124 f37 1"/>
                <a:gd name="f48" fmla="*/ 82 f37 1"/>
                <a:gd name="f49" fmla="+- f38 0 f1"/>
                <a:gd name="f50" fmla="*/ f40 1 125"/>
                <a:gd name="f51" fmla="*/ f41 1 125"/>
                <a:gd name="f52" fmla="*/ f42 1 125"/>
                <a:gd name="f53" fmla="*/ f43 1 125"/>
                <a:gd name="f54" fmla="*/ f44 1 125"/>
                <a:gd name="f55" fmla="*/ f45 1 125"/>
                <a:gd name="f56" fmla="*/ f46 1 125"/>
                <a:gd name="f57" fmla="*/ f47 1 125"/>
                <a:gd name="f58" fmla="*/ f48 1 125"/>
                <a:gd name="f59" fmla="*/ 0 1 f39"/>
                <a:gd name="f60" fmla="*/ f35 1 f39"/>
                <a:gd name="f61" fmla="*/ f50 1 f39"/>
                <a:gd name="f62" fmla="*/ f51 1 f39"/>
                <a:gd name="f63" fmla="*/ f52 1 f39"/>
                <a:gd name="f64" fmla="*/ f53 1 f39"/>
                <a:gd name="f65" fmla="*/ f54 1 f39"/>
                <a:gd name="f66" fmla="*/ f55 1 f39"/>
                <a:gd name="f67" fmla="*/ f56 1 f39"/>
                <a:gd name="f68" fmla="*/ f57 1 f39"/>
                <a:gd name="f69" fmla="*/ f58 1 f39"/>
                <a:gd name="f70" fmla="*/ f59 f32 1"/>
                <a:gd name="f71" fmla="*/ f60 f32 1"/>
                <a:gd name="f72" fmla="*/ f60 f33 1"/>
                <a:gd name="f73" fmla="*/ f59 f33 1"/>
                <a:gd name="f74" fmla="*/ f61 f32 1"/>
                <a:gd name="f75" fmla="*/ f62 f33 1"/>
                <a:gd name="f76" fmla="*/ f63 f32 1"/>
                <a:gd name="f77" fmla="*/ f64 f33 1"/>
                <a:gd name="f78" fmla="*/ f65 f33 1"/>
                <a:gd name="f79" fmla="*/ f66 f32 1"/>
                <a:gd name="f80" fmla="*/ f67 f33 1"/>
                <a:gd name="f81" fmla="*/ f62 f32 1"/>
                <a:gd name="f82" fmla="*/ f68 f32 1"/>
                <a:gd name="f83" fmla="*/ f66 f33 1"/>
                <a:gd name="f84" fmla="*/ f69 f33 1"/>
                <a:gd name="f85" fmla="*/ f64 f32 1"/>
                <a:gd name="f86" fmla="*/ f68 f33 1"/>
              </a:gdLst>
              <a:ahLst/>
              <a:cxnLst>
                <a:cxn ang="3cd4">
                  <a:pos x="hc" y="t"/>
                </a:cxn>
                <a:cxn ang="0">
                  <a:pos x="r" y="vc"/>
                </a:cxn>
                <a:cxn ang="cd4">
                  <a:pos x="hc" y="b"/>
                </a:cxn>
                <a:cxn ang="cd2">
                  <a:pos x="l" y="vc"/>
                </a:cxn>
                <a:cxn ang="f49">
                  <a:pos x="f74" y="f75"/>
                </a:cxn>
                <a:cxn ang="f49">
                  <a:pos x="f76" y="f77"/>
                </a:cxn>
                <a:cxn ang="f49">
                  <a:pos x="f74" y="f78"/>
                </a:cxn>
                <a:cxn ang="f49">
                  <a:pos x="f79" y="f80"/>
                </a:cxn>
                <a:cxn ang="f49">
                  <a:pos x="f81" y="f78"/>
                </a:cxn>
                <a:cxn ang="f49">
                  <a:pos x="f82" y="f83"/>
                </a:cxn>
                <a:cxn ang="f49">
                  <a:pos x="f81" y="f84"/>
                </a:cxn>
                <a:cxn ang="f49">
                  <a:pos x="f85" y="f86"/>
                </a:cxn>
                <a:cxn ang="f49">
                  <a:pos x="f74" y="f75"/>
                </a:cxn>
              </a:cxnLst>
              <a:rect l="f70" t="f73" r="f71" b="f72"/>
              <a:pathLst>
                <a:path w="125" h="125">
                  <a:moveTo>
                    <a:pt x="f7" y="f8"/>
                  </a:moveTo>
                  <a:cubicBezTo>
                    <a:pt x="f9" y="f10"/>
                    <a:pt x="f5" y="f11"/>
                    <a:pt x="f5" y="f12"/>
                  </a:cubicBezTo>
                  <a:cubicBezTo>
                    <a:pt x="f13" y="f14"/>
                    <a:pt x="f9" y="f15"/>
                    <a:pt x="f7" y="f16"/>
                  </a:cubicBezTo>
                  <a:cubicBezTo>
                    <a:pt x="f17" y="f18"/>
                    <a:pt x="f19" y="f5"/>
                    <a:pt x="f20" y="f13"/>
                  </a:cubicBezTo>
                  <a:cubicBezTo>
                    <a:pt x="f21" y="f22"/>
                    <a:pt x="f23" y="f24"/>
                    <a:pt x="f8" y="f16"/>
                  </a:cubicBezTo>
                  <a:cubicBezTo>
                    <a:pt x="f25" y="f15"/>
                    <a:pt x="f6" y="f14"/>
                    <a:pt x="f26" y="f20"/>
                  </a:cubicBezTo>
                  <a:cubicBezTo>
                    <a:pt x="f26" y="f21"/>
                    <a:pt x="f25" y="f10"/>
                    <a:pt x="f8" y="f27"/>
                  </a:cubicBezTo>
                  <a:cubicBezTo>
                    <a:pt x="f23" y="f25"/>
                    <a:pt x="f11" y="f26"/>
                    <a:pt x="f12" y="f26"/>
                  </a:cubicBezTo>
                  <a:cubicBezTo>
                    <a:pt x="f28" y="f6"/>
                    <a:pt x="f29" y="f30"/>
                    <a:pt x="f7"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sp>
        <p:nvSpPr>
          <p:cNvPr id="21" name="Rectángulo 26">
            <a:extLst>
              <a:ext uri="{FF2B5EF4-FFF2-40B4-BE49-F238E27FC236}">
                <a16:creationId xmlns:a16="http://schemas.microsoft.com/office/drawing/2014/main" id="{9882A954-6E8D-1447-B3EF-984D8D009AAE}"/>
              </a:ext>
            </a:extLst>
          </p:cNvPr>
          <p:cNvSpPr/>
          <p:nvPr/>
        </p:nvSpPr>
        <p:spPr>
          <a:xfrm rot="5400013">
            <a:off x="8430155" y="4317220"/>
            <a:ext cx="85340" cy="4713466"/>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Arial"/>
            </a:endParaRPr>
          </a:p>
        </p:txBody>
      </p:sp>
    </p:spTree>
    <p:extLst>
      <p:ext uri="{BB962C8B-B14F-4D97-AF65-F5344CB8AC3E}">
        <p14:creationId xmlns:p14="http://schemas.microsoft.com/office/powerpoint/2010/main" val="760760931"/>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0_Images &amp; Contents">
    <p:spTree>
      <p:nvGrpSpPr>
        <p:cNvPr id="1" name=""/>
        <p:cNvGrpSpPr/>
        <p:nvPr/>
      </p:nvGrpSpPr>
      <p:grpSpPr>
        <a:xfrm>
          <a:off x="0" y="0"/>
          <a:ext cx="0" cy="0"/>
          <a:chOff x="0" y="0"/>
          <a:chExt cx="0" cy="0"/>
        </a:xfrm>
      </p:grpSpPr>
      <p:sp>
        <p:nvSpPr>
          <p:cNvPr id="2" name="그림 개체 틀 26">
            <a:extLst>
              <a:ext uri="{FF2B5EF4-FFF2-40B4-BE49-F238E27FC236}">
                <a16:creationId xmlns:a16="http://schemas.microsoft.com/office/drawing/2014/main" id="{2D43319C-B721-8971-1D7A-41DC9DE15082}"/>
              </a:ext>
            </a:extLst>
          </p:cNvPr>
          <p:cNvSpPr txBox="1">
            <a:spLocks noGrp="1"/>
          </p:cNvSpPr>
          <p:nvPr>
            <p:ph type="pic" idx="4294967295"/>
          </p:nvPr>
        </p:nvSpPr>
        <p:spPr>
          <a:xfrm>
            <a:off x="0" y="0"/>
            <a:ext cx="9565163" cy="6858000"/>
          </a:xfrm>
          <a:solidFill>
            <a:srgbClr val="F2F2F2"/>
          </a:solidFill>
        </p:spPr>
        <p:txBody>
          <a:bodyPr anchor="ctr" anchorCtr="1">
            <a:noAutofit/>
          </a:bodyPr>
          <a:lstStyle>
            <a:lvl1pPr algn="ctr" defTabSz="914445">
              <a:defRPr lang="en-US" sz="1200">
                <a:ea typeface="맑은 고딕" pitchFamily="34"/>
              </a:defRPr>
            </a:lvl1pPr>
          </a:lstStyle>
          <a:p>
            <a:pPr lvl="0"/>
            <a:r>
              <a:rPr lang="en-US"/>
              <a:t>Your Picture Here</a:t>
            </a:r>
          </a:p>
        </p:txBody>
      </p:sp>
    </p:spTree>
    <p:extLst>
      <p:ext uri="{BB962C8B-B14F-4D97-AF65-F5344CB8AC3E}">
        <p14:creationId xmlns:p14="http://schemas.microsoft.com/office/powerpoint/2010/main" val="1168656270"/>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48_Images &amp; Contents Layout">
    <p:spTree>
      <p:nvGrpSpPr>
        <p:cNvPr id="1" name=""/>
        <p:cNvGrpSpPr/>
        <p:nvPr/>
      </p:nvGrpSpPr>
      <p:grpSpPr>
        <a:xfrm>
          <a:off x="0" y="0"/>
          <a:ext cx="0" cy="0"/>
          <a:chOff x="0" y="0"/>
          <a:chExt cx="0" cy="0"/>
        </a:xfrm>
      </p:grpSpPr>
      <p:sp>
        <p:nvSpPr>
          <p:cNvPr id="2" name="직사각형 7">
            <a:extLst>
              <a:ext uri="{FF2B5EF4-FFF2-40B4-BE49-F238E27FC236}">
                <a16:creationId xmlns:a16="http://schemas.microsoft.com/office/drawing/2014/main" id="{5142F7AA-C0FB-AD0B-D034-929C6223C136}"/>
              </a:ext>
            </a:extLst>
          </p:cNvPr>
          <p:cNvSpPr/>
          <p:nvPr/>
        </p:nvSpPr>
        <p:spPr>
          <a:xfrm>
            <a:off x="0" y="2362196"/>
            <a:ext cx="12191996" cy="2133596"/>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rebuchet MS"/>
              <a:ea typeface="맑은 고딕" pitchFamily="34"/>
              <a:cs typeface="Arial"/>
            </a:endParaRPr>
          </a:p>
        </p:txBody>
      </p:sp>
      <p:sp>
        <p:nvSpPr>
          <p:cNvPr id="3" name="그림 개체 틀 6">
            <a:extLst>
              <a:ext uri="{FF2B5EF4-FFF2-40B4-BE49-F238E27FC236}">
                <a16:creationId xmlns:a16="http://schemas.microsoft.com/office/drawing/2014/main" id="{07679ACC-9810-BA12-F107-92D44F50CFA8}"/>
              </a:ext>
            </a:extLst>
          </p:cNvPr>
          <p:cNvSpPr txBox="1">
            <a:spLocks noGrp="1"/>
          </p:cNvSpPr>
          <p:nvPr>
            <p:ph type="pic" idx="4294967295"/>
          </p:nvPr>
        </p:nvSpPr>
        <p:spPr>
          <a:xfrm>
            <a:off x="5534031" y="0"/>
            <a:ext cx="6657975" cy="6858000"/>
          </a:xfrm>
          <a:solidFill>
            <a:srgbClr val="F2F2F2"/>
          </a:solidFill>
        </p:spPr>
        <p:txBody>
          <a:bodyPr anchor="ctr" anchorCtr="1">
            <a:noAutofit/>
          </a:bodyPr>
          <a:lstStyle>
            <a:lvl1pPr algn="ctr">
              <a:lnSpc>
                <a:spcPct val="150000"/>
              </a:lnSpc>
              <a:defRPr lang="en-US" sz="1200">
                <a:solidFill>
                  <a:srgbClr val="404040"/>
                </a:solidFill>
                <a:ea typeface="맑은 고딕" pitchFamily="34"/>
                <a:cs typeface="Arial" pitchFamily="34"/>
              </a:defRPr>
            </a:lvl1pPr>
          </a:lstStyle>
          <a:p>
            <a:pPr lvl="0"/>
            <a:r>
              <a:rPr lang="en-US"/>
              <a:t>Place Your Picture Here</a:t>
            </a:r>
          </a:p>
        </p:txBody>
      </p:sp>
    </p:spTree>
    <p:extLst>
      <p:ext uri="{BB962C8B-B14F-4D97-AF65-F5344CB8AC3E}">
        <p14:creationId xmlns:p14="http://schemas.microsoft.com/office/powerpoint/2010/main" val="459605217"/>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955700" y="681200"/>
            <a:ext cx="10280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8404793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172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ítulo y objetos">
    <p:spTree>
      <p:nvGrpSpPr>
        <p:cNvPr id="1" name=""/>
        <p:cNvGrpSpPr/>
        <p:nvPr/>
      </p:nvGrpSpPr>
      <p:grpSpPr>
        <a:xfrm>
          <a:off x="0" y="0"/>
          <a:ext cx="0" cy="0"/>
          <a:chOff x="0" y="0"/>
          <a:chExt cx="0" cy="0"/>
        </a:xfrm>
      </p:grpSpPr>
      <p:sp>
        <p:nvSpPr>
          <p:cNvPr id="2" name="Rectángulo 18">
            <a:extLst>
              <a:ext uri="{FF2B5EF4-FFF2-40B4-BE49-F238E27FC236}">
                <a16:creationId xmlns:a16="http://schemas.microsoft.com/office/drawing/2014/main" id="{D0323A0D-3100-E76C-450E-127A35F164C6}"/>
              </a:ext>
            </a:extLst>
          </p:cNvPr>
          <p:cNvSpPr/>
          <p:nvPr/>
        </p:nvSpPr>
        <p:spPr>
          <a:xfrm>
            <a:off x="0" y="3703502"/>
            <a:ext cx="2679685" cy="2613867"/>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Arial"/>
            </a:endParaRPr>
          </a:p>
        </p:txBody>
      </p:sp>
      <p:sp>
        <p:nvSpPr>
          <p:cNvPr id="3" name="Marcador de posición de imagen 21">
            <a:extLst>
              <a:ext uri="{FF2B5EF4-FFF2-40B4-BE49-F238E27FC236}">
                <a16:creationId xmlns:a16="http://schemas.microsoft.com/office/drawing/2014/main" id="{29E4AD17-0E4F-C743-CEF1-42BB0E143F90}"/>
              </a:ext>
            </a:extLst>
          </p:cNvPr>
          <p:cNvSpPr txBox="1">
            <a:spLocks noGrp="1"/>
          </p:cNvSpPr>
          <p:nvPr>
            <p:ph type="pic" idx="4294967295"/>
          </p:nvPr>
        </p:nvSpPr>
        <p:spPr>
          <a:xfrm>
            <a:off x="1388187" y="2157417"/>
            <a:ext cx="3457575" cy="3457575"/>
          </a:xfrm>
          <a:solidFill>
            <a:srgbClr val="E7ECEF"/>
          </a:solidFill>
        </p:spPr>
        <p:txBody>
          <a:bodyPr anchor="ctr" anchorCtr="1"/>
          <a:lstStyle>
            <a:lvl1pPr algn="ctr">
              <a:lnSpc>
                <a:spcPct val="150000"/>
              </a:lnSpc>
              <a:defRPr sz="1600"/>
            </a:lvl1pPr>
          </a:lstStyle>
          <a:p>
            <a:pPr lvl="0"/>
            <a:r>
              <a:rPr lang="es-ES"/>
              <a:t>Your image here</a:t>
            </a:r>
          </a:p>
        </p:txBody>
      </p:sp>
      <p:sp>
        <p:nvSpPr>
          <p:cNvPr id="4" name="Marcador de texto 23">
            <a:extLst>
              <a:ext uri="{FF2B5EF4-FFF2-40B4-BE49-F238E27FC236}">
                <a16:creationId xmlns:a16="http://schemas.microsoft.com/office/drawing/2014/main" id="{A3B70ED7-5117-A179-7285-4F2410BC11F4}"/>
              </a:ext>
            </a:extLst>
          </p:cNvPr>
          <p:cNvSpPr txBox="1">
            <a:spLocks noGrp="1"/>
          </p:cNvSpPr>
          <p:nvPr>
            <p:ph type="body" idx="4294967295"/>
          </p:nvPr>
        </p:nvSpPr>
        <p:spPr>
          <a:xfrm>
            <a:off x="839784" y="566735"/>
            <a:ext cx="5434014" cy="1425577"/>
          </a:xfrm>
        </p:spPr>
        <p:txBody>
          <a:bodyPr/>
          <a:lstStyle>
            <a:lvl1pPr>
              <a:lnSpc>
                <a:spcPct val="150000"/>
              </a:lnSpc>
              <a:defRPr sz="6000">
                <a:solidFill>
                  <a:srgbClr val="202428"/>
                </a:solidFill>
                <a:latin typeface="Garamond"/>
              </a:defRPr>
            </a:lvl1pPr>
          </a:lstStyle>
          <a:p>
            <a:pPr lvl="0"/>
            <a:r>
              <a:rPr lang="es-ES"/>
              <a:t>Slide Title</a:t>
            </a:r>
          </a:p>
        </p:txBody>
      </p:sp>
      <p:grpSp>
        <p:nvGrpSpPr>
          <p:cNvPr id="5" name="Grupo 4">
            <a:extLst>
              <a:ext uri="{FF2B5EF4-FFF2-40B4-BE49-F238E27FC236}">
                <a16:creationId xmlns:a16="http://schemas.microsoft.com/office/drawing/2014/main" id="{0E295FD0-7187-E86E-03F2-C22752B23FA5}"/>
              </a:ext>
            </a:extLst>
          </p:cNvPr>
          <p:cNvGrpSpPr/>
          <p:nvPr/>
        </p:nvGrpSpPr>
        <p:grpSpPr>
          <a:xfrm>
            <a:off x="10926494" y="5674720"/>
            <a:ext cx="1112715" cy="1109285"/>
            <a:chOff x="10926494" y="5674720"/>
            <a:chExt cx="1112715" cy="1109285"/>
          </a:xfrm>
        </p:grpSpPr>
        <p:sp>
          <p:nvSpPr>
            <p:cNvPr id="6" name="Freeform 8">
              <a:extLst>
                <a:ext uri="{FF2B5EF4-FFF2-40B4-BE49-F238E27FC236}">
                  <a16:creationId xmlns:a16="http://schemas.microsoft.com/office/drawing/2014/main" id="{460852B6-B24D-7479-F58D-F1047DC0FD01}"/>
                </a:ext>
              </a:extLst>
            </p:cNvPr>
            <p:cNvSpPr/>
            <p:nvPr/>
          </p:nvSpPr>
          <p:spPr>
            <a:xfrm>
              <a:off x="10926494" y="6141832"/>
              <a:ext cx="671215" cy="642173"/>
            </a:xfrm>
            <a:custGeom>
              <a:avLst/>
              <a:gdLst>
                <a:gd name="f0" fmla="val 10800000"/>
                <a:gd name="f1" fmla="val 5400000"/>
                <a:gd name="f2" fmla="val 180"/>
                <a:gd name="f3" fmla="val w"/>
                <a:gd name="f4" fmla="val h"/>
                <a:gd name="f5" fmla="val 0"/>
                <a:gd name="f6" fmla="val 699"/>
                <a:gd name="f7" fmla="val 668"/>
                <a:gd name="f8" fmla="val 635"/>
                <a:gd name="f9" fmla="val 306"/>
                <a:gd name="f10" fmla="val 690"/>
                <a:gd name="f11" fmla="val 315"/>
                <a:gd name="f12" fmla="val 366"/>
                <a:gd name="f13" fmla="val 678"/>
                <a:gd name="f14" fmla="val 394"/>
                <a:gd name="f15" fmla="val 675"/>
                <a:gd name="f16" fmla="val 398"/>
                <a:gd name="f17" fmla="val 672"/>
                <a:gd name="f18" fmla="val 403"/>
                <a:gd name="f19" fmla="val 404"/>
                <a:gd name="f20" fmla="val 644"/>
                <a:gd name="f21" fmla="val 412"/>
                <a:gd name="f22" fmla="val 643"/>
                <a:gd name="f23" fmla="val 432"/>
                <a:gd name="f24" fmla="val 640"/>
                <a:gd name="f25" fmla="val 453"/>
                <a:gd name="f26" fmla="val 631"/>
                <a:gd name="f27" fmla="val 506"/>
                <a:gd name="f28" fmla="val 621"/>
                <a:gd name="f29" fmla="val 560"/>
                <a:gd name="f30" fmla="val 612"/>
                <a:gd name="f31" fmla="val 614"/>
                <a:gd name="f32" fmla="val 605"/>
                <a:gd name="f33" fmla="val 650"/>
                <a:gd name="f34" fmla="val 583"/>
                <a:gd name="f35" fmla="val 547"/>
                <a:gd name="f36" fmla="val 413"/>
                <a:gd name="f37" fmla="val 280"/>
                <a:gd name="f38" fmla="val 147"/>
                <a:gd name="f39" fmla="val 109"/>
                <a:gd name="f40" fmla="val 87"/>
                <a:gd name="f41" fmla="val 649"/>
                <a:gd name="f42" fmla="val 81"/>
                <a:gd name="f43" fmla="val 613"/>
                <a:gd name="f44" fmla="val 70"/>
                <a:gd name="f45" fmla="val 551"/>
                <a:gd name="f46" fmla="val 59"/>
                <a:gd name="f47" fmla="val 489"/>
                <a:gd name="f48" fmla="val 48"/>
                <a:gd name="f49" fmla="val 428"/>
                <a:gd name="f50" fmla="val 47"/>
                <a:gd name="f51" fmla="val 422"/>
                <a:gd name="f52" fmla="val 43"/>
                <a:gd name="f53" fmla="val 416"/>
                <a:gd name="f54" fmla="val 39"/>
                <a:gd name="f55" fmla="val 11"/>
                <a:gd name="f56" fmla="val 395"/>
                <a:gd name="f57" fmla="val 378"/>
                <a:gd name="f58" fmla="val 5"/>
                <a:gd name="f59" fmla="val 353"/>
                <a:gd name="f60" fmla="val 10"/>
                <a:gd name="f61" fmla="val 326"/>
                <a:gd name="f62" fmla="val 28"/>
                <a:gd name="f63" fmla="val 312"/>
                <a:gd name="f64" fmla="val 54"/>
                <a:gd name="f65" fmla="val 307"/>
                <a:gd name="f66" fmla="val 55"/>
                <a:gd name="f67" fmla="val 56"/>
                <a:gd name="f68" fmla="val 53"/>
                <a:gd name="f69" fmla="val 304"/>
                <a:gd name="f70" fmla="val 60"/>
                <a:gd name="f71" fmla="val 281"/>
                <a:gd name="f72" fmla="val 66"/>
                <a:gd name="f73" fmla="val 258"/>
                <a:gd name="f74" fmla="val 74"/>
                <a:gd name="f75" fmla="val 235"/>
                <a:gd name="f76" fmla="val 77"/>
                <a:gd name="f77" fmla="val 227"/>
                <a:gd name="f78" fmla="val 83"/>
                <a:gd name="f79" fmla="val 218"/>
                <a:gd name="f80" fmla="val 90"/>
                <a:gd name="f81" fmla="val 215"/>
                <a:gd name="f82" fmla="val 120"/>
                <a:gd name="f83" fmla="val 201"/>
                <a:gd name="f84" fmla="val 132"/>
                <a:gd name="f85" fmla="val 175"/>
                <a:gd name="f86" fmla="val 144"/>
                <a:gd name="f87" fmla="val 138"/>
                <a:gd name="f88" fmla="val 154"/>
                <a:gd name="f89" fmla="val 129"/>
                <a:gd name="f90" fmla="val 161"/>
                <a:gd name="f91" fmla="val 125"/>
                <a:gd name="f92" fmla="val 187"/>
                <a:gd name="f93" fmla="val 114"/>
                <a:gd name="f94" fmla="val 196"/>
                <a:gd name="f95" fmla="val 92"/>
                <a:gd name="f96" fmla="val 207"/>
                <a:gd name="f97" fmla="val 68"/>
                <a:gd name="f98" fmla="val 233"/>
                <a:gd name="f99" fmla="val 12"/>
                <a:gd name="f100" fmla="val 296"/>
                <a:gd name="f101" fmla="val 4"/>
                <a:gd name="f102" fmla="val 338"/>
                <a:gd name="f103" fmla="val 49"/>
                <a:gd name="f104" fmla="val 340"/>
                <a:gd name="f105" fmla="val 51"/>
                <a:gd name="f106" fmla="val 343"/>
                <a:gd name="f107" fmla="val 346"/>
                <a:gd name="f108" fmla="val 57"/>
                <a:gd name="f109" fmla="val 348"/>
                <a:gd name="f110" fmla="val 350"/>
                <a:gd name="f111" fmla="val 352"/>
                <a:gd name="f112" fmla="val 52"/>
                <a:gd name="f113" fmla="val 393"/>
                <a:gd name="f114" fmla="val 465"/>
                <a:gd name="f115" fmla="val 491"/>
                <a:gd name="f116" fmla="val 498"/>
                <a:gd name="f117" fmla="val 98"/>
                <a:gd name="f118" fmla="val 504"/>
                <a:gd name="f119" fmla="val 521"/>
                <a:gd name="f120" fmla="val 118"/>
                <a:gd name="f121" fmla="val 545"/>
                <a:gd name="f122" fmla="val 130"/>
                <a:gd name="f123" fmla="val 556"/>
                <a:gd name="f124" fmla="val 564"/>
                <a:gd name="f125" fmla="val 179"/>
                <a:gd name="f126" fmla="val 565"/>
                <a:gd name="f127" fmla="val 184"/>
                <a:gd name="f128" fmla="val 567"/>
                <a:gd name="f129" fmla="val 192"/>
                <a:gd name="f130" fmla="val 571"/>
                <a:gd name="f131" fmla="val 193"/>
                <a:gd name="f132" fmla="val 620"/>
                <a:gd name="f133" fmla="val 256"/>
                <a:gd name="f134" fmla="val 609"/>
                <a:gd name="f135" fmla="val 417"/>
                <a:gd name="f136" fmla="val 259"/>
                <a:gd name="f137" fmla="val 85"/>
                <a:gd name="f138" fmla="val 421"/>
                <a:gd name="f139" fmla="val 84"/>
                <a:gd name="f140" fmla="val 424"/>
                <a:gd name="f141" fmla="val 426"/>
                <a:gd name="f142" fmla="val 95"/>
                <a:gd name="f143" fmla="val 486"/>
                <a:gd name="f144" fmla="val 106"/>
                <a:gd name="f145" fmla="val 117"/>
                <a:gd name="f146" fmla="val 607"/>
                <a:gd name="f147" fmla="val 624"/>
                <a:gd name="f148" fmla="val 632"/>
                <a:gd name="f149" fmla="val 148"/>
                <a:gd name="f150" fmla="val 268"/>
                <a:gd name="f151" fmla="val 387"/>
                <a:gd name="f152" fmla="val 575"/>
                <a:gd name="f153" fmla="val 569"/>
                <a:gd name="f154" fmla="val 582"/>
                <a:gd name="f155" fmla="val 570"/>
                <a:gd name="f156" fmla="val 591"/>
                <a:gd name="f157" fmla="val 519"/>
                <a:gd name="f158" fmla="val 600"/>
                <a:gd name="f159" fmla="val 469"/>
                <a:gd name="f160" fmla="val 344"/>
                <a:gd name="f161" fmla="val 380"/>
                <a:gd name="f162" fmla="val 435"/>
                <a:gd name="f163" fmla="val 525"/>
                <a:gd name="f164" fmla="val 616"/>
                <a:gd name="f165" fmla="val 628"/>
                <a:gd name="f166" fmla="val 382"/>
                <a:gd name="f167" fmla="val 379"/>
                <a:gd name="f168" fmla="val 639"/>
                <a:gd name="f169" fmla="val 375"/>
                <a:gd name="f170" fmla="val 645"/>
                <a:gd name="f171" fmla="val 368"/>
                <a:gd name="f172" fmla="val 652"/>
                <a:gd name="f173" fmla="val 362"/>
                <a:gd name="f174" fmla="val 646"/>
                <a:gd name="f175" fmla="val 356"/>
                <a:gd name="f176" fmla="val 630"/>
                <a:gd name="f177" fmla="val 342"/>
                <a:gd name="f178" fmla="val 437"/>
                <a:gd name="f179" fmla="val 254"/>
                <a:gd name="f180" fmla="val 71"/>
                <a:gd name="f181" fmla="val 67"/>
                <a:gd name="f182" fmla="val 62"/>
                <a:gd name="f183" fmla="val 349"/>
                <a:gd name="f184" fmla="val 41"/>
                <a:gd name="f185" fmla="val 69"/>
                <a:gd name="f186" fmla="val 164"/>
                <a:gd name="f187" fmla="val 461"/>
                <a:gd name="f188" fmla="val 466"/>
                <a:gd name="f189" fmla="val 275"/>
                <a:gd name="f190" fmla="val 454"/>
                <a:gd name="f191" fmla="val 245"/>
                <a:gd name="f192" fmla="val 434"/>
                <a:gd name="f193" fmla="val 419"/>
                <a:gd name="f194" fmla="val 225"/>
                <a:gd name="f195" fmla="val 405"/>
                <a:gd name="f196" fmla="val 391"/>
                <a:gd name="f197" fmla="val 371"/>
                <a:gd name="f198" fmla="val 250"/>
                <a:gd name="f199" fmla="val 361"/>
                <a:gd name="f200" fmla="val 279"/>
                <a:gd name="f201" fmla="val 429"/>
                <a:gd name="f202" fmla="val 327"/>
                <a:gd name="f203" fmla="val 308"/>
                <a:gd name="f204" fmla="val 331"/>
                <a:gd name="f205" fmla="val 265"/>
                <a:gd name="f206" fmla="val 231"/>
                <a:gd name="f207" fmla="val 284"/>
                <a:gd name="f208" fmla="val 228"/>
                <a:gd name="f209" fmla="val 251"/>
                <a:gd name="f210" fmla="val 230"/>
                <a:gd name="f211" fmla="val 289"/>
                <a:gd name="f212" fmla="val 229"/>
                <a:gd name="f213" fmla="val 292"/>
                <a:gd name="f214" fmla="val 295"/>
                <a:gd name="f215" fmla="val 297"/>
                <a:gd name="f216" fmla="val 232"/>
                <a:gd name="f217" fmla="val 301"/>
                <a:gd name="f218" fmla="val 237"/>
                <a:gd name="f219" fmla="val 240"/>
                <a:gd name="f220" fmla="val 269"/>
                <a:gd name="f221" fmla="val 191"/>
                <a:gd name="f222" fmla="val 277"/>
                <a:gd name="f223" fmla="val 189"/>
                <a:gd name="f224" fmla="val 252"/>
                <a:gd name="f225" fmla="val 165"/>
                <a:gd name="f226" fmla="val 234"/>
                <a:gd name="f227" fmla="val 151"/>
                <a:gd name="f228" fmla="val 224"/>
                <a:gd name="f229" fmla="val 136"/>
                <a:gd name="f230" fmla="val 122"/>
                <a:gd name="f231" fmla="val 101"/>
                <a:gd name="f232" fmla="val 249"/>
                <a:gd name="f233" fmla="val 91"/>
                <a:gd name="f234" fmla="val 159"/>
                <a:gd name="f235" fmla="val 595"/>
                <a:gd name="f236" fmla="val 601"/>
                <a:gd name="f237" fmla="val 278"/>
                <a:gd name="f238" fmla="val 248"/>
                <a:gd name="f239" fmla="val 541"/>
                <a:gd name="f240" fmla="val 527"/>
                <a:gd name="f241" fmla="val 503"/>
                <a:gd name="f242" fmla="val 253"/>
                <a:gd name="f243" fmla="val 501"/>
                <a:gd name="f244" fmla="val 533"/>
                <a:gd name="f245" fmla="val 414"/>
                <a:gd name="f246" fmla="val 140"/>
                <a:gd name="f247" fmla="val 444"/>
                <a:gd name="f248" fmla="val 104"/>
                <a:gd name="f249" fmla="val 459"/>
                <a:gd name="f250" fmla="val 99"/>
                <a:gd name="f251" fmla="val 458"/>
                <a:gd name="f252" fmla="val 455"/>
                <a:gd name="f253" fmla="val 86"/>
                <a:gd name="f254" fmla="val 445"/>
                <a:gd name="f255" fmla="val 427"/>
                <a:gd name="f256" fmla="val 409"/>
                <a:gd name="f257" fmla="val 392"/>
                <a:gd name="f258" fmla="val 58"/>
                <a:gd name="f259" fmla="val 373"/>
                <a:gd name="f260" fmla="val 369"/>
                <a:gd name="f261" fmla="val 96"/>
                <a:gd name="f262" fmla="val 372"/>
                <a:gd name="f263" fmla="val 108"/>
                <a:gd name="f264" fmla="val 376"/>
                <a:gd name="f265" fmla="val 111"/>
                <a:gd name="f266" fmla="val 388"/>
                <a:gd name="f267" fmla="val 402"/>
                <a:gd name="f268" fmla="val 131"/>
                <a:gd name="f269" fmla="val 190"/>
                <a:gd name="f270" fmla="val 182"/>
                <a:gd name="f271" fmla="val 203"/>
                <a:gd name="f272" fmla="val 197"/>
                <a:gd name="f273" fmla="val 211"/>
                <a:gd name="f274" fmla="val 226"/>
                <a:gd name="f275" fmla="val 214"/>
                <a:gd name="f276" fmla="val 241"/>
                <a:gd name="f277" fmla="val 257"/>
                <a:gd name="f278" fmla="val 236"/>
                <a:gd name="f279" fmla="val 143"/>
                <a:gd name="f280" fmla="val 213"/>
                <a:gd name="f281" fmla="val 141"/>
                <a:gd name="f282" fmla="val 172"/>
                <a:gd name="f283" fmla="val 160"/>
                <a:gd name="f284" fmla="val 528"/>
                <a:gd name="f285" fmla="val 186"/>
                <a:gd name="f286" fmla="val 526"/>
                <a:gd name="f287" fmla="val 524"/>
                <a:gd name="f288" fmla="val 515"/>
                <a:gd name="f289" fmla="val 497"/>
                <a:gd name="f290" fmla="val 479"/>
                <a:gd name="f291" fmla="val 142"/>
                <a:gd name="f292" fmla="val 442"/>
                <a:gd name="f293" fmla="val 181"/>
                <a:gd name="f294" fmla="val 436"/>
                <a:gd name="f295" fmla="val 439"/>
                <a:gd name="f296" fmla="val 195"/>
                <a:gd name="f297" fmla="val 206"/>
                <a:gd name="f298" fmla="val 216"/>
                <a:gd name="f299" fmla="val 482"/>
                <a:gd name="f300" fmla="val 512"/>
                <a:gd name="f301" fmla="val 202"/>
                <a:gd name="f302" fmla="val 291"/>
                <a:gd name="f303" fmla="val 305"/>
                <a:gd name="f304" fmla="val 317"/>
                <a:gd name="f305" fmla="val 321"/>
                <a:gd name="f306" fmla="val 324"/>
                <a:gd name="f307" fmla="val 100"/>
                <a:gd name="f308" fmla="val 323"/>
                <a:gd name="f309" fmla="val 319"/>
                <a:gd name="f310" fmla="val 75"/>
                <a:gd name="f311" fmla="val 298"/>
                <a:gd name="f312" fmla="val 260"/>
                <a:gd name="f313" fmla="val 238"/>
                <a:gd name="f314" fmla="val 97"/>
                <a:gd name="f315" fmla="val 112"/>
                <a:gd name="f316" fmla="val 266"/>
                <a:gd name="f317" fmla="val 359"/>
                <a:gd name="f318" fmla="val 386"/>
                <a:gd name="f319" fmla="val 389"/>
                <a:gd name="f320" fmla="val 194"/>
                <a:gd name="f321" fmla="val 166"/>
                <a:gd name="f322" fmla="val 367"/>
                <a:gd name="f323" fmla="val 347"/>
                <a:gd name="f324" fmla="val 302"/>
                <a:gd name="f325" fmla="val 320"/>
                <a:gd name="f326" fmla="val 334"/>
                <a:gd name="f327" fmla="+- 0 0 -90"/>
                <a:gd name="f328" fmla="*/ f3 1 699"/>
                <a:gd name="f329" fmla="*/ f4 1 668"/>
                <a:gd name="f330" fmla="val f5"/>
                <a:gd name="f331" fmla="val f6"/>
                <a:gd name="f332" fmla="val f7"/>
                <a:gd name="f333" fmla="*/ f327 f0 1"/>
                <a:gd name="f334" fmla="+- f332 0 f330"/>
                <a:gd name="f335" fmla="+- f331 0 f330"/>
                <a:gd name="f336" fmla="*/ f333 1 f2"/>
                <a:gd name="f337" fmla="*/ f335 1 699"/>
                <a:gd name="f338" fmla="*/ f334 1 668"/>
                <a:gd name="f339" fmla="*/ 678 f335 1"/>
                <a:gd name="f340" fmla="*/ 394 f334 1"/>
                <a:gd name="f341" fmla="*/ 640 f335 1"/>
                <a:gd name="f342" fmla="*/ 453 f334 1"/>
                <a:gd name="f343" fmla="*/ 547 f335 1"/>
                <a:gd name="f344" fmla="*/ 668 f334 1"/>
                <a:gd name="f345" fmla="*/ 81 f335 1"/>
                <a:gd name="f346" fmla="*/ 613 f334 1"/>
                <a:gd name="f347" fmla="*/ 39 f335 1"/>
                <a:gd name="f348" fmla="*/ 413 f334 1"/>
                <a:gd name="f349" fmla="*/ 54 f335 1"/>
                <a:gd name="f350" fmla="*/ 307 f334 1"/>
                <a:gd name="f351" fmla="*/ 74 f335 1"/>
                <a:gd name="f352" fmla="*/ 235 f334 1"/>
                <a:gd name="f353" fmla="*/ 144 f335 1"/>
                <a:gd name="f354" fmla="*/ 147 f334 1"/>
                <a:gd name="f355" fmla="*/ 207 f335 1"/>
                <a:gd name="f356" fmla="*/ 68 f334 1"/>
                <a:gd name="f357" fmla="*/ 346 f335 1"/>
                <a:gd name="f358" fmla="*/ 57 f334 1"/>
                <a:gd name="f359" fmla="*/ 491 f335 1"/>
                <a:gd name="f360" fmla="*/ 81 f334 1"/>
                <a:gd name="f361" fmla="*/ 564 f335 1"/>
                <a:gd name="f362" fmla="*/ 179 f334 1"/>
                <a:gd name="f363" fmla="*/ 635 f335 1"/>
                <a:gd name="f364" fmla="*/ 306 f334 1"/>
                <a:gd name="f365" fmla="*/ 85 f335 1"/>
                <a:gd name="f366" fmla="*/ 417 f334 1"/>
                <a:gd name="f367" fmla="*/ 117 f335 1"/>
                <a:gd name="f368" fmla="*/ 607 f334 1"/>
                <a:gd name="f369" fmla="*/ 506 f335 1"/>
                <a:gd name="f370" fmla="*/ 632 f334 1"/>
                <a:gd name="f371" fmla="*/ 609 f335 1"/>
                <a:gd name="f372" fmla="*/ 616 f335 1"/>
                <a:gd name="f373" fmla="*/ 380 f334 1"/>
                <a:gd name="f374" fmla="*/ 652 f335 1"/>
                <a:gd name="f375" fmla="*/ 362 f334 1"/>
                <a:gd name="f376" fmla="*/ 620 f335 1"/>
                <a:gd name="f377" fmla="*/ 344 f334 1"/>
                <a:gd name="f378" fmla="*/ 59 f335 1"/>
                <a:gd name="f379" fmla="*/ 379 f334 1"/>
                <a:gd name="f380" fmla="*/ 344 f335 1"/>
                <a:gd name="f381" fmla="*/ 434 f335 1"/>
                <a:gd name="f382" fmla="*/ 233 f334 1"/>
                <a:gd name="f383" fmla="*/ 368 f335 1"/>
                <a:gd name="f384" fmla="*/ 327 f335 1"/>
                <a:gd name="f385" fmla="*/ 308 f334 1"/>
                <a:gd name="f386" fmla="*/ 230 f335 1"/>
                <a:gd name="f387" fmla="*/ 289 f334 1"/>
                <a:gd name="f388" fmla="*/ 240 f335 1"/>
                <a:gd name="f389" fmla="*/ 191 f335 1"/>
                <a:gd name="f390" fmla="*/ 122 f335 1"/>
                <a:gd name="f391" fmla="*/ 571 f335 1"/>
                <a:gd name="f392" fmla="*/ 501 f335 1"/>
                <a:gd name="f393" fmla="*/ 414 f335 1"/>
                <a:gd name="f394" fmla="*/ 140 f334 1"/>
                <a:gd name="f395" fmla="*/ 455 f335 1"/>
                <a:gd name="f396" fmla="*/ 86 f334 1"/>
                <a:gd name="f397" fmla="*/ 369 f335 1"/>
                <a:gd name="f398" fmla="*/ 96 f334 1"/>
                <a:gd name="f399" fmla="*/ 211 f335 1"/>
                <a:gd name="f400" fmla="*/ 226 f334 1"/>
                <a:gd name="f401" fmla="*/ 213 f335 1"/>
                <a:gd name="f402" fmla="*/ 141 f334 1"/>
                <a:gd name="f403" fmla="*/ 528 f335 1"/>
                <a:gd name="f404" fmla="*/ 190 f334 1"/>
                <a:gd name="f405" fmla="*/ 479 f335 1"/>
                <a:gd name="f406" fmla="*/ 142 f334 1"/>
                <a:gd name="f407" fmla="*/ 439 f335 1"/>
                <a:gd name="f408" fmla="*/ 195 f334 1"/>
                <a:gd name="f409" fmla="*/ 317 f335 1"/>
                <a:gd name="f410" fmla="*/ 111 f334 1"/>
                <a:gd name="f411" fmla="*/ 279 f335 1"/>
                <a:gd name="f412" fmla="*/ 56 f334 1"/>
                <a:gd name="f413" fmla="*/ 241 f335 1"/>
                <a:gd name="f414" fmla="*/ 112 f334 1"/>
                <a:gd name="f415" fmla="*/ 225 f334 1"/>
                <a:gd name="f416" fmla="*/ 392 f335 1"/>
                <a:gd name="f417" fmla="*/ 186 f334 1"/>
                <a:gd name="f418" fmla="*/ 301 f335 1"/>
                <a:gd name="f419" fmla="+- f336 0 f1"/>
                <a:gd name="f420" fmla="*/ f339 1 699"/>
                <a:gd name="f421" fmla="*/ f340 1 668"/>
                <a:gd name="f422" fmla="*/ f341 1 699"/>
                <a:gd name="f423" fmla="*/ f342 1 668"/>
                <a:gd name="f424" fmla="*/ f343 1 699"/>
                <a:gd name="f425" fmla="*/ f344 1 668"/>
                <a:gd name="f426" fmla="*/ f345 1 699"/>
                <a:gd name="f427" fmla="*/ f346 1 668"/>
                <a:gd name="f428" fmla="*/ f347 1 699"/>
                <a:gd name="f429" fmla="*/ f348 1 668"/>
                <a:gd name="f430" fmla="*/ f349 1 699"/>
                <a:gd name="f431" fmla="*/ f350 1 668"/>
                <a:gd name="f432" fmla="*/ f351 1 699"/>
                <a:gd name="f433" fmla="*/ f352 1 668"/>
                <a:gd name="f434" fmla="*/ f353 1 699"/>
                <a:gd name="f435" fmla="*/ f354 1 668"/>
                <a:gd name="f436" fmla="*/ f355 1 699"/>
                <a:gd name="f437" fmla="*/ f356 1 668"/>
                <a:gd name="f438" fmla="*/ f357 1 699"/>
                <a:gd name="f439" fmla="*/ f358 1 668"/>
                <a:gd name="f440" fmla="*/ f359 1 699"/>
                <a:gd name="f441" fmla="*/ f360 1 668"/>
                <a:gd name="f442" fmla="*/ f361 1 699"/>
                <a:gd name="f443" fmla="*/ f362 1 668"/>
                <a:gd name="f444" fmla="*/ f363 1 699"/>
                <a:gd name="f445" fmla="*/ f364 1 668"/>
                <a:gd name="f446" fmla="*/ f365 1 699"/>
                <a:gd name="f447" fmla="*/ f366 1 668"/>
                <a:gd name="f448" fmla="*/ f367 1 699"/>
                <a:gd name="f449" fmla="*/ f368 1 668"/>
                <a:gd name="f450" fmla="*/ f369 1 699"/>
                <a:gd name="f451" fmla="*/ f370 1 668"/>
                <a:gd name="f452" fmla="*/ f371 1 699"/>
                <a:gd name="f453" fmla="*/ f372 1 699"/>
                <a:gd name="f454" fmla="*/ f373 1 668"/>
                <a:gd name="f455" fmla="*/ f374 1 699"/>
                <a:gd name="f456" fmla="*/ f375 1 668"/>
                <a:gd name="f457" fmla="*/ f376 1 699"/>
                <a:gd name="f458" fmla="*/ f377 1 668"/>
                <a:gd name="f459" fmla="*/ f378 1 699"/>
                <a:gd name="f460" fmla="*/ f379 1 668"/>
                <a:gd name="f461" fmla="*/ f380 1 699"/>
                <a:gd name="f462" fmla="*/ f381 1 699"/>
                <a:gd name="f463" fmla="*/ f382 1 668"/>
                <a:gd name="f464" fmla="*/ f383 1 699"/>
                <a:gd name="f465" fmla="*/ f384 1 699"/>
                <a:gd name="f466" fmla="*/ f385 1 668"/>
                <a:gd name="f467" fmla="*/ f386 1 699"/>
                <a:gd name="f468" fmla="*/ f387 1 668"/>
                <a:gd name="f469" fmla="*/ f388 1 699"/>
                <a:gd name="f470" fmla="*/ f389 1 699"/>
                <a:gd name="f471" fmla="*/ f390 1 699"/>
                <a:gd name="f472" fmla="*/ f391 1 699"/>
                <a:gd name="f473" fmla="*/ f392 1 699"/>
                <a:gd name="f474" fmla="*/ f393 1 699"/>
                <a:gd name="f475" fmla="*/ f394 1 668"/>
                <a:gd name="f476" fmla="*/ f395 1 699"/>
                <a:gd name="f477" fmla="*/ f396 1 668"/>
                <a:gd name="f478" fmla="*/ f397 1 699"/>
                <a:gd name="f479" fmla="*/ f398 1 668"/>
                <a:gd name="f480" fmla="*/ f399 1 699"/>
                <a:gd name="f481" fmla="*/ f400 1 668"/>
                <a:gd name="f482" fmla="*/ f401 1 699"/>
                <a:gd name="f483" fmla="*/ f402 1 668"/>
                <a:gd name="f484" fmla="*/ f403 1 699"/>
                <a:gd name="f485" fmla="*/ f404 1 668"/>
                <a:gd name="f486" fmla="*/ f405 1 699"/>
                <a:gd name="f487" fmla="*/ f406 1 668"/>
                <a:gd name="f488" fmla="*/ f407 1 699"/>
                <a:gd name="f489" fmla="*/ f408 1 668"/>
                <a:gd name="f490" fmla="*/ f409 1 699"/>
                <a:gd name="f491" fmla="*/ f410 1 668"/>
                <a:gd name="f492" fmla="*/ f411 1 699"/>
                <a:gd name="f493" fmla="*/ f412 1 668"/>
                <a:gd name="f494" fmla="*/ f413 1 699"/>
                <a:gd name="f495" fmla="*/ f414 1 668"/>
                <a:gd name="f496" fmla="*/ f415 1 668"/>
                <a:gd name="f497" fmla="*/ f416 1 699"/>
                <a:gd name="f498" fmla="*/ f417 1 668"/>
                <a:gd name="f499" fmla="*/ f418 1 699"/>
                <a:gd name="f500" fmla="*/ 0 1 f337"/>
                <a:gd name="f501" fmla="*/ f331 1 f337"/>
                <a:gd name="f502" fmla="*/ 0 1 f338"/>
                <a:gd name="f503" fmla="*/ f332 1 f338"/>
                <a:gd name="f504" fmla="*/ f420 1 f337"/>
                <a:gd name="f505" fmla="*/ f421 1 f338"/>
                <a:gd name="f506" fmla="*/ f422 1 f337"/>
                <a:gd name="f507" fmla="*/ f423 1 f338"/>
                <a:gd name="f508" fmla="*/ f424 1 f337"/>
                <a:gd name="f509" fmla="*/ f425 1 f338"/>
                <a:gd name="f510" fmla="*/ f426 1 f337"/>
                <a:gd name="f511" fmla="*/ f427 1 f338"/>
                <a:gd name="f512" fmla="*/ f428 1 f337"/>
                <a:gd name="f513" fmla="*/ f429 1 f338"/>
                <a:gd name="f514" fmla="*/ f430 1 f337"/>
                <a:gd name="f515" fmla="*/ f431 1 f338"/>
                <a:gd name="f516" fmla="*/ f432 1 f337"/>
                <a:gd name="f517" fmla="*/ f433 1 f338"/>
                <a:gd name="f518" fmla="*/ f434 1 f337"/>
                <a:gd name="f519" fmla="*/ f435 1 f338"/>
                <a:gd name="f520" fmla="*/ f436 1 f337"/>
                <a:gd name="f521" fmla="*/ f437 1 f338"/>
                <a:gd name="f522" fmla="*/ f438 1 f337"/>
                <a:gd name="f523" fmla="*/ f439 1 f338"/>
                <a:gd name="f524" fmla="*/ f440 1 f337"/>
                <a:gd name="f525" fmla="*/ f441 1 f338"/>
                <a:gd name="f526" fmla="*/ f442 1 f337"/>
                <a:gd name="f527" fmla="*/ f443 1 f338"/>
                <a:gd name="f528" fmla="*/ f444 1 f337"/>
                <a:gd name="f529" fmla="*/ f445 1 f338"/>
                <a:gd name="f530" fmla="*/ f446 1 f337"/>
                <a:gd name="f531" fmla="*/ f447 1 f338"/>
                <a:gd name="f532" fmla="*/ f448 1 f337"/>
                <a:gd name="f533" fmla="*/ f449 1 f338"/>
                <a:gd name="f534" fmla="*/ f450 1 f337"/>
                <a:gd name="f535" fmla="*/ f451 1 f338"/>
                <a:gd name="f536" fmla="*/ f452 1 f337"/>
                <a:gd name="f537" fmla="*/ f453 1 f337"/>
                <a:gd name="f538" fmla="*/ f454 1 f338"/>
                <a:gd name="f539" fmla="*/ f455 1 f337"/>
                <a:gd name="f540" fmla="*/ f456 1 f338"/>
                <a:gd name="f541" fmla="*/ f457 1 f337"/>
                <a:gd name="f542" fmla="*/ f458 1 f338"/>
                <a:gd name="f543" fmla="*/ f459 1 f337"/>
                <a:gd name="f544" fmla="*/ f460 1 f338"/>
                <a:gd name="f545" fmla="*/ f461 1 f337"/>
                <a:gd name="f546" fmla="*/ f462 1 f337"/>
                <a:gd name="f547" fmla="*/ f463 1 f338"/>
                <a:gd name="f548" fmla="*/ f464 1 f337"/>
                <a:gd name="f549" fmla="*/ f465 1 f337"/>
                <a:gd name="f550" fmla="*/ f466 1 f338"/>
                <a:gd name="f551" fmla="*/ f467 1 f337"/>
                <a:gd name="f552" fmla="*/ f468 1 f338"/>
                <a:gd name="f553" fmla="*/ f469 1 f337"/>
                <a:gd name="f554" fmla="*/ f470 1 f337"/>
                <a:gd name="f555" fmla="*/ f471 1 f337"/>
                <a:gd name="f556" fmla="*/ f472 1 f337"/>
                <a:gd name="f557" fmla="*/ f473 1 f337"/>
                <a:gd name="f558" fmla="*/ f474 1 f337"/>
                <a:gd name="f559" fmla="*/ f475 1 f338"/>
                <a:gd name="f560" fmla="*/ f476 1 f337"/>
                <a:gd name="f561" fmla="*/ f477 1 f338"/>
                <a:gd name="f562" fmla="*/ f478 1 f337"/>
                <a:gd name="f563" fmla="*/ f479 1 f338"/>
                <a:gd name="f564" fmla="*/ f480 1 f337"/>
                <a:gd name="f565" fmla="*/ f481 1 f338"/>
                <a:gd name="f566" fmla="*/ f482 1 f337"/>
                <a:gd name="f567" fmla="*/ f483 1 f338"/>
                <a:gd name="f568" fmla="*/ f484 1 f337"/>
                <a:gd name="f569" fmla="*/ f485 1 f338"/>
                <a:gd name="f570" fmla="*/ f486 1 f337"/>
                <a:gd name="f571" fmla="*/ f487 1 f338"/>
                <a:gd name="f572" fmla="*/ f488 1 f337"/>
                <a:gd name="f573" fmla="*/ f489 1 f338"/>
                <a:gd name="f574" fmla="*/ f490 1 f337"/>
                <a:gd name="f575" fmla="*/ f491 1 f338"/>
                <a:gd name="f576" fmla="*/ f492 1 f337"/>
                <a:gd name="f577" fmla="*/ f493 1 f338"/>
                <a:gd name="f578" fmla="*/ f494 1 f337"/>
                <a:gd name="f579" fmla="*/ f495 1 f338"/>
                <a:gd name="f580" fmla="*/ f496 1 f338"/>
                <a:gd name="f581" fmla="*/ f497 1 f337"/>
                <a:gd name="f582" fmla="*/ f498 1 f338"/>
                <a:gd name="f583" fmla="*/ f499 1 f337"/>
                <a:gd name="f584" fmla="*/ f500 f328 1"/>
                <a:gd name="f585" fmla="*/ f501 f328 1"/>
                <a:gd name="f586" fmla="*/ f503 f329 1"/>
                <a:gd name="f587" fmla="*/ f502 f329 1"/>
                <a:gd name="f588" fmla="*/ f504 f328 1"/>
                <a:gd name="f589" fmla="*/ f505 f329 1"/>
                <a:gd name="f590" fmla="*/ f506 f328 1"/>
                <a:gd name="f591" fmla="*/ f507 f329 1"/>
                <a:gd name="f592" fmla="*/ f508 f328 1"/>
                <a:gd name="f593" fmla="*/ f509 f329 1"/>
                <a:gd name="f594" fmla="*/ f510 f328 1"/>
                <a:gd name="f595" fmla="*/ f511 f329 1"/>
                <a:gd name="f596" fmla="*/ f512 f328 1"/>
                <a:gd name="f597" fmla="*/ f513 f329 1"/>
                <a:gd name="f598" fmla="*/ f514 f328 1"/>
                <a:gd name="f599" fmla="*/ f515 f329 1"/>
                <a:gd name="f600" fmla="*/ f516 f328 1"/>
                <a:gd name="f601" fmla="*/ f517 f329 1"/>
                <a:gd name="f602" fmla="*/ f518 f328 1"/>
                <a:gd name="f603" fmla="*/ f519 f329 1"/>
                <a:gd name="f604" fmla="*/ f520 f328 1"/>
                <a:gd name="f605" fmla="*/ f521 f329 1"/>
                <a:gd name="f606" fmla="*/ f522 f328 1"/>
                <a:gd name="f607" fmla="*/ f523 f329 1"/>
                <a:gd name="f608" fmla="*/ f524 f328 1"/>
                <a:gd name="f609" fmla="*/ f525 f329 1"/>
                <a:gd name="f610" fmla="*/ f526 f328 1"/>
                <a:gd name="f611" fmla="*/ f527 f329 1"/>
                <a:gd name="f612" fmla="*/ f528 f328 1"/>
                <a:gd name="f613" fmla="*/ f529 f329 1"/>
                <a:gd name="f614" fmla="*/ f530 f328 1"/>
                <a:gd name="f615" fmla="*/ f531 f329 1"/>
                <a:gd name="f616" fmla="*/ f532 f328 1"/>
                <a:gd name="f617" fmla="*/ f533 f329 1"/>
                <a:gd name="f618" fmla="*/ f534 f328 1"/>
                <a:gd name="f619" fmla="*/ f535 f329 1"/>
                <a:gd name="f620" fmla="*/ f536 f328 1"/>
                <a:gd name="f621" fmla="*/ f537 f328 1"/>
                <a:gd name="f622" fmla="*/ f538 f329 1"/>
                <a:gd name="f623" fmla="*/ f539 f328 1"/>
                <a:gd name="f624" fmla="*/ f540 f329 1"/>
                <a:gd name="f625" fmla="*/ f541 f328 1"/>
                <a:gd name="f626" fmla="*/ f542 f329 1"/>
                <a:gd name="f627" fmla="*/ f543 f328 1"/>
                <a:gd name="f628" fmla="*/ f544 f329 1"/>
                <a:gd name="f629" fmla="*/ f545 f328 1"/>
                <a:gd name="f630" fmla="*/ f546 f328 1"/>
                <a:gd name="f631" fmla="*/ f547 f329 1"/>
                <a:gd name="f632" fmla="*/ f548 f328 1"/>
                <a:gd name="f633" fmla="*/ f549 f328 1"/>
                <a:gd name="f634" fmla="*/ f550 f329 1"/>
                <a:gd name="f635" fmla="*/ f551 f328 1"/>
                <a:gd name="f636" fmla="*/ f552 f329 1"/>
                <a:gd name="f637" fmla="*/ f553 f328 1"/>
                <a:gd name="f638" fmla="*/ f554 f328 1"/>
                <a:gd name="f639" fmla="*/ f555 f328 1"/>
                <a:gd name="f640" fmla="*/ f556 f328 1"/>
                <a:gd name="f641" fmla="*/ f557 f328 1"/>
                <a:gd name="f642" fmla="*/ f558 f328 1"/>
                <a:gd name="f643" fmla="*/ f559 f329 1"/>
                <a:gd name="f644" fmla="*/ f560 f328 1"/>
                <a:gd name="f645" fmla="*/ f561 f329 1"/>
                <a:gd name="f646" fmla="*/ f562 f328 1"/>
                <a:gd name="f647" fmla="*/ f563 f329 1"/>
                <a:gd name="f648" fmla="*/ f564 f328 1"/>
                <a:gd name="f649" fmla="*/ f565 f329 1"/>
                <a:gd name="f650" fmla="*/ f566 f328 1"/>
                <a:gd name="f651" fmla="*/ f567 f329 1"/>
                <a:gd name="f652" fmla="*/ f568 f328 1"/>
                <a:gd name="f653" fmla="*/ f569 f329 1"/>
                <a:gd name="f654" fmla="*/ f570 f328 1"/>
                <a:gd name="f655" fmla="*/ f571 f329 1"/>
                <a:gd name="f656" fmla="*/ f572 f328 1"/>
                <a:gd name="f657" fmla="*/ f573 f329 1"/>
                <a:gd name="f658" fmla="*/ f574 f328 1"/>
                <a:gd name="f659" fmla="*/ f575 f329 1"/>
                <a:gd name="f660" fmla="*/ f576 f328 1"/>
                <a:gd name="f661" fmla="*/ f577 f329 1"/>
                <a:gd name="f662" fmla="*/ f578 f328 1"/>
                <a:gd name="f663" fmla="*/ f579 f329 1"/>
                <a:gd name="f664" fmla="*/ f580 f329 1"/>
                <a:gd name="f665" fmla="*/ f581 f328 1"/>
                <a:gd name="f666" fmla="*/ f582 f329 1"/>
                <a:gd name="f667" fmla="*/ f583 f328 1"/>
              </a:gdLst>
              <a:ahLst/>
              <a:cxnLst>
                <a:cxn ang="3cd4">
                  <a:pos x="hc" y="t"/>
                </a:cxn>
                <a:cxn ang="0">
                  <a:pos x="r" y="vc"/>
                </a:cxn>
                <a:cxn ang="cd4">
                  <a:pos x="hc" y="b"/>
                </a:cxn>
                <a:cxn ang="cd2">
                  <a:pos x="l" y="vc"/>
                </a:cxn>
                <a:cxn ang="f419">
                  <a:pos x="f588" y="f589"/>
                </a:cxn>
                <a:cxn ang="f419">
                  <a:pos x="f590" y="f591"/>
                </a:cxn>
                <a:cxn ang="f419">
                  <a:pos x="f592" y="f593"/>
                </a:cxn>
                <a:cxn ang="f419">
                  <a:pos x="f594" y="f595"/>
                </a:cxn>
                <a:cxn ang="f419">
                  <a:pos x="f596" y="f597"/>
                </a:cxn>
                <a:cxn ang="f419">
                  <a:pos x="f598" y="f599"/>
                </a:cxn>
                <a:cxn ang="f419">
                  <a:pos x="f600" y="f601"/>
                </a:cxn>
                <a:cxn ang="f419">
                  <a:pos x="f602" y="f603"/>
                </a:cxn>
                <a:cxn ang="f419">
                  <a:pos x="f604" y="f605"/>
                </a:cxn>
                <a:cxn ang="f419">
                  <a:pos x="f606" y="f607"/>
                </a:cxn>
                <a:cxn ang="f419">
                  <a:pos x="f608" y="f609"/>
                </a:cxn>
                <a:cxn ang="f419">
                  <a:pos x="f610" y="f611"/>
                </a:cxn>
                <a:cxn ang="f419">
                  <a:pos x="f612" y="f613"/>
                </a:cxn>
                <a:cxn ang="f419">
                  <a:pos x="f614" y="f615"/>
                </a:cxn>
                <a:cxn ang="f419">
                  <a:pos x="f616" y="f617"/>
                </a:cxn>
                <a:cxn ang="f419">
                  <a:pos x="f618" y="f619"/>
                </a:cxn>
                <a:cxn ang="f419">
                  <a:pos x="f620" y="f615"/>
                </a:cxn>
                <a:cxn ang="f419">
                  <a:pos x="f621" y="f622"/>
                </a:cxn>
                <a:cxn ang="f419">
                  <a:pos x="f623" y="f624"/>
                </a:cxn>
                <a:cxn ang="f419">
                  <a:pos x="f625" y="f626"/>
                </a:cxn>
                <a:cxn ang="f419">
                  <a:pos x="f627" y="f626"/>
                </a:cxn>
                <a:cxn ang="f419">
                  <a:pos x="f627" y="f628"/>
                </a:cxn>
                <a:cxn ang="f419">
                  <a:pos x="f629" y="f622"/>
                </a:cxn>
                <a:cxn ang="f419">
                  <a:pos x="f630" y="f631"/>
                </a:cxn>
                <a:cxn ang="f419">
                  <a:pos x="f632" y="f599"/>
                </a:cxn>
                <a:cxn ang="f419">
                  <a:pos x="f633" y="f634"/>
                </a:cxn>
                <a:cxn ang="f419">
                  <a:pos x="f635" y="f636"/>
                </a:cxn>
                <a:cxn ang="f419">
                  <a:pos x="f637" y="f599"/>
                </a:cxn>
                <a:cxn ang="f419">
                  <a:pos x="f638" y="f599"/>
                </a:cxn>
                <a:cxn ang="f419">
                  <a:pos x="f639" y="f601"/>
                </a:cxn>
                <a:cxn ang="f419">
                  <a:pos x="f638" y="f599"/>
                </a:cxn>
                <a:cxn ang="f419">
                  <a:pos x="f640" y="f601"/>
                </a:cxn>
                <a:cxn ang="f419">
                  <a:pos x="f641" y="f599"/>
                </a:cxn>
                <a:cxn ang="f419">
                  <a:pos x="f642" y="f643"/>
                </a:cxn>
                <a:cxn ang="f419">
                  <a:pos x="f644" y="f645"/>
                </a:cxn>
                <a:cxn ang="f419">
                  <a:pos x="f646" y="f647"/>
                </a:cxn>
                <a:cxn ang="f419">
                  <a:pos x="f642" y="f643"/>
                </a:cxn>
                <a:cxn ang="f419">
                  <a:pos x="f648" y="f649"/>
                </a:cxn>
                <a:cxn ang="f419">
                  <a:pos x="f650" y="f651"/>
                </a:cxn>
                <a:cxn ang="f419">
                  <a:pos x="f652" y="f653"/>
                </a:cxn>
                <a:cxn ang="f419">
                  <a:pos x="f654" y="f655"/>
                </a:cxn>
                <a:cxn ang="f419">
                  <a:pos x="f656" y="f657"/>
                </a:cxn>
                <a:cxn ang="f419">
                  <a:pos x="f652" y="f653"/>
                </a:cxn>
                <a:cxn ang="f419">
                  <a:pos x="f658" y="f659"/>
                </a:cxn>
                <a:cxn ang="f419">
                  <a:pos x="f660" y="f661"/>
                </a:cxn>
                <a:cxn ang="f419">
                  <a:pos x="f662" y="f663"/>
                </a:cxn>
                <a:cxn ang="f419">
                  <a:pos x="f606" y="f664"/>
                </a:cxn>
                <a:cxn ang="f419">
                  <a:pos x="f665" y="f666"/>
                </a:cxn>
                <a:cxn ang="f419">
                  <a:pos x="f667" y="f666"/>
                </a:cxn>
                <a:cxn ang="f419">
                  <a:pos x="f606" y="f664"/>
                </a:cxn>
              </a:cxnLst>
              <a:rect l="f584" t="f587" r="f585" b="f586"/>
              <a:pathLst>
                <a:path w="699" h="668">
                  <a:moveTo>
                    <a:pt x="f8" y="f9"/>
                  </a:moveTo>
                  <a:cubicBezTo>
                    <a:pt x="f10" y="f11"/>
                    <a:pt x="f6" y="f12"/>
                    <a:pt x="f13" y="f14"/>
                  </a:cubicBezTo>
                  <a:cubicBezTo>
                    <a:pt x="f15" y="f16"/>
                    <a:pt x="f17" y="f18"/>
                    <a:pt x="f7" y="f19"/>
                  </a:cubicBezTo>
                  <a:cubicBezTo>
                    <a:pt x="f20" y="f21"/>
                    <a:pt x="f22" y="f23"/>
                    <a:pt x="f24" y="f25"/>
                  </a:cubicBezTo>
                  <a:cubicBezTo>
                    <a:pt x="f26" y="f27"/>
                    <a:pt x="f28" y="f29"/>
                    <a:pt x="f30" y="f31"/>
                  </a:cubicBezTo>
                  <a:cubicBezTo>
                    <a:pt x="f32" y="f33"/>
                    <a:pt x="f34" y="f7"/>
                    <a:pt x="f35" y="f7"/>
                  </a:cubicBezTo>
                  <a:cubicBezTo>
                    <a:pt x="f36" y="f7"/>
                    <a:pt x="f37" y="f7"/>
                    <a:pt x="f38" y="f7"/>
                  </a:cubicBezTo>
                  <a:cubicBezTo>
                    <a:pt x="f39" y="f7"/>
                    <a:pt x="f40" y="f41"/>
                    <a:pt x="f42" y="f43"/>
                  </a:cubicBezTo>
                  <a:cubicBezTo>
                    <a:pt x="f44" y="f45"/>
                    <a:pt x="f46" y="f47"/>
                    <a:pt x="f48" y="f49"/>
                  </a:cubicBezTo>
                  <a:cubicBezTo>
                    <a:pt x="f50" y="f51"/>
                    <a:pt x="f52" y="f53"/>
                    <a:pt x="f54" y="f36"/>
                  </a:cubicBezTo>
                  <a:cubicBezTo>
                    <a:pt x="f55" y="f56"/>
                    <a:pt x="f5" y="f57"/>
                    <a:pt x="f58" y="f59"/>
                  </a:cubicBezTo>
                  <a:cubicBezTo>
                    <a:pt x="f60" y="f61"/>
                    <a:pt x="f62" y="f63"/>
                    <a:pt x="f64" y="f65"/>
                  </a:cubicBezTo>
                  <a:cubicBezTo>
                    <a:pt x="f66" y="f65"/>
                    <a:pt x="f67" y="f9"/>
                    <a:pt x="f68" y="f69"/>
                  </a:cubicBezTo>
                  <a:cubicBezTo>
                    <a:pt x="f70" y="f71"/>
                    <a:pt x="f72" y="f73"/>
                    <a:pt x="f74" y="f75"/>
                  </a:cubicBezTo>
                  <a:cubicBezTo>
                    <a:pt x="f76" y="f77"/>
                    <a:pt x="f78" y="f79"/>
                    <a:pt x="f80" y="f81"/>
                  </a:cubicBezTo>
                  <a:cubicBezTo>
                    <a:pt x="f82" y="f83"/>
                    <a:pt x="f84" y="f85"/>
                    <a:pt x="f86" y="f38"/>
                  </a:cubicBezTo>
                  <a:cubicBezTo>
                    <a:pt x="f38" y="f87"/>
                    <a:pt x="f88" y="f89"/>
                    <a:pt x="f90" y="f91"/>
                  </a:cubicBezTo>
                  <a:cubicBezTo>
                    <a:pt x="f92" y="f93"/>
                    <a:pt x="f94" y="f95"/>
                    <a:pt x="f96" y="f97"/>
                  </a:cubicBezTo>
                  <a:cubicBezTo>
                    <a:pt x="f98" y="f99"/>
                    <a:pt x="f100" y="f101"/>
                    <a:pt x="f102" y="f103"/>
                  </a:cubicBezTo>
                  <a:cubicBezTo>
                    <a:pt x="f104" y="f105"/>
                    <a:pt x="f106" y="f64"/>
                    <a:pt x="f107" y="f108"/>
                  </a:cubicBezTo>
                  <a:cubicBezTo>
                    <a:pt x="f109" y="f66"/>
                    <a:pt x="f110" y="f64"/>
                    <a:pt x="f111" y="f112"/>
                  </a:cubicBezTo>
                  <a:cubicBezTo>
                    <a:pt x="f113" y="f5"/>
                    <a:pt x="f114" y="f55"/>
                    <a:pt x="f115" y="f42"/>
                  </a:cubicBezTo>
                  <a:cubicBezTo>
                    <a:pt x="f116" y="f117"/>
                    <a:pt x="f118" y="f39"/>
                    <a:pt x="f119" y="f120"/>
                  </a:cubicBezTo>
                  <a:cubicBezTo>
                    <a:pt x="f121" y="f122"/>
                    <a:pt x="f123" y="f88"/>
                    <a:pt x="f124" y="f125"/>
                  </a:cubicBezTo>
                  <a:cubicBezTo>
                    <a:pt x="f126" y="f127"/>
                    <a:pt x="f128" y="f129"/>
                    <a:pt x="f130" y="f131"/>
                  </a:cubicBezTo>
                  <a:cubicBezTo>
                    <a:pt x="f132" y="f81"/>
                    <a:pt x="f8" y="f133"/>
                    <a:pt x="f8" y="f9"/>
                  </a:cubicBezTo>
                  <a:close/>
                  <a:moveTo>
                    <a:pt x="f134" y="f135"/>
                  </a:moveTo>
                  <a:cubicBezTo>
                    <a:pt x="f23" y="f135"/>
                    <a:pt x="f136" y="f135"/>
                    <a:pt x="f137" y="f135"/>
                  </a:cubicBezTo>
                  <a:cubicBezTo>
                    <a:pt x="f137" y="f138"/>
                    <a:pt x="f139" y="f140"/>
                    <a:pt x="f137" y="f141"/>
                  </a:cubicBezTo>
                  <a:cubicBezTo>
                    <a:pt x="f142" y="f143"/>
                    <a:pt x="f144" y="f35"/>
                    <a:pt x="f145" y="f146"/>
                  </a:cubicBezTo>
                  <a:cubicBezTo>
                    <a:pt x="f82" y="f147"/>
                    <a:pt x="f89" y="f148"/>
                    <a:pt x="f149" y="f148"/>
                  </a:cubicBezTo>
                  <a:cubicBezTo>
                    <a:pt x="f150" y="f26"/>
                    <a:pt x="f151" y="f148"/>
                    <a:pt x="f27" y="f148"/>
                  </a:cubicBezTo>
                  <a:cubicBezTo>
                    <a:pt x="f152" y="f26"/>
                    <a:pt x="f153" y="f22"/>
                    <a:pt x="f154" y="f155"/>
                  </a:cubicBezTo>
                  <a:cubicBezTo>
                    <a:pt x="f156" y="f157"/>
                    <a:pt x="f158" y="f159"/>
                    <a:pt x="f134" y="f135"/>
                  </a:cubicBezTo>
                  <a:close/>
                  <a:moveTo>
                    <a:pt x="f160" y="f161"/>
                  </a:moveTo>
                  <a:cubicBezTo>
                    <a:pt x="f162" y="f161"/>
                    <a:pt x="f163" y="f161"/>
                    <a:pt x="f164" y="f161"/>
                  </a:cubicBezTo>
                  <a:cubicBezTo>
                    <a:pt x="f28" y="f161"/>
                    <a:pt x="f165" y="f166"/>
                    <a:pt x="f148" y="f167"/>
                  </a:cubicBezTo>
                  <a:cubicBezTo>
                    <a:pt x="f168" y="f169"/>
                    <a:pt x="f170" y="f171"/>
                    <a:pt x="f172" y="f173"/>
                  </a:cubicBezTo>
                  <a:cubicBezTo>
                    <a:pt x="f174" y="f175"/>
                    <a:pt x="f168" y="f110"/>
                    <a:pt x="f148" y="f160"/>
                  </a:cubicBezTo>
                  <a:cubicBezTo>
                    <a:pt x="f176" y="f177"/>
                    <a:pt x="f147" y="f160"/>
                    <a:pt x="f132" y="f160"/>
                  </a:cubicBezTo>
                  <a:cubicBezTo>
                    <a:pt x="f178" y="f160"/>
                    <a:pt x="f179" y="f160"/>
                    <a:pt x="f180" y="f160"/>
                  </a:cubicBezTo>
                  <a:cubicBezTo>
                    <a:pt x="f181" y="f160"/>
                    <a:pt x="f182" y="f177"/>
                    <a:pt x="f46" y="f160"/>
                  </a:cubicBezTo>
                  <a:cubicBezTo>
                    <a:pt x="f112" y="f183"/>
                    <a:pt x="f50" y="f175"/>
                    <a:pt x="f184" y="f173"/>
                  </a:cubicBezTo>
                  <a:cubicBezTo>
                    <a:pt x="f50" y="f171"/>
                    <a:pt x="f112" y="f169"/>
                    <a:pt x="f46" y="f167"/>
                  </a:cubicBezTo>
                  <a:cubicBezTo>
                    <a:pt x="f182" y="f166"/>
                    <a:pt x="f185" y="f161"/>
                    <a:pt x="f74" y="f161"/>
                  </a:cubicBezTo>
                  <a:cubicBezTo>
                    <a:pt x="f186" y="f161"/>
                    <a:pt x="f179" y="f161"/>
                    <a:pt x="f160" y="f161"/>
                  </a:cubicBezTo>
                  <a:close/>
                  <a:moveTo>
                    <a:pt x="f187" y="f65"/>
                  </a:moveTo>
                  <a:cubicBezTo>
                    <a:pt x="f188" y="f189"/>
                    <a:pt x="f190" y="f191"/>
                    <a:pt x="f192" y="f98"/>
                  </a:cubicBezTo>
                  <a:cubicBezTo>
                    <a:pt x="f193" y="f194"/>
                    <a:pt x="f195" y="f194"/>
                    <a:pt x="f196" y="f75"/>
                  </a:cubicBezTo>
                  <a:cubicBezTo>
                    <a:pt x="f197" y="f198"/>
                    <a:pt x="f199" y="f200"/>
                    <a:pt x="f171" y="f65"/>
                  </a:cubicBezTo>
                  <a:cubicBezTo>
                    <a:pt x="f16" y="f65"/>
                    <a:pt x="f201" y="f65"/>
                    <a:pt x="f187" y="f65"/>
                  </a:cubicBezTo>
                  <a:close/>
                  <a:moveTo>
                    <a:pt x="f202" y="f203"/>
                  </a:moveTo>
                  <a:cubicBezTo>
                    <a:pt x="f204" y="f205"/>
                    <a:pt x="f63" y="f206"/>
                    <a:pt x="f207" y="f208"/>
                  </a:cubicBezTo>
                  <a:cubicBezTo>
                    <a:pt x="f133" y="f194"/>
                    <a:pt x="f98" y="f209"/>
                    <a:pt x="f210" y="f211"/>
                  </a:cubicBezTo>
                  <a:cubicBezTo>
                    <a:pt x="f212" y="f213"/>
                    <a:pt x="f208" y="f214"/>
                    <a:pt x="f212" y="f215"/>
                  </a:cubicBezTo>
                  <a:cubicBezTo>
                    <a:pt x="f216" y="f217"/>
                    <a:pt x="f218" y="f65"/>
                    <a:pt x="f219" y="f65"/>
                  </a:cubicBezTo>
                  <a:cubicBezTo>
                    <a:pt x="f220" y="f203"/>
                    <a:pt x="f215" y="f203"/>
                    <a:pt x="f202" y="f203"/>
                  </a:cubicBezTo>
                  <a:close/>
                  <a:moveTo>
                    <a:pt x="f221" y="f65"/>
                  </a:moveTo>
                  <a:cubicBezTo>
                    <a:pt x="f94" y="f222"/>
                    <a:pt x="f223" y="f224"/>
                    <a:pt x="f225" y="f226"/>
                  </a:cubicBezTo>
                  <a:cubicBezTo>
                    <a:pt x="f227" y="f228"/>
                    <a:pt x="f229" y="f194"/>
                    <a:pt x="f230" y="f75"/>
                  </a:cubicBezTo>
                  <a:cubicBezTo>
                    <a:pt x="f231" y="f232"/>
                    <a:pt x="f233" y="f222"/>
                    <a:pt x="f117" y="f65"/>
                  </a:cubicBezTo>
                  <a:cubicBezTo>
                    <a:pt x="f89" y="f65"/>
                    <a:pt x="f234" y="f65"/>
                    <a:pt x="f221" y="f65"/>
                  </a:cubicBezTo>
                  <a:close/>
                  <a:moveTo>
                    <a:pt x="f235" y="f65"/>
                  </a:moveTo>
                  <a:cubicBezTo>
                    <a:pt x="f236" y="f237"/>
                    <a:pt x="f156" y="f238"/>
                    <a:pt x="f130" y="f75"/>
                  </a:cubicBezTo>
                  <a:cubicBezTo>
                    <a:pt x="f123" y="f194"/>
                    <a:pt x="f239" y="f228"/>
                    <a:pt x="f240" y="f75"/>
                  </a:cubicBezTo>
                  <a:cubicBezTo>
                    <a:pt x="f241" y="f242"/>
                    <a:pt x="f116" y="f237"/>
                    <a:pt x="f243" y="f65"/>
                  </a:cubicBezTo>
                  <a:cubicBezTo>
                    <a:pt x="f244" y="f65"/>
                    <a:pt x="f124" y="f65"/>
                    <a:pt x="f235" y="f65"/>
                  </a:cubicBezTo>
                  <a:close/>
                  <a:moveTo>
                    <a:pt x="f245" y="f246"/>
                  </a:moveTo>
                  <a:cubicBezTo>
                    <a:pt x="f49" y="f89"/>
                    <a:pt x="f247" y="f145"/>
                    <a:pt x="f187" y="f248"/>
                  </a:cubicBezTo>
                  <a:cubicBezTo>
                    <a:pt x="f249" y="f250"/>
                    <a:pt x="f251" y="f95"/>
                    <a:pt x="f252" y="f253"/>
                  </a:cubicBezTo>
                  <a:cubicBezTo>
                    <a:pt x="f254" y="f72"/>
                    <a:pt x="f255" y="f64"/>
                    <a:pt x="f256" y="f67"/>
                  </a:cubicBezTo>
                  <a:cubicBezTo>
                    <a:pt x="f257" y="f258"/>
                    <a:pt x="f259" y="f76"/>
                    <a:pt x="f260" y="f261"/>
                  </a:cubicBezTo>
                  <a:cubicBezTo>
                    <a:pt x="f171" y="f231"/>
                    <a:pt x="f262" y="f263"/>
                    <a:pt x="f264" y="f265"/>
                  </a:cubicBezTo>
                  <a:cubicBezTo>
                    <a:pt x="f266" y="f230"/>
                    <a:pt x="f267" y="f268"/>
                    <a:pt x="f245" y="f246"/>
                  </a:cubicBezTo>
                  <a:close/>
                  <a:moveTo>
                    <a:pt x="f225" y="f269"/>
                  </a:moveTo>
                  <a:cubicBezTo>
                    <a:pt x="f270" y="f271"/>
                    <a:pt x="f272" y="f81"/>
                    <a:pt x="f273" y="f274"/>
                  </a:cubicBezTo>
                  <a:cubicBezTo>
                    <a:pt x="f274" y="f275"/>
                    <a:pt x="f276" y="f271"/>
                    <a:pt x="f277" y="f221"/>
                  </a:cubicBezTo>
                  <a:cubicBezTo>
                    <a:pt x="f179" y="f186"/>
                    <a:pt x="f278" y="f279"/>
                    <a:pt x="f280" y="f281"/>
                  </a:cubicBezTo>
                  <a:cubicBezTo>
                    <a:pt x="f129" y="f246"/>
                    <a:pt x="f282" y="f283"/>
                    <a:pt x="f225" y="f269"/>
                  </a:cubicBezTo>
                  <a:close/>
                  <a:moveTo>
                    <a:pt x="f284" y="f269"/>
                  </a:moveTo>
                  <a:cubicBezTo>
                    <a:pt x="f240" y="f285"/>
                    <a:pt x="f286" y="f2"/>
                    <a:pt x="f287" y="f85"/>
                  </a:cubicBezTo>
                  <a:cubicBezTo>
                    <a:pt x="f288" y="f88"/>
                    <a:pt x="f289" y="f246"/>
                    <a:pt x="f290" y="f291"/>
                  </a:cubicBezTo>
                  <a:cubicBezTo>
                    <a:pt x="f187" y="f279"/>
                    <a:pt x="f292" y="f283"/>
                    <a:pt x="f178" y="f293"/>
                  </a:cubicBezTo>
                  <a:cubicBezTo>
                    <a:pt x="f294" y="f285"/>
                    <a:pt x="f294" y="f131"/>
                    <a:pt x="f295" y="f296"/>
                  </a:cubicBezTo>
                  <a:cubicBezTo>
                    <a:pt x="f25" y="f297"/>
                    <a:pt x="f159" y="f298"/>
                    <a:pt x="f299" y="f194"/>
                  </a:cubicBezTo>
                  <a:cubicBezTo>
                    <a:pt x="f289" y="f275"/>
                    <a:pt x="f300" y="f301"/>
                    <a:pt x="f284" y="f269"/>
                  </a:cubicBezTo>
                  <a:close/>
                  <a:moveTo>
                    <a:pt x="f200" y="f246"/>
                  </a:moveTo>
                  <a:cubicBezTo>
                    <a:pt x="f302" y="f268"/>
                    <a:pt x="f303" y="f230"/>
                    <a:pt x="f304" y="f265"/>
                  </a:cubicBezTo>
                  <a:cubicBezTo>
                    <a:pt x="f305" y="f263"/>
                    <a:pt x="f306" y="f307"/>
                    <a:pt x="f308" y="f261"/>
                  </a:cubicBezTo>
                  <a:cubicBezTo>
                    <a:pt x="f309" y="f310"/>
                    <a:pt x="f311" y="f67"/>
                    <a:pt x="f200" y="f67"/>
                  </a:cubicBezTo>
                  <a:cubicBezTo>
                    <a:pt x="f312" y="f67"/>
                    <a:pt x="f313" y="f310"/>
                    <a:pt x="f226" y="f314"/>
                  </a:cubicBezTo>
                  <a:cubicBezTo>
                    <a:pt x="f98" y="f231"/>
                    <a:pt x="f218" y="f263"/>
                    <a:pt x="f276" y="f315"/>
                  </a:cubicBezTo>
                  <a:cubicBezTo>
                    <a:pt x="f242" y="f230"/>
                    <a:pt x="f316" y="f268"/>
                    <a:pt x="f200" y="f246"/>
                  </a:cubicBezTo>
                  <a:close/>
                  <a:moveTo>
                    <a:pt x="f107" y="f194"/>
                  </a:moveTo>
                  <a:cubicBezTo>
                    <a:pt x="f317" y="f298"/>
                    <a:pt x="f259" y="f297"/>
                    <a:pt x="f318" y="f94"/>
                  </a:cubicBezTo>
                  <a:cubicBezTo>
                    <a:pt x="f319" y="f320"/>
                    <a:pt x="f257" y="f223"/>
                    <a:pt x="f257" y="f285"/>
                  </a:cubicBezTo>
                  <a:cubicBezTo>
                    <a:pt x="f257" y="f321"/>
                    <a:pt x="f322" y="f291"/>
                    <a:pt x="f323" y="f291"/>
                  </a:cubicBezTo>
                  <a:cubicBezTo>
                    <a:pt x="f202" y="f281"/>
                    <a:pt x="f324" y="f186"/>
                    <a:pt x="f217" y="f285"/>
                  </a:cubicBezTo>
                  <a:cubicBezTo>
                    <a:pt x="f217" y="f223"/>
                    <a:pt x="f69" y="f320"/>
                    <a:pt x="f65" y="f94"/>
                  </a:cubicBezTo>
                  <a:cubicBezTo>
                    <a:pt x="f325" y="f297"/>
                    <a:pt x="f326" y="f298"/>
                    <a:pt x="f107" y="f194"/>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7" name="Freeform 9">
              <a:extLst>
                <a:ext uri="{FF2B5EF4-FFF2-40B4-BE49-F238E27FC236}">
                  <a16:creationId xmlns:a16="http://schemas.microsoft.com/office/drawing/2014/main" id="{A1DD5D7D-D0D8-4698-0F6A-15B627CEEB41}"/>
                </a:ext>
              </a:extLst>
            </p:cNvPr>
            <p:cNvSpPr/>
            <p:nvPr/>
          </p:nvSpPr>
          <p:spPr>
            <a:xfrm>
              <a:off x="11335542" y="6052166"/>
              <a:ext cx="703667" cy="730989"/>
            </a:xfrm>
            <a:custGeom>
              <a:avLst/>
              <a:gdLst>
                <a:gd name="f0" fmla="val 10800000"/>
                <a:gd name="f1" fmla="val 5400000"/>
                <a:gd name="f2" fmla="val 180"/>
                <a:gd name="f3" fmla="val w"/>
                <a:gd name="f4" fmla="val h"/>
                <a:gd name="f5" fmla="val 0"/>
                <a:gd name="f6" fmla="val 732"/>
                <a:gd name="f7" fmla="val 760"/>
                <a:gd name="f8" fmla="val 151"/>
                <a:gd name="f9" fmla="val 213"/>
                <a:gd name="f10" fmla="val 150"/>
                <a:gd name="f11" fmla="val 149"/>
                <a:gd name="f12" fmla="val 212"/>
                <a:gd name="f13" fmla="val 129"/>
                <a:gd name="f14" fmla="val 195"/>
                <a:gd name="f15" fmla="val 114"/>
                <a:gd name="f16" fmla="val 177"/>
                <a:gd name="f17" fmla="val 141"/>
                <a:gd name="f18" fmla="val 148"/>
                <a:gd name="f19" fmla="val 123"/>
                <a:gd name="f20" fmla="val 111"/>
                <a:gd name="f21" fmla="val 154"/>
                <a:gd name="f22" fmla="val 98"/>
                <a:gd name="f23" fmla="val 156"/>
                <a:gd name="f24" fmla="val 91"/>
                <a:gd name="f25" fmla="val 143"/>
                <a:gd name="f26" fmla="val 79"/>
                <a:gd name="f27" fmla="val 130"/>
                <a:gd name="f28" fmla="val 77"/>
                <a:gd name="f29" fmla="val 117"/>
                <a:gd name="f30" fmla="val 75"/>
                <a:gd name="f31" fmla="val 103"/>
                <a:gd name="f32" fmla="val 83"/>
                <a:gd name="f33" fmla="val 89"/>
                <a:gd name="f34" fmla="val 87"/>
                <a:gd name="f35" fmla="val 74"/>
                <a:gd name="f36" fmla="val 35"/>
                <a:gd name="f37" fmla="val 88"/>
                <a:gd name="f38" fmla="val 26"/>
                <a:gd name="f39" fmla="val 62"/>
                <a:gd name="f40" fmla="val 48"/>
                <a:gd name="f41" fmla="val 51"/>
                <a:gd name="f42" fmla="val 71"/>
                <a:gd name="f43" fmla="val 40"/>
                <a:gd name="f44" fmla="val 32"/>
                <a:gd name="f45" fmla="val 110"/>
                <a:gd name="f46" fmla="val 106"/>
                <a:gd name="f47" fmla="val 120"/>
                <a:gd name="f48" fmla="val 10"/>
                <a:gd name="f49" fmla="val 17"/>
                <a:gd name="f50" fmla="val 138"/>
                <a:gd name="f51" fmla="val 23"/>
                <a:gd name="f52" fmla="val 164"/>
                <a:gd name="f53" fmla="val 42"/>
                <a:gd name="f54" fmla="val 190"/>
                <a:gd name="f55" fmla="val 217"/>
                <a:gd name="f56" fmla="val 81"/>
                <a:gd name="f57" fmla="val 227"/>
                <a:gd name="f58" fmla="val 231"/>
                <a:gd name="f59" fmla="val 97"/>
                <a:gd name="f60" fmla="val 222"/>
                <a:gd name="f61" fmla="val 194"/>
                <a:gd name="f62" fmla="val 132"/>
                <a:gd name="f63" fmla="val 199"/>
                <a:gd name="f64" fmla="val 159"/>
                <a:gd name="f65" fmla="val 192"/>
                <a:gd name="f66" fmla="val 236"/>
                <a:gd name="f67" fmla="val 243"/>
                <a:gd name="f68" fmla="val 253"/>
                <a:gd name="f69" fmla="val 297"/>
                <a:gd name="f70" fmla="val 273"/>
                <a:gd name="f71" fmla="val 350"/>
                <a:gd name="f72" fmla="val 275"/>
                <a:gd name="f73" fmla="val 356"/>
                <a:gd name="f74" fmla="val 277"/>
                <a:gd name="f75" fmla="val 361"/>
                <a:gd name="f76" fmla="val 281"/>
                <a:gd name="f77" fmla="val 369"/>
                <a:gd name="f78" fmla="val 309"/>
                <a:gd name="f79" fmla="val 294"/>
                <a:gd name="f80" fmla="val 336"/>
                <a:gd name="f81" fmla="val 223"/>
                <a:gd name="f82" fmla="val 364"/>
                <a:gd name="f83" fmla="val 144"/>
                <a:gd name="f84" fmla="val 327"/>
                <a:gd name="f85" fmla="val 94"/>
                <a:gd name="f86" fmla="val 359"/>
                <a:gd name="f87" fmla="val 70"/>
                <a:gd name="f88" fmla="val 389"/>
                <a:gd name="f89" fmla="val 419"/>
                <a:gd name="f90" fmla="val 453"/>
                <a:gd name="f91" fmla="val 1"/>
                <a:gd name="f92" fmla="val 475"/>
                <a:gd name="f93" fmla="val 33"/>
                <a:gd name="f94" fmla="val 493"/>
                <a:gd name="f95" fmla="val 41"/>
                <a:gd name="f96" fmla="val 604"/>
                <a:gd name="f97" fmla="val 687"/>
                <a:gd name="f98" fmla="val 168"/>
                <a:gd name="f99" fmla="val 720"/>
                <a:gd name="f100" fmla="val 290"/>
                <a:gd name="f101" fmla="val 726"/>
                <a:gd name="f102" fmla="val 314"/>
                <a:gd name="f103" fmla="val 730"/>
                <a:gd name="f104" fmla="val 340"/>
                <a:gd name="f105" fmla="val 365"/>
                <a:gd name="f106" fmla="val 731"/>
                <a:gd name="f107" fmla="val 487"/>
                <a:gd name="f108" fmla="val 608"/>
                <a:gd name="f109" fmla="val 736"/>
                <a:gd name="f110" fmla="val 742"/>
                <a:gd name="f111" fmla="val 729"/>
                <a:gd name="f112" fmla="val 746"/>
                <a:gd name="f113" fmla="val 725"/>
                <a:gd name="f114" fmla="val 752"/>
                <a:gd name="f115" fmla="val 718"/>
                <a:gd name="f116" fmla="val 713"/>
                <a:gd name="f117" fmla="val 707"/>
                <a:gd name="f118" fmla="val 759"/>
                <a:gd name="f119" fmla="val 699"/>
                <a:gd name="f120" fmla="val 695"/>
                <a:gd name="f121" fmla="val 745"/>
                <a:gd name="f122" fmla="val 692"/>
                <a:gd name="f123" fmla="val 741"/>
                <a:gd name="f124" fmla="val 694"/>
                <a:gd name="f125" fmla="val 734"/>
                <a:gd name="f126" fmla="val 728"/>
                <a:gd name="f127" fmla="val 612"/>
                <a:gd name="f128" fmla="val 496"/>
                <a:gd name="f129" fmla="val 380"/>
                <a:gd name="f130" fmla="val 697"/>
                <a:gd name="f131" fmla="val 228"/>
                <a:gd name="f132" fmla="val 589"/>
                <a:gd name="f133" fmla="val 473"/>
                <a:gd name="f134" fmla="val 73"/>
                <a:gd name="f135" fmla="val 481"/>
                <a:gd name="f136" fmla="val 489"/>
                <a:gd name="f137" fmla="val 131"/>
                <a:gd name="f138" fmla="val 498"/>
                <a:gd name="f139" fmla="val 471"/>
                <a:gd name="f140" fmla="val 158"/>
                <a:gd name="f141" fmla="val 449"/>
                <a:gd name="f142" fmla="val 423"/>
                <a:gd name="f143" fmla="val 432"/>
                <a:gd name="f144" fmla="val 169"/>
                <a:gd name="f145" fmla="val 441"/>
                <a:gd name="f146" fmla="val 186"/>
                <a:gd name="f147" fmla="val 447"/>
                <a:gd name="f148" fmla="val 205"/>
                <a:gd name="f149" fmla="val 450"/>
                <a:gd name="f150" fmla="val 448"/>
                <a:gd name="f151" fmla="val 224"/>
                <a:gd name="f152" fmla="val 443"/>
                <a:gd name="f153" fmla="val 229"/>
                <a:gd name="f154" fmla="val 391"/>
                <a:gd name="f155" fmla="val 338"/>
                <a:gd name="f156" fmla="val 324"/>
                <a:gd name="f157" fmla="val 286"/>
                <a:gd name="f158" fmla="val 371"/>
                <a:gd name="f159" fmla="val 284"/>
                <a:gd name="f160" fmla="val 372"/>
                <a:gd name="f161" fmla="val 282"/>
                <a:gd name="f162" fmla="val 375"/>
                <a:gd name="f163" fmla="val 260"/>
                <a:gd name="f164" fmla="val 316"/>
                <a:gd name="f165" fmla="val 215"/>
                <a:gd name="f166" fmla="val 301"/>
                <a:gd name="f167" fmla="val 206"/>
                <a:gd name="f168" fmla="val 283"/>
                <a:gd name="f169" fmla="val 191"/>
                <a:gd name="f170" fmla="val 274"/>
                <a:gd name="f171" fmla="val 259"/>
                <a:gd name="f172" fmla="val 162"/>
                <a:gd name="f173" fmla="val 237"/>
                <a:gd name="f174" fmla="val 167"/>
                <a:gd name="f175" fmla="val 226"/>
                <a:gd name="f176" fmla="val 197"/>
                <a:gd name="f177" fmla="val 250"/>
                <a:gd name="f178" fmla="val 178"/>
                <a:gd name="f179" fmla="val 171"/>
                <a:gd name="f180" fmla="val 160"/>
                <a:gd name="f181" fmla="val 188"/>
                <a:gd name="f182" fmla="val 200"/>
                <a:gd name="f183" fmla="val 124"/>
                <a:gd name="f184" fmla="val 119"/>
                <a:gd name="f185" fmla="val 115"/>
                <a:gd name="f186" fmla="val 134"/>
                <a:gd name="f187" fmla="val 113"/>
                <a:gd name="f188" fmla="val 116"/>
                <a:gd name="f189" fmla="val 118"/>
                <a:gd name="f190" fmla="val 172"/>
                <a:gd name="f191" fmla="val 107"/>
                <a:gd name="f192" fmla="val 181"/>
                <a:gd name="f193" fmla="val 100"/>
                <a:gd name="f194" fmla="val 76"/>
                <a:gd name="f195" fmla="val 431"/>
                <a:gd name="f196" fmla="val 412"/>
                <a:gd name="f197" fmla="val 396"/>
                <a:gd name="f198" fmla="val 379"/>
                <a:gd name="f199" fmla="val 385"/>
                <a:gd name="f200" fmla="val 109"/>
                <a:gd name="f201" fmla="val 390"/>
                <a:gd name="f202" fmla="val 392"/>
                <a:gd name="f203" fmla="val 428"/>
                <a:gd name="f204" fmla="val 445"/>
                <a:gd name="f205" fmla="val 437"/>
                <a:gd name="f206" fmla="val 249"/>
                <a:gd name="f207" fmla="val 414"/>
                <a:gd name="f208" fmla="val 416"/>
                <a:gd name="f209" fmla="val 176"/>
                <a:gd name="f210" fmla="val 383"/>
                <a:gd name="f211" fmla="val 221"/>
                <a:gd name="f212" fmla="+- 0 0 -90"/>
                <a:gd name="f213" fmla="*/ f3 1 732"/>
                <a:gd name="f214" fmla="*/ f4 1 760"/>
                <a:gd name="f215" fmla="val f5"/>
                <a:gd name="f216" fmla="val f6"/>
                <a:gd name="f217" fmla="val f7"/>
                <a:gd name="f218" fmla="*/ f212 f0 1"/>
                <a:gd name="f219" fmla="+- f217 0 f215"/>
                <a:gd name="f220" fmla="+- f216 0 f215"/>
                <a:gd name="f221" fmla="*/ f218 1 f2"/>
                <a:gd name="f222" fmla="*/ f220 1 732"/>
                <a:gd name="f223" fmla="*/ f219 1 760"/>
                <a:gd name="f224" fmla="*/ 151 f220 1"/>
                <a:gd name="f225" fmla="*/ 213 f219 1"/>
                <a:gd name="f226" fmla="*/ 149 f220 1"/>
                <a:gd name="f227" fmla="*/ 212 f219 1"/>
                <a:gd name="f228" fmla="*/ 141 f220 1"/>
                <a:gd name="f229" fmla="*/ 148 f219 1"/>
                <a:gd name="f230" fmla="*/ 98 f220 1"/>
                <a:gd name="f231" fmla="*/ 156 f219 1"/>
                <a:gd name="f232" fmla="*/ 77 f220 1"/>
                <a:gd name="f233" fmla="*/ 117 f219 1"/>
                <a:gd name="f234" fmla="*/ 87 f220 1"/>
                <a:gd name="f235" fmla="*/ 74 f219 1"/>
                <a:gd name="f236" fmla="*/ 0 f220 1"/>
                <a:gd name="f237" fmla="*/ 75 f219 1"/>
                <a:gd name="f238" fmla="*/ 71 f220 1"/>
                <a:gd name="f239" fmla="*/ 40 f219 1"/>
                <a:gd name="f240" fmla="*/ 106 f220 1"/>
                <a:gd name="f241" fmla="*/ 0 f219 1"/>
                <a:gd name="f242" fmla="*/ 138 f220 1"/>
                <a:gd name="f243" fmla="*/ 23 f219 1"/>
                <a:gd name="f244" fmla="*/ 217 f220 1"/>
                <a:gd name="f245" fmla="*/ 81 f219 1"/>
                <a:gd name="f246" fmla="*/ 222 f220 1"/>
                <a:gd name="f247" fmla="*/ 106 f219 1"/>
                <a:gd name="f248" fmla="*/ 213 f220 1"/>
                <a:gd name="f249" fmla="*/ 192 f219 1"/>
                <a:gd name="f250" fmla="*/ 273 f220 1"/>
                <a:gd name="f251" fmla="*/ 350 f219 1"/>
                <a:gd name="f252" fmla="*/ 281 f220 1"/>
                <a:gd name="f253" fmla="*/ 369 f219 1"/>
                <a:gd name="f254" fmla="*/ 361 f220 1"/>
                <a:gd name="f255" fmla="*/ 151 f219 1"/>
                <a:gd name="f256" fmla="*/ 350 f220 1"/>
                <a:gd name="f257" fmla="*/ 123 f219 1"/>
                <a:gd name="f258" fmla="*/ 359 f220 1"/>
                <a:gd name="f259" fmla="*/ 70 f219 1"/>
                <a:gd name="f260" fmla="*/ 453 f220 1"/>
                <a:gd name="f261" fmla="*/ 1 f219 1"/>
                <a:gd name="f262" fmla="*/ 493 f220 1"/>
                <a:gd name="f263" fmla="*/ 41 f219 1"/>
                <a:gd name="f264" fmla="*/ 720 f220 1"/>
                <a:gd name="f265" fmla="*/ 290 f219 1"/>
                <a:gd name="f266" fmla="*/ 730 f220 1"/>
                <a:gd name="f267" fmla="*/ 365 f219 1"/>
                <a:gd name="f268" fmla="*/ 730 f219 1"/>
                <a:gd name="f269" fmla="*/ 729 f220 1"/>
                <a:gd name="f270" fmla="*/ 746 f219 1"/>
                <a:gd name="f271" fmla="*/ 713 f220 1"/>
                <a:gd name="f272" fmla="*/ 760 f219 1"/>
                <a:gd name="f273" fmla="*/ 695 f220 1"/>
                <a:gd name="f274" fmla="*/ 745 f219 1"/>
                <a:gd name="f275" fmla="*/ 694 f220 1"/>
                <a:gd name="f276" fmla="*/ 728 f219 1"/>
                <a:gd name="f277" fmla="*/ 380 f219 1"/>
                <a:gd name="f278" fmla="*/ 473 f220 1"/>
                <a:gd name="f279" fmla="*/ 73 f219 1"/>
                <a:gd name="f280" fmla="*/ 498 f220 1"/>
                <a:gd name="f281" fmla="*/ 164 f219 1"/>
                <a:gd name="f282" fmla="*/ 423 f220 1"/>
                <a:gd name="f283" fmla="*/ 447 f220 1"/>
                <a:gd name="f284" fmla="*/ 205 f219 1"/>
                <a:gd name="f285" fmla="*/ 443 f220 1"/>
                <a:gd name="f286" fmla="*/ 229 f219 1"/>
                <a:gd name="f287" fmla="*/ 286 f220 1"/>
                <a:gd name="f288" fmla="*/ 371 f219 1"/>
                <a:gd name="f289" fmla="*/ 275 f220 1"/>
                <a:gd name="f290" fmla="*/ 375 f219 1"/>
                <a:gd name="f291" fmla="*/ 227 f220 1"/>
                <a:gd name="f292" fmla="*/ 316 f219 1"/>
                <a:gd name="f293" fmla="*/ 191 f220 1"/>
                <a:gd name="f294" fmla="*/ 274 f219 1"/>
                <a:gd name="f295" fmla="*/ 154 f220 1"/>
                <a:gd name="f296" fmla="*/ 215 f219 1"/>
                <a:gd name="f297" fmla="*/ 197 f220 1"/>
                <a:gd name="f298" fmla="*/ 250 f219 1"/>
                <a:gd name="f299" fmla="*/ 167 f220 1"/>
                <a:gd name="f300" fmla="*/ 171 f219 1"/>
                <a:gd name="f301" fmla="*/ 129 f220 1"/>
                <a:gd name="f302" fmla="*/ 62 f219 1"/>
                <a:gd name="f303" fmla="*/ 115 f220 1"/>
                <a:gd name="f304" fmla="*/ 111 f219 1"/>
                <a:gd name="f305" fmla="*/ 169 f220 1"/>
                <a:gd name="f306" fmla="*/ 118 f219 1"/>
                <a:gd name="f307" fmla="*/ 181 f220 1"/>
                <a:gd name="f308" fmla="*/ 100 f219 1"/>
                <a:gd name="f309" fmla="*/ 431 f220 1"/>
                <a:gd name="f310" fmla="*/ 379 f220 1"/>
                <a:gd name="f311" fmla="*/ 392 f220 1"/>
                <a:gd name="f312" fmla="*/ 445 f220 1"/>
                <a:gd name="f313" fmla="*/ 365 f220 1"/>
                <a:gd name="f314" fmla="*/ 249 f219 1"/>
                <a:gd name="f315" fmla="*/ 176 f219 1"/>
                <a:gd name="f316" fmla="+- f221 0 f1"/>
                <a:gd name="f317" fmla="*/ f224 1 732"/>
                <a:gd name="f318" fmla="*/ f225 1 760"/>
                <a:gd name="f319" fmla="*/ f226 1 732"/>
                <a:gd name="f320" fmla="*/ f227 1 760"/>
                <a:gd name="f321" fmla="*/ f228 1 732"/>
                <a:gd name="f322" fmla="*/ f229 1 760"/>
                <a:gd name="f323" fmla="*/ f230 1 732"/>
                <a:gd name="f324" fmla="*/ f231 1 760"/>
                <a:gd name="f325" fmla="*/ f232 1 732"/>
                <a:gd name="f326" fmla="*/ f233 1 760"/>
                <a:gd name="f327" fmla="*/ f234 1 732"/>
                <a:gd name="f328" fmla="*/ f235 1 760"/>
                <a:gd name="f329" fmla="*/ f236 1 732"/>
                <a:gd name="f330" fmla="*/ f237 1 760"/>
                <a:gd name="f331" fmla="*/ f238 1 732"/>
                <a:gd name="f332" fmla="*/ f239 1 760"/>
                <a:gd name="f333" fmla="*/ f240 1 732"/>
                <a:gd name="f334" fmla="*/ f241 1 760"/>
                <a:gd name="f335" fmla="*/ f242 1 732"/>
                <a:gd name="f336" fmla="*/ f243 1 760"/>
                <a:gd name="f337" fmla="*/ f244 1 732"/>
                <a:gd name="f338" fmla="*/ f245 1 760"/>
                <a:gd name="f339" fmla="*/ f246 1 732"/>
                <a:gd name="f340" fmla="*/ f247 1 760"/>
                <a:gd name="f341" fmla="*/ f248 1 732"/>
                <a:gd name="f342" fmla="*/ f249 1 760"/>
                <a:gd name="f343" fmla="*/ f250 1 732"/>
                <a:gd name="f344" fmla="*/ f251 1 760"/>
                <a:gd name="f345" fmla="*/ f252 1 732"/>
                <a:gd name="f346" fmla="*/ f253 1 760"/>
                <a:gd name="f347" fmla="*/ f254 1 732"/>
                <a:gd name="f348" fmla="*/ f255 1 760"/>
                <a:gd name="f349" fmla="*/ f256 1 732"/>
                <a:gd name="f350" fmla="*/ f257 1 760"/>
                <a:gd name="f351" fmla="*/ f258 1 732"/>
                <a:gd name="f352" fmla="*/ f259 1 760"/>
                <a:gd name="f353" fmla="*/ f260 1 732"/>
                <a:gd name="f354" fmla="*/ f261 1 760"/>
                <a:gd name="f355" fmla="*/ f262 1 732"/>
                <a:gd name="f356" fmla="*/ f263 1 760"/>
                <a:gd name="f357" fmla="*/ f264 1 732"/>
                <a:gd name="f358" fmla="*/ f265 1 760"/>
                <a:gd name="f359" fmla="*/ f266 1 732"/>
                <a:gd name="f360" fmla="*/ f267 1 760"/>
                <a:gd name="f361" fmla="*/ f268 1 760"/>
                <a:gd name="f362" fmla="*/ f269 1 732"/>
                <a:gd name="f363" fmla="*/ f270 1 760"/>
                <a:gd name="f364" fmla="*/ f271 1 732"/>
                <a:gd name="f365" fmla="*/ f272 1 760"/>
                <a:gd name="f366" fmla="*/ f273 1 732"/>
                <a:gd name="f367" fmla="*/ f274 1 760"/>
                <a:gd name="f368" fmla="*/ f275 1 732"/>
                <a:gd name="f369" fmla="*/ f276 1 760"/>
                <a:gd name="f370" fmla="*/ f277 1 760"/>
                <a:gd name="f371" fmla="*/ f278 1 732"/>
                <a:gd name="f372" fmla="*/ f279 1 760"/>
                <a:gd name="f373" fmla="*/ f280 1 732"/>
                <a:gd name="f374" fmla="*/ f281 1 760"/>
                <a:gd name="f375" fmla="*/ f282 1 732"/>
                <a:gd name="f376" fmla="*/ f283 1 732"/>
                <a:gd name="f377" fmla="*/ f284 1 760"/>
                <a:gd name="f378" fmla="*/ f285 1 732"/>
                <a:gd name="f379" fmla="*/ f286 1 760"/>
                <a:gd name="f380" fmla="*/ f287 1 732"/>
                <a:gd name="f381" fmla="*/ f288 1 760"/>
                <a:gd name="f382" fmla="*/ f289 1 732"/>
                <a:gd name="f383" fmla="*/ f290 1 760"/>
                <a:gd name="f384" fmla="*/ f291 1 732"/>
                <a:gd name="f385" fmla="*/ f292 1 760"/>
                <a:gd name="f386" fmla="*/ f293 1 732"/>
                <a:gd name="f387" fmla="*/ f294 1 760"/>
                <a:gd name="f388" fmla="*/ f295 1 732"/>
                <a:gd name="f389" fmla="*/ f296 1 760"/>
                <a:gd name="f390" fmla="*/ f297 1 732"/>
                <a:gd name="f391" fmla="*/ f298 1 760"/>
                <a:gd name="f392" fmla="*/ f299 1 732"/>
                <a:gd name="f393" fmla="*/ f300 1 760"/>
                <a:gd name="f394" fmla="*/ f301 1 732"/>
                <a:gd name="f395" fmla="*/ f302 1 760"/>
                <a:gd name="f396" fmla="*/ f303 1 732"/>
                <a:gd name="f397" fmla="*/ f304 1 760"/>
                <a:gd name="f398" fmla="*/ f305 1 732"/>
                <a:gd name="f399" fmla="*/ f306 1 760"/>
                <a:gd name="f400" fmla="*/ f307 1 732"/>
                <a:gd name="f401" fmla="*/ f308 1 760"/>
                <a:gd name="f402" fmla="*/ f309 1 732"/>
                <a:gd name="f403" fmla="*/ f310 1 732"/>
                <a:gd name="f404" fmla="*/ f311 1 732"/>
                <a:gd name="f405" fmla="*/ f312 1 732"/>
                <a:gd name="f406" fmla="*/ f313 1 732"/>
                <a:gd name="f407" fmla="*/ f314 1 760"/>
                <a:gd name="f408" fmla="*/ f315 1 760"/>
                <a:gd name="f409" fmla="*/ 0 1 f222"/>
                <a:gd name="f410" fmla="*/ f216 1 f222"/>
                <a:gd name="f411" fmla="*/ 0 1 f223"/>
                <a:gd name="f412" fmla="*/ f217 1 f223"/>
                <a:gd name="f413" fmla="*/ f317 1 f222"/>
                <a:gd name="f414" fmla="*/ f318 1 f223"/>
                <a:gd name="f415" fmla="*/ f319 1 f222"/>
                <a:gd name="f416" fmla="*/ f320 1 f223"/>
                <a:gd name="f417" fmla="*/ f321 1 f222"/>
                <a:gd name="f418" fmla="*/ f322 1 f223"/>
                <a:gd name="f419" fmla="*/ f323 1 f222"/>
                <a:gd name="f420" fmla="*/ f324 1 f223"/>
                <a:gd name="f421" fmla="*/ f325 1 f222"/>
                <a:gd name="f422" fmla="*/ f326 1 f223"/>
                <a:gd name="f423" fmla="*/ f327 1 f222"/>
                <a:gd name="f424" fmla="*/ f328 1 f223"/>
                <a:gd name="f425" fmla="*/ f329 1 f222"/>
                <a:gd name="f426" fmla="*/ f330 1 f223"/>
                <a:gd name="f427" fmla="*/ f331 1 f222"/>
                <a:gd name="f428" fmla="*/ f332 1 f223"/>
                <a:gd name="f429" fmla="*/ f333 1 f222"/>
                <a:gd name="f430" fmla="*/ f334 1 f223"/>
                <a:gd name="f431" fmla="*/ f335 1 f222"/>
                <a:gd name="f432" fmla="*/ f336 1 f223"/>
                <a:gd name="f433" fmla="*/ f337 1 f222"/>
                <a:gd name="f434" fmla="*/ f338 1 f223"/>
                <a:gd name="f435" fmla="*/ f339 1 f222"/>
                <a:gd name="f436" fmla="*/ f340 1 f223"/>
                <a:gd name="f437" fmla="*/ f341 1 f222"/>
                <a:gd name="f438" fmla="*/ f342 1 f223"/>
                <a:gd name="f439" fmla="*/ f343 1 f222"/>
                <a:gd name="f440" fmla="*/ f344 1 f223"/>
                <a:gd name="f441" fmla="*/ f345 1 f222"/>
                <a:gd name="f442" fmla="*/ f346 1 f223"/>
                <a:gd name="f443" fmla="*/ f347 1 f222"/>
                <a:gd name="f444" fmla="*/ f348 1 f223"/>
                <a:gd name="f445" fmla="*/ f349 1 f222"/>
                <a:gd name="f446" fmla="*/ f350 1 f223"/>
                <a:gd name="f447" fmla="*/ f351 1 f222"/>
                <a:gd name="f448" fmla="*/ f352 1 f223"/>
                <a:gd name="f449" fmla="*/ f353 1 f222"/>
                <a:gd name="f450" fmla="*/ f354 1 f223"/>
                <a:gd name="f451" fmla="*/ f355 1 f222"/>
                <a:gd name="f452" fmla="*/ f356 1 f223"/>
                <a:gd name="f453" fmla="*/ f357 1 f222"/>
                <a:gd name="f454" fmla="*/ f358 1 f223"/>
                <a:gd name="f455" fmla="*/ f359 1 f222"/>
                <a:gd name="f456" fmla="*/ f360 1 f223"/>
                <a:gd name="f457" fmla="*/ f361 1 f223"/>
                <a:gd name="f458" fmla="*/ f362 1 f222"/>
                <a:gd name="f459" fmla="*/ f363 1 f223"/>
                <a:gd name="f460" fmla="*/ f364 1 f222"/>
                <a:gd name="f461" fmla="*/ f365 1 f223"/>
                <a:gd name="f462" fmla="*/ f366 1 f222"/>
                <a:gd name="f463" fmla="*/ f367 1 f223"/>
                <a:gd name="f464" fmla="*/ f368 1 f222"/>
                <a:gd name="f465" fmla="*/ f369 1 f223"/>
                <a:gd name="f466" fmla="*/ f370 1 f223"/>
                <a:gd name="f467" fmla="*/ f371 1 f222"/>
                <a:gd name="f468" fmla="*/ f372 1 f223"/>
                <a:gd name="f469" fmla="*/ f373 1 f222"/>
                <a:gd name="f470" fmla="*/ f374 1 f223"/>
                <a:gd name="f471" fmla="*/ f375 1 f222"/>
                <a:gd name="f472" fmla="*/ f376 1 f222"/>
                <a:gd name="f473" fmla="*/ f377 1 f223"/>
                <a:gd name="f474" fmla="*/ f378 1 f222"/>
                <a:gd name="f475" fmla="*/ f379 1 f223"/>
                <a:gd name="f476" fmla="*/ f380 1 f222"/>
                <a:gd name="f477" fmla="*/ f381 1 f223"/>
                <a:gd name="f478" fmla="*/ f382 1 f222"/>
                <a:gd name="f479" fmla="*/ f383 1 f223"/>
                <a:gd name="f480" fmla="*/ f384 1 f222"/>
                <a:gd name="f481" fmla="*/ f385 1 f223"/>
                <a:gd name="f482" fmla="*/ f386 1 f222"/>
                <a:gd name="f483" fmla="*/ f387 1 f223"/>
                <a:gd name="f484" fmla="*/ f388 1 f222"/>
                <a:gd name="f485" fmla="*/ f389 1 f223"/>
                <a:gd name="f486" fmla="*/ f390 1 f222"/>
                <a:gd name="f487" fmla="*/ f391 1 f223"/>
                <a:gd name="f488" fmla="*/ f392 1 f222"/>
                <a:gd name="f489" fmla="*/ f393 1 f223"/>
                <a:gd name="f490" fmla="*/ f394 1 f222"/>
                <a:gd name="f491" fmla="*/ f395 1 f223"/>
                <a:gd name="f492" fmla="*/ f396 1 f222"/>
                <a:gd name="f493" fmla="*/ f397 1 f223"/>
                <a:gd name="f494" fmla="*/ f398 1 f222"/>
                <a:gd name="f495" fmla="*/ f399 1 f223"/>
                <a:gd name="f496" fmla="*/ f400 1 f222"/>
                <a:gd name="f497" fmla="*/ f401 1 f223"/>
                <a:gd name="f498" fmla="*/ f402 1 f222"/>
                <a:gd name="f499" fmla="*/ f403 1 f222"/>
                <a:gd name="f500" fmla="*/ f404 1 f222"/>
                <a:gd name="f501" fmla="*/ f405 1 f222"/>
                <a:gd name="f502" fmla="*/ f406 1 f222"/>
                <a:gd name="f503" fmla="*/ f407 1 f223"/>
                <a:gd name="f504" fmla="*/ f408 1 f223"/>
                <a:gd name="f505" fmla="*/ f409 f213 1"/>
                <a:gd name="f506" fmla="*/ f410 f213 1"/>
                <a:gd name="f507" fmla="*/ f412 f214 1"/>
                <a:gd name="f508" fmla="*/ f411 f214 1"/>
                <a:gd name="f509" fmla="*/ f413 f213 1"/>
                <a:gd name="f510" fmla="*/ f414 f214 1"/>
                <a:gd name="f511" fmla="*/ f415 f213 1"/>
                <a:gd name="f512" fmla="*/ f416 f214 1"/>
                <a:gd name="f513" fmla="*/ f417 f213 1"/>
                <a:gd name="f514" fmla="*/ f418 f214 1"/>
                <a:gd name="f515" fmla="*/ f419 f213 1"/>
                <a:gd name="f516" fmla="*/ f420 f214 1"/>
                <a:gd name="f517" fmla="*/ f421 f213 1"/>
                <a:gd name="f518" fmla="*/ f422 f214 1"/>
                <a:gd name="f519" fmla="*/ f423 f213 1"/>
                <a:gd name="f520" fmla="*/ f424 f214 1"/>
                <a:gd name="f521" fmla="*/ f425 f213 1"/>
                <a:gd name="f522" fmla="*/ f426 f214 1"/>
                <a:gd name="f523" fmla="*/ f427 f213 1"/>
                <a:gd name="f524" fmla="*/ f428 f214 1"/>
                <a:gd name="f525" fmla="*/ f429 f213 1"/>
                <a:gd name="f526" fmla="*/ f430 f214 1"/>
                <a:gd name="f527" fmla="*/ f431 f213 1"/>
                <a:gd name="f528" fmla="*/ f432 f214 1"/>
                <a:gd name="f529" fmla="*/ f433 f213 1"/>
                <a:gd name="f530" fmla="*/ f434 f214 1"/>
                <a:gd name="f531" fmla="*/ f435 f213 1"/>
                <a:gd name="f532" fmla="*/ f436 f214 1"/>
                <a:gd name="f533" fmla="*/ f437 f213 1"/>
                <a:gd name="f534" fmla="*/ f438 f214 1"/>
                <a:gd name="f535" fmla="*/ f439 f213 1"/>
                <a:gd name="f536" fmla="*/ f440 f214 1"/>
                <a:gd name="f537" fmla="*/ f441 f213 1"/>
                <a:gd name="f538" fmla="*/ f442 f214 1"/>
                <a:gd name="f539" fmla="*/ f443 f213 1"/>
                <a:gd name="f540" fmla="*/ f444 f214 1"/>
                <a:gd name="f541" fmla="*/ f445 f213 1"/>
                <a:gd name="f542" fmla="*/ f446 f214 1"/>
                <a:gd name="f543" fmla="*/ f447 f213 1"/>
                <a:gd name="f544" fmla="*/ f448 f214 1"/>
                <a:gd name="f545" fmla="*/ f449 f213 1"/>
                <a:gd name="f546" fmla="*/ f450 f214 1"/>
                <a:gd name="f547" fmla="*/ f451 f213 1"/>
                <a:gd name="f548" fmla="*/ f452 f214 1"/>
                <a:gd name="f549" fmla="*/ f453 f213 1"/>
                <a:gd name="f550" fmla="*/ f454 f214 1"/>
                <a:gd name="f551" fmla="*/ f455 f213 1"/>
                <a:gd name="f552" fmla="*/ f456 f214 1"/>
                <a:gd name="f553" fmla="*/ f457 f214 1"/>
                <a:gd name="f554" fmla="*/ f458 f213 1"/>
                <a:gd name="f555" fmla="*/ f459 f214 1"/>
                <a:gd name="f556" fmla="*/ f460 f213 1"/>
                <a:gd name="f557" fmla="*/ f461 f214 1"/>
                <a:gd name="f558" fmla="*/ f462 f213 1"/>
                <a:gd name="f559" fmla="*/ f463 f214 1"/>
                <a:gd name="f560" fmla="*/ f464 f213 1"/>
                <a:gd name="f561" fmla="*/ f465 f214 1"/>
                <a:gd name="f562" fmla="*/ f466 f214 1"/>
                <a:gd name="f563" fmla="*/ f467 f213 1"/>
                <a:gd name="f564" fmla="*/ f468 f214 1"/>
                <a:gd name="f565" fmla="*/ f469 f213 1"/>
                <a:gd name="f566" fmla="*/ f470 f214 1"/>
                <a:gd name="f567" fmla="*/ f471 f213 1"/>
                <a:gd name="f568" fmla="*/ f472 f213 1"/>
                <a:gd name="f569" fmla="*/ f473 f214 1"/>
                <a:gd name="f570" fmla="*/ f474 f213 1"/>
                <a:gd name="f571" fmla="*/ f475 f214 1"/>
                <a:gd name="f572" fmla="*/ f476 f213 1"/>
                <a:gd name="f573" fmla="*/ f477 f214 1"/>
                <a:gd name="f574" fmla="*/ f478 f213 1"/>
                <a:gd name="f575" fmla="*/ f479 f214 1"/>
                <a:gd name="f576" fmla="*/ f480 f213 1"/>
                <a:gd name="f577" fmla="*/ f481 f214 1"/>
                <a:gd name="f578" fmla="*/ f482 f213 1"/>
                <a:gd name="f579" fmla="*/ f483 f214 1"/>
                <a:gd name="f580" fmla="*/ f484 f213 1"/>
                <a:gd name="f581" fmla="*/ f485 f214 1"/>
                <a:gd name="f582" fmla="*/ f486 f213 1"/>
                <a:gd name="f583" fmla="*/ f487 f214 1"/>
                <a:gd name="f584" fmla="*/ f488 f213 1"/>
                <a:gd name="f585" fmla="*/ f489 f214 1"/>
                <a:gd name="f586" fmla="*/ f490 f213 1"/>
                <a:gd name="f587" fmla="*/ f491 f214 1"/>
                <a:gd name="f588" fmla="*/ f492 f213 1"/>
                <a:gd name="f589" fmla="*/ f493 f214 1"/>
                <a:gd name="f590" fmla="*/ f494 f213 1"/>
                <a:gd name="f591" fmla="*/ f495 f214 1"/>
                <a:gd name="f592" fmla="*/ f496 f213 1"/>
                <a:gd name="f593" fmla="*/ f497 f214 1"/>
                <a:gd name="f594" fmla="*/ f498 f213 1"/>
                <a:gd name="f595" fmla="*/ f499 f213 1"/>
                <a:gd name="f596" fmla="*/ f500 f213 1"/>
                <a:gd name="f597" fmla="*/ f501 f213 1"/>
                <a:gd name="f598" fmla="*/ f502 f213 1"/>
                <a:gd name="f599" fmla="*/ f503 f214 1"/>
                <a:gd name="f600" fmla="*/ f504 f214 1"/>
              </a:gdLst>
              <a:ahLst/>
              <a:cxnLst>
                <a:cxn ang="3cd4">
                  <a:pos x="hc" y="t"/>
                </a:cxn>
                <a:cxn ang="0">
                  <a:pos x="r" y="vc"/>
                </a:cxn>
                <a:cxn ang="cd4">
                  <a:pos x="hc" y="b"/>
                </a:cxn>
                <a:cxn ang="cd2">
                  <a:pos x="l" y="vc"/>
                </a:cxn>
                <a:cxn ang="f316">
                  <a:pos x="f509" y="f510"/>
                </a:cxn>
                <a:cxn ang="f316">
                  <a:pos x="f511" y="f512"/>
                </a:cxn>
                <a:cxn ang="f316">
                  <a:pos x="f513" y="f514"/>
                </a:cxn>
                <a:cxn ang="f316">
                  <a:pos x="f515" y="f516"/>
                </a:cxn>
                <a:cxn ang="f316">
                  <a:pos x="f517" y="f518"/>
                </a:cxn>
                <a:cxn ang="f316">
                  <a:pos x="f519" y="f520"/>
                </a:cxn>
                <a:cxn ang="f316">
                  <a:pos x="f521" y="f522"/>
                </a:cxn>
                <a:cxn ang="f316">
                  <a:pos x="f523" y="f524"/>
                </a:cxn>
                <a:cxn ang="f316">
                  <a:pos x="f525" y="f526"/>
                </a:cxn>
                <a:cxn ang="f316">
                  <a:pos x="f527" y="f528"/>
                </a:cxn>
                <a:cxn ang="f316">
                  <a:pos x="f529" y="f530"/>
                </a:cxn>
                <a:cxn ang="f316">
                  <a:pos x="f531" y="f532"/>
                </a:cxn>
                <a:cxn ang="f316">
                  <a:pos x="f533" y="f534"/>
                </a:cxn>
                <a:cxn ang="f316">
                  <a:pos x="f535" y="f536"/>
                </a:cxn>
                <a:cxn ang="f316">
                  <a:pos x="f537" y="f538"/>
                </a:cxn>
                <a:cxn ang="f316">
                  <a:pos x="f539" y="f540"/>
                </a:cxn>
                <a:cxn ang="f316">
                  <a:pos x="f541" y="f542"/>
                </a:cxn>
                <a:cxn ang="f316">
                  <a:pos x="f543" y="f544"/>
                </a:cxn>
                <a:cxn ang="f316">
                  <a:pos x="f545" y="f546"/>
                </a:cxn>
                <a:cxn ang="f316">
                  <a:pos x="f547" y="f548"/>
                </a:cxn>
                <a:cxn ang="f316">
                  <a:pos x="f549" y="f550"/>
                </a:cxn>
                <a:cxn ang="f316">
                  <a:pos x="f551" y="f552"/>
                </a:cxn>
                <a:cxn ang="f316">
                  <a:pos x="f551" y="f553"/>
                </a:cxn>
                <a:cxn ang="f316">
                  <a:pos x="f554" y="f555"/>
                </a:cxn>
                <a:cxn ang="f316">
                  <a:pos x="f556" y="f557"/>
                </a:cxn>
                <a:cxn ang="f316">
                  <a:pos x="f558" y="f559"/>
                </a:cxn>
                <a:cxn ang="f316">
                  <a:pos x="f560" y="f561"/>
                </a:cxn>
                <a:cxn ang="f316">
                  <a:pos x="f558" y="f562"/>
                </a:cxn>
                <a:cxn ang="f316">
                  <a:pos x="f563" y="f564"/>
                </a:cxn>
                <a:cxn ang="f316">
                  <a:pos x="f565" y="f566"/>
                </a:cxn>
                <a:cxn ang="f316">
                  <a:pos x="f567" y="f514"/>
                </a:cxn>
                <a:cxn ang="f316">
                  <a:pos x="f568" y="f569"/>
                </a:cxn>
                <a:cxn ang="f316">
                  <a:pos x="f570" y="f571"/>
                </a:cxn>
                <a:cxn ang="f316">
                  <a:pos x="f572" y="f573"/>
                </a:cxn>
                <a:cxn ang="f316">
                  <a:pos x="f574" y="f575"/>
                </a:cxn>
                <a:cxn ang="f316">
                  <a:pos x="f576" y="f577"/>
                </a:cxn>
                <a:cxn ang="f316">
                  <a:pos x="f578" y="f579"/>
                </a:cxn>
                <a:cxn ang="f316">
                  <a:pos x="f580" y="f581"/>
                </a:cxn>
                <a:cxn ang="f316">
                  <a:pos x="f582" y="f583"/>
                </a:cxn>
                <a:cxn ang="f316">
                  <a:pos x="f584" y="f585"/>
                </a:cxn>
                <a:cxn ang="f316">
                  <a:pos x="f509" y="f510"/>
                </a:cxn>
                <a:cxn ang="f316">
                  <a:pos x="f586" y="f587"/>
                </a:cxn>
                <a:cxn ang="f316">
                  <a:pos x="f588" y="f589"/>
                </a:cxn>
                <a:cxn ang="f316">
                  <a:pos x="f590" y="f591"/>
                </a:cxn>
                <a:cxn ang="f316">
                  <a:pos x="f592" y="f593"/>
                </a:cxn>
                <a:cxn ang="f316">
                  <a:pos x="f586" y="f587"/>
                </a:cxn>
                <a:cxn ang="f316">
                  <a:pos x="f594" y="f587"/>
                </a:cxn>
                <a:cxn ang="f316">
                  <a:pos x="f595" y="f593"/>
                </a:cxn>
                <a:cxn ang="f316">
                  <a:pos x="f596" y="f591"/>
                </a:cxn>
                <a:cxn ang="f316">
                  <a:pos x="f597" y="f589"/>
                </a:cxn>
                <a:cxn ang="f316">
                  <a:pos x="f594" y="f587"/>
                </a:cxn>
                <a:cxn ang="f316">
                  <a:pos x="f598" y="f599"/>
                </a:cxn>
                <a:cxn ang="f316">
                  <a:pos x="f596" y="f600"/>
                </a:cxn>
                <a:cxn ang="f316">
                  <a:pos x="f598" y="f599"/>
                </a:cxn>
              </a:cxnLst>
              <a:rect l="f505" t="f508" r="f506" b="f507"/>
              <a:pathLst>
                <a:path w="732" h="760">
                  <a:moveTo>
                    <a:pt x="f8" y="f9"/>
                  </a:moveTo>
                  <a:cubicBezTo>
                    <a:pt x="f10" y="f9"/>
                    <a:pt x="f11" y="f9"/>
                    <a:pt x="f11" y="f12"/>
                  </a:cubicBezTo>
                  <a:cubicBezTo>
                    <a:pt x="f13" y="f14"/>
                    <a:pt x="f15" y="f16"/>
                    <a:pt x="f17" y="f18"/>
                  </a:cubicBezTo>
                  <a:cubicBezTo>
                    <a:pt x="f19" y="f8"/>
                    <a:pt x="f20" y="f21"/>
                    <a:pt x="f22" y="f23"/>
                  </a:cubicBezTo>
                  <a:cubicBezTo>
                    <a:pt x="f24" y="f25"/>
                    <a:pt x="f26" y="f27"/>
                    <a:pt x="f28" y="f29"/>
                  </a:cubicBezTo>
                  <a:cubicBezTo>
                    <a:pt x="f30" y="f31"/>
                    <a:pt x="f32" y="f33"/>
                    <a:pt x="f34" y="f35"/>
                  </a:cubicBezTo>
                  <a:cubicBezTo>
                    <a:pt x="f36" y="f37"/>
                    <a:pt x="f36" y="f37"/>
                    <a:pt x="f5" y="f30"/>
                  </a:cubicBezTo>
                  <a:cubicBezTo>
                    <a:pt x="f38" y="f39"/>
                    <a:pt x="f40" y="f41"/>
                    <a:pt x="f42" y="f43"/>
                  </a:cubicBezTo>
                  <a:cubicBezTo>
                    <a:pt x="f34" y="f44"/>
                    <a:pt x="f45" y="f44"/>
                    <a:pt x="f46" y="f5"/>
                  </a:cubicBezTo>
                  <a:cubicBezTo>
                    <a:pt x="f47" y="f48"/>
                    <a:pt x="f13" y="f49"/>
                    <a:pt x="f50" y="f51"/>
                  </a:cubicBezTo>
                  <a:cubicBezTo>
                    <a:pt x="f52" y="f53"/>
                    <a:pt x="f54" y="f39"/>
                    <a:pt x="f55" y="f56"/>
                  </a:cubicBezTo>
                  <a:cubicBezTo>
                    <a:pt x="f57" y="f37"/>
                    <a:pt x="f58" y="f59"/>
                    <a:pt x="f60" y="f46"/>
                  </a:cubicBezTo>
                  <a:cubicBezTo>
                    <a:pt x="f61" y="f62"/>
                    <a:pt x="f63" y="f64"/>
                    <a:pt x="f9" y="f65"/>
                  </a:cubicBezTo>
                  <a:cubicBezTo>
                    <a:pt x="f66" y="f67"/>
                    <a:pt x="f68" y="f69"/>
                    <a:pt x="f70" y="f71"/>
                  </a:cubicBezTo>
                  <a:cubicBezTo>
                    <a:pt x="f72" y="f73"/>
                    <a:pt x="f74" y="f75"/>
                    <a:pt x="f76" y="f77"/>
                  </a:cubicBezTo>
                  <a:cubicBezTo>
                    <a:pt x="f78" y="f79"/>
                    <a:pt x="f80" y="f81"/>
                    <a:pt x="f75" y="f8"/>
                  </a:cubicBezTo>
                  <a:cubicBezTo>
                    <a:pt x="f82" y="f83"/>
                    <a:pt x="f73" y="f62"/>
                    <a:pt x="f71" y="f19"/>
                  </a:cubicBezTo>
                  <a:cubicBezTo>
                    <a:pt x="f84" y="f34"/>
                    <a:pt x="f84" y="f85"/>
                    <a:pt x="f86" y="f87"/>
                  </a:cubicBezTo>
                  <a:cubicBezTo>
                    <a:pt x="f88" y="f40"/>
                    <a:pt x="f89" y="f38"/>
                    <a:pt x="f90" y="f91"/>
                  </a:cubicBezTo>
                  <a:cubicBezTo>
                    <a:pt x="f90" y="f44"/>
                    <a:pt x="f92" y="f93"/>
                    <a:pt x="f94" y="f95"/>
                  </a:cubicBezTo>
                  <a:cubicBezTo>
                    <a:pt x="f96" y="f24"/>
                    <a:pt x="f97" y="f98"/>
                    <a:pt x="f99" y="f100"/>
                  </a:cubicBezTo>
                  <a:cubicBezTo>
                    <a:pt x="f101" y="f102"/>
                    <a:pt x="f103" y="f104"/>
                    <a:pt x="f103" y="f105"/>
                  </a:cubicBezTo>
                  <a:cubicBezTo>
                    <a:pt x="f106" y="f107"/>
                    <a:pt x="f103" y="f108"/>
                    <a:pt x="f103" y="f103"/>
                  </a:cubicBezTo>
                  <a:cubicBezTo>
                    <a:pt x="f103" y="f109"/>
                    <a:pt x="f6" y="f110"/>
                    <a:pt x="f111" y="f112"/>
                  </a:cubicBezTo>
                  <a:cubicBezTo>
                    <a:pt x="f113" y="f114"/>
                    <a:pt x="f115" y="f7"/>
                    <a:pt x="f116" y="f7"/>
                  </a:cubicBezTo>
                  <a:cubicBezTo>
                    <a:pt x="f117" y="f118"/>
                    <a:pt x="f119" y="f114"/>
                    <a:pt x="f120" y="f121"/>
                  </a:cubicBezTo>
                  <a:cubicBezTo>
                    <a:pt x="f122" y="f123"/>
                    <a:pt x="f124" y="f125"/>
                    <a:pt x="f124" y="f126"/>
                  </a:cubicBezTo>
                  <a:cubicBezTo>
                    <a:pt x="f124" y="f127"/>
                    <a:pt x="f122" y="f128"/>
                    <a:pt x="f120" y="f129"/>
                  </a:cubicBezTo>
                  <a:cubicBezTo>
                    <a:pt x="f130" y="f131"/>
                    <a:pt x="f132" y="f29"/>
                    <a:pt x="f133" y="f134"/>
                  </a:cubicBezTo>
                  <a:cubicBezTo>
                    <a:pt x="f135" y="f31"/>
                    <a:pt x="f136" y="f137"/>
                    <a:pt x="f138" y="f52"/>
                  </a:cubicBezTo>
                  <a:cubicBezTo>
                    <a:pt x="f139" y="f140"/>
                    <a:pt x="f141" y="f21"/>
                    <a:pt x="f142" y="f18"/>
                  </a:cubicBezTo>
                  <a:cubicBezTo>
                    <a:pt x="f143" y="f144"/>
                    <a:pt x="f145" y="f146"/>
                    <a:pt x="f147" y="f148"/>
                  </a:cubicBezTo>
                  <a:cubicBezTo>
                    <a:pt x="f149" y="f12"/>
                    <a:pt x="f150" y="f151"/>
                    <a:pt x="f152" y="f153"/>
                  </a:cubicBezTo>
                  <a:cubicBezTo>
                    <a:pt x="f154" y="f74"/>
                    <a:pt x="f155" y="f156"/>
                    <a:pt x="f157" y="f158"/>
                  </a:cubicBezTo>
                  <a:cubicBezTo>
                    <a:pt x="f159" y="f160"/>
                    <a:pt x="f161" y="f160"/>
                    <a:pt x="f72" y="f162"/>
                  </a:cubicBezTo>
                  <a:cubicBezTo>
                    <a:pt x="f163" y="f73"/>
                    <a:pt x="f67" y="f80"/>
                    <a:pt x="f57" y="f164"/>
                  </a:cubicBezTo>
                  <a:cubicBezTo>
                    <a:pt x="f165" y="f166"/>
                    <a:pt x="f167" y="f168"/>
                    <a:pt x="f169" y="f170"/>
                  </a:cubicBezTo>
                  <a:cubicBezTo>
                    <a:pt x="f144" y="f171"/>
                    <a:pt x="f172" y="f173"/>
                    <a:pt x="f21" y="f165"/>
                  </a:cubicBezTo>
                  <a:cubicBezTo>
                    <a:pt x="f174" y="f175"/>
                    <a:pt x="f2" y="f66"/>
                    <a:pt x="f176" y="f177"/>
                  </a:cubicBezTo>
                  <a:cubicBezTo>
                    <a:pt x="f146" y="f81"/>
                    <a:pt x="f178" y="f63"/>
                    <a:pt x="f174" y="f179"/>
                  </a:cubicBezTo>
                  <a:cubicBezTo>
                    <a:pt x="f180" y="f181"/>
                    <a:pt x="f23" y="f182"/>
                    <a:pt x="f8" y="f9"/>
                  </a:cubicBezTo>
                  <a:close/>
                  <a:moveTo>
                    <a:pt x="f13" y="f39"/>
                  </a:moveTo>
                  <a:cubicBezTo>
                    <a:pt x="f183" y="f56"/>
                    <a:pt x="f184" y="f59"/>
                    <a:pt x="f185" y="f20"/>
                  </a:cubicBezTo>
                  <a:cubicBezTo>
                    <a:pt x="f186" y="f187"/>
                    <a:pt x="f8" y="f188"/>
                    <a:pt x="f144" y="f189"/>
                  </a:cubicBezTo>
                  <a:cubicBezTo>
                    <a:pt x="f190" y="f15"/>
                    <a:pt x="f16" y="f191"/>
                    <a:pt x="f192" y="f193"/>
                  </a:cubicBezTo>
                  <a:cubicBezTo>
                    <a:pt x="f52" y="f34"/>
                    <a:pt x="f18" y="f194"/>
                    <a:pt x="f13" y="f39"/>
                  </a:cubicBezTo>
                  <a:close/>
                  <a:moveTo>
                    <a:pt x="f195" y="f39"/>
                  </a:moveTo>
                  <a:cubicBezTo>
                    <a:pt x="f196" y="f194"/>
                    <a:pt x="f197" y="f37"/>
                    <a:pt x="f198" y="f193"/>
                  </a:cubicBezTo>
                  <a:cubicBezTo>
                    <a:pt x="f199" y="f200"/>
                    <a:pt x="f201" y="f185"/>
                    <a:pt x="f202" y="f189"/>
                  </a:cubicBezTo>
                  <a:cubicBezTo>
                    <a:pt x="f196" y="f185"/>
                    <a:pt x="f203" y="f187"/>
                    <a:pt x="f204" y="f20"/>
                  </a:cubicBezTo>
                  <a:cubicBezTo>
                    <a:pt x="f145" y="f59"/>
                    <a:pt x="f205" y="f56"/>
                    <a:pt x="f195" y="f39"/>
                  </a:cubicBezTo>
                  <a:close/>
                  <a:moveTo>
                    <a:pt x="f105" y="f206"/>
                  </a:moveTo>
                  <a:cubicBezTo>
                    <a:pt x="f207" y="f9"/>
                    <a:pt x="f208" y="f167"/>
                    <a:pt x="f202" y="f209"/>
                  </a:cubicBezTo>
                  <a:cubicBezTo>
                    <a:pt x="f210" y="f63"/>
                    <a:pt x="f162" y="f211"/>
                    <a:pt x="f105" y="f20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8" name="Freeform 10">
              <a:extLst>
                <a:ext uri="{FF2B5EF4-FFF2-40B4-BE49-F238E27FC236}">
                  <a16:creationId xmlns:a16="http://schemas.microsoft.com/office/drawing/2014/main" id="{2EC9664F-559E-A888-DF69-AC2CBD68A930}"/>
                </a:ext>
              </a:extLst>
            </p:cNvPr>
            <p:cNvSpPr/>
            <p:nvPr/>
          </p:nvSpPr>
          <p:spPr>
            <a:xfrm>
              <a:off x="11396167" y="5674720"/>
              <a:ext cx="418438" cy="418438"/>
            </a:xfrm>
            <a:custGeom>
              <a:avLst/>
              <a:gdLst>
                <a:gd name="f0" fmla="val 10800000"/>
                <a:gd name="f1" fmla="val 5400000"/>
                <a:gd name="f2" fmla="val 180"/>
                <a:gd name="f3" fmla="val w"/>
                <a:gd name="f4" fmla="val h"/>
                <a:gd name="f5" fmla="val 0"/>
                <a:gd name="f6" fmla="val 435"/>
                <a:gd name="f7" fmla="val 434"/>
                <a:gd name="f8" fmla="val 219"/>
                <a:gd name="f9" fmla="val 335"/>
                <a:gd name="f10" fmla="val 338"/>
                <a:gd name="f11" fmla="val 433"/>
                <a:gd name="f12" fmla="val 221"/>
                <a:gd name="f13" fmla="val 100"/>
                <a:gd name="f14" fmla="val 2"/>
                <a:gd name="f15" fmla="val 340"/>
                <a:gd name="f16" fmla="val 1"/>
                <a:gd name="f17" fmla="val 220"/>
                <a:gd name="f18" fmla="val 102"/>
                <a:gd name="f19" fmla="val 96"/>
                <a:gd name="f20" fmla="val 3"/>
                <a:gd name="f21" fmla="val 213"/>
                <a:gd name="f22" fmla="val 336"/>
                <a:gd name="f23" fmla="val 432"/>
                <a:gd name="f24" fmla="val 95"/>
                <a:gd name="f25" fmla="val 38"/>
                <a:gd name="f26" fmla="val 217"/>
                <a:gd name="f27" fmla="val 37"/>
                <a:gd name="f28" fmla="val 313"/>
                <a:gd name="f29" fmla="val 116"/>
                <a:gd name="f30" fmla="val 396"/>
                <a:gd name="f31" fmla="val 211"/>
                <a:gd name="f32" fmla="val 398"/>
                <a:gd name="f33" fmla="val 400"/>
                <a:gd name="f34" fmla="val 395"/>
                <a:gd name="f35" fmla="val 321"/>
                <a:gd name="f36" fmla="val 397"/>
                <a:gd name="f37" fmla="val 122"/>
                <a:gd name="f38" fmla="val 319"/>
                <a:gd name="f39" fmla="val 40"/>
                <a:gd name="f40" fmla="val 120"/>
                <a:gd name="f41" fmla="val 36"/>
                <a:gd name="f42" fmla="val 39"/>
                <a:gd name="f43" fmla="val 115"/>
                <a:gd name="f44" fmla="+- 0 0 -90"/>
                <a:gd name="f45" fmla="*/ f3 1 435"/>
                <a:gd name="f46" fmla="*/ f4 1 435"/>
                <a:gd name="f47" fmla="val f5"/>
                <a:gd name="f48" fmla="val f6"/>
                <a:gd name="f49" fmla="*/ f44 f0 1"/>
                <a:gd name="f50" fmla="+- f48 0 f47"/>
                <a:gd name="f51" fmla="*/ f49 1 f2"/>
                <a:gd name="f52" fmla="*/ f50 1 435"/>
                <a:gd name="f53" fmla="*/ 434 f50 1"/>
                <a:gd name="f54" fmla="*/ 219 f50 1"/>
                <a:gd name="f55" fmla="*/ 221 f50 1"/>
                <a:gd name="f56" fmla="*/ 1 f50 1"/>
                <a:gd name="f57" fmla="*/ 220 f50 1"/>
                <a:gd name="f58" fmla="*/ 213 f50 1"/>
                <a:gd name="f59" fmla="*/ 2 f50 1"/>
                <a:gd name="f60" fmla="*/ 38 f50 1"/>
                <a:gd name="f61" fmla="*/ 217 f50 1"/>
                <a:gd name="f62" fmla="*/ 211 f50 1"/>
                <a:gd name="f63" fmla="*/ 398 f50 1"/>
                <a:gd name="f64" fmla="*/ 397 f50 1"/>
                <a:gd name="f65" fmla="+- f51 0 f1"/>
                <a:gd name="f66" fmla="*/ f53 1 435"/>
                <a:gd name="f67" fmla="*/ f54 1 435"/>
                <a:gd name="f68" fmla="*/ f55 1 435"/>
                <a:gd name="f69" fmla="*/ f56 1 435"/>
                <a:gd name="f70" fmla="*/ f57 1 435"/>
                <a:gd name="f71" fmla="*/ f58 1 435"/>
                <a:gd name="f72" fmla="*/ f59 1 435"/>
                <a:gd name="f73" fmla="*/ f60 1 435"/>
                <a:gd name="f74" fmla="*/ f61 1 435"/>
                <a:gd name="f75" fmla="*/ f62 1 435"/>
                <a:gd name="f76" fmla="*/ f63 1 435"/>
                <a:gd name="f77" fmla="*/ f64 1 435"/>
                <a:gd name="f78" fmla="*/ 0 1 f52"/>
                <a:gd name="f79" fmla="*/ f48 1 f52"/>
                <a:gd name="f80" fmla="*/ f66 1 f52"/>
                <a:gd name="f81" fmla="*/ f67 1 f52"/>
                <a:gd name="f82" fmla="*/ f68 1 f52"/>
                <a:gd name="f83" fmla="*/ f69 1 f52"/>
                <a:gd name="f84" fmla="*/ f70 1 f52"/>
                <a:gd name="f85" fmla="*/ f71 1 f52"/>
                <a:gd name="f86" fmla="*/ f72 1 f52"/>
                <a:gd name="f87" fmla="*/ f73 1 f52"/>
                <a:gd name="f88" fmla="*/ f74 1 f52"/>
                <a:gd name="f89" fmla="*/ f75 1 f52"/>
                <a:gd name="f90" fmla="*/ f76 1 f52"/>
                <a:gd name="f91" fmla="*/ f77 1 f52"/>
                <a:gd name="f92" fmla="*/ f78 f45 1"/>
                <a:gd name="f93" fmla="*/ f79 f45 1"/>
                <a:gd name="f94" fmla="*/ f79 f46 1"/>
                <a:gd name="f95" fmla="*/ f78 f46 1"/>
                <a:gd name="f96" fmla="*/ f80 f45 1"/>
                <a:gd name="f97" fmla="*/ f81 f46 1"/>
                <a:gd name="f98" fmla="*/ f82 f45 1"/>
                <a:gd name="f99" fmla="*/ f80 f46 1"/>
                <a:gd name="f100" fmla="*/ f83 f45 1"/>
                <a:gd name="f101" fmla="*/ f84 f46 1"/>
                <a:gd name="f102" fmla="*/ f85 f45 1"/>
                <a:gd name="f103" fmla="*/ f86 f46 1"/>
                <a:gd name="f104" fmla="*/ f87 f45 1"/>
                <a:gd name="f105" fmla="*/ f88 f46 1"/>
                <a:gd name="f106" fmla="*/ f89 f45 1"/>
                <a:gd name="f107" fmla="*/ f90 f46 1"/>
                <a:gd name="f108" fmla="*/ f91 f45 1"/>
                <a:gd name="f109" fmla="*/ f82 f46 1"/>
                <a:gd name="f110" fmla="*/ f87 f46 1"/>
              </a:gdLst>
              <a:ahLst/>
              <a:cxnLst>
                <a:cxn ang="3cd4">
                  <a:pos x="hc" y="t"/>
                </a:cxn>
                <a:cxn ang="0">
                  <a:pos x="r" y="vc"/>
                </a:cxn>
                <a:cxn ang="cd4">
                  <a:pos x="hc" y="b"/>
                </a:cxn>
                <a:cxn ang="cd2">
                  <a:pos x="l" y="vc"/>
                </a:cxn>
                <a:cxn ang="f65">
                  <a:pos x="f96" y="f97"/>
                </a:cxn>
                <a:cxn ang="f65">
                  <a:pos x="f98" y="f99"/>
                </a:cxn>
                <a:cxn ang="f65">
                  <a:pos x="f100" y="f101"/>
                </a:cxn>
                <a:cxn ang="f65">
                  <a:pos x="f102" y="f103"/>
                </a:cxn>
                <a:cxn ang="f65">
                  <a:pos x="f96" y="f97"/>
                </a:cxn>
                <a:cxn ang="f65">
                  <a:pos x="f104" y="f105"/>
                </a:cxn>
                <a:cxn ang="f65">
                  <a:pos x="f106" y="f107"/>
                </a:cxn>
                <a:cxn ang="f65">
                  <a:pos x="f108" y="f109"/>
                </a:cxn>
                <a:cxn ang="f65">
                  <a:pos x="f98" y="f110"/>
                </a:cxn>
                <a:cxn ang="f65">
                  <a:pos x="f104" y="f105"/>
                </a:cxn>
              </a:cxnLst>
              <a:rect l="f92" t="f95" r="f93" b="f94"/>
              <a:pathLst>
                <a:path w="435" h="435">
                  <a:moveTo>
                    <a:pt x="f7" y="f8"/>
                  </a:moveTo>
                  <a:cubicBezTo>
                    <a:pt x="f6" y="f9"/>
                    <a:pt x="f10" y="f11"/>
                    <a:pt x="f12" y="f7"/>
                  </a:cubicBezTo>
                  <a:cubicBezTo>
                    <a:pt x="f13" y="f6"/>
                    <a:pt x="f14" y="f15"/>
                    <a:pt x="f16" y="f17"/>
                  </a:cubicBezTo>
                  <a:cubicBezTo>
                    <a:pt x="f5" y="f18"/>
                    <a:pt x="f19" y="f20"/>
                    <a:pt x="f21" y="f14"/>
                  </a:cubicBezTo>
                  <a:cubicBezTo>
                    <a:pt x="f22" y="f5"/>
                    <a:pt x="f23" y="f24"/>
                    <a:pt x="f7" y="f8"/>
                  </a:cubicBezTo>
                  <a:close/>
                  <a:moveTo>
                    <a:pt x="f25" y="f26"/>
                  </a:moveTo>
                  <a:cubicBezTo>
                    <a:pt x="f27" y="f28"/>
                    <a:pt x="f29" y="f30"/>
                    <a:pt x="f31" y="f32"/>
                  </a:cubicBezTo>
                  <a:cubicBezTo>
                    <a:pt x="f28" y="f33"/>
                    <a:pt x="f34" y="f35"/>
                    <a:pt x="f36" y="f12"/>
                  </a:cubicBezTo>
                  <a:cubicBezTo>
                    <a:pt x="f32" y="f37"/>
                    <a:pt x="f38" y="f39"/>
                    <a:pt x="f12" y="f25"/>
                  </a:cubicBezTo>
                  <a:cubicBezTo>
                    <a:pt x="f40" y="f41"/>
                    <a:pt x="f42" y="f43"/>
                    <a:pt x="f25" y="f2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9" name="Freeform 11">
              <a:extLst>
                <a:ext uri="{FF2B5EF4-FFF2-40B4-BE49-F238E27FC236}">
                  <a16:creationId xmlns:a16="http://schemas.microsoft.com/office/drawing/2014/main" id="{8DB66B86-2172-BCF3-9E33-4B720E186848}"/>
                </a:ext>
              </a:extLst>
            </p:cNvPr>
            <p:cNvSpPr/>
            <p:nvPr/>
          </p:nvSpPr>
          <p:spPr>
            <a:xfrm>
              <a:off x="10927345" y="5743035"/>
              <a:ext cx="266437" cy="367204"/>
            </a:xfrm>
            <a:custGeom>
              <a:avLst/>
              <a:gdLst>
                <a:gd name="f0" fmla="val 10800000"/>
                <a:gd name="f1" fmla="val 5400000"/>
                <a:gd name="f2" fmla="val 360"/>
                <a:gd name="f3" fmla="val 180"/>
                <a:gd name="f4" fmla="val w"/>
                <a:gd name="f5" fmla="val h"/>
                <a:gd name="f6" fmla="val 0"/>
                <a:gd name="f7" fmla="val 277"/>
                <a:gd name="f8" fmla="val 382"/>
                <a:gd name="f9" fmla="val 267"/>
                <a:gd name="f10" fmla="val 271"/>
                <a:gd name="f11" fmla="val 305"/>
                <a:gd name="f12" fmla="val 332"/>
                <a:gd name="f13" fmla="val 263"/>
                <a:gd name="f14" fmla="val 261"/>
                <a:gd name="f15" fmla="val 377"/>
                <a:gd name="f16" fmla="val 251"/>
                <a:gd name="f17" fmla="val 235"/>
                <a:gd name="f18" fmla="val 380"/>
                <a:gd name="f19" fmla="val 124"/>
                <a:gd name="f20" fmla="val 366"/>
                <a:gd name="f21" fmla="val 26"/>
                <a:gd name="f22" fmla="val 295"/>
                <a:gd name="f23" fmla="val 7"/>
                <a:gd name="f24" fmla="val 167"/>
                <a:gd name="f25" fmla="val 119"/>
                <a:gd name="f26" fmla="val 4"/>
                <a:gd name="f27" fmla="val 71"/>
                <a:gd name="f28" fmla="val 12"/>
                <a:gd name="f29" fmla="val 24"/>
                <a:gd name="f30" fmla="val 14"/>
                <a:gd name="f31" fmla="val 10"/>
                <a:gd name="f32" fmla="val 22"/>
                <a:gd name="f33" fmla="val 38"/>
                <a:gd name="f34" fmla="val 132"/>
                <a:gd name="f35" fmla="val 27"/>
                <a:gd name="f36" fmla="val 211"/>
                <a:gd name="f37" fmla="val 73"/>
                <a:gd name="f38" fmla="val 266"/>
                <a:gd name="f39" fmla="val 201"/>
                <a:gd name="f40" fmla="val 270"/>
                <a:gd name="f41" fmla="val 239"/>
                <a:gd name="f42" fmla="val 232"/>
                <a:gd name="f43" fmla="val 314"/>
                <a:gd name="f44" fmla="val 257"/>
                <a:gd name="f45" fmla="val 179"/>
                <a:gd name="f46" fmla="val 170"/>
                <a:gd name="f47" fmla="val 75"/>
                <a:gd name="f48" fmla="val 47"/>
                <a:gd name="f49" fmla="val 46"/>
                <a:gd name="f50" fmla="val 20"/>
                <a:gd name="f51" fmla="val 165"/>
                <a:gd name="f52" fmla="val 60"/>
                <a:gd name="f53" fmla="val 300"/>
                <a:gd name="f54" fmla="val 334"/>
                <a:gd name="f55" fmla="val 188"/>
                <a:gd name="f56" fmla="val 315"/>
                <a:gd name="f57" fmla="val 176"/>
                <a:gd name="f58" fmla="val 298"/>
                <a:gd name="f59" fmla="val 164"/>
                <a:gd name="f60" fmla="val 281"/>
                <a:gd name="f61" fmla="val 156"/>
                <a:gd name="f62" fmla="val 151"/>
                <a:gd name="f63" fmla="val 259"/>
                <a:gd name="f64" fmla="val 250"/>
                <a:gd name="f65" fmla="val 177"/>
                <a:gd name="f66" fmla="val 241"/>
                <a:gd name="f67" fmla="val 186"/>
                <a:gd name="f68" fmla="val 249"/>
                <a:gd name="f69" fmla="val 194"/>
                <a:gd name="f70" fmla="val 260"/>
                <a:gd name="f71" fmla="val 206"/>
                <a:gd name="f72" fmla="val 278"/>
                <a:gd name="f73" fmla="val 219"/>
                <a:gd name="f74" fmla="+- 0 0 -90"/>
                <a:gd name="f75" fmla="*/ f4 1 277"/>
                <a:gd name="f76" fmla="*/ f5 1 382"/>
                <a:gd name="f77" fmla="val f6"/>
                <a:gd name="f78" fmla="val f7"/>
                <a:gd name="f79" fmla="val f8"/>
                <a:gd name="f80" fmla="*/ f74 f0 1"/>
                <a:gd name="f81" fmla="+- f79 0 f77"/>
                <a:gd name="f82" fmla="+- f78 0 f77"/>
                <a:gd name="f83" fmla="*/ f80 1 f3"/>
                <a:gd name="f84" fmla="*/ f82 1 277"/>
                <a:gd name="f85" fmla="*/ f81 1 382"/>
                <a:gd name="f86" fmla="*/ 277 f82 1"/>
                <a:gd name="f87" fmla="*/ 267 f81 1"/>
                <a:gd name="f88" fmla="*/ 263 f82 1"/>
                <a:gd name="f89" fmla="*/ 360 f81 1"/>
                <a:gd name="f90" fmla="*/ 235 f82 1"/>
                <a:gd name="f91" fmla="*/ 380 f81 1"/>
                <a:gd name="f92" fmla="*/ 7 f82 1"/>
                <a:gd name="f93" fmla="*/ 167 f81 1"/>
                <a:gd name="f94" fmla="*/ 12 f82 1"/>
                <a:gd name="f95" fmla="*/ 24 f81 1"/>
                <a:gd name="f96" fmla="*/ 38 f82 1"/>
                <a:gd name="f97" fmla="*/ 4 f81 1"/>
                <a:gd name="f98" fmla="*/ 251 f82 1"/>
                <a:gd name="f99" fmla="*/ 232 f82 1"/>
                <a:gd name="f100" fmla="*/ 314 f81 1"/>
                <a:gd name="f101" fmla="*/ 47 f82 1"/>
                <a:gd name="f102" fmla="*/ 46 f81 1"/>
                <a:gd name="f103" fmla="*/ 201 f82 1"/>
                <a:gd name="f104" fmla="*/ 334 f81 1"/>
                <a:gd name="f105" fmla="*/ 164 f82 1"/>
                <a:gd name="f106" fmla="*/ 281 f81 1"/>
                <a:gd name="f107" fmla="*/ 250 f81 1"/>
                <a:gd name="f108" fmla="*/ 194 f82 1"/>
                <a:gd name="f109" fmla="*/ 260 f81 1"/>
                <a:gd name="f110" fmla="+- f83 0 f1"/>
                <a:gd name="f111" fmla="*/ f86 1 277"/>
                <a:gd name="f112" fmla="*/ f87 1 382"/>
                <a:gd name="f113" fmla="*/ f88 1 277"/>
                <a:gd name="f114" fmla="*/ f89 1 382"/>
                <a:gd name="f115" fmla="*/ f90 1 277"/>
                <a:gd name="f116" fmla="*/ f91 1 382"/>
                <a:gd name="f117" fmla="*/ f92 1 277"/>
                <a:gd name="f118" fmla="*/ f93 1 382"/>
                <a:gd name="f119" fmla="*/ f94 1 277"/>
                <a:gd name="f120" fmla="*/ f95 1 382"/>
                <a:gd name="f121" fmla="*/ f96 1 277"/>
                <a:gd name="f122" fmla="*/ f97 1 382"/>
                <a:gd name="f123" fmla="*/ f98 1 277"/>
                <a:gd name="f124" fmla="*/ f99 1 277"/>
                <a:gd name="f125" fmla="*/ f100 1 382"/>
                <a:gd name="f126" fmla="*/ f101 1 277"/>
                <a:gd name="f127" fmla="*/ f102 1 382"/>
                <a:gd name="f128" fmla="*/ f103 1 277"/>
                <a:gd name="f129" fmla="*/ f104 1 382"/>
                <a:gd name="f130" fmla="*/ f105 1 277"/>
                <a:gd name="f131" fmla="*/ f106 1 382"/>
                <a:gd name="f132" fmla="*/ f107 1 382"/>
                <a:gd name="f133" fmla="*/ f108 1 277"/>
                <a:gd name="f134" fmla="*/ f109 1 382"/>
                <a:gd name="f135" fmla="*/ 0 1 f84"/>
                <a:gd name="f136" fmla="*/ f78 1 f84"/>
                <a:gd name="f137" fmla="*/ 0 1 f85"/>
                <a:gd name="f138" fmla="*/ f79 1 f85"/>
                <a:gd name="f139" fmla="*/ f111 1 f84"/>
                <a:gd name="f140" fmla="*/ f112 1 f85"/>
                <a:gd name="f141" fmla="*/ f113 1 f84"/>
                <a:gd name="f142" fmla="*/ f114 1 f85"/>
                <a:gd name="f143" fmla="*/ f115 1 f84"/>
                <a:gd name="f144" fmla="*/ f116 1 f85"/>
                <a:gd name="f145" fmla="*/ f117 1 f84"/>
                <a:gd name="f146" fmla="*/ f118 1 f85"/>
                <a:gd name="f147" fmla="*/ f119 1 f84"/>
                <a:gd name="f148" fmla="*/ f120 1 f85"/>
                <a:gd name="f149" fmla="*/ f121 1 f84"/>
                <a:gd name="f150" fmla="*/ f122 1 f85"/>
                <a:gd name="f151" fmla="*/ f123 1 f84"/>
                <a:gd name="f152" fmla="*/ f124 1 f84"/>
                <a:gd name="f153" fmla="*/ f125 1 f85"/>
                <a:gd name="f154" fmla="*/ f126 1 f84"/>
                <a:gd name="f155" fmla="*/ f127 1 f85"/>
                <a:gd name="f156" fmla="*/ f128 1 f84"/>
                <a:gd name="f157" fmla="*/ f129 1 f85"/>
                <a:gd name="f158" fmla="*/ f130 1 f84"/>
                <a:gd name="f159" fmla="*/ f131 1 f85"/>
                <a:gd name="f160" fmla="*/ f132 1 f85"/>
                <a:gd name="f161" fmla="*/ f133 1 f84"/>
                <a:gd name="f162" fmla="*/ f134 1 f85"/>
                <a:gd name="f163" fmla="*/ f135 f75 1"/>
                <a:gd name="f164" fmla="*/ f136 f75 1"/>
                <a:gd name="f165" fmla="*/ f138 f76 1"/>
                <a:gd name="f166" fmla="*/ f137 f76 1"/>
                <a:gd name="f167" fmla="*/ f139 f75 1"/>
                <a:gd name="f168" fmla="*/ f140 f76 1"/>
                <a:gd name="f169" fmla="*/ f141 f75 1"/>
                <a:gd name="f170" fmla="*/ f142 f76 1"/>
                <a:gd name="f171" fmla="*/ f143 f75 1"/>
                <a:gd name="f172" fmla="*/ f144 f76 1"/>
                <a:gd name="f173" fmla="*/ f145 f75 1"/>
                <a:gd name="f174" fmla="*/ f146 f76 1"/>
                <a:gd name="f175" fmla="*/ f147 f75 1"/>
                <a:gd name="f176" fmla="*/ f148 f76 1"/>
                <a:gd name="f177" fmla="*/ f149 f75 1"/>
                <a:gd name="f178" fmla="*/ f150 f76 1"/>
                <a:gd name="f179" fmla="*/ f151 f75 1"/>
                <a:gd name="f180" fmla="*/ f152 f75 1"/>
                <a:gd name="f181" fmla="*/ f153 f76 1"/>
                <a:gd name="f182" fmla="*/ f154 f75 1"/>
                <a:gd name="f183" fmla="*/ f155 f76 1"/>
                <a:gd name="f184" fmla="*/ f156 f75 1"/>
                <a:gd name="f185" fmla="*/ f157 f76 1"/>
                <a:gd name="f186" fmla="*/ f158 f75 1"/>
                <a:gd name="f187" fmla="*/ f159 f76 1"/>
                <a:gd name="f188" fmla="*/ f160 f76 1"/>
                <a:gd name="f189" fmla="*/ f161 f75 1"/>
                <a:gd name="f190" fmla="*/ f162 f76 1"/>
              </a:gdLst>
              <a:ahLst/>
              <a:cxnLst>
                <a:cxn ang="3cd4">
                  <a:pos x="hc" y="t"/>
                </a:cxn>
                <a:cxn ang="0">
                  <a:pos x="r" y="vc"/>
                </a:cxn>
                <a:cxn ang="cd4">
                  <a:pos x="hc" y="b"/>
                </a:cxn>
                <a:cxn ang="cd2">
                  <a:pos x="l" y="vc"/>
                </a:cxn>
                <a:cxn ang="f110">
                  <a:pos x="f167" y="f168"/>
                </a:cxn>
                <a:cxn ang="f110">
                  <a:pos x="f169" y="f170"/>
                </a:cxn>
                <a:cxn ang="f110">
                  <a:pos x="f171" y="f172"/>
                </a:cxn>
                <a:cxn ang="f110">
                  <a:pos x="f173" y="f174"/>
                </a:cxn>
                <a:cxn ang="f110">
                  <a:pos x="f175" y="f176"/>
                </a:cxn>
                <a:cxn ang="f110">
                  <a:pos x="f177" y="f178"/>
                </a:cxn>
                <a:cxn ang="f110">
                  <a:pos x="f179" y="f174"/>
                </a:cxn>
                <a:cxn ang="f110">
                  <a:pos x="f167" y="f168"/>
                </a:cxn>
                <a:cxn ang="f110">
                  <a:pos x="f180" y="f181"/>
                </a:cxn>
                <a:cxn ang="f110">
                  <a:pos x="f182" y="f183"/>
                </a:cxn>
                <a:cxn ang="f110">
                  <a:pos x="f184" y="f185"/>
                </a:cxn>
                <a:cxn ang="f110">
                  <a:pos x="f186" y="f187"/>
                </a:cxn>
                <a:cxn ang="f110">
                  <a:pos x="f186" y="f188"/>
                </a:cxn>
                <a:cxn ang="f110">
                  <a:pos x="f189" y="f190"/>
                </a:cxn>
                <a:cxn ang="f110">
                  <a:pos x="f180" y="f181"/>
                </a:cxn>
              </a:cxnLst>
              <a:rect l="f163" t="f166" r="f164" b="f165"/>
              <a:pathLst>
                <a:path w="277" h="382">
                  <a:moveTo>
                    <a:pt x="f7" y="f9"/>
                  </a:moveTo>
                  <a:cubicBezTo>
                    <a:pt x="f10" y="f11"/>
                    <a:pt x="f9" y="f12"/>
                    <a:pt x="f13" y="f2"/>
                  </a:cubicBezTo>
                  <a:cubicBezTo>
                    <a:pt x="f14" y="f15"/>
                    <a:pt x="f16" y="f8"/>
                    <a:pt x="f17" y="f18"/>
                  </a:cubicBezTo>
                  <a:cubicBezTo>
                    <a:pt x="f19" y="f20"/>
                    <a:pt x="f21" y="f22"/>
                    <a:pt x="f23" y="f24"/>
                  </a:cubicBezTo>
                  <a:cubicBezTo>
                    <a:pt x="f6" y="f25"/>
                    <a:pt x="f26" y="f27"/>
                    <a:pt x="f28" y="f29"/>
                  </a:cubicBezTo>
                  <a:cubicBezTo>
                    <a:pt x="f30" y="f31"/>
                    <a:pt x="f32" y="f6"/>
                    <a:pt x="f33" y="f26"/>
                  </a:cubicBezTo>
                  <a:cubicBezTo>
                    <a:pt x="f34" y="f35"/>
                    <a:pt x="f36" y="f37"/>
                    <a:pt x="f16" y="f24"/>
                  </a:cubicBezTo>
                  <a:cubicBezTo>
                    <a:pt x="f38" y="f39"/>
                    <a:pt x="f40" y="f41"/>
                    <a:pt x="f7" y="f9"/>
                  </a:cubicBezTo>
                  <a:close/>
                  <a:moveTo>
                    <a:pt x="f42" y="f43"/>
                  </a:moveTo>
                  <a:cubicBezTo>
                    <a:pt x="f44" y="f45"/>
                    <a:pt x="f46" y="f47"/>
                    <a:pt x="f48" y="f49"/>
                  </a:cubicBezTo>
                  <a:cubicBezTo>
                    <a:pt x="f50" y="f51"/>
                    <a:pt x="f52" y="f53"/>
                    <a:pt x="f39" y="f54"/>
                  </a:cubicBezTo>
                  <a:cubicBezTo>
                    <a:pt x="f55" y="f56"/>
                    <a:pt x="f57" y="f58"/>
                    <a:pt x="f59" y="f60"/>
                  </a:cubicBezTo>
                  <a:cubicBezTo>
                    <a:pt x="f61" y="f40"/>
                    <a:pt x="f62" y="f63"/>
                    <a:pt x="f59" y="f64"/>
                  </a:cubicBezTo>
                  <a:cubicBezTo>
                    <a:pt x="f65" y="f66"/>
                    <a:pt x="f67" y="f68"/>
                    <a:pt x="f69" y="f70"/>
                  </a:cubicBezTo>
                  <a:cubicBezTo>
                    <a:pt x="f71" y="f72"/>
                    <a:pt x="f73" y="f22"/>
                    <a:pt x="f42" y="f43"/>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0" name="Freeform 12">
              <a:extLst>
                <a:ext uri="{FF2B5EF4-FFF2-40B4-BE49-F238E27FC236}">
                  <a16:creationId xmlns:a16="http://schemas.microsoft.com/office/drawing/2014/main" id="{1A4CF8EE-2784-6ED0-5AA2-9D6F125B5318}"/>
                </a:ext>
              </a:extLst>
            </p:cNvPr>
            <p:cNvSpPr/>
            <p:nvPr/>
          </p:nvSpPr>
          <p:spPr>
            <a:xfrm>
              <a:off x="11708718" y="6402290"/>
              <a:ext cx="260457" cy="258747"/>
            </a:xfrm>
            <a:custGeom>
              <a:avLst/>
              <a:gdLst>
                <a:gd name="f0" fmla="val 10800000"/>
                <a:gd name="f1" fmla="val 5400000"/>
                <a:gd name="f2" fmla="val 180"/>
                <a:gd name="f3" fmla="val w"/>
                <a:gd name="f4" fmla="val h"/>
                <a:gd name="f5" fmla="val 0"/>
                <a:gd name="f6" fmla="val 271"/>
                <a:gd name="f7" fmla="val 269"/>
                <a:gd name="f8" fmla="val 135"/>
                <a:gd name="f9" fmla="val 1"/>
                <a:gd name="f10" fmla="val 171"/>
                <a:gd name="f11" fmla="val 208"/>
                <a:gd name="f12" fmla="val 244"/>
                <a:gd name="f13" fmla="val 263"/>
                <a:gd name="f14" fmla="val 8"/>
                <a:gd name="f15" fmla="val 27"/>
                <a:gd name="f16" fmla="val 270"/>
                <a:gd name="f17" fmla="val 82"/>
                <a:gd name="f18" fmla="val 137"/>
                <a:gd name="f19" fmla="val 193"/>
                <a:gd name="f20" fmla="val 206"/>
                <a:gd name="f21" fmla="val 266"/>
                <a:gd name="f22" fmla="val 215"/>
                <a:gd name="f23" fmla="val 253"/>
                <a:gd name="f24" fmla="val 221"/>
                <a:gd name="f25" fmla="val 235"/>
                <a:gd name="f26" fmla="val 190"/>
                <a:gd name="f27" fmla="val 251"/>
                <a:gd name="f28" fmla="val 157"/>
                <a:gd name="f29" fmla="val 265"/>
                <a:gd name="f30" fmla="val 149"/>
                <a:gd name="f31" fmla="val 136"/>
                <a:gd name="f32" fmla="val 128"/>
                <a:gd name="f33" fmla="val 91"/>
                <a:gd name="f34" fmla="val 252"/>
                <a:gd name="f35" fmla="val 55"/>
                <a:gd name="f36" fmla="val 236"/>
                <a:gd name="f37" fmla="val 19"/>
                <a:gd name="f38" fmla="val 5"/>
                <a:gd name="f39" fmla="val 216"/>
                <a:gd name="f40" fmla="val 207"/>
                <a:gd name="f41" fmla="val 192"/>
                <a:gd name="f42" fmla="val 138"/>
                <a:gd name="f43" fmla="val 83"/>
                <a:gd name="f44" fmla="val 28"/>
                <a:gd name="f45" fmla="val 6"/>
                <a:gd name="f46" fmla="val 29"/>
                <a:gd name="f47" fmla="val 64"/>
                <a:gd name="f48" fmla="val 99"/>
                <a:gd name="f49" fmla="val 38"/>
                <a:gd name="f50" fmla="val 37"/>
                <a:gd name="f51" fmla="val 45"/>
                <a:gd name="f52" fmla="val 51"/>
                <a:gd name="f53" fmla="val 57"/>
                <a:gd name="f54" fmla="val 98"/>
                <a:gd name="f55" fmla="val 36"/>
                <a:gd name="f56" fmla="val 179"/>
                <a:gd name="f57" fmla="val 184"/>
                <a:gd name="f58" fmla="val 43"/>
                <a:gd name="f59" fmla="val 191"/>
                <a:gd name="f60" fmla="val 48"/>
                <a:gd name="f61" fmla="val 132"/>
                <a:gd name="f62" fmla="val 238"/>
                <a:gd name="f63" fmla="val 134"/>
                <a:gd name="f64" fmla="val 237"/>
                <a:gd name="f65" fmla="val 219"/>
                <a:gd name="f66" fmla="val 197"/>
                <a:gd name="f67" fmla="val 230"/>
                <a:gd name="f68" fmla="val 186"/>
                <a:gd name="f69" fmla="val 173"/>
                <a:gd name="f70" fmla="val 234"/>
                <a:gd name="f71" fmla="val 139"/>
                <a:gd name="f72" fmla="val 105"/>
                <a:gd name="f73" fmla="val 71"/>
                <a:gd name="f74" fmla="val 60"/>
                <a:gd name="f75" fmla="val 49"/>
                <a:gd name="f76" fmla="val 167"/>
                <a:gd name="f77" fmla="val 104"/>
                <a:gd name="f78" fmla="+- 0 0 -90"/>
                <a:gd name="f79" fmla="*/ f3 1 271"/>
                <a:gd name="f80" fmla="*/ f4 1 269"/>
                <a:gd name="f81" fmla="val f5"/>
                <a:gd name="f82" fmla="val f6"/>
                <a:gd name="f83" fmla="val f7"/>
                <a:gd name="f84" fmla="*/ f78 f0 1"/>
                <a:gd name="f85" fmla="+- f83 0 f81"/>
                <a:gd name="f86" fmla="+- f82 0 f81"/>
                <a:gd name="f87" fmla="*/ f84 1 f2"/>
                <a:gd name="f88" fmla="*/ f86 1 271"/>
                <a:gd name="f89" fmla="*/ f85 1 269"/>
                <a:gd name="f90" fmla="*/ 135 f86 1"/>
                <a:gd name="f91" fmla="*/ 1 f85 1"/>
                <a:gd name="f92" fmla="*/ 244 f86 1"/>
                <a:gd name="f93" fmla="*/ 271 f86 1"/>
                <a:gd name="f94" fmla="*/ 27 f85 1"/>
                <a:gd name="f95" fmla="*/ 193 f85 1"/>
                <a:gd name="f96" fmla="*/ 253 f86 1"/>
                <a:gd name="f97" fmla="*/ 221 f85 1"/>
                <a:gd name="f98" fmla="*/ 157 f86 1"/>
                <a:gd name="f99" fmla="*/ 265 f85 1"/>
                <a:gd name="f100" fmla="*/ 128 f86 1"/>
                <a:gd name="f101" fmla="*/ 266 f85 1"/>
                <a:gd name="f102" fmla="*/ 19 f86 1"/>
                <a:gd name="f103" fmla="*/ 0 f86 1"/>
                <a:gd name="f104" fmla="*/ 192 f85 1"/>
                <a:gd name="f105" fmla="*/ 28 f85 1"/>
                <a:gd name="f106" fmla="*/ 29 f86 1"/>
                <a:gd name="f107" fmla="*/ 38 f86 1"/>
                <a:gd name="f108" fmla="*/ 38 f85 1"/>
                <a:gd name="f109" fmla="*/ 37 f86 1"/>
                <a:gd name="f110" fmla="*/ 57 f85 1"/>
                <a:gd name="f111" fmla="*/ 179 f85 1"/>
                <a:gd name="f112" fmla="*/ 48 f86 1"/>
                <a:gd name="f113" fmla="*/ 219 f86 1"/>
                <a:gd name="f114" fmla="*/ 197 f85 1"/>
                <a:gd name="f115" fmla="*/ 235 f86 1"/>
                <a:gd name="f116" fmla="*/ 173 f85 1"/>
                <a:gd name="f117" fmla="*/ 234 f86 1"/>
                <a:gd name="f118" fmla="*/ 71 f85 1"/>
                <a:gd name="f119" fmla="+- f87 0 f1"/>
                <a:gd name="f120" fmla="*/ f90 1 271"/>
                <a:gd name="f121" fmla="*/ f91 1 269"/>
                <a:gd name="f122" fmla="*/ f92 1 271"/>
                <a:gd name="f123" fmla="*/ f93 1 271"/>
                <a:gd name="f124" fmla="*/ f94 1 269"/>
                <a:gd name="f125" fmla="*/ f95 1 269"/>
                <a:gd name="f126" fmla="*/ f96 1 271"/>
                <a:gd name="f127" fmla="*/ f97 1 269"/>
                <a:gd name="f128" fmla="*/ f98 1 271"/>
                <a:gd name="f129" fmla="*/ f99 1 269"/>
                <a:gd name="f130" fmla="*/ f100 1 271"/>
                <a:gd name="f131" fmla="*/ f101 1 269"/>
                <a:gd name="f132" fmla="*/ f102 1 271"/>
                <a:gd name="f133" fmla="*/ f103 1 271"/>
                <a:gd name="f134" fmla="*/ f104 1 269"/>
                <a:gd name="f135" fmla="*/ f105 1 269"/>
                <a:gd name="f136" fmla="*/ f106 1 271"/>
                <a:gd name="f137" fmla="*/ f107 1 271"/>
                <a:gd name="f138" fmla="*/ f108 1 269"/>
                <a:gd name="f139" fmla="*/ f109 1 271"/>
                <a:gd name="f140" fmla="*/ f110 1 269"/>
                <a:gd name="f141" fmla="*/ f111 1 269"/>
                <a:gd name="f142" fmla="*/ f112 1 271"/>
                <a:gd name="f143" fmla="*/ f113 1 271"/>
                <a:gd name="f144" fmla="*/ f114 1 269"/>
                <a:gd name="f145" fmla="*/ f115 1 271"/>
                <a:gd name="f146" fmla="*/ f116 1 269"/>
                <a:gd name="f147" fmla="*/ f117 1 271"/>
                <a:gd name="f148" fmla="*/ f118 1 269"/>
                <a:gd name="f149" fmla="*/ 0 1 f88"/>
                <a:gd name="f150" fmla="*/ f82 1 f88"/>
                <a:gd name="f151" fmla="*/ 0 1 f89"/>
                <a:gd name="f152" fmla="*/ f83 1 f89"/>
                <a:gd name="f153" fmla="*/ f120 1 f88"/>
                <a:gd name="f154" fmla="*/ f121 1 f89"/>
                <a:gd name="f155" fmla="*/ f122 1 f88"/>
                <a:gd name="f156" fmla="*/ f123 1 f88"/>
                <a:gd name="f157" fmla="*/ f124 1 f89"/>
                <a:gd name="f158" fmla="*/ f125 1 f89"/>
                <a:gd name="f159" fmla="*/ f126 1 f88"/>
                <a:gd name="f160" fmla="*/ f127 1 f89"/>
                <a:gd name="f161" fmla="*/ f128 1 f88"/>
                <a:gd name="f162" fmla="*/ f129 1 f89"/>
                <a:gd name="f163" fmla="*/ f130 1 f88"/>
                <a:gd name="f164" fmla="*/ f131 1 f89"/>
                <a:gd name="f165" fmla="*/ f132 1 f88"/>
                <a:gd name="f166" fmla="*/ f133 1 f88"/>
                <a:gd name="f167" fmla="*/ f134 1 f89"/>
                <a:gd name="f168" fmla="*/ f135 1 f89"/>
                <a:gd name="f169" fmla="*/ f136 1 f88"/>
                <a:gd name="f170" fmla="*/ f137 1 f88"/>
                <a:gd name="f171" fmla="*/ f138 1 f89"/>
                <a:gd name="f172" fmla="*/ f139 1 f88"/>
                <a:gd name="f173" fmla="*/ f140 1 f89"/>
                <a:gd name="f174" fmla="*/ f141 1 f89"/>
                <a:gd name="f175" fmla="*/ f142 1 f88"/>
                <a:gd name="f176" fmla="*/ f143 1 f88"/>
                <a:gd name="f177" fmla="*/ f144 1 f89"/>
                <a:gd name="f178" fmla="*/ f145 1 f88"/>
                <a:gd name="f179" fmla="*/ f146 1 f89"/>
                <a:gd name="f180" fmla="*/ f147 1 f88"/>
                <a:gd name="f181" fmla="*/ f148 1 f89"/>
                <a:gd name="f182" fmla="*/ f149 f79 1"/>
                <a:gd name="f183" fmla="*/ f150 f79 1"/>
                <a:gd name="f184" fmla="*/ f152 f80 1"/>
                <a:gd name="f185" fmla="*/ f151 f80 1"/>
                <a:gd name="f186" fmla="*/ f153 f79 1"/>
                <a:gd name="f187" fmla="*/ f154 f80 1"/>
                <a:gd name="f188" fmla="*/ f155 f79 1"/>
                <a:gd name="f189" fmla="*/ f156 f79 1"/>
                <a:gd name="f190" fmla="*/ f157 f80 1"/>
                <a:gd name="f191" fmla="*/ f158 f80 1"/>
                <a:gd name="f192" fmla="*/ f159 f79 1"/>
                <a:gd name="f193" fmla="*/ f160 f80 1"/>
                <a:gd name="f194" fmla="*/ f161 f79 1"/>
                <a:gd name="f195" fmla="*/ f162 f80 1"/>
                <a:gd name="f196" fmla="*/ f163 f79 1"/>
                <a:gd name="f197" fmla="*/ f164 f80 1"/>
                <a:gd name="f198" fmla="*/ f165 f79 1"/>
                <a:gd name="f199" fmla="*/ f166 f79 1"/>
                <a:gd name="f200" fmla="*/ f167 f80 1"/>
                <a:gd name="f201" fmla="*/ f168 f80 1"/>
                <a:gd name="f202" fmla="*/ f169 f79 1"/>
                <a:gd name="f203" fmla="*/ f170 f79 1"/>
                <a:gd name="f204" fmla="*/ f171 f80 1"/>
                <a:gd name="f205" fmla="*/ f172 f79 1"/>
                <a:gd name="f206" fmla="*/ f173 f80 1"/>
                <a:gd name="f207" fmla="*/ f174 f80 1"/>
                <a:gd name="f208" fmla="*/ f175 f79 1"/>
                <a:gd name="f209" fmla="*/ f176 f79 1"/>
                <a:gd name="f210" fmla="*/ f177 f80 1"/>
                <a:gd name="f211" fmla="*/ f178 f79 1"/>
                <a:gd name="f212" fmla="*/ f179 f80 1"/>
                <a:gd name="f213" fmla="*/ f180 f79 1"/>
                <a:gd name="f214" fmla="*/ f181 f80 1"/>
              </a:gdLst>
              <a:ahLst/>
              <a:cxnLst>
                <a:cxn ang="3cd4">
                  <a:pos x="hc" y="t"/>
                </a:cxn>
                <a:cxn ang="0">
                  <a:pos x="r" y="vc"/>
                </a:cxn>
                <a:cxn ang="cd4">
                  <a:pos x="hc" y="b"/>
                </a:cxn>
                <a:cxn ang="cd2">
                  <a:pos x="l" y="vc"/>
                </a:cxn>
                <a:cxn ang="f119">
                  <a:pos x="f186" y="f187"/>
                </a:cxn>
                <a:cxn ang="f119">
                  <a:pos x="f188" y="f187"/>
                </a:cxn>
                <a:cxn ang="f119">
                  <a:pos x="f189" y="f190"/>
                </a:cxn>
                <a:cxn ang="f119">
                  <a:pos x="f189" y="f191"/>
                </a:cxn>
                <a:cxn ang="f119">
                  <a:pos x="f192" y="f193"/>
                </a:cxn>
                <a:cxn ang="f119">
                  <a:pos x="f194" y="f195"/>
                </a:cxn>
                <a:cxn ang="f119">
                  <a:pos x="f196" y="f197"/>
                </a:cxn>
                <a:cxn ang="f119">
                  <a:pos x="f198" y="f193"/>
                </a:cxn>
                <a:cxn ang="f119">
                  <a:pos x="f199" y="f200"/>
                </a:cxn>
                <a:cxn ang="f119">
                  <a:pos x="f199" y="f201"/>
                </a:cxn>
                <a:cxn ang="f119">
                  <a:pos x="f202" y="f187"/>
                </a:cxn>
                <a:cxn ang="f119">
                  <a:pos x="f186" y="f187"/>
                </a:cxn>
                <a:cxn ang="f119">
                  <a:pos x="f203" y="f204"/>
                </a:cxn>
                <a:cxn ang="f119">
                  <a:pos x="f205" y="f206"/>
                </a:cxn>
                <a:cxn ang="f119">
                  <a:pos x="f205" y="f207"/>
                </a:cxn>
                <a:cxn ang="f119">
                  <a:pos x="f208" y="f191"/>
                </a:cxn>
                <a:cxn ang="f119">
                  <a:pos x="f209" y="f210"/>
                </a:cxn>
                <a:cxn ang="f119">
                  <a:pos x="f211" y="f212"/>
                </a:cxn>
                <a:cxn ang="f119">
                  <a:pos x="f213" y="f214"/>
                </a:cxn>
                <a:cxn ang="f119">
                  <a:pos x="f213" y="f204"/>
                </a:cxn>
                <a:cxn ang="f119">
                  <a:pos x="f203" y="f204"/>
                </a:cxn>
              </a:cxnLst>
              <a:rect l="f182" t="f185" r="f183" b="f184"/>
              <a:pathLst>
                <a:path w="271" h="269">
                  <a:moveTo>
                    <a:pt x="f8" y="f9"/>
                  </a:moveTo>
                  <a:cubicBezTo>
                    <a:pt x="f10" y="f9"/>
                    <a:pt x="f11" y="f9"/>
                    <a:pt x="f12" y="f9"/>
                  </a:cubicBezTo>
                  <a:cubicBezTo>
                    <a:pt x="f13" y="f5"/>
                    <a:pt x="f6" y="f14"/>
                    <a:pt x="f6" y="f15"/>
                  </a:cubicBezTo>
                  <a:cubicBezTo>
                    <a:pt x="f16" y="f17"/>
                    <a:pt x="f16" y="f18"/>
                    <a:pt x="f6" y="f19"/>
                  </a:cubicBezTo>
                  <a:cubicBezTo>
                    <a:pt x="f6" y="f20"/>
                    <a:pt x="f21" y="f22"/>
                    <a:pt x="f23" y="f24"/>
                  </a:cubicBezTo>
                  <a:cubicBezTo>
                    <a:pt x="f24" y="f25"/>
                    <a:pt x="f26" y="f27"/>
                    <a:pt x="f28" y="f29"/>
                  </a:cubicBezTo>
                  <a:cubicBezTo>
                    <a:pt x="f30" y="f7"/>
                    <a:pt x="f31" y="f7"/>
                    <a:pt x="f32" y="f21"/>
                  </a:cubicBezTo>
                  <a:cubicBezTo>
                    <a:pt x="f33" y="f34"/>
                    <a:pt x="f35" y="f36"/>
                    <a:pt x="f37" y="f24"/>
                  </a:cubicBezTo>
                  <a:cubicBezTo>
                    <a:pt x="f38" y="f39"/>
                    <a:pt x="f5" y="f40"/>
                    <a:pt x="f5" y="f41"/>
                  </a:cubicBezTo>
                  <a:cubicBezTo>
                    <a:pt x="f5" y="f42"/>
                    <a:pt x="f5" y="f43"/>
                    <a:pt x="f5" y="f44"/>
                  </a:cubicBezTo>
                  <a:cubicBezTo>
                    <a:pt x="f5" y="f45"/>
                    <a:pt x="f38" y="f9"/>
                    <a:pt x="f46" y="f9"/>
                  </a:cubicBezTo>
                  <a:cubicBezTo>
                    <a:pt x="f47" y="f9"/>
                    <a:pt x="f48" y="f9"/>
                    <a:pt x="f8" y="f9"/>
                  </a:cubicBezTo>
                  <a:close/>
                  <a:moveTo>
                    <a:pt x="f49" y="f49"/>
                  </a:moveTo>
                  <a:cubicBezTo>
                    <a:pt x="f50" y="f51"/>
                    <a:pt x="f50" y="f52"/>
                    <a:pt x="f50" y="f53"/>
                  </a:cubicBezTo>
                  <a:cubicBezTo>
                    <a:pt x="f50" y="f54"/>
                    <a:pt x="f55" y="f42"/>
                    <a:pt x="f50" y="f56"/>
                  </a:cubicBezTo>
                  <a:cubicBezTo>
                    <a:pt x="f50" y="f57"/>
                    <a:pt x="f58" y="f59"/>
                    <a:pt x="f60" y="f19"/>
                  </a:cubicBezTo>
                  <a:cubicBezTo>
                    <a:pt x="f61" y="f62"/>
                    <a:pt x="f63" y="f64"/>
                    <a:pt x="f65" y="f66"/>
                  </a:cubicBezTo>
                  <a:cubicBezTo>
                    <a:pt x="f67" y="f41"/>
                    <a:pt x="f25" y="f68"/>
                    <a:pt x="f25" y="f69"/>
                  </a:cubicBezTo>
                  <a:cubicBezTo>
                    <a:pt x="f70" y="f71"/>
                    <a:pt x="f70" y="f72"/>
                    <a:pt x="f70" y="f73"/>
                  </a:cubicBezTo>
                  <a:cubicBezTo>
                    <a:pt x="f70" y="f74"/>
                    <a:pt x="f70" y="f75"/>
                    <a:pt x="f70" y="f49"/>
                  </a:cubicBezTo>
                  <a:cubicBezTo>
                    <a:pt x="f76" y="f49"/>
                    <a:pt x="f77" y="f49"/>
                    <a:pt x="f49" y="f4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1" name="Freeform 13">
              <a:extLst>
                <a:ext uri="{FF2B5EF4-FFF2-40B4-BE49-F238E27FC236}">
                  <a16:creationId xmlns:a16="http://schemas.microsoft.com/office/drawing/2014/main" id="{0BC79EF7-FD4C-E73D-BAE9-742C9124EC46}"/>
                </a:ext>
              </a:extLst>
            </p:cNvPr>
            <p:cNvSpPr/>
            <p:nvPr/>
          </p:nvSpPr>
          <p:spPr>
            <a:xfrm>
              <a:off x="11210004" y="5862593"/>
              <a:ext cx="175061" cy="240816"/>
            </a:xfrm>
            <a:custGeom>
              <a:avLst/>
              <a:gdLst>
                <a:gd name="f0" fmla="val 10800000"/>
                <a:gd name="f1" fmla="val 5400000"/>
                <a:gd name="f2" fmla="val 180"/>
                <a:gd name="f3" fmla="val w"/>
                <a:gd name="f4" fmla="val h"/>
                <a:gd name="f5" fmla="val 0"/>
                <a:gd name="f6" fmla="val 182"/>
                <a:gd name="f7" fmla="val 250"/>
                <a:gd name="f8" fmla="val 5"/>
                <a:gd name="f9" fmla="val 227"/>
                <a:gd name="f10" fmla="val 10"/>
                <a:gd name="f11" fmla="val 212"/>
                <a:gd name="f12" fmla="val 33"/>
                <a:gd name="f13" fmla="val 201"/>
                <a:gd name="f14" fmla="val 103"/>
                <a:gd name="f15" fmla="val 171"/>
                <a:gd name="f16" fmla="val 131"/>
                <a:gd name="f17" fmla="val 116"/>
                <a:gd name="f18" fmla="val 120"/>
                <a:gd name="f19" fmla="val 43"/>
                <a:gd name="f20" fmla="val 77"/>
                <a:gd name="f21" fmla="val 51"/>
                <a:gd name="f22" fmla="val 41"/>
                <a:gd name="f23" fmla="val 70"/>
                <a:gd name="f24" fmla="val 15"/>
                <a:gd name="f25" fmla="val 107"/>
                <a:gd name="f26" fmla="val 67"/>
                <a:gd name="f27" fmla="val 1"/>
                <a:gd name="f28" fmla="val 56"/>
                <a:gd name="f29" fmla="val 35"/>
                <a:gd name="f30" fmla="val 38"/>
                <a:gd name="f31" fmla="val 64"/>
                <a:gd name="f32" fmla="val 24"/>
                <a:gd name="f33" fmla="val 96"/>
                <a:gd name="f34" fmla="val 126"/>
                <a:gd name="f35" fmla="val 142"/>
                <a:gd name="f36" fmla="val 150"/>
                <a:gd name="f37" fmla="val 8"/>
                <a:gd name="f38" fmla="val 154"/>
                <a:gd name="f39" fmla="val 25"/>
                <a:gd name="f40" fmla="val 146"/>
                <a:gd name="f41" fmla="val 226"/>
                <a:gd name="f42" fmla="+- 0 0 -90"/>
                <a:gd name="f43" fmla="*/ f3 1 182"/>
                <a:gd name="f44" fmla="*/ f4 1 250"/>
                <a:gd name="f45" fmla="val f5"/>
                <a:gd name="f46" fmla="val f6"/>
                <a:gd name="f47" fmla="val f7"/>
                <a:gd name="f48" fmla="*/ f42 f0 1"/>
                <a:gd name="f49" fmla="+- f47 0 f45"/>
                <a:gd name="f50" fmla="+- f46 0 f45"/>
                <a:gd name="f51" fmla="*/ f48 1 f2"/>
                <a:gd name="f52" fmla="*/ f50 1 182"/>
                <a:gd name="f53" fmla="*/ f49 1 250"/>
                <a:gd name="f54" fmla="*/ 5 f50 1"/>
                <a:gd name="f55" fmla="*/ 250 f49 1"/>
                <a:gd name="f56" fmla="*/ 33 f50 1"/>
                <a:gd name="f57" fmla="*/ 201 f49 1"/>
                <a:gd name="f58" fmla="*/ 120 f50 1"/>
                <a:gd name="f59" fmla="*/ 43 f49 1"/>
                <a:gd name="f60" fmla="*/ 15 f50 1"/>
                <a:gd name="f61" fmla="*/ 107 f49 1"/>
                <a:gd name="f62" fmla="*/ 35 f50 1"/>
                <a:gd name="f63" fmla="*/ 38 f49 1"/>
                <a:gd name="f64" fmla="*/ 126 f50 1"/>
                <a:gd name="f65" fmla="*/ 5 f49 1"/>
                <a:gd name="f66" fmla="*/ 154 f50 1"/>
                <a:gd name="f67" fmla="*/ 25 f49 1"/>
                <a:gd name="f68" fmla="+- f51 0 f1"/>
                <a:gd name="f69" fmla="*/ f54 1 182"/>
                <a:gd name="f70" fmla="*/ f55 1 250"/>
                <a:gd name="f71" fmla="*/ f56 1 182"/>
                <a:gd name="f72" fmla="*/ f57 1 250"/>
                <a:gd name="f73" fmla="*/ f58 1 182"/>
                <a:gd name="f74" fmla="*/ f59 1 250"/>
                <a:gd name="f75" fmla="*/ f60 1 182"/>
                <a:gd name="f76" fmla="*/ f61 1 250"/>
                <a:gd name="f77" fmla="*/ f62 1 182"/>
                <a:gd name="f78" fmla="*/ f63 1 250"/>
                <a:gd name="f79" fmla="*/ f64 1 182"/>
                <a:gd name="f80" fmla="*/ f65 1 250"/>
                <a:gd name="f81" fmla="*/ f66 1 182"/>
                <a:gd name="f82" fmla="*/ f67 1 250"/>
                <a:gd name="f83" fmla="*/ 0 1 f52"/>
                <a:gd name="f84" fmla="*/ f46 1 f52"/>
                <a:gd name="f85" fmla="*/ 0 1 f53"/>
                <a:gd name="f86" fmla="*/ f47 1 f53"/>
                <a:gd name="f87" fmla="*/ f69 1 f52"/>
                <a:gd name="f88" fmla="*/ f70 1 f53"/>
                <a:gd name="f89" fmla="*/ f71 1 f52"/>
                <a:gd name="f90" fmla="*/ f72 1 f53"/>
                <a:gd name="f91" fmla="*/ f73 1 f52"/>
                <a:gd name="f92" fmla="*/ f74 1 f53"/>
                <a:gd name="f93" fmla="*/ f75 1 f52"/>
                <a:gd name="f94" fmla="*/ f76 1 f53"/>
                <a:gd name="f95" fmla="*/ f77 1 f52"/>
                <a:gd name="f96" fmla="*/ f78 1 f53"/>
                <a:gd name="f97" fmla="*/ f79 1 f52"/>
                <a:gd name="f98" fmla="*/ f80 1 f53"/>
                <a:gd name="f99" fmla="*/ f81 1 f52"/>
                <a:gd name="f100" fmla="*/ f82 1 f53"/>
                <a:gd name="f101" fmla="*/ f83 f43 1"/>
                <a:gd name="f102" fmla="*/ f84 f43 1"/>
                <a:gd name="f103" fmla="*/ f86 f44 1"/>
                <a:gd name="f104" fmla="*/ f85 f44 1"/>
                <a:gd name="f105" fmla="*/ f87 f43 1"/>
                <a:gd name="f106" fmla="*/ f88 f44 1"/>
                <a:gd name="f107" fmla="*/ f89 f43 1"/>
                <a:gd name="f108" fmla="*/ f90 f44 1"/>
                <a:gd name="f109" fmla="*/ f91 f43 1"/>
                <a:gd name="f110" fmla="*/ f92 f44 1"/>
                <a:gd name="f111" fmla="*/ f93 f43 1"/>
                <a:gd name="f112" fmla="*/ f94 f44 1"/>
                <a:gd name="f113" fmla="*/ f95 f43 1"/>
                <a:gd name="f114" fmla="*/ f96 f44 1"/>
                <a:gd name="f115" fmla="*/ f97 f43 1"/>
                <a:gd name="f116" fmla="*/ f98 f44 1"/>
                <a:gd name="f117" fmla="*/ f99 f43 1"/>
                <a:gd name="f118" fmla="*/ f100 f44 1"/>
              </a:gdLst>
              <a:ahLst/>
              <a:cxnLst>
                <a:cxn ang="3cd4">
                  <a:pos x="hc" y="t"/>
                </a:cxn>
                <a:cxn ang="0">
                  <a:pos x="r" y="vc"/>
                </a:cxn>
                <a:cxn ang="cd4">
                  <a:pos x="hc" y="b"/>
                </a:cxn>
                <a:cxn ang="cd2">
                  <a:pos x="l" y="vc"/>
                </a:cxn>
                <a:cxn ang="f68">
                  <a:pos x="f105" y="f106"/>
                </a:cxn>
                <a:cxn ang="f68">
                  <a:pos x="f107" y="f108"/>
                </a:cxn>
                <a:cxn ang="f68">
                  <a:pos x="f109" y="f110"/>
                </a:cxn>
                <a:cxn ang="f68">
                  <a:pos x="f111" y="f112"/>
                </a:cxn>
                <a:cxn ang="f68">
                  <a:pos x="f113" y="f114"/>
                </a:cxn>
                <a:cxn ang="f68">
                  <a:pos x="f115" y="f116"/>
                </a:cxn>
                <a:cxn ang="f68">
                  <a:pos x="f117" y="f118"/>
                </a:cxn>
                <a:cxn ang="f68">
                  <a:pos x="f105" y="f106"/>
                </a:cxn>
              </a:cxnLst>
              <a:rect l="f101" t="f104" r="f102" b="f103"/>
              <a:pathLst>
                <a:path w="182" h="250">
                  <a:moveTo>
                    <a:pt x="f8" y="f7"/>
                  </a:moveTo>
                  <a:cubicBezTo>
                    <a:pt x="f8" y="f9"/>
                    <a:pt x="f10" y="f11"/>
                    <a:pt x="f12" y="f13"/>
                  </a:cubicBezTo>
                  <a:cubicBezTo>
                    <a:pt x="f14" y="f15"/>
                    <a:pt x="f16" y="f17"/>
                    <a:pt x="f18" y="f19"/>
                  </a:cubicBezTo>
                  <a:cubicBezTo>
                    <a:pt x="f20" y="f21"/>
                    <a:pt x="f22" y="f23"/>
                    <a:pt x="f24" y="f25"/>
                  </a:cubicBezTo>
                  <a:cubicBezTo>
                    <a:pt x="f5" y="f26"/>
                    <a:pt x="f27" y="f28"/>
                    <a:pt x="f29" y="f30"/>
                  </a:cubicBezTo>
                  <a:cubicBezTo>
                    <a:pt x="f31" y="f32"/>
                    <a:pt x="f33" y="f24"/>
                    <a:pt x="f34" y="f8"/>
                  </a:cubicBezTo>
                  <a:cubicBezTo>
                    <a:pt x="f35" y="f5"/>
                    <a:pt x="f36" y="f37"/>
                    <a:pt x="f38" y="f39"/>
                  </a:cubicBezTo>
                  <a:cubicBezTo>
                    <a:pt x="f6" y="f40"/>
                    <a:pt x="f14" y="f4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2" name="Freeform 14">
              <a:extLst>
                <a:ext uri="{FF2B5EF4-FFF2-40B4-BE49-F238E27FC236}">
                  <a16:creationId xmlns:a16="http://schemas.microsoft.com/office/drawing/2014/main" id="{87CA4C27-9844-0158-BC40-E35901D3BFCA}"/>
                </a:ext>
              </a:extLst>
            </p:cNvPr>
            <p:cNvSpPr/>
            <p:nvPr/>
          </p:nvSpPr>
          <p:spPr>
            <a:xfrm>
              <a:off x="11588310" y="6509037"/>
              <a:ext cx="34161" cy="40133"/>
            </a:xfrm>
            <a:custGeom>
              <a:avLst/>
              <a:gdLst>
                <a:gd name="f0" fmla="val 10800000"/>
                <a:gd name="f1" fmla="val 5400000"/>
                <a:gd name="f2" fmla="val 180"/>
                <a:gd name="f3" fmla="val w"/>
                <a:gd name="f4" fmla="val h"/>
                <a:gd name="f5" fmla="val 0"/>
                <a:gd name="f6" fmla="val 35"/>
                <a:gd name="f7" fmla="val 42"/>
                <a:gd name="f8" fmla="val 18"/>
                <a:gd name="f9" fmla="val 26"/>
                <a:gd name="f10" fmla="val 11"/>
                <a:gd name="f11" fmla="val 34"/>
                <a:gd name="f12" fmla="val 24"/>
                <a:gd name="f13" fmla="val 31"/>
                <a:gd name="f14" fmla="val 23"/>
                <a:gd name="f15" fmla="val 41"/>
                <a:gd name="f16" fmla="val 39"/>
                <a:gd name="f17" fmla="val 2"/>
                <a:gd name="f18" fmla="val 1"/>
                <a:gd name="f19" fmla="val 9"/>
                <a:gd name="f20" fmla="+- 0 0 -90"/>
                <a:gd name="f21" fmla="*/ f3 1 35"/>
                <a:gd name="f22" fmla="*/ f4 1 42"/>
                <a:gd name="f23" fmla="val f5"/>
                <a:gd name="f24" fmla="val f6"/>
                <a:gd name="f25" fmla="val f7"/>
                <a:gd name="f26" fmla="*/ f20 f0 1"/>
                <a:gd name="f27" fmla="+- f25 0 f23"/>
                <a:gd name="f28" fmla="+- f24 0 f23"/>
                <a:gd name="f29" fmla="*/ f26 1 f2"/>
                <a:gd name="f30" fmla="*/ f28 1 35"/>
                <a:gd name="f31" fmla="*/ f27 1 42"/>
                <a:gd name="f32" fmla="*/ 18 f28 1"/>
                <a:gd name="f33" fmla="*/ 0 f27 1"/>
                <a:gd name="f34" fmla="*/ 34 f28 1"/>
                <a:gd name="f35" fmla="*/ 24 f27 1"/>
                <a:gd name="f36" fmla="*/ 41 f27 1"/>
                <a:gd name="f37" fmla="*/ 1 f28 1"/>
                <a:gd name="f38" fmla="+- f29 0 f1"/>
                <a:gd name="f39" fmla="*/ f32 1 35"/>
                <a:gd name="f40" fmla="*/ f33 1 42"/>
                <a:gd name="f41" fmla="*/ f34 1 35"/>
                <a:gd name="f42" fmla="*/ f35 1 42"/>
                <a:gd name="f43" fmla="*/ f36 1 42"/>
                <a:gd name="f44" fmla="*/ f37 1 35"/>
                <a:gd name="f45" fmla="*/ 0 1 f30"/>
                <a:gd name="f46" fmla="*/ f24 1 f30"/>
                <a:gd name="f47" fmla="*/ 0 1 f31"/>
                <a:gd name="f48" fmla="*/ f25 1 f31"/>
                <a:gd name="f49" fmla="*/ f39 1 f30"/>
                <a:gd name="f50" fmla="*/ f40 1 f31"/>
                <a:gd name="f51" fmla="*/ f41 1 f30"/>
                <a:gd name="f52" fmla="*/ f42 1 f31"/>
                <a:gd name="f53" fmla="*/ f43 1 f31"/>
                <a:gd name="f54" fmla="*/ f44 1 f30"/>
                <a:gd name="f55" fmla="*/ f45 f21 1"/>
                <a:gd name="f56" fmla="*/ f46 f21 1"/>
                <a:gd name="f57" fmla="*/ f48 f22 1"/>
                <a:gd name="f58" fmla="*/ f47 f22 1"/>
                <a:gd name="f59" fmla="*/ f49 f21 1"/>
                <a:gd name="f60" fmla="*/ f50 f22 1"/>
                <a:gd name="f61" fmla="*/ f51 f21 1"/>
                <a:gd name="f62" fmla="*/ f52 f22 1"/>
                <a:gd name="f63" fmla="*/ f53 f22 1"/>
                <a:gd name="f64" fmla="*/ f54 f21 1"/>
              </a:gdLst>
              <a:ahLst/>
              <a:cxnLst>
                <a:cxn ang="3cd4">
                  <a:pos x="hc" y="t"/>
                </a:cxn>
                <a:cxn ang="0">
                  <a:pos x="r" y="vc"/>
                </a:cxn>
                <a:cxn ang="cd4">
                  <a:pos x="hc" y="b"/>
                </a:cxn>
                <a:cxn ang="cd2">
                  <a:pos x="l" y="vc"/>
                </a:cxn>
                <a:cxn ang="f38">
                  <a:pos x="f59" y="f60"/>
                </a:cxn>
                <a:cxn ang="f38">
                  <a:pos x="f61" y="f62"/>
                </a:cxn>
                <a:cxn ang="f38">
                  <a:pos x="f59" y="f63"/>
                </a:cxn>
                <a:cxn ang="f38">
                  <a:pos x="f64" y="f62"/>
                </a:cxn>
                <a:cxn ang="f38">
                  <a:pos x="f59" y="f60"/>
                </a:cxn>
              </a:cxnLst>
              <a:rect l="f55" t="f58" r="f56" b="f57"/>
              <a:pathLst>
                <a:path w="35" h="42">
                  <a:moveTo>
                    <a:pt x="f8" y="f5"/>
                  </a:moveTo>
                  <a:cubicBezTo>
                    <a:pt x="f9" y="f10"/>
                    <a:pt x="f6" y="f8"/>
                    <a:pt x="f11" y="f12"/>
                  </a:cubicBezTo>
                  <a:cubicBezTo>
                    <a:pt x="f11" y="f13"/>
                    <a:pt x="f14" y="f7"/>
                    <a:pt x="f8" y="f15"/>
                  </a:cubicBezTo>
                  <a:cubicBezTo>
                    <a:pt x="f10" y="f16"/>
                    <a:pt x="f17" y="f13"/>
                    <a:pt x="f18" y="f12"/>
                  </a:cubicBezTo>
                  <a:cubicBezTo>
                    <a:pt x="f5" y="f8"/>
                    <a:pt x="f19"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3" name="Freeform 15">
              <a:extLst>
                <a:ext uri="{FF2B5EF4-FFF2-40B4-BE49-F238E27FC236}">
                  <a16:creationId xmlns:a16="http://schemas.microsoft.com/office/drawing/2014/main" id="{06EE7E8E-4528-BB4D-A6F6-6DAEE0098EB3}"/>
                </a:ext>
              </a:extLst>
            </p:cNvPr>
            <p:cNvSpPr/>
            <p:nvPr/>
          </p:nvSpPr>
          <p:spPr>
            <a:xfrm>
              <a:off x="11588310" y="6446702"/>
              <a:ext cx="34161" cy="40992"/>
            </a:xfrm>
            <a:custGeom>
              <a:avLst/>
              <a:gdLst>
                <a:gd name="f0" fmla="val 10800000"/>
                <a:gd name="f1" fmla="val 5400000"/>
                <a:gd name="f2" fmla="val 180"/>
                <a:gd name="f3" fmla="val w"/>
                <a:gd name="f4" fmla="val h"/>
                <a:gd name="f5" fmla="val 0"/>
                <a:gd name="f6" fmla="val 35"/>
                <a:gd name="f7" fmla="val 43"/>
                <a:gd name="f8" fmla="val 18"/>
                <a:gd name="f9" fmla="val 10"/>
                <a:gd name="f10" fmla="val 32"/>
                <a:gd name="f11" fmla="val 24"/>
                <a:gd name="f12" fmla="val 1"/>
                <a:gd name="f13" fmla="val 19"/>
                <a:gd name="f14" fmla="val 2"/>
                <a:gd name="f15" fmla="val 12"/>
                <a:gd name="f16" fmla="val 6"/>
                <a:gd name="f17" fmla="val 33"/>
                <a:gd name="f18" fmla="val 11"/>
                <a:gd name="f19" fmla="val 34"/>
                <a:gd name="f20" fmla="val 26"/>
                <a:gd name="f21" fmla="val 31"/>
                <a:gd name="f22" fmla="+- 0 0 -90"/>
                <a:gd name="f23" fmla="*/ f3 1 35"/>
                <a:gd name="f24" fmla="*/ f4 1 43"/>
                <a:gd name="f25" fmla="val f5"/>
                <a:gd name="f26" fmla="val f6"/>
                <a:gd name="f27" fmla="val f7"/>
                <a:gd name="f28" fmla="*/ f22 f0 1"/>
                <a:gd name="f29" fmla="+- f27 0 f25"/>
                <a:gd name="f30" fmla="+- f26 0 f25"/>
                <a:gd name="f31" fmla="*/ f28 1 f2"/>
                <a:gd name="f32" fmla="*/ f30 1 35"/>
                <a:gd name="f33" fmla="*/ f29 1 43"/>
                <a:gd name="f34" fmla="*/ 18 f30 1"/>
                <a:gd name="f35" fmla="*/ 43 f29 1"/>
                <a:gd name="f36" fmla="*/ 1 f30 1"/>
                <a:gd name="f37" fmla="*/ 19 f29 1"/>
                <a:gd name="f38" fmla="*/ 0 f29 1"/>
                <a:gd name="f39" fmla="*/ 34 f30 1"/>
                <a:gd name="f40" fmla="*/ 18 f29 1"/>
                <a:gd name="f41" fmla="+- f31 0 f1"/>
                <a:gd name="f42" fmla="*/ f34 1 35"/>
                <a:gd name="f43" fmla="*/ f35 1 43"/>
                <a:gd name="f44" fmla="*/ f36 1 35"/>
                <a:gd name="f45" fmla="*/ f37 1 43"/>
                <a:gd name="f46" fmla="*/ f38 1 43"/>
                <a:gd name="f47" fmla="*/ f39 1 35"/>
                <a:gd name="f48" fmla="*/ f40 1 43"/>
                <a:gd name="f49" fmla="*/ 0 1 f32"/>
                <a:gd name="f50" fmla="*/ f26 1 f32"/>
                <a:gd name="f51" fmla="*/ 0 1 f33"/>
                <a:gd name="f52" fmla="*/ f27 1 f33"/>
                <a:gd name="f53" fmla="*/ f42 1 f32"/>
                <a:gd name="f54" fmla="*/ f43 1 f33"/>
                <a:gd name="f55" fmla="*/ f44 1 f32"/>
                <a:gd name="f56" fmla="*/ f45 1 f33"/>
                <a:gd name="f57" fmla="*/ f46 1 f33"/>
                <a:gd name="f58" fmla="*/ f47 1 f32"/>
                <a:gd name="f59" fmla="*/ f48 1 f33"/>
                <a:gd name="f60" fmla="*/ f49 f23 1"/>
                <a:gd name="f61" fmla="*/ f50 f23 1"/>
                <a:gd name="f62" fmla="*/ f52 f24 1"/>
                <a:gd name="f63" fmla="*/ f51 f24 1"/>
                <a:gd name="f64" fmla="*/ f53 f23 1"/>
                <a:gd name="f65" fmla="*/ f54 f24 1"/>
                <a:gd name="f66" fmla="*/ f55 f23 1"/>
                <a:gd name="f67" fmla="*/ f56 f24 1"/>
                <a:gd name="f68" fmla="*/ f57 f24 1"/>
                <a:gd name="f69" fmla="*/ f58 f23 1"/>
                <a:gd name="f70" fmla="*/ f59 f24 1"/>
              </a:gdLst>
              <a:ahLst/>
              <a:cxnLst>
                <a:cxn ang="3cd4">
                  <a:pos x="hc" y="t"/>
                </a:cxn>
                <a:cxn ang="0">
                  <a:pos x="r" y="vc"/>
                </a:cxn>
                <a:cxn ang="cd4">
                  <a:pos x="hc" y="b"/>
                </a:cxn>
                <a:cxn ang="cd2">
                  <a:pos x="l" y="vc"/>
                </a:cxn>
                <a:cxn ang="f41">
                  <a:pos x="f64" y="f65"/>
                </a:cxn>
                <a:cxn ang="f41">
                  <a:pos x="f66" y="f67"/>
                </a:cxn>
                <a:cxn ang="f41">
                  <a:pos x="f64" y="f68"/>
                </a:cxn>
                <a:cxn ang="f41">
                  <a:pos x="f69" y="f70"/>
                </a:cxn>
                <a:cxn ang="f41">
                  <a:pos x="f64" y="f65"/>
                </a:cxn>
              </a:cxnLst>
              <a:rect l="f60" t="f63" r="f61" b="f62"/>
              <a:pathLst>
                <a:path w="35" h="43">
                  <a:moveTo>
                    <a:pt x="f8" y="f7"/>
                  </a:moveTo>
                  <a:cubicBezTo>
                    <a:pt x="f9" y="f10"/>
                    <a:pt x="f5" y="f11"/>
                    <a:pt x="f12" y="f13"/>
                  </a:cubicBezTo>
                  <a:cubicBezTo>
                    <a:pt x="f14" y="f15"/>
                    <a:pt x="f15" y="f16"/>
                    <a:pt x="f8" y="f5"/>
                  </a:cubicBezTo>
                  <a:cubicBezTo>
                    <a:pt x="f11" y="f16"/>
                    <a:pt x="f17" y="f18"/>
                    <a:pt x="f19" y="f8"/>
                  </a:cubicBezTo>
                  <a:cubicBezTo>
                    <a:pt x="f6" y="f11"/>
                    <a:pt x="f20" y="f2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4" name="Freeform 16">
              <a:extLst>
                <a:ext uri="{FF2B5EF4-FFF2-40B4-BE49-F238E27FC236}">
                  <a16:creationId xmlns:a16="http://schemas.microsoft.com/office/drawing/2014/main" id="{9F6B8B73-03E6-E09D-8160-2DA99556491E}"/>
                </a:ext>
              </a:extLst>
            </p:cNvPr>
            <p:cNvSpPr/>
            <p:nvPr/>
          </p:nvSpPr>
          <p:spPr>
            <a:xfrm>
              <a:off x="11587459" y="6578211"/>
              <a:ext cx="34161" cy="40133"/>
            </a:xfrm>
            <a:custGeom>
              <a:avLst/>
              <a:gdLst>
                <a:gd name="f0" fmla="val 10800000"/>
                <a:gd name="f1" fmla="val 5400000"/>
                <a:gd name="f2" fmla="val 180"/>
                <a:gd name="f3" fmla="val w"/>
                <a:gd name="f4" fmla="val h"/>
                <a:gd name="f5" fmla="val 0"/>
                <a:gd name="f6" fmla="val 35"/>
                <a:gd name="f7" fmla="val 42"/>
                <a:gd name="f8" fmla="val 17"/>
                <a:gd name="f9" fmla="val 26"/>
                <a:gd name="f10" fmla="val 11"/>
                <a:gd name="f11" fmla="val 23"/>
                <a:gd name="f12" fmla="val 30"/>
                <a:gd name="f13" fmla="val 36"/>
                <a:gd name="f14" fmla="val 20"/>
                <a:gd name="f15" fmla="val 14"/>
                <a:gd name="f16" fmla="val 37"/>
                <a:gd name="f17" fmla="val 3"/>
                <a:gd name="f18" fmla="val 32"/>
                <a:gd name="f19" fmla="val 2"/>
                <a:gd name="f20" fmla="val 25"/>
                <a:gd name="f21" fmla="val 19"/>
                <a:gd name="f22" fmla="val 10"/>
                <a:gd name="f23" fmla="+- 0 0 -90"/>
                <a:gd name="f24" fmla="*/ f3 1 35"/>
                <a:gd name="f25" fmla="*/ f4 1 42"/>
                <a:gd name="f26" fmla="val f5"/>
                <a:gd name="f27" fmla="val f6"/>
                <a:gd name="f28" fmla="val f7"/>
                <a:gd name="f29" fmla="*/ f23 f0 1"/>
                <a:gd name="f30" fmla="+- f28 0 f26"/>
                <a:gd name="f31" fmla="+- f27 0 f26"/>
                <a:gd name="f32" fmla="*/ f29 1 f2"/>
                <a:gd name="f33" fmla="*/ f31 1 35"/>
                <a:gd name="f34" fmla="*/ f30 1 42"/>
                <a:gd name="f35" fmla="*/ 17 f31 1"/>
                <a:gd name="f36" fmla="*/ 0 f30 1"/>
                <a:gd name="f37" fmla="*/ 35 f31 1"/>
                <a:gd name="f38" fmla="*/ 23 f30 1"/>
                <a:gd name="f39" fmla="*/ 20 f31 1"/>
                <a:gd name="f40" fmla="*/ 42 f30 1"/>
                <a:gd name="f41" fmla="*/ 2 f31 1"/>
                <a:gd name="f42" fmla="*/ 25 f30 1"/>
                <a:gd name="f43" fmla="+- f32 0 f1"/>
                <a:gd name="f44" fmla="*/ f35 1 35"/>
                <a:gd name="f45" fmla="*/ f36 1 42"/>
                <a:gd name="f46" fmla="*/ f37 1 35"/>
                <a:gd name="f47" fmla="*/ f38 1 42"/>
                <a:gd name="f48" fmla="*/ f39 1 35"/>
                <a:gd name="f49" fmla="*/ f40 1 42"/>
                <a:gd name="f50" fmla="*/ f41 1 35"/>
                <a:gd name="f51" fmla="*/ f42 1 42"/>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35" h="42">
                  <a:moveTo>
                    <a:pt x="f8" y="f5"/>
                  </a:moveTo>
                  <a:cubicBezTo>
                    <a:pt x="f9" y="f10"/>
                    <a:pt x="f6" y="f8"/>
                    <a:pt x="f6" y="f11"/>
                  </a:cubicBezTo>
                  <a:cubicBezTo>
                    <a:pt x="f6" y="f12"/>
                    <a:pt x="f9" y="f13"/>
                    <a:pt x="f14" y="f7"/>
                  </a:cubicBezTo>
                  <a:cubicBezTo>
                    <a:pt x="f15" y="f16"/>
                    <a:pt x="f17" y="f18"/>
                    <a:pt x="f19" y="f20"/>
                  </a:cubicBezTo>
                  <a:cubicBezTo>
                    <a:pt x="f5" y="f21"/>
                    <a:pt x="f22"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5" name="Freeform 17">
              <a:extLst>
                <a:ext uri="{FF2B5EF4-FFF2-40B4-BE49-F238E27FC236}">
                  <a16:creationId xmlns:a16="http://schemas.microsoft.com/office/drawing/2014/main" id="{9D351840-25ED-A73C-FDE1-45EA813F7E5A}"/>
                </a:ext>
              </a:extLst>
            </p:cNvPr>
            <p:cNvSpPr/>
            <p:nvPr/>
          </p:nvSpPr>
          <p:spPr>
            <a:xfrm>
              <a:off x="11588310" y="6653357"/>
              <a:ext cx="40992" cy="33302"/>
            </a:xfrm>
            <a:custGeom>
              <a:avLst/>
              <a:gdLst>
                <a:gd name="f0" fmla="val 10800000"/>
                <a:gd name="f1" fmla="val 5400000"/>
                <a:gd name="f2" fmla="val 180"/>
                <a:gd name="f3" fmla="val w"/>
                <a:gd name="f4" fmla="val h"/>
                <a:gd name="f5" fmla="val 0"/>
                <a:gd name="f6" fmla="val 42"/>
                <a:gd name="f7" fmla="val 35"/>
                <a:gd name="f8" fmla="val 18"/>
                <a:gd name="f9" fmla="val 31"/>
                <a:gd name="f10" fmla="val 26"/>
                <a:gd name="f11" fmla="val 25"/>
                <a:gd name="f12" fmla="val 19"/>
                <a:gd name="f13" fmla="val 12"/>
                <a:gd name="f14" fmla="val 6"/>
                <a:gd name="f15" fmla="val 21"/>
                <a:gd name="f16" fmla="val 5"/>
                <a:gd name="f17" fmla="val 14"/>
                <a:gd name="f18" fmla="val 10"/>
                <a:gd name="f19" fmla="val 4"/>
                <a:gd name="f20" fmla="val 17"/>
                <a:gd name="f21" fmla="val 2"/>
                <a:gd name="f22" fmla="val 23"/>
                <a:gd name="f23" fmla="+- 0 0 -90"/>
                <a:gd name="f24" fmla="*/ f3 1 42"/>
                <a:gd name="f25" fmla="*/ f4 1 35"/>
                <a:gd name="f26" fmla="val f5"/>
                <a:gd name="f27" fmla="val f6"/>
                <a:gd name="f28" fmla="val f7"/>
                <a:gd name="f29" fmla="*/ f23 f0 1"/>
                <a:gd name="f30" fmla="+- f28 0 f26"/>
                <a:gd name="f31" fmla="+- f27 0 f26"/>
                <a:gd name="f32" fmla="*/ f29 1 f2"/>
                <a:gd name="f33" fmla="*/ f31 1 42"/>
                <a:gd name="f34" fmla="*/ f30 1 35"/>
                <a:gd name="f35" fmla="*/ 42 f31 1"/>
                <a:gd name="f36" fmla="*/ 18 f30 1"/>
                <a:gd name="f37" fmla="*/ 19 f31 1"/>
                <a:gd name="f38" fmla="*/ 35 f30 1"/>
                <a:gd name="f39" fmla="*/ 0 f31 1"/>
                <a:gd name="f40" fmla="*/ 21 f30 1"/>
                <a:gd name="f41" fmla="*/ 17 f31 1"/>
                <a:gd name="f42" fmla="*/ 2 f30 1"/>
                <a:gd name="f43" fmla="+- f32 0 f1"/>
                <a:gd name="f44" fmla="*/ f35 1 42"/>
                <a:gd name="f45" fmla="*/ f36 1 35"/>
                <a:gd name="f46" fmla="*/ f37 1 42"/>
                <a:gd name="f47" fmla="*/ f38 1 35"/>
                <a:gd name="f48" fmla="*/ f39 1 42"/>
                <a:gd name="f49" fmla="*/ f40 1 35"/>
                <a:gd name="f50" fmla="*/ f41 1 42"/>
                <a:gd name="f51" fmla="*/ f42 1 35"/>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42" h="35">
                  <a:moveTo>
                    <a:pt x="f6" y="f8"/>
                  </a:moveTo>
                  <a:cubicBezTo>
                    <a:pt x="f9" y="f10"/>
                    <a:pt x="f11" y="f7"/>
                    <a:pt x="f12" y="f7"/>
                  </a:cubicBezTo>
                  <a:cubicBezTo>
                    <a:pt x="f13" y="f7"/>
                    <a:pt x="f14" y="f10"/>
                    <a:pt x="f5" y="f15"/>
                  </a:cubicBezTo>
                  <a:cubicBezTo>
                    <a:pt x="f16" y="f17"/>
                    <a:pt x="f18" y="f19"/>
                    <a:pt x="f20" y="f21"/>
                  </a:cubicBezTo>
                  <a:cubicBezTo>
                    <a:pt x="f22" y="f5"/>
                    <a:pt x="f9" y="f18"/>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6" name="Freeform 18">
              <a:extLst>
                <a:ext uri="{FF2B5EF4-FFF2-40B4-BE49-F238E27FC236}">
                  <a16:creationId xmlns:a16="http://schemas.microsoft.com/office/drawing/2014/main" id="{011EB98E-1235-464D-8126-80B7AD0024AA}"/>
                </a:ext>
              </a:extLst>
            </p:cNvPr>
            <p:cNvSpPr/>
            <p:nvPr/>
          </p:nvSpPr>
          <p:spPr>
            <a:xfrm>
              <a:off x="11120338" y="6662748"/>
              <a:ext cx="276679" cy="35012"/>
            </a:xfrm>
            <a:custGeom>
              <a:avLst/>
              <a:gdLst>
                <a:gd name="f0" fmla="val 10800000"/>
                <a:gd name="f1" fmla="val 5400000"/>
                <a:gd name="f2" fmla="val 180"/>
                <a:gd name="f3" fmla="val w"/>
                <a:gd name="f4" fmla="val h"/>
                <a:gd name="f5" fmla="val 0"/>
                <a:gd name="f6" fmla="val 288"/>
                <a:gd name="f7" fmla="val 36"/>
                <a:gd name="f8" fmla="val 146"/>
                <a:gd name="f9" fmla="val 106"/>
                <a:gd name="f10" fmla="val 66"/>
                <a:gd name="f11" fmla="val 26"/>
                <a:gd name="f12" fmla="val 14"/>
                <a:gd name="f13" fmla="val 2"/>
                <a:gd name="f14" fmla="val 34"/>
                <a:gd name="f15" fmla="val 1"/>
                <a:gd name="f16" fmla="val 19"/>
                <a:gd name="f17" fmla="val 6"/>
                <a:gd name="f18" fmla="val 9"/>
                <a:gd name="f19" fmla="val 21"/>
                <a:gd name="f20" fmla="val 103"/>
                <a:gd name="f21" fmla="val 185"/>
                <a:gd name="f22" fmla="val 267"/>
                <a:gd name="f23" fmla="val 280"/>
                <a:gd name="f24" fmla="val 287"/>
                <a:gd name="f25" fmla="val 31"/>
                <a:gd name="f26" fmla="val 278"/>
                <a:gd name="f27" fmla="val 265"/>
                <a:gd name="f28" fmla="val 226"/>
                <a:gd name="f29" fmla="val 186"/>
                <a:gd name="f30" fmla="+- 0 0 -90"/>
                <a:gd name="f31" fmla="*/ f3 1 288"/>
                <a:gd name="f32" fmla="*/ f4 1 36"/>
                <a:gd name="f33" fmla="val f5"/>
                <a:gd name="f34" fmla="val f6"/>
                <a:gd name="f35" fmla="val f7"/>
                <a:gd name="f36" fmla="*/ f30 f0 1"/>
                <a:gd name="f37" fmla="+- f35 0 f33"/>
                <a:gd name="f38" fmla="+- f34 0 f33"/>
                <a:gd name="f39" fmla="*/ f36 1 f2"/>
                <a:gd name="f40" fmla="*/ f38 1 288"/>
                <a:gd name="f41" fmla="*/ f37 1 36"/>
                <a:gd name="f42" fmla="*/ 146 f38 1"/>
                <a:gd name="f43" fmla="*/ 36 f37 1"/>
                <a:gd name="f44" fmla="*/ 26 f38 1"/>
                <a:gd name="f45" fmla="*/ 1 f38 1"/>
                <a:gd name="f46" fmla="*/ 19 f37 1"/>
                <a:gd name="f47" fmla="*/ 21 f38 1"/>
                <a:gd name="f48" fmla="*/ 0 f37 1"/>
                <a:gd name="f49" fmla="*/ 267 f38 1"/>
                <a:gd name="f50" fmla="*/ 288 f38 1"/>
                <a:gd name="f51" fmla="*/ 265 f38 1"/>
                <a:gd name="f52" fmla="+- f39 0 f1"/>
                <a:gd name="f53" fmla="*/ f42 1 288"/>
                <a:gd name="f54" fmla="*/ f43 1 36"/>
                <a:gd name="f55" fmla="*/ f44 1 288"/>
                <a:gd name="f56" fmla="*/ f45 1 288"/>
                <a:gd name="f57" fmla="*/ f46 1 36"/>
                <a:gd name="f58" fmla="*/ f47 1 288"/>
                <a:gd name="f59" fmla="*/ f48 1 36"/>
                <a:gd name="f60" fmla="*/ f49 1 288"/>
                <a:gd name="f61" fmla="*/ f50 1 288"/>
                <a:gd name="f62" fmla="*/ f51 1 288"/>
                <a:gd name="f63" fmla="*/ 0 1 f40"/>
                <a:gd name="f64" fmla="*/ f34 1 f40"/>
                <a:gd name="f65" fmla="*/ 0 1 f41"/>
                <a:gd name="f66" fmla="*/ f35 1 f41"/>
                <a:gd name="f67" fmla="*/ f53 1 f40"/>
                <a:gd name="f68" fmla="*/ f54 1 f41"/>
                <a:gd name="f69" fmla="*/ f55 1 f40"/>
                <a:gd name="f70" fmla="*/ f56 1 f40"/>
                <a:gd name="f71" fmla="*/ f57 1 f41"/>
                <a:gd name="f72" fmla="*/ f58 1 f40"/>
                <a:gd name="f73" fmla="*/ f59 1 f41"/>
                <a:gd name="f74" fmla="*/ f60 1 f40"/>
                <a:gd name="f75" fmla="*/ f61 1 f40"/>
                <a:gd name="f76" fmla="*/ f62 1 f40"/>
                <a:gd name="f77" fmla="*/ f63 f31 1"/>
                <a:gd name="f78" fmla="*/ f64 f31 1"/>
                <a:gd name="f79" fmla="*/ f66 f32 1"/>
                <a:gd name="f80" fmla="*/ f65 f32 1"/>
                <a:gd name="f81" fmla="*/ f67 f31 1"/>
                <a:gd name="f82" fmla="*/ f68 f32 1"/>
                <a:gd name="f83" fmla="*/ f69 f31 1"/>
                <a:gd name="f84" fmla="*/ f70 f31 1"/>
                <a:gd name="f85" fmla="*/ f71 f32 1"/>
                <a:gd name="f86" fmla="*/ f72 f31 1"/>
                <a:gd name="f87" fmla="*/ f73 f32 1"/>
                <a:gd name="f88" fmla="*/ f74 f31 1"/>
                <a:gd name="f89" fmla="*/ f75 f31 1"/>
                <a:gd name="f90" fmla="*/ f76 f31 1"/>
              </a:gdLst>
              <a:ahLst/>
              <a:cxnLst>
                <a:cxn ang="3cd4">
                  <a:pos x="hc" y="t"/>
                </a:cxn>
                <a:cxn ang="0">
                  <a:pos x="r" y="vc"/>
                </a:cxn>
                <a:cxn ang="cd4">
                  <a:pos x="hc" y="b"/>
                </a:cxn>
                <a:cxn ang="cd2">
                  <a:pos x="l" y="vc"/>
                </a:cxn>
                <a:cxn ang="f52">
                  <a:pos x="f81" y="f82"/>
                </a:cxn>
                <a:cxn ang="f52">
                  <a:pos x="f83" y="f82"/>
                </a:cxn>
                <a:cxn ang="f52">
                  <a:pos x="f84" y="f85"/>
                </a:cxn>
                <a:cxn ang="f52">
                  <a:pos x="f86" y="f87"/>
                </a:cxn>
                <a:cxn ang="f52">
                  <a:pos x="f88" y="f87"/>
                </a:cxn>
                <a:cxn ang="f52">
                  <a:pos x="f89" y="f85"/>
                </a:cxn>
                <a:cxn ang="f52">
                  <a:pos x="f90" y="f82"/>
                </a:cxn>
                <a:cxn ang="f52">
                  <a:pos x="f81" y="f82"/>
                </a:cxn>
                <a:cxn ang="f52">
                  <a:pos x="f81" y="f82"/>
                </a:cxn>
              </a:cxnLst>
              <a:rect l="f77" t="f80" r="f78" b="f79"/>
              <a:pathLst>
                <a:path w="288" h="36">
                  <a:moveTo>
                    <a:pt x="f8" y="f7"/>
                  </a:moveTo>
                  <a:cubicBezTo>
                    <a:pt x="f9" y="f7"/>
                    <a:pt x="f10" y="f7"/>
                    <a:pt x="f11" y="f7"/>
                  </a:cubicBezTo>
                  <a:cubicBezTo>
                    <a:pt x="f12" y="f7"/>
                    <a:pt x="f13" y="f14"/>
                    <a:pt x="f15" y="f16"/>
                  </a:cubicBezTo>
                  <a:cubicBezTo>
                    <a:pt x="f5" y="f17"/>
                    <a:pt x="f18" y="f5"/>
                    <a:pt x="f19" y="f5"/>
                  </a:cubicBezTo>
                  <a:cubicBezTo>
                    <a:pt x="f20" y="f5"/>
                    <a:pt x="f21" y="f5"/>
                    <a:pt x="f22" y="f5"/>
                  </a:cubicBezTo>
                  <a:cubicBezTo>
                    <a:pt x="f23" y="f5"/>
                    <a:pt x="f6" y="f17"/>
                    <a:pt x="f6" y="f16"/>
                  </a:cubicBezTo>
                  <a:cubicBezTo>
                    <a:pt x="f24" y="f25"/>
                    <a:pt x="f26" y="f7"/>
                    <a:pt x="f27" y="f7"/>
                  </a:cubicBezTo>
                  <a:cubicBezTo>
                    <a:pt x="f28" y="f7"/>
                    <a:pt x="f29" y="f7"/>
                    <a:pt x="f8" y="f7"/>
                  </a:cubicBezTo>
                  <a:cubicBezTo>
                    <a:pt x="f8" y="f7"/>
                    <a:pt x="f8" y="f7"/>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7" name="Freeform 19">
              <a:extLst>
                <a:ext uri="{FF2B5EF4-FFF2-40B4-BE49-F238E27FC236}">
                  <a16:creationId xmlns:a16="http://schemas.microsoft.com/office/drawing/2014/main" id="{9B86ADB7-660C-9E94-A90D-963C79E6C0D0}"/>
                </a:ext>
              </a:extLst>
            </p:cNvPr>
            <p:cNvSpPr/>
            <p:nvPr/>
          </p:nvSpPr>
          <p:spPr>
            <a:xfrm>
              <a:off x="11207444" y="6591873"/>
              <a:ext cx="103327" cy="37572"/>
            </a:xfrm>
            <a:custGeom>
              <a:avLst/>
              <a:gdLst>
                <a:gd name="f0" fmla="val 10800000"/>
                <a:gd name="f1" fmla="val 5400000"/>
                <a:gd name="f2" fmla="val 180"/>
                <a:gd name="f3" fmla="val w"/>
                <a:gd name="f4" fmla="val h"/>
                <a:gd name="f5" fmla="val 0"/>
                <a:gd name="f6" fmla="val 107"/>
                <a:gd name="f7" fmla="val 39"/>
                <a:gd name="f8" fmla="val 55"/>
                <a:gd name="f9" fmla="val 2"/>
                <a:gd name="f10" fmla="val 67"/>
                <a:gd name="f11" fmla="val 79"/>
                <a:gd name="f12" fmla="val 90"/>
                <a:gd name="f13" fmla="val 3"/>
                <a:gd name="f14" fmla="val 97"/>
                <a:gd name="f15" fmla="val 5"/>
                <a:gd name="f16" fmla="val 14"/>
                <a:gd name="f17" fmla="val 106"/>
                <a:gd name="f18" fmla="val 19"/>
                <a:gd name="f19" fmla="val 105"/>
                <a:gd name="f20" fmla="val 26"/>
                <a:gd name="f21" fmla="val 96"/>
                <a:gd name="f22" fmla="val 36"/>
                <a:gd name="f23" fmla="val 37"/>
                <a:gd name="f24" fmla="val 66"/>
                <a:gd name="f25" fmla="val 41"/>
                <a:gd name="f26" fmla="val 38"/>
                <a:gd name="f27" fmla="val 16"/>
                <a:gd name="f28" fmla="val 10"/>
                <a:gd name="f29" fmla="val 25"/>
                <a:gd name="f30" fmla="val 1"/>
                <a:gd name="f31" fmla="val 21"/>
                <a:gd name="f32" fmla="val 17"/>
                <a:gd name="f33" fmla="val 29"/>
                <a:gd name="f34" fmla="val 42"/>
                <a:gd name="f35" fmla="+- 0 0 -90"/>
                <a:gd name="f36" fmla="*/ f3 1 107"/>
                <a:gd name="f37" fmla="*/ f4 1 39"/>
                <a:gd name="f38" fmla="val f5"/>
                <a:gd name="f39" fmla="val f6"/>
                <a:gd name="f40" fmla="val f7"/>
                <a:gd name="f41" fmla="*/ f35 f0 1"/>
                <a:gd name="f42" fmla="+- f40 0 f38"/>
                <a:gd name="f43" fmla="+- f39 0 f38"/>
                <a:gd name="f44" fmla="*/ f41 1 f2"/>
                <a:gd name="f45" fmla="*/ f43 1 107"/>
                <a:gd name="f46" fmla="*/ f42 1 39"/>
                <a:gd name="f47" fmla="*/ 55 f43 1"/>
                <a:gd name="f48" fmla="*/ 2 f42 1"/>
                <a:gd name="f49" fmla="*/ 90 f43 1"/>
                <a:gd name="f50" fmla="*/ 3 f42 1"/>
                <a:gd name="f51" fmla="*/ 106 f43 1"/>
                <a:gd name="f52" fmla="*/ 19 f42 1"/>
                <a:gd name="f53" fmla="*/ 37 f42 1"/>
                <a:gd name="f54" fmla="*/ 16 f43 1"/>
                <a:gd name="f55" fmla="*/ 1 f43 1"/>
                <a:gd name="f56" fmla="*/ 21 f42 1"/>
                <a:gd name="f57" fmla="*/ 17 f43 1"/>
                <a:gd name="f58" fmla="+- f44 0 f1"/>
                <a:gd name="f59" fmla="*/ f47 1 107"/>
                <a:gd name="f60" fmla="*/ f48 1 39"/>
                <a:gd name="f61" fmla="*/ f49 1 107"/>
                <a:gd name="f62" fmla="*/ f50 1 39"/>
                <a:gd name="f63" fmla="*/ f51 1 107"/>
                <a:gd name="f64" fmla="*/ f52 1 39"/>
                <a:gd name="f65" fmla="*/ f53 1 39"/>
                <a:gd name="f66" fmla="*/ f54 1 107"/>
                <a:gd name="f67" fmla="*/ f55 1 107"/>
                <a:gd name="f68" fmla="*/ f56 1 39"/>
                <a:gd name="f69" fmla="*/ f57 1 107"/>
                <a:gd name="f70" fmla="*/ 0 1 f45"/>
                <a:gd name="f71" fmla="*/ f39 1 f45"/>
                <a:gd name="f72" fmla="*/ 0 1 f46"/>
                <a:gd name="f73" fmla="*/ f40 1 f46"/>
                <a:gd name="f74" fmla="*/ f59 1 f45"/>
                <a:gd name="f75" fmla="*/ f60 1 f46"/>
                <a:gd name="f76" fmla="*/ f61 1 f45"/>
                <a:gd name="f77" fmla="*/ f62 1 f46"/>
                <a:gd name="f78" fmla="*/ f63 1 f45"/>
                <a:gd name="f79" fmla="*/ f64 1 f46"/>
                <a:gd name="f80" fmla="*/ f65 1 f46"/>
                <a:gd name="f81" fmla="*/ f66 1 f45"/>
                <a:gd name="f82" fmla="*/ f67 1 f45"/>
                <a:gd name="f83" fmla="*/ f68 1 f46"/>
                <a:gd name="f84" fmla="*/ f69 1 f45"/>
                <a:gd name="f85" fmla="*/ f70 f36 1"/>
                <a:gd name="f86" fmla="*/ f71 f36 1"/>
                <a:gd name="f87" fmla="*/ f73 f37 1"/>
                <a:gd name="f88" fmla="*/ f72 f37 1"/>
                <a:gd name="f89" fmla="*/ f74 f36 1"/>
                <a:gd name="f90" fmla="*/ f75 f37 1"/>
                <a:gd name="f91" fmla="*/ f76 f36 1"/>
                <a:gd name="f92" fmla="*/ f77 f37 1"/>
                <a:gd name="f93" fmla="*/ f78 f36 1"/>
                <a:gd name="f94" fmla="*/ f79 f37 1"/>
                <a:gd name="f95" fmla="*/ f80 f37 1"/>
                <a:gd name="f96" fmla="*/ f81 f36 1"/>
                <a:gd name="f97" fmla="*/ f82 f36 1"/>
                <a:gd name="f98" fmla="*/ f83 f37 1"/>
                <a:gd name="f99" fmla="*/ f84 f36 1"/>
              </a:gdLst>
              <a:ahLst/>
              <a:cxnLst>
                <a:cxn ang="3cd4">
                  <a:pos x="hc" y="t"/>
                </a:cxn>
                <a:cxn ang="0">
                  <a:pos x="r" y="vc"/>
                </a:cxn>
                <a:cxn ang="cd4">
                  <a:pos x="hc" y="b"/>
                </a:cxn>
                <a:cxn ang="cd2">
                  <a:pos x="l" y="vc"/>
                </a:cxn>
                <a:cxn ang="f58">
                  <a:pos x="f89" y="f90"/>
                </a:cxn>
                <a:cxn ang="f58">
                  <a:pos x="f91" y="f92"/>
                </a:cxn>
                <a:cxn ang="f58">
                  <a:pos x="f93" y="f94"/>
                </a:cxn>
                <a:cxn ang="f58">
                  <a:pos x="f91" y="f95"/>
                </a:cxn>
                <a:cxn ang="f58">
                  <a:pos x="f96" y="f95"/>
                </a:cxn>
                <a:cxn ang="f58">
                  <a:pos x="f97" y="f98"/>
                </a:cxn>
                <a:cxn ang="f58">
                  <a:pos x="f99" y="f92"/>
                </a:cxn>
                <a:cxn ang="f58">
                  <a:pos x="f89" y="f90"/>
                </a:cxn>
              </a:cxnLst>
              <a:rect l="f85" t="f88" r="f86" b="f87"/>
              <a:pathLst>
                <a:path w="107" h="39">
                  <a:moveTo>
                    <a:pt x="f8" y="f9"/>
                  </a:moveTo>
                  <a:cubicBezTo>
                    <a:pt x="f10" y="f9"/>
                    <a:pt x="f11" y="f5"/>
                    <a:pt x="f12" y="f13"/>
                  </a:cubicBezTo>
                  <a:cubicBezTo>
                    <a:pt x="f14" y="f15"/>
                    <a:pt x="f6" y="f16"/>
                    <a:pt x="f17" y="f18"/>
                  </a:cubicBezTo>
                  <a:cubicBezTo>
                    <a:pt x="f19" y="f20"/>
                    <a:pt x="f21" y="f22"/>
                    <a:pt x="f12" y="f23"/>
                  </a:cubicBezTo>
                  <a:cubicBezTo>
                    <a:pt x="f24" y="f7"/>
                    <a:pt x="f25" y="f26"/>
                    <a:pt x="f27" y="f23"/>
                  </a:cubicBezTo>
                  <a:cubicBezTo>
                    <a:pt x="f28" y="f22"/>
                    <a:pt x="f5" y="f29"/>
                    <a:pt x="f30" y="f31"/>
                  </a:cubicBezTo>
                  <a:cubicBezTo>
                    <a:pt x="f9" y="f16"/>
                    <a:pt x="f28" y="f15"/>
                    <a:pt x="f32" y="f13"/>
                  </a:cubicBezTo>
                  <a:cubicBezTo>
                    <a:pt x="f33" y="f5"/>
                    <a:pt x="f34" y="f9"/>
                    <a:pt x="f8" y="f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8" name="Freeform 20">
              <a:extLst>
                <a:ext uri="{FF2B5EF4-FFF2-40B4-BE49-F238E27FC236}">
                  <a16:creationId xmlns:a16="http://schemas.microsoft.com/office/drawing/2014/main" id="{C9114A8F-8490-7F8B-EE13-E377316418EF}"/>
                </a:ext>
              </a:extLst>
            </p:cNvPr>
            <p:cNvSpPr/>
            <p:nvPr/>
          </p:nvSpPr>
          <p:spPr>
            <a:xfrm>
              <a:off x="11034092" y="5918947"/>
              <a:ext cx="41842" cy="34161"/>
            </a:xfrm>
            <a:custGeom>
              <a:avLst/>
              <a:gdLst>
                <a:gd name="f0" fmla="val 10800000"/>
                <a:gd name="f1" fmla="val 5400000"/>
                <a:gd name="f2" fmla="val 180"/>
                <a:gd name="f3" fmla="val w"/>
                <a:gd name="f4" fmla="val h"/>
                <a:gd name="f5" fmla="val 0"/>
                <a:gd name="f6" fmla="val 44"/>
                <a:gd name="f7" fmla="val 36"/>
                <a:gd name="f8" fmla="val 19"/>
                <a:gd name="f9" fmla="val 32"/>
                <a:gd name="f10" fmla="val 27"/>
                <a:gd name="f11" fmla="val 24"/>
                <a:gd name="f12" fmla="val 18"/>
                <a:gd name="f13" fmla="val 35"/>
                <a:gd name="f14" fmla="val 12"/>
                <a:gd name="f15" fmla="val 34"/>
                <a:gd name="f16" fmla="val 6"/>
                <a:gd name="f17" fmla="val 7"/>
                <a:gd name="f18" fmla="val 13"/>
                <a:gd name="f19" fmla="val 3"/>
                <a:gd name="f20" fmla="val 20"/>
                <a:gd name="f21" fmla="val 1"/>
                <a:gd name="f22" fmla="val 25"/>
                <a:gd name="f23" fmla="val 33"/>
                <a:gd name="f24" fmla="val 10"/>
                <a:gd name="f25" fmla="+- 0 0 -90"/>
                <a:gd name="f26" fmla="*/ f3 1 44"/>
                <a:gd name="f27" fmla="*/ f4 1 36"/>
                <a:gd name="f28" fmla="val f5"/>
                <a:gd name="f29" fmla="val f6"/>
                <a:gd name="f30" fmla="val f7"/>
                <a:gd name="f31" fmla="*/ f25 f0 1"/>
                <a:gd name="f32" fmla="+- f30 0 f28"/>
                <a:gd name="f33" fmla="+- f29 0 f28"/>
                <a:gd name="f34" fmla="*/ f31 1 f2"/>
                <a:gd name="f35" fmla="*/ f33 1 44"/>
                <a:gd name="f36" fmla="*/ f32 1 36"/>
                <a:gd name="f37" fmla="*/ 44 f33 1"/>
                <a:gd name="f38" fmla="*/ 19 f32 1"/>
                <a:gd name="f39" fmla="*/ 18 f33 1"/>
                <a:gd name="f40" fmla="*/ 35 f32 1"/>
                <a:gd name="f41" fmla="*/ 0 f33 1"/>
                <a:gd name="f42" fmla="*/ 18 f32 1"/>
                <a:gd name="f43" fmla="*/ 20 f33 1"/>
                <a:gd name="f44" fmla="*/ 1 f32 1"/>
                <a:gd name="f45" fmla="+- f34 0 f1"/>
                <a:gd name="f46" fmla="*/ f37 1 44"/>
                <a:gd name="f47" fmla="*/ f38 1 36"/>
                <a:gd name="f48" fmla="*/ f39 1 44"/>
                <a:gd name="f49" fmla="*/ f40 1 36"/>
                <a:gd name="f50" fmla="*/ f41 1 44"/>
                <a:gd name="f51" fmla="*/ f42 1 36"/>
                <a:gd name="f52" fmla="*/ f43 1 44"/>
                <a:gd name="f53" fmla="*/ f44 1 36"/>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44" h="36">
                  <a:moveTo>
                    <a:pt x="f6" y="f8"/>
                  </a:moveTo>
                  <a:cubicBezTo>
                    <a:pt x="f9" y="f10"/>
                    <a:pt x="f11" y="f7"/>
                    <a:pt x="f12" y="f13"/>
                  </a:cubicBezTo>
                  <a:cubicBezTo>
                    <a:pt x="f14" y="f15"/>
                    <a:pt x="f16" y="f11"/>
                    <a:pt x="f5" y="f12"/>
                  </a:cubicBezTo>
                  <a:cubicBezTo>
                    <a:pt x="f17" y="f14"/>
                    <a:pt x="f18" y="f19"/>
                    <a:pt x="f20" y="f21"/>
                  </a:cubicBezTo>
                  <a:cubicBezTo>
                    <a:pt x="f22" y="f5"/>
                    <a:pt x="f23" y="f24"/>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9" name="Freeform 21">
              <a:extLst>
                <a:ext uri="{FF2B5EF4-FFF2-40B4-BE49-F238E27FC236}">
                  <a16:creationId xmlns:a16="http://schemas.microsoft.com/office/drawing/2014/main" id="{2BF1E124-EC7A-76B4-0EF3-5C717EBD1FE1}"/>
                </a:ext>
              </a:extLst>
            </p:cNvPr>
            <p:cNvSpPr/>
            <p:nvPr/>
          </p:nvSpPr>
          <p:spPr>
            <a:xfrm>
              <a:off x="11778743" y="6463774"/>
              <a:ext cx="120408" cy="120408"/>
            </a:xfrm>
            <a:custGeom>
              <a:avLst/>
              <a:gdLst>
                <a:gd name="f0" fmla="val 10800000"/>
                <a:gd name="f1" fmla="val 5400000"/>
                <a:gd name="f2" fmla="val 180"/>
                <a:gd name="f3" fmla="val w"/>
                <a:gd name="f4" fmla="val h"/>
                <a:gd name="f5" fmla="val 0"/>
                <a:gd name="f6" fmla="val 125"/>
                <a:gd name="f7" fmla="val 42"/>
                <a:gd name="f8" fmla="val 83"/>
                <a:gd name="f9" fmla="val 27"/>
                <a:gd name="f10" fmla="val 77"/>
                <a:gd name="f11" fmla="val 91"/>
                <a:gd name="f12" fmla="val 62"/>
                <a:gd name="f13" fmla="val 1"/>
                <a:gd name="f14" fmla="val 35"/>
                <a:gd name="f15" fmla="val 49"/>
                <a:gd name="f16" fmla="val 43"/>
                <a:gd name="f17" fmla="val 51"/>
                <a:gd name="f18" fmla="val 30"/>
                <a:gd name="f19" fmla="val 33"/>
                <a:gd name="f20" fmla="val 64"/>
                <a:gd name="f21" fmla="val 90"/>
                <a:gd name="f22" fmla="val 3"/>
                <a:gd name="f23" fmla="val 76"/>
                <a:gd name="f24" fmla="val 29"/>
                <a:gd name="f25" fmla="val 97"/>
                <a:gd name="f26" fmla="val 124"/>
                <a:gd name="f27" fmla="val 82"/>
                <a:gd name="f28" fmla="val 34"/>
                <a:gd name="f29" fmla="val 50"/>
                <a:gd name="f30" fmla="val 98"/>
                <a:gd name="f31" fmla="+- 0 0 -90"/>
                <a:gd name="f32" fmla="*/ f3 1 125"/>
                <a:gd name="f33" fmla="*/ f4 1 125"/>
                <a:gd name="f34" fmla="val f5"/>
                <a:gd name="f35" fmla="val f6"/>
                <a:gd name="f36" fmla="*/ f31 f0 1"/>
                <a:gd name="f37" fmla="+- f35 0 f34"/>
                <a:gd name="f38" fmla="*/ f36 1 f2"/>
                <a:gd name="f39" fmla="*/ f37 1 125"/>
                <a:gd name="f40" fmla="*/ 42 f37 1"/>
                <a:gd name="f41" fmla="*/ 83 f37 1"/>
                <a:gd name="f42" fmla="*/ 0 f37 1"/>
                <a:gd name="f43" fmla="*/ 62 f37 1"/>
                <a:gd name="f44" fmla="*/ 43 f37 1"/>
                <a:gd name="f45" fmla="*/ 64 f37 1"/>
                <a:gd name="f46" fmla="*/ 1 f37 1"/>
                <a:gd name="f47" fmla="*/ 124 f37 1"/>
                <a:gd name="f48" fmla="*/ 82 f37 1"/>
                <a:gd name="f49" fmla="+- f38 0 f1"/>
                <a:gd name="f50" fmla="*/ f40 1 125"/>
                <a:gd name="f51" fmla="*/ f41 1 125"/>
                <a:gd name="f52" fmla="*/ f42 1 125"/>
                <a:gd name="f53" fmla="*/ f43 1 125"/>
                <a:gd name="f54" fmla="*/ f44 1 125"/>
                <a:gd name="f55" fmla="*/ f45 1 125"/>
                <a:gd name="f56" fmla="*/ f46 1 125"/>
                <a:gd name="f57" fmla="*/ f47 1 125"/>
                <a:gd name="f58" fmla="*/ f48 1 125"/>
                <a:gd name="f59" fmla="*/ 0 1 f39"/>
                <a:gd name="f60" fmla="*/ f35 1 f39"/>
                <a:gd name="f61" fmla="*/ f50 1 f39"/>
                <a:gd name="f62" fmla="*/ f51 1 f39"/>
                <a:gd name="f63" fmla="*/ f52 1 f39"/>
                <a:gd name="f64" fmla="*/ f53 1 f39"/>
                <a:gd name="f65" fmla="*/ f54 1 f39"/>
                <a:gd name="f66" fmla="*/ f55 1 f39"/>
                <a:gd name="f67" fmla="*/ f56 1 f39"/>
                <a:gd name="f68" fmla="*/ f57 1 f39"/>
                <a:gd name="f69" fmla="*/ f58 1 f39"/>
                <a:gd name="f70" fmla="*/ f59 f32 1"/>
                <a:gd name="f71" fmla="*/ f60 f32 1"/>
                <a:gd name="f72" fmla="*/ f60 f33 1"/>
                <a:gd name="f73" fmla="*/ f59 f33 1"/>
                <a:gd name="f74" fmla="*/ f61 f32 1"/>
                <a:gd name="f75" fmla="*/ f62 f33 1"/>
                <a:gd name="f76" fmla="*/ f63 f32 1"/>
                <a:gd name="f77" fmla="*/ f64 f33 1"/>
                <a:gd name="f78" fmla="*/ f65 f33 1"/>
                <a:gd name="f79" fmla="*/ f66 f32 1"/>
                <a:gd name="f80" fmla="*/ f67 f33 1"/>
                <a:gd name="f81" fmla="*/ f62 f32 1"/>
                <a:gd name="f82" fmla="*/ f68 f32 1"/>
                <a:gd name="f83" fmla="*/ f66 f33 1"/>
                <a:gd name="f84" fmla="*/ f69 f33 1"/>
                <a:gd name="f85" fmla="*/ f64 f32 1"/>
                <a:gd name="f86" fmla="*/ f68 f33 1"/>
              </a:gdLst>
              <a:ahLst/>
              <a:cxnLst>
                <a:cxn ang="3cd4">
                  <a:pos x="hc" y="t"/>
                </a:cxn>
                <a:cxn ang="0">
                  <a:pos x="r" y="vc"/>
                </a:cxn>
                <a:cxn ang="cd4">
                  <a:pos x="hc" y="b"/>
                </a:cxn>
                <a:cxn ang="cd2">
                  <a:pos x="l" y="vc"/>
                </a:cxn>
                <a:cxn ang="f49">
                  <a:pos x="f74" y="f75"/>
                </a:cxn>
                <a:cxn ang="f49">
                  <a:pos x="f76" y="f77"/>
                </a:cxn>
                <a:cxn ang="f49">
                  <a:pos x="f74" y="f78"/>
                </a:cxn>
                <a:cxn ang="f49">
                  <a:pos x="f79" y="f80"/>
                </a:cxn>
                <a:cxn ang="f49">
                  <a:pos x="f81" y="f78"/>
                </a:cxn>
                <a:cxn ang="f49">
                  <a:pos x="f82" y="f83"/>
                </a:cxn>
                <a:cxn ang="f49">
                  <a:pos x="f81" y="f84"/>
                </a:cxn>
                <a:cxn ang="f49">
                  <a:pos x="f85" y="f86"/>
                </a:cxn>
                <a:cxn ang="f49">
                  <a:pos x="f74" y="f75"/>
                </a:cxn>
              </a:cxnLst>
              <a:rect l="f70" t="f73" r="f71" b="f72"/>
              <a:pathLst>
                <a:path w="125" h="125">
                  <a:moveTo>
                    <a:pt x="f7" y="f8"/>
                  </a:moveTo>
                  <a:cubicBezTo>
                    <a:pt x="f9" y="f10"/>
                    <a:pt x="f5" y="f11"/>
                    <a:pt x="f5" y="f12"/>
                  </a:cubicBezTo>
                  <a:cubicBezTo>
                    <a:pt x="f13" y="f14"/>
                    <a:pt x="f9" y="f15"/>
                    <a:pt x="f7" y="f16"/>
                  </a:cubicBezTo>
                  <a:cubicBezTo>
                    <a:pt x="f17" y="f18"/>
                    <a:pt x="f19" y="f5"/>
                    <a:pt x="f20" y="f13"/>
                  </a:cubicBezTo>
                  <a:cubicBezTo>
                    <a:pt x="f21" y="f22"/>
                    <a:pt x="f23" y="f24"/>
                    <a:pt x="f8" y="f16"/>
                  </a:cubicBezTo>
                  <a:cubicBezTo>
                    <a:pt x="f25" y="f15"/>
                    <a:pt x="f6" y="f14"/>
                    <a:pt x="f26" y="f20"/>
                  </a:cubicBezTo>
                  <a:cubicBezTo>
                    <a:pt x="f26" y="f21"/>
                    <a:pt x="f25" y="f10"/>
                    <a:pt x="f8" y="f27"/>
                  </a:cubicBezTo>
                  <a:cubicBezTo>
                    <a:pt x="f23" y="f25"/>
                    <a:pt x="f11" y="f26"/>
                    <a:pt x="f12" y="f26"/>
                  </a:cubicBezTo>
                  <a:cubicBezTo>
                    <a:pt x="f28" y="f6"/>
                    <a:pt x="f29" y="f30"/>
                    <a:pt x="f7"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sp>
        <p:nvSpPr>
          <p:cNvPr id="20" name="Rectángulo 20">
            <a:extLst>
              <a:ext uri="{FF2B5EF4-FFF2-40B4-BE49-F238E27FC236}">
                <a16:creationId xmlns:a16="http://schemas.microsoft.com/office/drawing/2014/main" id="{618B1B6F-0C73-9407-40DA-9067FE7803A5}"/>
              </a:ext>
            </a:extLst>
          </p:cNvPr>
          <p:cNvSpPr/>
          <p:nvPr/>
        </p:nvSpPr>
        <p:spPr>
          <a:xfrm rot="5400013">
            <a:off x="8430155" y="4338005"/>
            <a:ext cx="85340" cy="4713466"/>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Arial"/>
            </a:endParaRPr>
          </a:p>
        </p:txBody>
      </p:sp>
    </p:spTree>
    <p:extLst>
      <p:ext uri="{BB962C8B-B14F-4D97-AF65-F5344CB8AC3E}">
        <p14:creationId xmlns:p14="http://schemas.microsoft.com/office/powerpoint/2010/main" val="1798875827"/>
      </p:ext>
    </p:extLst>
  </p:cSld>
  <p:clrMapOvr>
    <a:masterClrMapping/>
  </p:clrMapOvr>
  <p:transition spd="med">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ítulo y objetos">
    <p:spTree>
      <p:nvGrpSpPr>
        <p:cNvPr id="1" name=""/>
        <p:cNvGrpSpPr/>
        <p:nvPr/>
      </p:nvGrpSpPr>
      <p:grpSpPr>
        <a:xfrm>
          <a:off x="0" y="0"/>
          <a:ext cx="0" cy="0"/>
          <a:chOff x="0" y="0"/>
          <a:chExt cx="0" cy="0"/>
        </a:xfrm>
      </p:grpSpPr>
      <p:sp>
        <p:nvSpPr>
          <p:cNvPr id="2" name="Marcador de texto 7">
            <a:extLst>
              <a:ext uri="{FF2B5EF4-FFF2-40B4-BE49-F238E27FC236}">
                <a16:creationId xmlns:a16="http://schemas.microsoft.com/office/drawing/2014/main" id="{8A88D6F8-525C-8312-8DF6-12B0D118A292}"/>
              </a:ext>
            </a:extLst>
          </p:cNvPr>
          <p:cNvSpPr txBox="1">
            <a:spLocks noGrp="1"/>
          </p:cNvSpPr>
          <p:nvPr>
            <p:ph type="body" idx="4294967295"/>
          </p:nvPr>
        </p:nvSpPr>
        <p:spPr>
          <a:xfrm>
            <a:off x="839784" y="3172"/>
            <a:ext cx="548402" cy="542925"/>
          </a:xfrm>
        </p:spPr>
        <p:txBody>
          <a:bodyPr anchor="ctr" anchorCtr="1">
            <a:noAutofit/>
          </a:bodyPr>
          <a:lstStyle>
            <a:lvl1pPr algn="ctr">
              <a:lnSpc>
                <a:spcPct val="100000"/>
              </a:lnSpc>
              <a:defRPr sz="2800">
                <a:latin typeface="Garamond"/>
              </a:defRPr>
            </a:lvl1pPr>
          </a:lstStyle>
          <a:p>
            <a:pPr lvl="0"/>
            <a:r>
              <a:rPr lang="es-ES"/>
              <a:t>0</a:t>
            </a:r>
          </a:p>
        </p:txBody>
      </p:sp>
      <p:sp>
        <p:nvSpPr>
          <p:cNvPr id="3" name="Marcador de texto 17">
            <a:extLst>
              <a:ext uri="{FF2B5EF4-FFF2-40B4-BE49-F238E27FC236}">
                <a16:creationId xmlns:a16="http://schemas.microsoft.com/office/drawing/2014/main" id="{79D041CF-C8A1-9F74-001E-DC083CB258E1}"/>
              </a:ext>
            </a:extLst>
          </p:cNvPr>
          <p:cNvSpPr txBox="1">
            <a:spLocks noGrp="1"/>
          </p:cNvSpPr>
          <p:nvPr>
            <p:ph type="body" idx="4294967295"/>
          </p:nvPr>
        </p:nvSpPr>
        <p:spPr>
          <a:xfrm>
            <a:off x="1388187" y="0"/>
            <a:ext cx="10426702" cy="546097"/>
          </a:xfrm>
        </p:spPr>
        <p:txBody>
          <a:bodyPr/>
          <a:lstStyle>
            <a:lvl1pPr>
              <a:lnSpc>
                <a:spcPct val="150000"/>
              </a:lnSpc>
              <a:defRPr sz="1600">
                <a:latin typeface="Garamond"/>
              </a:defRPr>
            </a:lvl1pPr>
            <a:lvl2pPr marL="0" marR="0" lvl="0" indent="0" fontAlgn="auto">
              <a:lnSpc>
                <a:spcPct val="150000"/>
              </a:lnSpc>
              <a:spcBef>
                <a:spcPts val="1000"/>
              </a:spcBef>
              <a:spcAft>
                <a:spcPts val="0"/>
              </a:spcAft>
              <a:buNone/>
              <a:tabLst/>
              <a:defRPr lang="es-ES" sz="1600" b="0" i="0" u="none" strike="noStrike" cap="none" spc="0" baseline="0">
                <a:solidFill>
                  <a:srgbClr val="6C757D"/>
                </a:solidFill>
                <a:uFillTx/>
                <a:latin typeface="Garamond"/>
                <a:ea typeface="Arial"/>
                <a:cs typeface="Arial"/>
              </a:defRPr>
            </a:lvl2pPr>
          </a:lstStyle>
          <a:p>
            <a:pPr lvl="0"/>
            <a:r>
              <a:rPr lang="es-ES"/>
              <a:t>Slide small title here   •   Subtitle Section hrere</a:t>
            </a:r>
          </a:p>
          <a:p>
            <a:pPr lvl="0"/>
            <a:endParaRPr lang="es-ES"/>
          </a:p>
        </p:txBody>
      </p:sp>
      <p:sp>
        <p:nvSpPr>
          <p:cNvPr id="4" name="Marcador de texto 23">
            <a:extLst>
              <a:ext uri="{FF2B5EF4-FFF2-40B4-BE49-F238E27FC236}">
                <a16:creationId xmlns:a16="http://schemas.microsoft.com/office/drawing/2014/main" id="{DC22893D-8B8A-ED15-84A6-CA48E023A6E7}"/>
              </a:ext>
            </a:extLst>
          </p:cNvPr>
          <p:cNvSpPr txBox="1">
            <a:spLocks noGrp="1"/>
          </p:cNvSpPr>
          <p:nvPr>
            <p:ph type="body" idx="4294967295"/>
          </p:nvPr>
        </p:nvSpPr>
        <p:spPr>
          <a:xfrm>
            <a:off x="839784" y="866540"/>
            <a:ext cx="10548939" cy="992233"/>
          </a:xfrm>
        </p:spPr>
        <p:txBody>
          <a:bodyPr/>
          <a:lstStyle>
            <a:lvl1pPr>
              <a:lnSpc>
                <a:spcPct val="100000"/>
              </a:lnSpc>
              <a:defRPr sz="6000">
                <a:solidFill>
                  <a:srgbClr val="202428"/>
                </a:solidFill>
                <a:latin typeface="Garamond"/>
              </a:defRPr>
            </a:lvl1pPr>
          </a:lstStyle>
          <a:p>
            <a:pPr lvl="0"/>
            <a:r>
              <a:rPr lang="es-ES"/>
              <a:t>Slide Title</a:t>
            </a:r>
          </a:p>
        </p:txBody>
      </p:sp>
    </p:spTree>
    <p:extLst>
      <p:ext uri="{BB962C8B-B14F-4D97-AF65-F5344CB8AC3E}">
        <p14:creationId xmlns:p14="http://schemas.microsoft.com/office/powerpoint/2010/main" val="836886976"/>
      </p:ext>
    </p:extLst>
  </p:cSld>
  <p:clrMapOvr>
    <a:masterClrMapping/>
  </p:clrMapOvr>
  <p:transition spd="med">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6_Título y objetos">
    <p:spTree>
      <p:nvGrpSpPr>
        <p:cNvPr id="1" name=""/>
        <p:cNvGrpSpPr/>
        <p:nvPr/>
      </p:nvGrpSpPr>
      <p:grpSpPr>
        <a:xfrm>
          <a:off x="0" y="0"/>
          <a:ext cx="0" cy="0"/>
          <a:chOff x="0" y="0"/>
          <a:chExt cx="0" cy="0"/>
        </a:xfrm>
      </p:grpSpPr>
      <p:sp>
        <p:nvSpPr>
          <p:cNvPr id="2" name="Marcador de posición de imagen 21">
            <a:extLst>
              <a:ext uri="{FF2B5EF4-FFF2-40B4-BE49-F238E27FC236}">
                <a16:creationId xmlns:a16="http://schemas.microsoft.com/office/drawing/2014/main" id="{DC274E8C-AB36-A302-C80A-D932C540246E}"/>
              </a:ext>
            </a:extLst>
          </p:cNvPr>
          <p:cNvSpPr txBox="1">
            <a:spLocks noGrp="1"/>
          </p:cNvSpPr>
          <p:nvPr>
            <p:ph type="pic" idx="4294967295"/>
          </p:nvPr>
        </p:nvSpPr>
        <p:spPr>
          <a:xfrm>
            <a:off x="6057899" y="964929"/>
            <a:ext cx="1011993" cy="1011993"/>
          </a:xfrm>
          <a:solidFill>
            <a:srgbClr val="E7ECEF"/>
          </a:solidFill>
        </p:spPr>
        <p:txBody>
          <a:bodyPr anchor="ctr" anchorCtr="1">
            <a:noAutofit/>
          </a:bodyPr>
          <a:lstStyle>
            <a:lvl1pPr algn="ctr">
              <a:lnSpc>
                <a:spcPct val="150000"/>
              </a:lnSpc>
              <a:defRPr sz="700"/>
            </a:lvl1pPr>
          </a:lstStyle>
          <a:p>
            <a:pPr lvl="0"/>
            <a:r>
              <a:rPr lang="es-ES"/>
              <a:t>Your image here</a:t>
            </a:r>
          </a:p>
        </p:txBody>
      </p:sp>
      <p:sp>
        <p:nvSpPr>
          <p:cNvPr id="3" name="Marcador de posición de imagen 21">
            <a:extLst>
              <a:ext uri="{FF2B5EF4-FFF2-40B4-BE49-F238E27FC236}">
                <a16:creationId xmlns:a16="http://schemas.microsoft.com/office/drawing/2014/main" id="{3016CFE8-6197-CA61-B8A5-4A17BF27233F}"/>
              </a:ext>
            </a:extLst>
          </p:cNvPr>
          <p:cNvSpPr txBox="1">
            <a:spLocks noGrp="1"/>
          </p:cNvSpPr>
          <p:nvPr>
            <p:ph type="pic" idx="4294967295"/>
          </p:nvPr>
        </p:nvSpPr>
        <p:spPr>
          <a:xfrm>
            <a:off x="6057899" y="2853101"/>
            <a:ext cx="1011993" cy="1011993"/>
          </a:xfrm>
          <a:solidFill>
            <a:srgbClr val="E7ECEF"/>
          </a:solidFill>
        </p:spPr>
        <p:txBody>
          <a:bodyPr anchor="ctr" anchorCtr="1">
            <a:noAutofit/>
          </a:bodyPr>
          <a:lstStyle>
            <a:lvl1pPr algn="ctr">
              <a:lnSpc>
                <a:spcPct val="150000"/>
              </a:lnSpc>
              <a:defRPr sz="700"/>
            </a:lvl1pPr>
          </a:lstStyle>
          <a:p>
            <a:pPr lvl="0"/>
            <a:r>
              <a:rPr lang="es-ES"/>
              <a:t>Your image here</a:t>
            </a:r>
          </a:p>
        </p:txBody>
      </p:sp>
      <p:sp>
        <p:nvSpPr>
          <p:cNvPr id="4" name="Marcador de posición de imagen 21">
            <a:extLst>
              <a:ext uri="{FF2B5EF4-FFF2-40B4-BE49-F238E27FC236}">
                <a16:creationId xmlns:a16="http://schemas.microsoft.com/office/drawing/2014/main" id="{4BF2C690-0B42-1C87-5FAF-9AE904C85F9F}"/>
              </a:ext>
            </a:extLst>
          </p:cNvPr>
          <p:cNvSpPr txBox="1">
            <a:spLocks noGrp="1"/>
          </p:cNvSpPr>
          <p:nvPr>
            <p:ph type="pic" idx="4294967295"/>
          </p:nvPr>
        </p:nvSpPr>
        <p:spPr>
          <a:xfrm>
            <a:off x="6057899" y="4586904"/>
            <a:ext cx="1011993" cy="1011993"/>
          </a:xfrm>
          <a:solidFill>
            <a:srgbClr val="E7ECEF"/>
          </a:solidFill>
        </p:spPr>
        <p:txBody>
          <a:bodyPr anchor="ctr" anchorCtr="1">
            <a:noAutofit/>
          </a:bodyPr>
          <a:lstStyle>
            <a:lvl1pPr algn="ctr">
              <a:lnSpc>
                <a:spcPct val="150000"/>
              </a:lnSpc>
              <a:defRPr sz="700"/>
            </a:lvl1pPr>
          </a:lstStyle>
          <a:p>
            <a:pPr lvl="0"/>
            <a:r>
              <a:rPr lang="es-ES"/>
              <a:t>Your image here</a:t>
            </a:r>
          </a:p>
        </p:txBody>
      </p:sp>
      <p:sp>
        <p:nvSpPr>
          <p:cNvPr id="5" name="Marcador de texto 23">
            <a:extLst>
              <a:ext uri="{FF2B5EF4-FFF2-40B4-BE49-F238E27FC236}">
                <a16:creationId xmlns:a16="http://schemas.microsoft.com/office/drawing/2014/main" id="{3BEED8D0-742F-F405-C873-C1212212F427}"/>
              </a:ext>
            </a:extLst>
          </p:cNvPr>
          <p:cNvSpPr txBox="1">
            <a:spLocks noGrp="1"/>
          </p:cNvSpPr>
          <p:nvPr>
            <p:ph type="body" idx="4294967295"/>
          </p:nvPr>
        </p:nvSpPr>
        <p:spPr>
          <a:xfrm>
            <a:off x="839784" y="866540"/>
            <a:ext cx="10548939" cy="992233"/>
          </a:xfrm>
        </p:spPr>
        <p:txBody>
          <a:bodyPr/>
          <a:lstStyle>
            <a:lvl1pPr>
              <a:lnSpc>
                <a:spcPct val="100000"/>
              </a:lnSpc>
              <a:defRPr sz="6000">
                <a:solidFill>
                  <a:srgbClr val="202428"/>
                </a:solidFill>
                <a:latin typeface="Garamond"/>
              </a:defRPr>
            </a:lvl1pPr>
          </a:lstStyle>
          <a:p>
            <a:pPr lvl="0"/>
            <a:r>
              <a:rPr lang="es-ES"/>
              <a:t>Slide Title</a:t>
            </a:r>
          </a:p>
        </p:txBody>
      </p:sp>
    </p:spTree>
    <p:extLst>
      <p:ext uri="{BB962C8B-B14F-4D97-AF65-F5344CB8AC3E}">
        <p14:creationId xmlns:p14="http://schemas.microsoft.com/office/powerpoint/2010/main" val="712083229"/>
      </p:ext>
    </p:extLst>
  </p:cSld>
  <p:clrMapOvr>
    <a:masterClrMapping/>
  </p:clrMapOvr>
  <p:transition spd="med">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5_Título y objetos">
    <p:spTree>
      <p:nvGrpSpPr>
        <p:cNvPr id="1" name=""/>
        <p:cNvGrpSpPr/>
        <p:nvPr/>
      </p:nvGrpSpPr>
      <p:grpSpPr>
        <a:xfrm>
          <a:off x="0" y="0"/>
          <a:ext cx="0" cy="0"/>
          <a:chOff x="0" y="0"/>
          <a:chExt cx="0" cy="0"/>
        </a:xfrm>
      </p:grpSpPr>
      <p:sp>
        <p:nvSpPr>
          <p:cNvPr id="2" name="Marcador de posición de imagen 21">
            <a:extLst>
              <a:ext uri="{FF2B5EF4-FFF2-40B4-BE49-F238E27FC236}">
                <a16:creationId xmlns:a16="http://schemas.microsoft.com/office/drawing/2014/main" id="{AB691BEA-F4E6-58BF-EF25-9FC52EB83128}"/>
              </a:ext>
            </a:extLst>
          </p:cNvPr>
          <p:cNvSpPr txBox="1">
            <a:spLocks noGrp="1"/>
          </p:cNvSpPr>
          <p:nvPr>
            <p:ph type="pic" idx="4294967295"/>
          </p:nvPr>
        </p:nvSpPr>
        <p:spPr>
          <a:xfrm>
            <a:off x="6096003" y="554464"/>
            <a:ext cx="6096003" cy="5757419"/>
          </a:xfrm>
          <a:solidFill>
            <a:srgbClr val="E7ECEF"/>
          </a:solidFill>
        </p:spPr>
        <p:txBody>
          <a:bodyPr anchor="ctr" anchorCtr="1"/>
          <a:lstStyle>
            <a:lvl1pPr algn="ctr">
              <a:lnSpc>
                <a:spcPct val="150000"/>
              </a:lnSpc>
              <a:defRPr sz="1600"/>
            </a:lvl1pPr>
          </a:lstStyle>
          <a:p>
            <a:pPr lvl="0"/>
            <a:r>
              <a:rPr lang="es-ES"/>
              <a:t>Your image here</a:t>
            </a:r>
          </a:p>
        </p:txBody>
      </p:sp>
      <p:sp>
        <p:nvSpPr>
          <p:cNvPr id="3" name="Marcador de texto 7">
            <a:extLst>
              <a:ext uri="{FF2B5EF4-FFF2-40B4-BE49-F238E27FC236}">
                <a16:creationId xmlns:a16="http://schemas.microsoft.com/office/drawing/2014/main" id="{57997907-62CD-EB8F-522C-F090D614DB3C}"/>
              </a:ext>
            </a:extLst>
          </p:cNvPr>
          <p:cNvSpPr txBox="1">
            <a:spLocks noGrp="1"/>
          </p:cNvSpPr>
          <p:nvPr>
            <p:ph type="body" idx="4294967295"/>
          </p:nvPr>
        </p:nvSpPr>
        <p:spPr>
          <a:xfrm>
            <a:off x="839784" y="3172"/>
            <a:ext cx="548402" cy="542925"/>
          </a:xfrm>
        </p:spPr>
        <p:txBody>
          <a:bodyPr anchor="ctr" anchorCtr="1">
            <a:noAutofit/>
          </a:bodyPr>
          <a:lstStyle>
            <a:lvl1pPr algn="ctr">
              <a:lnSpc>
                <a:spcPct val="100000"/>
              </a:lnSpc>
              <a:defRPr sz="2800">
                <a:latin typeface="Garamond"/>
              </a:defRPr>
            </a:lvl1pPr>
          </a:lstStyle>
          <a:p>
            <a:pPr lvl="0"/>
            <a:r>
              <a:rPr lang="es-ES"/>
              <a:t>0</a:t>
            </a:r>
          </a:p>
        </p:txBody>
      </p:sp>
      <p:sp>
        <p:nvSpPr>
          <p:cNvPr id="4" name="Marcador de texto 17">
            <a:extLst>
              <a:ext uri="{FF2B5EF4-FFF2-40B4-BE49-F238E27FC236}">
                <a16:creationId xmlns:a16="http://schemas.microsoft.com/office/drawing/2014/main" id="{D6AF39AD-81FD-D3DA-0C1B-5E96A1840D87}"/>
              </a:ext>
            </a:extLst>
          </p:cNvPr>
          <p:cNvSpPr txBox="1">
            <a:spLocks noGrp="1"/>
          </p:cNvSpPr>
          <p:nvPr>
            <p:ph type="body" idx="4294967295"/>
          </p:nvPr>
        </p:nvSpPr>
        <p:spPr>
          <a:xfrm>
            <a:off x="1388187" y="0"/>
            <a:ext cx="10426702" cy="546097"/>
          </a:xfrm>
        </p:spPr>
        <p:txBody>
          <a:bodyPr/>
          <a:lstStyle>
            <a:lvl1pPr>
              <a:lnSpc>
                <a:spcPct val="150000"/>
              </a:lnSpc>
              <a:defRPr sz="1600">
                <a:latin typeface="Garamond"/>
              </a:defRPr>
            </a:lvl1pPr>
            <a:lvl2pPr marL="0" marR="0" lvl="0" indent="0" fontAlgn="auto">
              <a:lnSpc>
                <a:spcPct val="150000"/>
              </a:lnSpc>
              <a:spcBef>
                <a:spcPts val="1000"/>
              </a:spcBef>
              <a:spcAft>
                <a:spcPts val="0"/>
              </a:spcAft>
              <a:buNone/>
              <a:tabLst/>
              <a:defRPr lang="es-ES" sz="1600" b="0" i="0" u="none" strike="noStrike" cap="none" spc="0" baseline="0">
                <a:solidFill>
                  <a:srgbClr val="6C757D"/>
                </a:solidFill>
                <a:uFillTx/>
                <a:latin typeface="Garamond"/>
                <a:ea typeface="Arial"/>
                <a:cs typeface="Arial"/>
              </a:defRPr>
            </a:lvl2pPr>
          </a:lstStyle>
          <a:p>
            <a:pPr lvl="0"/>
            <a:r>
              <a:rPr lang="es-ES"/>
              <a:t>Slide small title here   •   Subtitle Section hrere</a:t>
            </a:r>
          </a:p>
          <a:p>
            <a:pPr lvl="0"/>
            <a:endParaRPr lang="es-ES"/>
          </a:p>
        </p:txBody>
      </p:sp>
      <p:sp>
        <p:nvSpPr>
          <p:cNvPr id="5" name="Marcador de texto 23">
            <a:extLst>
              <a:ext uri="{FF2B5EF4-FFF2-40B4-BE49-F238E27FC236}">
                <a16:creationId xmlns:a16="http://schemas.microsoft.com/office/drawing/2014/main" id="{E767F6FF-5A4A-D130-FD17-D65700BFB9EB}"/>
              </a:ext>
            </a:extLst>
          </p:cNvPr>
          <p:cNvSpPr txBox="1">
            <a:spLocks noGrp="1"/>
          </p:cNvSpPr>
          <p:nvPr>
            <p:ph type="body" idx="4294967295"/>
          </p:nvPr>
        </p:nvSpPr>
        <p:spPr>
          <a:xfrm>
            <a:off x="839784" y="866540"/>
            <a:ext cx="10548939" cy="992233"/>
          </a:xfrm>
        </p:spPr>
        <p:txBody>
          <a:bodyPr/>
          <a:lstStyle>
            <a:lvl1pPr>
              <a:lnSpc>
                <a:spcPct val="100000"/>
              </a:lnSpc>
              <a:defRPr sz="6000">
                <a:solidFill>
                  <a:srgbClr val="202428"/>
                </a:solidFill>
                <a:latin typeface="Garamond"/>
              </a:defRPr>
            </a:lvl1pPr>
          </a:lstStyle>
          <a:p>
            <a:pPr lvl="0"/>
            <a:r>
              <a:rPr lang="es-ES"/>
              <a:t>Slide Title</a:t>
            </a:r>
          </a:p>
        </p:txBody>
      </p:sp>
      <p:sp>
        <p:nvSpPr>
          <p:cNvPr id="6" name="Rectángulo 6">
            <a:extLst>
              <a:ext uri="{FF2B5EF4-FFF2-40B4-BE49-F238E27FC236}">
                <a16:creationId xmlns:a16="http://schemas.microsoft.com/office/drawing/2014/main" id="{C12FF822-F66A-2B40-FEAB-F949A648CFAC}"/>
              </a:ext>
            </a:extLst>
          </p:cNvPr>
          <p:cNvSpPr/>
          <p:nvPr/>
        </p:nvSpPr>
        <p:spPr>
          <a:xfrm>
            <a:off x="134115" y="97539"/>
            <a:ext cx="499875" cy="1645920"/>
          </a:xfrm>
          <a:prstGeom prst="rect">
            <a:avLst/>
          </a:prstGeom>
          <a:solidFill>
            <a:srgbClr val="00B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Arial"/>
            </a:endParaRPr>
          </a:p>
        </p:txBody>
      </p:sp>
      <p:sp>
        <p:nvSpPr>
          <p:cNvPr id="7" name="Rectángulo 7">
            <a:extLst>
              <a:ext uri="{FF2B5EF4-FFF2-40B4-BE49-F238E27FC236}">
                <a16:creationId xmlns:a16="http://schemas.microsoft.com/office/drawing/2014/main" id="{7B9DC6C9-3F7A-B832-DF13-418A1EC16F8C}"/>
              </a:ext>
            </a:extLst>
          </p:cNvPr>
          <p:cNvSpPr/>
          <p:nvPr/>
        </p:nvSpPr>
        <p:spPr>
          <a:xfrm>
            <a:off x="186528" y="1895852"/>
            <a:ext cx="85340" cy="4713466"/>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Arial"/>
            </a:endParaRPr>
          </a:p>
        </p:txBody>
      </p:sp>
    </p:spTree>
    <p:extLst>
      <p:ext uri="{BB962C8B-B14F-4D97-AF65-F5344CB8AC3E}">
        <p14:creationId xmlns:p14="http://schemas.microsoft.com/office/powerpoint/2010/main" val="3753167696"/>
      </p:ext>
    </p:extLst>
  </p:cSld>
  <p:clrMapOvr>
    <a:masterClrMapping/>
  </p:clrMapOvr>
  <p:transition spd="med">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Título y objetos">
    <p:spTree>
      <p:nvGrpSpPr>
        <p:cNvPr id="1" name=""/>
        <p:cNvGrpSpPr/>
        <p:nvPr/>
      </p:nvGrpSpPr>
      <p:grpSpPr>
        <a:xfrm>
          <a:off x="0" y="0"/>
          <a:ext cx="0" cy="0"/>
          <a:chOff x="0" y="0"/>
          <a:chExt cx="0" cy="0"/>
        </a:xfrm>
      </p:grpSpPr>
      <p:sp>
        <p:nvSpPr>
          <p:cNvPr id="2" name="Marcador de posición de imagen 21">
            <a:extLst>
              <a:ext uri="{FF2B5EF4-FFF2-40B4-BE49-F238E27FC236}">
                <a16:creationId xmlns:a16="http://schemas.microsoft.com/office/drawing/2014/main" id="{432794A0-E86A-489B-C669-8349EA08B5FC}"/>
              </a:ext>
            </a:extLst>
          </p:cNvPr>
          <p:cNvSpPr txBox="1">
            <a:spLocks noGrp="1"/>
          </p:cNvSpPr>
          <p:nvPr>
            <p:ph type="pic" idx="4294967295"/>
          </p:nvPr>
        </p:nvSpPr>
        <p:spPr>
          <a:xfrm>
            <a:off x="0" y="3777523"/>
            <a:ext cx="6057899" cy="2534369"/>
          </a:xfrm>
          <a:solidFill>
            <a:srgbClr val="E7ECEF"/>
          </a:solidFill>
        </p:spPr>
        <p:txBody>
          <a:bodyPr anchor="ctr" anchorCtr="1"/>
          <a:lstStyle>
            <a:lvl1pPr algn="ctr">
              <a:lnSpc>
                <a:spcPct val="150000"/>
              </a:lnSpc>
              <a:defRPr sz="1600"/>
            </a:lvl1pPr>
          </a:lstStyle>
          <a:p>
            <a:pPr lvl="0"/>
            <a:r>
              <a:rPr lang="es-ES"/>
              <a:t>Your image here</a:t>
            </a:r>
          </a:p>
        </p:txBody>
      </p:sp>
      <p:sp>
        <p:nvSpPr>
          <p:cNvPr id="3" name="Marcador de texto 23">
            <a:extLst>
              <a:ext uri="{FF2B5EF4-FFF2-40B4-BE49-F238E27FC236}">
                <a16:creationId xmlns:a16="http://schemas.microsoft.com/office/drawing/2014/main" id="{80A98FDE-FC19-EE51-DC48-5A30B87CD746}"/>
              </a:ext>
            </a:extLst>
          </p:cNvPr>
          <p:cNvSpPr txBox="1">
            <a:spLocks noGrp="1"/>
          </p:cNvSpPr>
          <p:nvPr>
            <p:ph type="body" idx="4294967295"/>
          </p:nvPr>
        </p:nvSpPr>
        <p:spPr>
          <a:xfrm>
            <a:off x="839784" y="866540"/>
            <a:ext cx="10548939" cy="992233"/>
          </a:xfrm>
        </p:spPr>
        <p:txBody>
          <a:bodyPr/>
          <a:lstStyle>
            <a:lvl1pPr>
              <a:lnSpc>
                <a:spcPct val="100000"/>
              </a:lnSpc>
              <a:defRPr sz="6000">
                <a:solidFill>
                  <a:srgbClr val="202428"/>
                </a:solidFill>
                <a:latin typeface="Garamond"/>
              </a:defRPr>
            </a:lvl1pPr>
          </a:lstStyle>
          <a:p>
            <a:pPr lvl="0"/>
            <a:r>
              <a:rPr lang="es-ES"/>
              <a:t>Slide Title</a:t>
            </a:r>
          </a:p>
        </p:txBody>
      </p:sp>
      <p:grpSp>
        <p:nvGrpSpPr>
          <p:cNvPr id="4" name="Grupo 6">
            <a:extLst>
              <a:ext uri="{FF2B5EF4-FFF2-40B4-BE49-F238E27FC236}">
                <a16:creationId xmlns:a16="http://schemas.microsoft.com/office/drawing/2014/main" id="{C6DFF008-7033-78AD-CDCA-FC81EA48BF3D}"/>
              </a:ext>
            </a:extLst>
          </p:cNvPr>
          <p:cNvGrpSpPr/>
          <p:nvPr/>
        </p:nvGrpSpPr>
        <p:grpSpPr>
          <a:xfrm>
            <a:off x="0" y="0"/>
            <a:ext cx="12082460" cy="1106616"/>
            <a:chOff x="0" y="0"/>
            <a:chExt cx="12082460" cy="1106616"/>
          </a:xfrm>
        </p:grpSpPr>
        <p:grpSp>
          <p:nvGrpSpPr>
            <p:cNvPr id="5" name="Grupo 7">
              <a:extLst>
                <a:ext uri="{FF2B5EF4-FFF2-40B4-BE49-F238E27FC236}">
                  <a16:creationId xmlns:a16="http://schemas.microsoft.com/office/drawing/2014/main" id="{E011B5DA-05AE-1C60-2DAA-872FF69A9875}"/>
                </a:ext>
              </a:extLst>
            </p:cNvPr>
            <p:cNvGrpSpPr/>
            <p:nvPr/>
          </p:nvGrpSpPr>
          <p:grpSpPr>
            <a:xfrm>
              <a:off x="0" y="0"/>
              <a:ext cx="12076115" cy="1106616"/>
              <a:chOff x="0" y="0"/>
              <a:chExt cx="12076115" cy="1106616"/>
            </a:xfrm>
          </p:grpSpPr>
          <p:sp>
            <p:nvSpPr>
              <p:cNvPr id="6" name="Paralelogramo 13">
                <a:extLst>
                  <a:ext uri="{FF2B5EF4-FFF2-40B4-BE49-F238E27FC236}">
                    <a16:creationId xmlns:a16="http://schemas.microsoft.com/office/drawing/2014/main" id="{1AC03806-4510-BABE-086A-49980572A9BA}"/>
                  </a:ext>
                </a:extLst>
              </p:cNvPr>
              <p:cNvSpPr/>
              <p:nvPr/>
            </p:nvSpPr>
            <p:spPr>
              <a:xfrm>
                <a:off x="0" y="0"/>
                <a:ext cx="1019693" cy="1106616"/>
              </a:xfrm>
              <a:custGeom>
                <a:avLst>
                  <a:gd name="f8" fmla="val 25000"/>
                </a:avLst>
                <a:gdLst>
                  <a:gd name="f1" fmla="val 10800000"/>
                  <a:gd name="f2" fmla="val 5400000"/>
                  <a:gd name="f3" fmla="val 180"/>
                  <a:gd name="f4" fmla="val w"/>
                  <a:gd name="f5" fmla="val h"/>
                  <a:gd name="f6" fmla="val ss"/>
                  <a:gd name="f7" fmla="val 0"/>
                  <a:gd name="f8" fmla="val 25000"/>
                  <a:gd name="f9" fmla="+- 0 0 -360"/>
                  <a:gd name="f10" fmla="+- 0 0 -90"/>
                  <a:gd name="f11" fmla="+- 0 0 -180"/>
                  <a:gd name="f12" fmla="+- 0 0 -270"/>
                  <a:gd name="f13" fmla="abs f4"/>
                  <a:gd name="f14" fmla="abs f5"/>
                  <a:gd name="f15" fmla="abs f6"/>
                  <a:gd name="f16" fmla="val f7"/>
                  <a:gd name="f17" fmla="val f8"/>
                  <a:gd name="f18" fmla="*/ f9 f1 1"/>
                  <a:gd name="f19" fmla="*/ f10 f1 1"/>
                  <a:gd name="f20" fmla="*/ f11 f1 1"/>
                  <a:gd name="f21" fmla="*/ f12 f1 1"/>
                  <a:gd name="f22" fmla="?: f13 f4 1"/>
                  <a:gd name="f23" fmla="?: f14 f5 1"/>
                  <a:gd name="f24" fmla="?: f15 f6 1"/>
                  <a:gd name="f25" fmla="*/ 5 f17 1"/>
                  <a:gd name="f26" fmla="*/ f18 1 f3"/>
                  <a:gd name="f27" fmla="*/ f19 1 f3"/>
                  <a:gd name="f28" fmla="*/ f20 1 f3"/>
                  <a:gd name="f29" fmla="*/ f21 1 f3"/>
                  <a:gd name="f30" fmla="*/ f22 1 21600"/>
                  <a:gd name="f31" fmla="*/ f23 1 21600"/>
                  <a:gd name="f32" fmla="*/ 21600 f22 1"/>
                  <a:gd name="f33" fmla="*/ 21600 f23 1"/>
                  <a:gd name="f34" fmla="+- f26 0 f2"/>
                  <a:gd name="f35" fmla="+- f27 0 f2"/>
                  <a:gd name="f36" fmla="+- f28 0 f2"/>
                  <a:gd name="f37" fmla="+- f29 0 f2"/>
                  <a:gd name="f38" fmla="min f31 f30"/>
                  <a:gd name="f39" fmla="*/ f32 1 f24"/>
                  <a:gd name="f40" fmla="*/ f33 1 f24"/>
                  <a:gd name="f41" fmla="val f39"/>
                  <a:gd name="f42" fmla="val f40"/>
                  <a:gd name="f43" fmla="*/ f16 f38 1"/>
                  <a:gd name="f44" fmla="+- f42 0 f16"/>
                  <a:gd name="f45" fmla="+- f41 0 f16"/>
                  <a:gd name="f46" fmla="*/ f42 f38 1"/>
                  <a:gd name="f47" fmla="*/ f41 f38 1"/>
                  <a:gd name="f48" fmla="*/ f44 1 2"/>
                  <a:gd name="f49" fmla="*/ f45 1 2"/>
                  <a:gd name="f50" fmla="min f45 f44"/>
                  <a:gd name="f51" fmla="*/ 100000 f45 1"/>
                  <a:gd name="f52" fmla="+- f16 f48 0"/>
                  <a:gd name="f53" fmla="+- f16 f49 0"/>
                  <a:gd name="f54" fmla="*/ f51 1 f50"/>
                  <a:gd name="f55" fmla="*/ f50 f17 1"/>
                  <a:gd name="f56" fmla="*/ f55 1 200000"/>
                  <a:gd name="f57" fmla="*/ f55 1 100000"/>
                  <a:gd name="f58" fmla="*/ f25 1 f54"/>
                  <a:gd name="f59" fmla="*/ f44 f53 1"/>
                  <a:gd name="f60" fmla="*/ f53 f38 1"/>
                  <a:gd name="f61" fmla="*/ f52 f38 1"/>
                  <a:gd name="f62" fmla="+- f41 0 f56"/>
                  <a:gd name="f63" fmla="+- f41 0 f57"/>
                  <a:gd name="f64" fmla="+- 1 f58 0"/>
                  <a:gd name="f65" fmla="*/ f59 1 f57"/>
                  <a:gd name="f66" fmla="*/ f57 f38 1"/>
                  <a:gd name="f67" fmla="*/ f56 f38 1"/>
                  <a:gd name="f68" fmla="*/ f63 1 2"/>
                  <a:gd name="f69" fmla="*/ f64 1 12"/>
                  <a:gd name="f70" fmla="val f65"/>
                  <a:gd name="f71" fmla="*/ f63 f38 1"/>
                  <a:gd name="f72" fmla="*/ f62 f38 1"/>
                  <a:gd name="f73" fmla="+- f41 0 f68"/>
                  <a:gd name="f74" fmla="*/ f69 f45 1"/>
                  <a:gd name="f75" fmla="*/ f69 f44 1"/>
                  <a:gd name="f76" fmla="+- f42 0 f70"/>
                  <a:gd name="f77" fmla="*/ f68 f38 1"/>
                  <a:gd name="f78" fmla="*/ f70 f38 1"/>
                  <a:gd name="f79" fmla="+- f41 0 f74"/>
                  <a:gd name="f80" fmla="+- f42 0 f75"/>
                  <a:gd name="f81" fmla="*/ f74 f38 1"/>
                  <a:gd name="f82" fmla="*/ f75 f38 1"/>
                  <a:gd name="f83" fmla="*/ f76 f38 1"/>
                  <a:gd name="f84" fmla="*/ f73 f38 1"/>
                  <a:gd name="f85" fmla="*/ f79 f38 1"/>
                  <a:gd name="f86" fmla="*/ f80 f38 1"/>
                </a:gdLst>
                <a:ahLst/>
                <a:cxnLst>
                  <a:cxn ang="3cd4">
                    <a:pos x="hc" y="t"/>
                  </a:cxn>
                  <a:cxn ang="0">
                    <a:pos x="r" y="vc"/>
                  </a:cxn>
                  <a:cxn ang="cd4">
                    <a:pos x="hc" y="b"/>
                  </a:cxn>
                  <a:cxn ang="cd2">
                    <a:pos x="l" y="vc"/>
                  </a:cxn>
                  <a:cxn ang="f34">
                    <a:pos x="f60" y="f83"/>
                  </a:cxn>
                  <a:cxn ang="f34">
                    <a:pos x="f84" y="f43"/>
                  </a:cxn>
                  <a:cxn ang="f35">
                    <a:pos x="f72" y="f61"/>
                  </a:cxn>
                  <a:cxn ang="f36">
                    <a:pos x="f77" y="f46"/>
                  </a:cxn>
                  <a:cxn ang="f36">
                    <a:pos x="f60" y="f78"/>
                  </a:cxn>
                  <a:cxn ang="f37">
                    <a:pos x="f67" y="f61"/>
                  </a:cxn>
                </a:cxnLst>
                <a:rect l="f81" t="f82" r="f85" b="f86"/>
                <a:pathLst>
                  <a:path>
                    <a:moveTo>
                      <a:pt x="f43" y="f46"/>
                    </a:moveTo>
                    <a:lnTo>
                      <a:pt x="f66" y="f43"/>
                    </a:lnTo>
                    <a:lnTo>
                      <a:pt x="f47" y="f43"/>
                    </a:lnTo>
                    <a:lnTo>
                      <a:pt x="f71" y="f46"/>
                    </a:ln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Arial"/>
                </a:endParaRPr>
              </a:p>
            </p:txBody>
          </p:sp>
          <p:cxnSp>
            <p:nvCxnSpPr>
              <p:cNvPr id="7" name="Conector recto 14">
                <a:extLst>
                  <a:ext uri="{FF2B5EF4-FFF2-40B4-BE49-F238E27FC236}">
                    <a16:creationId xmlns:a16="http://schemas.microsoft.com/office/drawing/2014/main" id="{3B6BCAE6-58FD-F6A9-9AC2-A4C710A2A548}"/>
                  </a:ext>
                </a:extLst>
              </p:cNvPr>
              <p:cNvCxnSpPr/>
              <p:nvPr/>
            </p:nvCxnSpPr>
            <p:spPr>
              <a:xfrm>
                <a:off x="1716228" y="1084944"/>
                <a:ext cx="10359887" cy="0"/>
              </a:xfrm>
              <a:prstGeom prst="straightConnector1">
                <a:avLst/>
              </a:prstGeom>
              <a:noFill/>
              <a:ln w="6345" cap="flat">
                <a:solidFill>
                  <a:srgbClr val="92D050"/>
                </a:solidFill>
                <a:prstDash val="solid"/>
                <a:miter/>
              </a:ln>
            </p:spPr>
          </p:cxnSp>
        </p:grpSp>
        <p:grpSp>
          <p:nvGrpSpPr>
            <p:cNvPr id="8" name="Grupo 8">
              <a:extLst>
                <a:ext uri="{FF2B5EF4-FFF2-40B4-BE49-F238E27FC236}">
                  <a16:creationId xmlns:a16="http://schemas.microsoft.com/office/drawing/2014/main" id="{867A869A-A0AF-011D-CF8A-A6D458E210B1}"/>
                </a:ext>
              </a:extLst>
            </p:cNvPr>
            <p:cNvGrpSpPr/>
            <p:nvPr/>
          </p:nvGrpSpPr>
          <p:grpSpPr>
            <a:xfrm>
              <a:off x="11198227" y="217490"/>
              <a:ext cx="884233" cy="846140"/>
              <a:chOff x="11198227" y="217490"/>
              <a:chExt cx="884233" cy="846140"/>
            </a:xfrm>
          </p:grpSpPr>
          <p:sp>
            <p:nvSpPr>
              <p:cNvPr id="9" name="Freeform 11">
                <a:extLst>
                  <a:ext uri="{FF2B5EF4-FFF2-40B4-BE49-F238E27FC236}">
                    <a16:creationId xmlns:a16="http://schemas.microsoft.com/office/drawing/2014/main" id="{99B325DE-D219-3CE4-10DA-67717A2AAA68}"/>
                  </a:ext>
                </a:extLst>
              </p:cNvPr>
              <p:cNvSpPr/>
              <p:nvPr/>
            </p:nvSpPr>
            <p:spPr>
              <a:xfrm>
                <a:off x="11198227" y="217490"/>
                <a:ext cx="579436" cy="846140"/>
              </a:xfrm>
              <a:custGeom>
                <a:avLst/>
                <a:gdLst>
                  <a:gd name="f0" fmla="val 10800000"/>
                  <a:gd name="f1" fmla="val 5400000"/>
                  <a:gd name="f2" fmla="val 360"/>
                  <a:gd name="f3" fmla="val 180"/>
                  <a:gd name="f4" fmla="val w"/>
                  <a:gd name="f5" fmla="val h"/>
                  <a:gd name="f6" fmla="val 0"/>
                  <a:gd name="f7" fmla="val 846"/>
                  <a:gd name="f8" fmla="val 1238"/>
                  <a:gd name="f9" fmla="val 294"/>
                  <a:gd name="f10" fmla="val 715"/>
                  <a:gd name="f11" fmla="val 269"/>
                  <a:gd name="f12" fmla="val 723"/>
                  <a:gd name="f13" fmla="val 244"/>
                  <a:gd name="f14" fmla="val 732"/>
                  <a:gd name="f15" fmla="val 218"/>
                  <a:gd name="f16" fmla="val 739"/>
                  <a:gd name="f17" fmla="val 173"/>
                  <a:gd name="f18" fmla="val 751"/>
                  <a:gd name="f19" fmla="val 128"/>
                  <a:gd name="f20" fmla="val 756"/>
                  <a:gd name="f21" fmla="val 81"/>
                  <a:gd name="f22" fmla="val 752"/>
                  <a:gd name="f23" fmla="val 60"/>
                  <a:gd name="f24" fmla="val 750"/>
                  <a:gd name="f25" fmla="val 52"/>
                  <a:gd name="f26" fmla="val 735"/>
                  <a:gd name="f27" fmla="val 61"/>
                  <a:gd name="f28" fmla="val 716"/>
                  <a:gd name="f29" fmla="val 98"/>
                  <a:gd name="f30" fmla="val 640"/>
                  <a:gd name="f31" fmla="val 563"/>
                  <a:gd name="f32" fmla="val 138"/>
                  <a:gd name="f33" fmla="val 479"/>
                  <a:gd name="f34" fmla="val 144"/>
                  <a:gd name="f35" fmla="val 435"/>
                  <a:gd name="f36" fmla="val 390"/>
                  <a:gd name="f37" fmla="val 345"/>
                  <a:gd name="f38" fmla="val 145"/>
                  <a:gd name="f39" fmla="val 291"/>
                  <a:gd name="f40" fmla="val 150"/>
                  <a:gd name="f41" fmla="val 239"/>
                  <a:gd name="f42" fmla="val 172"/>
                  <a:gd name="f43" fmla="val 189"/>
                  <a:gd name="f44" fmla="val 222"/>
                  <a:gd name="f45" fmla="val 76"/>
                  <a:gd name="f46" fmla="val 339"/>
                  <a:gd name="f47" fmla="val 457"/>
                  <a:gd name="f48" fmla="val 4"/>
                  <a:gd name="f49" fmla="val 596"/>
                  <a:gd name="f50" fmla="val 9"/>
                  <a:gd name="f51" fmla="val 718"/>
                  <a:gd name="f52" fmla="val 112"/>
                  <a:gd name="f53" fmla="val 747"/>
                  <a:gd name="f54" fmla="val 248"/>
                  <a:gd name="f55" fmla="val 754"/>
                  <a:gd name="f56" fmla="val 283"/>
                  <a:gd name="f57" fmla="val 318"/>
                  <a:gd name="f58" fmla="val 353"/>
                  <a:gd name="f59" fmla="val 749"/>
                  <a:gd name="f60" fmla="val 464"/>
                  <a:gd name="f61" fmla="val 773"/>
                  <a:gd name="f62" fmla="val 569"/>
                  <a:gd name="f63" fmla="val 817"/>
                  <a:gd name="f64" fmla="val 670"/>
                  <a:gd name="f65" fmla="val 824"/>
                  <a:gd name="f66" fmla="val 686"/>
                  <a:gd name="f67" fmla="val 831"/>
                  <a:gd name="f68" fmla="val 701"/>
                  <a:gd name="f69" fmla="val 839"/>
                  <a:gd name="f70" fmla="val 717"/>
                  <a:gd name="f71" fmla="val 847"/>
                  <a:gd name="f72" fmla="val 736"/>
                  <a:gd name="f73" fmla="val 819"/>
                  <a:gd name="f74" fmla="val 758"/>
                  <a:gd name="f75" fmla="val 682"/>
                  <a:gd name="f76" fmla="val 744"/>
                  <a:gd name="f77" fmla="val 617"/>
                  <a:gd name="f78" fmla="val 613"/>
                  <a:gd name="f79" fmla="val 610"/>
                  <a:gd name="f80" fmla="val 606"/>
                  <a:gd name="f81" fmla="val 714"/>
                  <a:gd name="f82" fmla="val 605"/>
                  <a:gd name="f83" fmla="val 620"/>
                  <a:gd name="f84" fmla="val 753"/>
                  <a:gd name="f85" fmla="val 629"/>
                  <a:gd name="f86" fmla="val 769"/>
                  <a:gd name="f87" fmla="val 638"/>
                  <a:gd name="f88" fmla="val 784"/>
                  <a:gd name="f89" fmla="val 651"/>
                  <a:gd name="f90" fmla="val 790"/>
                  <a:gd name="f91" fmla="val 669"/>
                  <a:gd name="f92" fmla="val 791"/>
                  <a:gd name="f93" fmla="val 722"/>
                  <a:gd name="f94" fmla="val 792"/>
                  <a:gd name="f95" fmla="val 768"/>
                  <a:gd name="f96" fmla="val 812"/>
                  <a:gd name="f97" fmla="val 809"/>
                  <a:gd name="f98" fmla="val 845"/>
                  <a:gd name="f99" fmla="val 813"/>
                  <a:gd name="f100" fmla="val 848"/>
                  <a:gd name="f101" fmla="val 853"/>
                  <a:gd name="f102" fmla="val 858"/>
                  <a:gd name="f103" fmla="val 823"/>
                  <a:gd name="f104" fmla="val 867"/>
                  <a:gd name="f105" fmla="val 821"/>
                  <a:gd name="f106" fmla="val 876"/>
                  <a:gd name="f107" fmla="val 882"/>
                  <a:gd name="f108" fmla="val 804"/>
                  <a:gd name="f109" fmla="val 889"/>
                  <a:gd name="f110" fmla="val 793"/>
                  <a:gd name="f111" fmla="val 888"/>
                  <a:gd name="f112" fmla="val 881"/>
                  <a:gd name="f113" fmla="val 763"/>
                  <a:gd name="f114" fmla="val 863"/>
                  <a:gd name="f115" fmla="val 849"/>
                  <a:gd name="f116" fmla="val 712"/>
                  <a:gd name="f117" fmla="val 841"/>
                  <a:gd name="f118" fmla="val 700"/>
                  <a:gd name="f119" fmla="val 838"/>
                  <a:gd name="f120" fmla="val 688"/>
                  <a:gd name="f121" fmla="val 836"/>
                  <a:gd name="f122" fmla="val 676"/>
                  <a:gd name="f123" fmla="val 834"/>
                  <a:gd name="f124" fmla="val 671"/>
                  <a:gd name="f125" fmla="val 665"/>
                  <a:gd name="f126" fmla="val 835"/>
                  <a:gd name="f127" fmla="val 660"/>
                  <a:gd name="f128" fmla="val 837"/>
                  <a:gd name="f129" fmla="val 600"/>
                  <a:gd name="f130" fmla="val 866"/>
                  <a:gd name="f131" fmla="val 540"/>
                  <a:gd name="f132" fmla="val 896"/>
                  <a:gd name="f133" fmla="val 480"/>
                  <a:gd name="f134" fmla="val 924"/>
                  <a:gd name="f135" fmla="val 473"/>
                  <a:gd name="f136" fmla="val 928"/>
                  <a:gd name="f137" fmla="val 471"/>
                  <a:gd name="f138" fmla="val 932"/>
                  <a:gd name="f139" fmla="val 940"/>
                  <a:gd name="f140" fmla="val 472"/>
                  <a:gd name="f141" fmla="val 1029"/>
                  <a:gd name="f142" fmla="val 1119"/>
                  <a:gd name="f143" fmla="val 1208"/>
                  <a:gd name="f144" fmla="val 1212"/>
                  <a:gd name="f145" fmla="val 1216"/>
                  <a:gd name="f146" fmla="val 1220"/>
                  <a:gd name="f147" fmla="val 468"/>
                  <a:gd name="f148" fmla="val 1231"/>
                  <a:gd name="f149" fmla="val 459"/>
                  <a:gd name="f150" fmla="val 448"/>
                  <a:gd name="f151" fmla="val 1237"/>
                  <a:gd name="f152" fmla="val 437"/>
                  <a:gd name="f153" fmla="val 1236"/>
                  <a:gd name="f154" fmla="val 429"/>
                  <a:gd name="f155" fmla="val 1228"/>
                  <a:gd name="f156" fmla="val 428"/>
                  <a:gd name="f157" fmla="val 1217"/>
                  <a:gd name="f158" fmla="val 1214"/>
                  <a:gd name="f159" fmla="val 1209"/>
                  <a:gd name="f160" fmla="val 1120"/>
                  <a:gd name="f161" fmla="val 1030"/>
                  <a:gd name="f162" fmla="val 941"/>
                  <a:gd name="f163" fmla="val 426"/>
                  <a:gd name="f164" fmla="val 418"/>
                  <a:gd name="f165" fmla="val 358"/>
                  <a:gd name="f166" fmla="val 895"/>
                  <a:gd name="f167" fmla="val 299"/>
                  <a:gd name="f168" fmla="val 234"/>
                  <a:gd name="f169" fmla="val 227"/>
                  <a:gd name="f170" fmla="val 122"/>
                  <a:gd name="f171" fmla="val 47"/>
                  <a:gd name="f172" fmla="val 929"/>
                  <a:gd name="f173" fmla="val 45"/>
                  <a:gd name="f174" fmla="val 43"/>
                  <a:gd name="f175" fmla="val 1087"/>
                  <a:gd name="f176" fmla="val 44"/>
                  <a:gd name="f177" fmla="val 1144"/>
                  <a:gd name="f178" fmla="val 1201"/>
                  <a:gd name="f179" fmla="val 1206"/>
                  <a:gd name="f180" fmla="val 1211"/>
                  <a:gd name="f181" fmla="val 35"/>
                  <a:gd name="f182" fmla="val 23"/>
                  <a:gd name="f183" fmla="val 12"/>
                  <a:gd name="f184" fmla="val 2"/>
                  <a:gd name="f185" fmla="val 1229"/>
                  <a:gd name="f186" fmla="val 1"/>
                  <a:gd name="f187" fmla="val 1202"/>
                  <a:gd name="f188" fmla="val 1187"/>
                  <a:gd name="f189" fmla="val 1171"/>
                  <a:gd name="f190" fmla="val 1069"/>
                  <a:gd name="f191" fmla="val 1019"/>
                  <a:gd name="f192" fmla="val 8"/>
                  <a:gd name="f193" fmla="val 897"/>
                  <a:gd name="f194" fmla="val 108"/>
                  <a:gd name="f195" fmla="val 797"/>
                  <a:gd name="f196" fmla="val 229"/>
                  <a:gd name="f197" fmla="val 249"/>
                  <a:gd name="f198" fmla="val 263"/>
                  <a:gd name="f199" fmla="val 782"/>
                  <a:gd name="f200" fmla="val 272"/>
                  <a:gd name="f201" fmla="val 766"/>
                  <a:gd name="f202" fmla="val 281"/>
                  <a:gd name="f203" fmla="val 289"/>
                  <a:gd name="f204" fmla="val 733"/>
                  <a:gd name="f205" fmla="val 297"/>
                  <a:gd name="f206" fmla="val 296"/>
                  <a:gd name="f207" fmla="val 295"/>
                  <a:gd name="f208" fmla="val 785"/>
                  <a:gd name="f209" fmla="val 709"/>
                  <a:gd name="f210" fmla="val 707"/>
                  <a:gd name="f211" fmla="val 786"/>
                  <a:gd name="f212" fmla="val 706"/>
                  <a:gd name="f213" fmla="val 702"/>
                  <a:gd name="f214" fmla="val 698"/>
                  <a:gd name="f215" fmla="val 780"/>
                  <a:gd name="f216" fmla="val 694"/>
                  <a:gd name="f217" fmla="val 748"/>
                  <a:gd name="f218" fmla="val 545"/>
                  <a:gd name="f219" fmla="val 465"/>
                  <a:gd name="f220" fmla="val 422"/>
                  <a:gd name="f221" fmla="val 378"/>
                  <a:gd name="f222" fmla="val 335"/>
                  <a:gd name="f223" fmla="val 287"/>
                  <a:gd name="f224" fmla="val 196"/>
                  <a:gd name="f225" fmla="val 633"/>
                  <a:gd name="f226" fmla="val 102"/>
                  <a:gd name="f227" fmla="val 555"/>
                  <a:gd name="f228" fmla="val 50"/>
                  <a:gd name="f229" fmla="val 449"/>
                  <a:gd name="f230" fmla="val 348"/>
                  <a:gd name="f231" fmla="val 250"/>
                  <a:gd name="f232" fmla="val 115"/>
                  <a:gd name="f233" fmla="val 210"/>
                  <a:gd name="f234" fmla="val 209"/>
                  <a:gd name="f235" fmla="val 192"/>
                  <a:gd name="f236" fmla="val 253"/>
                  <a:gd name="f237" fmla="val 187"/>
                  <a:gd name="f238" fmla="val 298"/>
                  <a:gd name="f239" fmla="val 188"/>
                  <a:gd name="f240" fmla="val 383"/>
                  <a:gd name="f241" fmla="val 421"/>
                  <a:gd name="f242" fmla="val 184"/>
                  <a:gd name="f243" fmla="val 458"/>
                  <a:gd name="f244" fmla="val 177"/>
                  <a:gd name="f245" fmla="val 543"/>
                  <a:gd name="f246" fmla="val 151"/>
                  <a:gd name="f247" fmla="val 623"/>
                  <a:gd name="f248" fmla="val 116"/>
                  <a:gd name="f249" fmla="val 703"/>
                  <a:gd name="f250" fmla="val 114"/>
                  <a:gd name="f251" fmla="val 113"/>
                  <a:gd name="f252" fmla="val 710"/>
                  <a:gd name="f253" fmla="val 175"/>
                  <a:gd name="f254" fmla="val 233"/>
                  <a:gd name="f255" fmla="val 288"/>
                  <a:gd name="f256" fmla="val 286"/>
                  <a:gd name="f257" fmla="val 666"/>
                  <a:gd name="f258" fmla="val 285"/>
                  <a:gd name="f259" fmla="val 664"/>
                  <a:gd name="f260" fmla="val 662"/>
                  <a:gd name="f261" fmla="val 245"/>
                  <a:gd name="f262" fmla="val 224"/>
                  <a:gd name="f263" fmla="val 571"/>
                  <a:gd name="f264" fmla="val 514"/>
                  <a:gd name="f265" fmla="val 221"/>
                  <a:gd name="f266" fmla="val 415"/>
                  <a:gd name="f267" fmla="val 366"/>
                  <a:gd name="f268" fmla="val 352"/>
                  <a:gd name="f269" fmla="val 241"/>
                  <a:gd name="f270" fmla="val 341"/>
                  <a:gd name="f271" fmla="val 258"/>
                  <a:gd name="f272" fmla="val 337"/>
                  <a:gd name="f273" fmla="val 275"/>
                  <a:gd name="f274" fmla="val 333"/>
                  <a:gd name="f275" fmla="val 328"/>
                  <a:gd name="f276" fmla="val 312"/>
                  <a:gd name="f277" fmla="val 397"/>
                  <a:gd name="f278" fmla="val 443"/>
                  <a:gd name="f279" fmla="val 467"/>
                  <a:gd name="f280" fmla="val 247"/>
                  <a:gd name="f281" fmla="val 489"/>
                  <a:gd name="f282" fmla="val 494"/>
                  <a:gd name="f283" fmla="val 198"/>
                  <a:gd name="f284" fmla="val 496"/>
                  <a:gd name="f285" fmla="val 506"/>
                  <a:gd name="f286" fmla="val 181"/>
                  <a:gd name="f287" fmla="val 516"/>
                  <a:gd name="f288" fmla="val 182"/>
                  <a:gd name="f289" fmla="val 526"/>
                  <a:gd name="f290" fmla="val 183"/>
                  <a:gd name="f291" fmla="val 535"/>
                  <a:gd name="f292" fmla="val 190"/>
                  <a:gd name="f293" fmla="val 536"/>
                  <a:gd name="f294" fmla="val 201"/>
                  <a:gd name="f295" fmla="val 538"/>
                  <a:gd name="f296" fmla="val 225"/>
                  <a:gd name="f297" fmla="val 549"/>
                  <a:gd name="f298" fmla="val 243"/>
                  <a:gd name="f299" fmla="val 564"/>
                  <a:gd name="f300" fmla="val 260"/>
                  <a:gd name="f301" fmla="val 591"/>
                  <a:gd name="f302" fmla="val 625"/>
                  <a:gd name="f303" fmla="val 311"/>
                  <a:gd name="f304" fmla="val 661"/>
                  <a:gd name="f305" fmla="val 673"/>
                  <a:gd name="f306" fmla="val 334"/>
                  <a:gd name="f307" fmla="val 678"/>
                  <a:gd name="f308" fmla="val 342"/>
                  <a:gd name="f309" fmla="val 355"/>
                  <a:gd name="f310" fmla="val 677"/>
                  <a:gd name="f311" fmla="val 406"/>
                  <a:gd name="f312" fmla="val 510"/>
                  <a:gd name="f313" fmla="val 546"/>
                  <a:gd name="f314" fmla="val 580"/>
                  <a:gd name="f315" fmla="val 652"/>
                  <a:gd name="f316" fmla="val 612"/>
                  <a:gd name="f317" fmla="val 632"/>
                  <a:gd name="f318" fmla="val 626"/>
                  <a:gd name="f319" fmla="val 650"/>
                  <a:gd name="f320" fmla="val 649"/>
                  <a:gd name="f321" fmla="val 690"/>
                  <a:gd name="f322" fmla="val 741"/>
                  <a:gd name="f323" fmla="val 511"/>
                  <a:gd name="f324" fmla="val 261"/>
                  <a:gd name="f325" fmla="val 486"/>
                  <a:gd name="f326" fmla="val 456"/>
                  <a:gd name="f327" fmla="val 308"/>
                  <a:gd name="f328" fmla="val 424"/>
                  <a:gd name="f329" fmla="val 324"/>
                  <a:gd name="f330" fmla="val 377"/>
                  <a:gd name="f331" fmla="val 364"/>
                  <a:gd name="f332" fmla="val 277"/>
                  <a:gd name="f333" fmla="val 376"/>
                  <a:gd name="f334" fmla="val 268"/>
                  <a:gd name="f335" fmla="val 379"/>
                  <a:gd name="f336" fmla="val 265"/>
                  <a:gd name="f337" fmla="val 393"/>
                  <a:gd name="f338" fmla="val 266"/>
                  <a:gd name="f339" fmla="val 430"/>
                  <a:gd name="f340" fmla="val 504"/>
                  <a:gd name="f341" fmla="val 562"/>
                  <a:gd name="f342" fmla="val 611"/>
                  <a:gd name="f343" fmla="val 332"/>
                  <a:gd name="f344" fmla="val 648"/>
                  <a:gd name="f345" fmla="val 696"/>
                  <a:gd name="f346" fmla="val 455"/>
                  <a:gd name="f347" fmla="val 524"/>
                  <a:gd name="f348" fmla="val 675"/>
                  <a:gd name="f349" fmla="val 592"/>
                  <a:gd name="f350" fmla="val 645"/>
                  <a:gd name="f351" fmla="val 630"/>
                  <a:gd name="f352" fmla="val 589"/>
                  <a:gd name="f353" fmla="val 634"/>
                  <a:gd name="f354" fmla="val 636"/>
                  <a:gd name="f355" fmla="val 419"/>
                  <a:gd name="f356" fmla="val 371"/>
                  <a:gd name="f357" fmla="val 367"/>
                  <a:gd name="f358" fmla="val 362"/>
                  <a:gd name="f359" fmla="val 627"/>
                  <a:gd name="f360" fmla="val 581"/>
                  <a:gd name="f361" fmla="val 307"/>
                  <a:gd name="f362" fmla="val 292"/>
                  <a:gd name="f363" fmla="val 814"/>
                  <a:gd name="f364" fmla="val 815"/>
                  <a:gd name="f365" fmla="val 343"/>
                  <a:gd name="f366" fmla="val 394"/>
                  <a:gd name="f367" fmla="val 864"/>
                  <a:gd name="f368" fmla="val 445"/>
                  <a:gd name="f369" fmla="val 890"/>
                  <a:gd name="f370" fmla="val 454"/>
                  <a:gd name="f371" fmla="val 887"/>
                  <a:gd name="f372" fmla="val 497"/>
                  <a:gd name="f373" fmla="val 868"/>
                  <a:gd name="f374" fmla="val 537"/>
                  <a:gd name="f375" fmla="val 577"/>
                  <a:gd name="f376" fmla="val 829"/>
                  <a:gd name="f377" fmla="val 588"/>
                  <a:gd name="f378" fmla="val 598"/>
                  <a:gd name="f379" fmla="val 568"/>
                  <a:gd name="f380" fmla="val 746"/>
                  <a:gd name="f381" fmla="val 557"/>
                  <a:gd name="f382" fmla="val 708"/>
                  <a:gd name="f383" fmla="val 485"/>
                  <a:gd name="f384" fmla="val 414"/>
                  <a:gd name="f385" fmla="val 743"/>
                  <a:gd name="f386" fmla="val 336"/>
                  <a:gd name="f387" fmla="val 728"/>
                  <a:gd name="f388" fmla="val 331"/>
                  <a:gd name="f389" fmla="val 323"/>
                  <a:gd name="f390" fmla="val 764"/>
                  <a:gd name="f391" fmla="val 314"/>
                  <a:gd name="f392" fmla="val 781"/>
                  <a:gd name="f393" fmla="val 303"/>
                  <a:gd name="f394" fmla="+- 0 0 -90"/>
                  <a:gd name="f395" fmla="*/ f4 1 846"/>
                  <a:gd name="f396" fmla="*/ f5 1 1238"/>
                  <a:gd name="f397" fmla="val f6"/>
                  <a:gd name="f398" fmla="val f7"/>
                  <a:gd name="f399" fmla="val f8"/>
                  <a:gd name="f400" fmla="*/ f394 f0 1"/>
                  <a:gd name="f401" fmla="+- f399 0 f397"/>
                  <a:gd name="f402" fmla="+- f398 0 f397"/>
                  <a:gd name="f403" fmla="*/ f400 1 f3"/>
                  <a:gd name="f404" fmla="*/ f402 1 846"/>
                  <a:gd name="f405" fmla="*/ f401 1 1238"/>
                  <a:gd name="f406" fmla="*/ 218 f402 1"/>
                  <a:gd name="f407" fmla="*/ 739 f401 1"/>
                  <a:gd name="f408" fmla="*/ 61 f402 1"/>
                  <a:gd name="f409" fmla="*/ 716 f401 1"/>
                  <a:gd name="f410" fmla="*/ 144 f402 1"/>
                  <a:gd name="f411" fmla="*/ 345 f401 1"/>
                  <a:gd name="f412" fmla="*/ 457 f402 1"/>
                  <a:gd name="f413" fmla="*/ 4 f401 1"/>
                  <a:gd name="f414" fmla="*/ 754 f402 1"/>
                  <a:gd name="f415" fmla="*/ 353 f401 1"/>
                  <a:gd name="f416" fmla="*/ 839 f402 1"/>
                  <a:gd name="f417" fmla="*/ 717 f401 1"/>
                  <a:gd name="f418" fmla="*/ 617 f402 1"/>
                  <a:gd name="f419" fmla="*/ 718 f401 1"/>
                  <a:gd name="f420" fmla="*/ 605 f402 1"/>
                  <a:gd name="f421" fmla="*/ 669 f402 1"/>
                  <a:gd name="f422" fmla="*/ 791 f401 1"/>
                  <a:gd name="f423" fmla="*/ 819 f402 1"/>
                  <a:gd name="f424" fmla="*/ 858 f401 1"/>
                  <a:gd name="f425" fmla="*/ 784 f402 1"/>
                  <a:gd name="f426" fmla="*/ 881 f401 1"/>
                  <a:gd name="f427" fmla="*/ 676 f402 1"/>
                  <a:gd name="f428" fmla="*/ 834 f401 1"/>
                  <a:gd name="f429" fmla="*/ 480 f402 1"/>
                  <a:gd name="f430" fmla="*/ 924 f401 1"/>
                  <a:gd name="f431" fmla="*/ 471 f402 1"/>
                  <a:gd name="f432" fmla="*/ 1208 f401 1"/>
                  <a:gd name="f433" fmla="*/ 448 f402 1"/>
                  <a:gd name="f434" fmla="*/ 1237 f401 1"/>
                  <a:gd name="f435" fmla="*/ 428 f402 1"/>
                  <a:gd name="f436" fmla="*/ 1209 f401 1"/>
                  <a:gd name="f437" fmla="*/ 418 f402 1"/>
                  <a:gd name="f438" fmla="*/ 222 f402 1"/>
                  <a:gd name="f439" fmla="*/ 44 f402 1"/>
                  <a:gd name="f440" fmla="*/ 1201 f401 1"/>
                  <a:gd name="f441" fmla="*/ 23 f402 1"/>
                  <a:gd name="f442" fmla="*/ 1 f402 1"/>
                  <a:gd name="f443" fmla="*/ 1171 f401 1"/>
                  <a:gd name="f444" fmla="*/ 229 f402 1"/>
                  <a:gd name="f445" fmla="*/ 297 f402 1"/>
                  <a:gd name="f446" fmla="*/ 785 f402 1"/>
                  <a:gd name="f447" fmla="*/ 709 f401 1"/>
                  <a:gd name="f448" fmla="*/ 780 f402 1"/>
                  <a:gd name="f449" fmla="*/ 694 f401 1"/>
                  <a:gd name="f450" fmla="*/ 712 f402 1"/>
                  <a:gd name="f451" fmla="*/ 335 f401 1"/>
                  <a:gd name="f452" fmla="*/ 449 f402 1"/>
                  <a:gd name="f453" fmla="*/ 47 f401 1"/>
                  <a:gd name="f454" fmla="*/ 188 f402 1"/>
                  <a:gd name="f455" fmla="*/ 116 f402 1"/>
                  <a:gd name="f456" fmla="*/ 700 f401 1"/>
                  <a:gd name="f457" fmla="*/ 288 f402 1"/>
                  <a:gd name="f458" fmla="*/ 669 f401 1"/>
                  <a:gd name="f459" fmla="*/ 514 f401 1"/>
                  <a:gd name="f460" fmla="*/ 241 f402 1"/>
                  <a:gd name="f461" fmla="*/ 341 f401 1"/>
                  <a:gd name="f462" fmla="*/ 443 f402 1"/>
                  <a:gd name="f463" fmla="*/ 263 f401 1"/>
                  <a:gd name="f464" fmla="*/ 516 f402 1"/>
                  <a:gd name="f465" fmla="*/ 182 f401 1"/>
                  <a:gd name="f466" fmla="*/ 564 f402 1"/>
                  <a:gd name="f467" fmla="*/ 260 f401 1"/>
                  <a:gd name="f468" fmla="*/ 678 f402 1"/>
                  <a:gd name="f469" fmla="*/ 355 f401 1"/>
                  <a:gd name="f470" fmla="*/ 652 f402 1"/>
                  <a:gd name="f471" fmla="*/ 612 f401 1"/>
                  <a:gd name="f472" fmla="*/ 424 f402 1"/>
                  <a:gd name="f473" fmla="*/ 324 f401 1"/>
                  <a:gd name="f474" fmla="*/ 265 f402 1"/>
                  <a:gd name="f475" fmla="*/ 393 f401 1"/>
                  <a:gd name="f476" fmla="*/ 332 f402 1"/>
                  <a:gd name="f477" fmla="*/ 648 f401 1"/>
                  <a:gd name="f478" fmla="*/ 634 f402 1"/>
                  <a:gd name="f479" fmla="*/ 627 f402 1"/>
                  <a:gd name="f480" fmla="*/ 360 f401 1"/>
                  <a:gd name="f481" fmla="*/ 292 f402 1"/>
                  <a:gd name="f482" fmla="*/ 814 f401 1"/>
                  <a:gd name="f483" fmla="*/ 445 f402 1"/>
                  <a:gd name="f484" fmla="*/ 889 f401 1"/>
                  <a:gd name="f485" fmla="*/ 577 f402 1"/>
                  <a:gd name="f486" fmla="*/ 829 f401 1"/>
                  <a:gd name="f487" fmla="*/ 557 f402 1"/>
                  <a:gd name="f488" fmla="*/ 708 f401 1"/>
                  <a:gd name="f489" fmla="*/ 323 f402 1"/>
                  <a:gd name="f490" fmla="*/ 764 f401 1"/>
                  <a:gd name="f491" fmla="+- f403 0 f1"/>
                  <a:gd name="f492" fmla="*/ f406 1 847"/>
                  <a:gd name="f493" fmla="*/ f407 1 1238"/>
                  <a:gd name="f494" fmla="*/ f408 1 847"/>
                  <a:gd name="f495" fmla="*/ f409 1 1238"/>
                  <a:gd name="f496" fmla="*/ f410 1 847"/>
                  <a:gd name="f497" fmla="*/ f411 1 1238"/>
                  <a:gd name="f498" fmla="*/ f412 1 847"/>
                  <a:gd name="f499" fmla="*/ f413 1 1238"/>
                  <a:gd name="f500" fmla="*/ f414 1 847"/>
                  <a:gd name="f501" fmla="*/ f415 1 1238"/>
                  <a:gd name="f502" fmla="*/ f416 1 847"/>
                  <a:gd name="f503" fmla="*/ f417 1 1238"/>
                  <a:gd name="f504" fmla="*/ f418 1 847"/>
                  <a:gd name="f505" fmla="*/ f419 1 1238"/>
                  <a:gd name="f506" fmla="*/ f420 1 847"/>
                  <a:gd name="f507" fmla="*/ f421 1 847"/>
                  <a:gd name="f508" fmla="*/ f422 1 1238"/>
                  <a:gd name="f509" fmla="*/ f423 1 847"/>
                  <a:gd name="f510" fmla="*/ f424 1 1238"/>
                  <a:gd name="f511" fmla="*/ f425 1 847"/>
                  <a:gd name="f512" fmla="*/ f426 1 1238"/>
                  <a:gd name="f513" fmla="*/ f427 1 847"/>
                  <a:gd name="f514" fmla="*/ f428 1 1238"/>
                  <a:gd name="f515" fmla="*/ f429 1 847"/>
                  <a:gd name="f516" fmla="*/ f430 1 1238"/>
                  <a:gd name="f517" fmla="*/ f431 1 847"/>
                  <a:gd name="f518" fmla="*/ f432 1 1238"/>
                  <a:gd name="f519" fmla="*/ f433 1 847"/>
                  <a:gd name="f520" fmla="*/ f434 1 1238"/>
                  <a:gd name="f521" fmla="*/ f435 1 847"/>
                  <a:gd name="f522" fmla="*/ f436 1 1238"/>
                  <a:gd name="f523" fmla="*/ f437 1 847"/>
                  <a:gd name="f524" fmla="*/ f438 1 847"/>
                  <a:gd name="f525" fmla="*/ f439 1 847"/>
                  <a:gd name="f526" fmla="*/ f440 1 1238"/>
                  <a:gd name="f527" fmla="*/ f441 1 847"/>
                  <a:gd name="f528" fmla="*/ f442 1 847"/>
                  <a:gd name="f529" fmla="*/ f443 1 1238"/>
                  <a:gd name="f530" fmla="*/ f444 1 847"/>
                  <a:gd name="f531" fmla="*/ f445 1 847"/>
                  <a:gd name="f532" fmla="*/ f446 1 847"/>
                  <a:gd name="f533" fmla="*/ f447 1 1238"/>
                  <a:gd name="f534" fmla="*/ f448 1 847"/>
                  <a:gd name="f535" fmla="*/ f449 1 1238"/>
                  <a:gd name="f536" fmla="*/ f450 1 847"/>
                  <a:gd name="f537" fmla="*/ f451 1 1238"/>
                  <a:gd name="f538" fmla="*/ f452 1 847"/>
                  <a:gd name="f539" fmla="*/ f453 1 1238"/>
                  <a:gd name="f540" fmla="*/ f454 1 847"/>
                  <a:gd name="f541" fmla="*/ f455 1 847"/>
                  <a:gd name="f542" fmla="*/ f456 1 1238"/>
                  <a:gd name="f543" fmla="*/ f457 1 847"/>
                  <a:gd name="f544" fmla="*/ f458 1 1238"/>
                  <a:gd name="f545" fmla="*/ f459 1 1238"/>
                  <a:gd name="f546" fmla="*/ f460 1 847"/>
                  <a:gd name="f547" fmla="*/ f461 1 1238"/>
                  <a:gd name="f548" fmla="*/ f462 1 847"/>
                  <a:gd name="f549" fmla="*/ f463 1 1238"/>
                  <a:gd name="f550" fmla="*/ f464 1 847"/>
                  <a:gd name="f551" fmla="*/ f465 1 1238"/>
                  <a:gd name="f552" fmla="*/ f466 1 847"/>
                  <a:gd name="f553" fmla="*/ f467 1 1238"/>
                  <a:gd name="f554" fmla="*/ f468 1 847"/>
                  <a:gd name="f555" fmla="*/ f469 1 1238"/>
                  <a:gd name="f556" fmla="*/ f470 1 847"/>
                  <a:gd name="f557" fmla="*/ f471 1 1238"/>
                  <a:gd name="f558" fmla="*/ f472 1 847"/>
                  <a:gd name="f559" fmla="*/ f473 1 1238"/>
                  <a:gd name="f560" fmla="*/ f474 1 847"/>
                  <a:gd name="f561" fmla="*/ f475 1 1238"/>
                  <a:gd name="f562" fmla="*/ f476 1 847"/>
                  <a:gd name="f563" fmla="*/ f477 1 1238"/>
                  <a:gd name="f564" fmla="*/ f478 1 847"/>
                  <a:gd name="f565" fmla="*/ f479 1 847"/>
                  <a:gd name="f566" fmla="*/ f480 1 1238"/>
                  <a:gd name="f567" fmla="*/ f481 1 847"/>
                  <a:gd name="f568" fmla="*/ f482 1 1238"/>
                  <a:gd name="f569" fmla="*/ f483 1 847"/>
                  <a:gd name="f570" fmla="*/ f484 1 1238"/>
                  <a:gd name="f571" fmla="*/ f485 1 847"/>
                  <a:gd name="f572" fmla="*/ f486 1 1238"/>
                  <a:gd name="f573" fmla="*/ f487 1 847"/>
                  <a:gd name="f574" fmla="*/ f488 1 1238"/>
                  <a:gd name="f575" fmla="*/ f489 1 847"/>
                  <a:gd name="f576" fmla="*/ f490 1 1238"/>
                  <a:gd name="f577" fmla="*/ 0 1 f404"/>
                  <a:gd name="f578" fmla="*/ f398 1 f404"/>
                  <a:gd name="f579" fmla="*/ 0 1 f405"/>
                  <a:gd name="f580" fmla="*/ f399 1 f405"/>
                  <a:gd name="f581" fmla="*/ f492 1 f404"/>
                  <a:gd name="f582" fmla="*/ f493 1 f405"/>
                  <a:gd name="f583" fmla="*/ f494 1 f404"/>
                  <a:gd name="f584" fmla="*/ f495 1 f405"/>
                  <a:gd name="f585" fmla="*/ f496 1 f404"/>
                  <a:gd name="f586" fmla="*/ f497 1 f405"/>
                  <a:gd name="f587" fmla="*/ f498 1 f404"/>
                  <a:gd name="f588" fmla="*/ f499 1 f405"/>
                  <a:gd name="f589" fmla="*/ f500 1 f404"/>
                  <a:gd name="f590" fmla="*/ f501 1 f405"/>
                  <a:gd name="f591" fmla="*/ f502 1 f404"/>
                  <a:gd name="f592" fmla="*/ f503 1 f405"/>
                  <a:gd name="f593" fmla="*/ f504 1 f404"/>
                  <a:gd name="f594" fmla="*/ f505 1 f405"/>
                  <a:gd name="f595" fmla="*/ f506 1 f404"/>
                  <a:gd name="f596" fmla="*/ f507 1 f404"/>
                  <a:gd name="f597" fmla="*/ f508 1 f405"/>
                  <a:gd name="f598" fmla="*/ f509 1 f404"/>
                  <a:gd name="f599" fmla="*/ f510 1 f405"/>
                  <a:gd name="f600" fmla="*/ f511 1 f404"/>
                  <a:gd name="f601" fmla="*/ f512 1 f405"/>
                  <a:gd name="f602" fmla="*/ f513 1 f404"/>
                  <a:gd name="f603" fmla="*/ f514 1 f405"/>
                  <a:gd name="f604" fmla="*/ f515 1 f404"/>
                  <a:gd name="f605" fmla="*/ f516 1 f405"/>
                  <a:gd name="f606" fmla="*/ f517 1 f404"/>
                  <a:gd name="f607" fmla="*/ f518 1 f405"/>
                  <a:gd name="f608" fmla="*/ f519 1 f404"/>
                  <a:gd name="f609" fmla="*/ f520 1 f405"/>
                  <a:gd name="f610" fmla="*/ f521 1 f404"/>
                  <a:gd name="f611" fmla="*/ f522 1 f405"/>
                  <a:gd name="f612" fmla="*/ f523 1 f404"/>
                  <a:gd name="f613" fmla="*/ f524 1 f404"/>
                  <a:gd name="f614" fmla="*/ f525 1 f404"/>
                  <a:gd name="f615" fmla="*/ f526 1 f405"/>
                  <a:gd name="f616" fmla="*/ f527 1 f404"/>
                  <a:gd name="f617" fmla="*/ f528 1 f404"/>
                  <a:gd name="f618" fmla="*/ f529 1 f405"/>
                  <a:gd name="f619" fmla="*/ f530 1 f404"/>
                  <a:gd name="f620" fmla="*/ f531 1 f404"/>
                  <a:gd name="f621" fmla="*/ f532 1 f404"/>
                  <a:gd name="f622" fmla="*/ f533 1 f405"/>
                  <a:gd name="f623" fmla="*/ f534 1 f404"/>
                  <a:gd name="f624" fmla="*/ f535 1 f405"/>
                  <a:gd name="f625" fmla="*/ f536 1 f404"/>
                  <a:gd name="f626" fmla="*/ f537 1 f405"/>
                  <a:gd name="f627" fmla="*/ f538 1 f404"/>
                  <a:gd name="f628" fmla="*/ f539 1 f405"/>
                  <a:gd name="f629" fmla="*/ f540 1 f404"/>
                  <a:gd name="f630" fmla="*/ f541 1 f404"/>
                  <a:gd name="f631" fmla="*/ f542 1 f405"/>
                  <a:gd name="f632" fmla="*/ f543 1 f404"/>
                  <a:gd name="f633" fmla="*/ f544 1 f405"/>
                  <a:gd name="f634" fmla="*/ f545 1 f405"/>
                  <a:gd name="f635" fmla="*/ f546 1 f404"/>
                  <a:gd name="f636" fmla="*/ f547 1 f405"/>
                  <a:gd name="f637" fmla="*/ f548 1 f404"/>
                  <a:gd name="f638" fmla="*/ f549 1 f405"/>
                  <a:gd name="f639" fmla="*/ f550 1 f404"/>
                  <a:gd name="f640" fmla="*/ f551 1 f405"/>
                  <a:gd name="f641" fmla="*/ f552 1 f404"/>
                  <a:gd name="f642" fmla="*/ f553 1 f405"/>
                  <a:gd name="f643" fmla="*/ f554 1 f404"/>
                  <a:gd name="f644" fmla="*/ f555 1 f405"/>
                  <a:gd name="f645" fmla="*/ f556 1 f404"/>
                  <a:gd name="f646" fmla="*/ f557 1 f405"/>
                  <a:gd name="f647" fmla="*/ f558 1 f404"/>
                  <a:gd name="f648" fmla="*/ f559 1 f405"/>
                  <a:gd name="f649" fmla="*/ f560 1 f404"/>
                  <a:gd name="f650" fmla="*/ f561 1 f405"/>
                  <a:gd name="f651" fmla="*/ f562 1 f404"/>
                  <a:gd name="f652" fmla="*/ f563 1 f405"/>
                  <a:gd name="f653" fmla="*/ f564 1 f404"/>
                  <a:gd name="f654" fmla="*/ f565 1 f404"/>
                  <a:gd name="f655" fmla="*/ f566 1 f405"/>
                  <a:gd name="f656" fmla="*/ f567 1 f404"/>
                  <a:gd name="f657" fmla="*/ f568 1 f405"/>
                  <a:gd name="f658" fmla="*/ f569 1 f404"/>
                  <a:gd name="f659" fmla="*/ f570 1 f405"/>
                  <a:gd name="f660" fmla="*/ f571 1 f404"/>
                  <a:gd name="f661" fmla="*/ f572 1 f405"/>
                  <a:gd name="f662" fmla="*/ f573 1 f404"/>
                  <a:gd name="f663" fmla="*/ f574 1 f405"/>
                  <a:gd name="f664" fmla="*/ f575 1 f404"/>
                  <a:gd name="f665" fmla="*/ f576 1 f405"/>
                  <a:gd name="f666" fmla="*/ f577 f395 1"/>
                  <a:gd name="f667" fmla="*/ f578 f395 1"/>
                  <a:gd name="f668" fmla="*/ f580 f396 1"/>
                  <a:gd name="f669" fmla="*/ f579 f396 1"/>
                  <a:gd name="f670" fmla="*/ f581 f395 1"/>
                  <a:gd name="f671" fmla="*/ f582 f396 1"/>
                  <a:gd name="f672" fmla="*/ f583 f395 1"/>
                  <a:gd name="f673" fmla="*/ f584 f396 1"/>
                  <a:gd name="f674" fmla="*/ f585 f395 1"/>
                  <a:gd name="f675" fmla="*/ f586 f396 1"/>
                  <a:gd name="f676" fmla="*/ f587 f395 1"/>
                  <a:gd name="f677" fmla="*/ f588 f396 1"/>
                  <a:gd name="f678" fmla="*/ f589 f395 1"/>
                  <a:gd name="f679" fmla="*/ f590 f396 1"/>
                  <a:gd name="f680" fmla="*/ f591 f395 1"/>
                  <a:gd name="f681" fmla="*/ f592 f396 1"/>
                  <a:gd name="f682" fmla="*/ f593 f395 1"/>
                  <a:gd name="f683" fmla="*/ f594 f396 1"/>
                  <a:gd name="f684" fmla="*/ f595 f395 1"/>
                  <a:gd name="f685" fmla="*/ f596 f395 1"/>
                  <a:gd name="f686" fmla="*/ f597 f396 1"/>
                  <a:gd name="f687" fmla="*/ f598 f395 1"/>
                  <a:gd name="f688" fmla="*/ f599 f396 1"/>
                  <a:gd name="f689" fmla="*/ f600 f395 1"/>
                  <a:gd name="f690" fmla="*/ f601 f396 1"/>
                  <a:gd name="f691" fmla="*/ f602 f395 1"/>
                  <a:gd name="f692" fmla="*/ f603 f396 1"/>
                  <a:gd name="f693" fmla="*/ f604 f395 1"/>
                  <a:gd name="f694" fmla="*/ f605 f396 1"/>
                  <a:gd name="f695" fmla="*/ f606 f395 1"/>
                  <a:gd name="f696" fmla="*/ f607 f396 1"/>
                  <a:gd name="f697" fmla="*/ f608 f395 1"/>
                  <a:gd name="f698" fmla="*/ f609 f396 1"/>
                  <a:gd name="f699" fmla="*/ f610 f395 1"/>
                  <a:gd name="f700" fmla="*/ f611 f396 1"/>
                  <a:gd name="f701" fmla="*/ f612 f395 1"/>
                  <a:gd name="f702" fmla="*/ f613 f395 1"/>
                  <a:gd name="f703" fmla="*/ f614 f395 1"/>
                  <a:gd name="f704" fmla="*/ f615 f396 1"/>
                  <a:gd name="f705" fmla="*/ f616 f395 1"/>
                  <a:gd name="f706" fmla="*/ f617 f395 1"/>
                  <a:gd name="f707" fmla="*/ f618 f396 1"/>
                  <a:gd name="f708" fmla="*/ f619 f395 1"/>
                  <a:gd name="f709" fmla="*/ f620 f395 1"/>
                  <a:gd name="f710" fmla="*/ f621 f395 1"/>
                  <a:gd name="f711" fmla="*/ f622 f396 1"/>
                  <a:gd name="f712" fmla="*/ f623 f395 1"/>
                  <a:gd name="f713" fmla="*/ f624 f396 1"/>
                  <a:gd name="f714" fmla="*/ f625 f395 1"/>
                  <a:gd name="f715" fmla="*/ f626 f396 1"/>
                  <a:gd name="f716" fmla="*/ f627 f395 1"/>
                  <a:gd name="f717" fmla="*/ f628 f396 1"/>
                  <a:gd name="f718" fmla="*/ f629 f395 1"/>
                  <a:gd name="f719" fmla="*/ f630 f395 1"/>
                  <a:gd name="f720" fmla="*/ f631 f396 1"/>
                  <a:gd name="f721" fmla="*/ f632 f395 1"/>
                  <a:gd name="f722" fmla="*/ f633 f396 1"/>
                  <a:gd name="f723" fmla="*/ f634 f396 1"/>
                  <a:gd name="f724" fmla="*/ f635 f395 1"/>
                  <a:gd name="f725" fmla="*/ f636 f396 1"/>
                  <a:gd name="f726" fmla="*/ f637 f395 1"/>
                  <a:gd name="f727" fmla="*/ f638 f396 1"/>
                  <a:gd name="f728" fmla="*/ f639 f395 1"/>
                  <a:gd name="f729" fmla="*/ f640 f396 1"/>
                  <a:gd name="f730" fmla="*/ f641 f395 1"/>
                  <a:gd name="f731" fmla="*/ f642 f396 1"/>
                  <a:gd name="f732" fmla="*/ f643 f395 1"/>
                  <a:gd name="f733" fmla="*/ f644 f396 1"/>
                  <a:gd name="f734" fmla="*/ f645 f395 1"/>
                  <a:gd name="f735" fmla="*/ f646 f396 1"/>
                  <a:gd name="f736" fmla="*/ f647 f395 1"/>
                  <a:gd name="f737" fmla="*/ f648 f396 1"/>
                  <a:gd name="f738" fmla="*/ f649 f395 1"/>
                  <a:gd name="f739" fmla="*/ f650 f396 1"/>
                  <a:gd name="f740" fmla="*/ f651 f395 1"/>
                  <a:gd name="f741" fmla="*/ f652 f396 1"/>
                  <a:gd name="f742" fmla="*/ f653 f395 1"/>
                  <a:gd name="f743" fmla="*/ f654 f395 1"/>
                  <a:gd name="f744" fmla="*/ f655 f396 1"/>
                  <a:gd name="f745" fmla="*/ f656 f395 1"/>
                  <a:gd name="f746" fmla="*/ f657 f396 1"/>
                  <a:gd name="f747" fmla="*/ f658 f395 1"/>
                  <a:gd name="f748" fmla="*/ f659 f396 1"/>
                  <a:gd name="f749" fmla="*/ f660 f395 1"/>
                  <a:gd name="f750" fmla="*/ f661 f396 1"/>
                  <a:gd name="f751" fmla="*/ f662 f395 1"/>
                  <a:gd name="f752" fmla="*/ f663 f396 1"/>
                  <a:gd name="f753" fmla="*/ f664 f395 1"/>
                  <a:gd name="f754" fmla="*/ f665 f396 1"/>
                </a:gdLst>
                <a:ahLst/>
                <a:cxnLst>
                  <a:cxn ang="3cd4">
                    <a:pos x="hc" y="t"/>
                  </a:cxn>
                  <a:cxn ang="0">
                    <a:pos x="r" y="vc"/>
                  </a:cxn>
                  <a:cxn ang="cd4">
                    <a:pos x="hc" y="b"/>
                  </a:cxn>
                  <a:cxn ang="cd2">
                    <a:pos x="l" y="vc"/>
                  </a:cxn>
                  <a:cxn ang="f491">
                    <a:pos x="f670" y="f671"/>
                  </a:cxn>
                  <a:cxn ang="f491">
                    <a:pos x="f672" y="f673"/>
                  </a:cxn>
                  <a:cxn ang="f491">
                    <a:pos x="f674" y="f675"/>
                  </a:cxn>
                  <a:cxn ang="f491">
                    <a:pos x="f676" y="f677"/>
                  </a:cxn>
                  <a:cxn ang="f491">
                    <a:pos x="f678" y="f679"/>
                  </a:cxn>
                  <a:cxn ang="f491">
                    <a:pos x="f680" y="f681"/>
                  </a:cxn>
                  <a:cxn ang="f491">
                    <a:pos x="f682" y="f683"/>
                  </a:cxn>
                  <a:cxn ang="f491">
                    <a:pos x="f684" y="f683"/>
                  </a:cxn>
                  <a:cxn ang="f491">
                    <a:pos x="f685" y="f686"/>
                  </a:cxn>
                  <a:cxn ang="f491">
                    <a:pos x="f687" y="f688"/>
                  </a:cxn>
                  <a:cxn ang="f491">
                    <a:pos x="f689" y="f690"/>
                  </a:cxn>
                  <a:cxn ang="f491">
                    <a:pos x="f691" y="f692"/>
                  </a:cxn>
                  <a:cxn ang="f491">
                    <a:pos x="f693" y="f694"/>
                  </a:cxn>
                  <a:cxn ang="f491">
                    <a:pos x="f695" y="f696"/>
                  </a:cxn>
                  <a:cxn ang="f491">
                    <a:pos x="f697" y="f698"/>
                  </a:cxn>
                  <a:cxn ang="f491">
                    <a:pos x="f699" y="f700"/>
                  </a:cxn>
                  <a:cxn ang="f491">
                    <a:pos x="f701" y="f694"/>
                  </a:cxn>
                  <a:cxn ang="f491">
                    <a:pos x="f702" y="f692"/>
                  </a:cxn>
                  <a:cxn ang="f491">
                    <a:pos x="f703" y="f704"/>
                  </a:cxn>
                  <a:cxn ang="f491">
                    <a:pos x="f705" y="f698"/>
                  </a:cxn>
                  <a:cxn ang="f491">
                    <a:pos x="f706" y="f707"/>
                  </a:cxn>
                  <a:cxn ang="f491">
                    <a:pos x="f708" y="f686"/>
                  </a:cxn>
                  <a:cxn ang="f491">
                    <a:pos x="f709" y="f681"/>
                  </a:cxn>
                  <a:cxn ang="f491">
                    <a:pos x="f710" y="f711"/>
                  </a:cxn>
                  <a:cxn ang="f491">
                    <a:pos x="f712" y="f713"/>
                  </a:cxn>
                  <a:cxn ang="f491">
                    <a:pos x="f714" y="f715"/>
                  </a:cxn>
                  <a:cxn ang="f491">
                    <a:pos x="f716" y="f717"/>
                  </a:cxn>
                  <a:cxn ang="f491">
                    <a:pos x="f718" y="f675"/>
                  </a:cxn>
                  <a:cxn ang="f491">
                    <a:pos x="f719" y="f720"/>
                  </a:cxn>
                  <a:cxn ang="f491">
                    <a:pos x="f721" y="f722"/>
                  </a:cxn>
                  <a:cxn ang="f491">
                    <a:pos x="f702" y="f723"/>
                  </a:cxn>
                  <a:cxn ang="f491">
                    <a:pos x="f724" y="f725"/>
                  </a:cxn>
                  <a:cxn ang="f491">
                    <a:pos x="f726" y="f727"/>
                  </a:cxn>
                  <a:cxn ang="f491">
                    <a:pos x="f728" y="f729"/>
                  </a:cxn>
                  <a:cxn ang="f491">
                    <a:pos x="f730" y="f731"/>
                  </a:cxn>
                  <a:cxn ang="f491">
                    <a:pos x="f732" y="f733"/>
                  </a:cxn>
                  <a:cxn ang="f491">
                    <a:pos x="f734" y="f735"/>
                  </a:cxn>
                  <a:cxn ang="f491">
                    <a:pos x="f710" y="f711"/>
                  </a:cxn>
                  <a:cxn ang="f491">
                    <a:pos x="f736" y="f737"/>
                  </a:cxn>
                  <a:cxn ang="f491">
                    <a:pos x="f738" y="f739"/>
                  </a:cxn>
                  <a:cxn ang="f491">
                    <a:pos x="f740" y="f741"/>
                  </a:cxn>
                  <a:cxn ang="f491">
                    <a:pos x="f742" y="f723"/>
                  </a:cxn>
                  <a:cxn ang="f491">
                    <a:pos x="f743" y="f744"/>
                  </a:cxn>
                  <a:cxn ang="f491">
                    <a:pos x="f745" y="f746"/>
                  </a:cxn>
                  <a:cxn ang="f491">
                    <a:pos x="f747" y="f748"/>
                  </a:cxn>
                  <a:cxn ang="f491">
                    <a:pos x="f749" y="f750"/>
                  </a:cxn>
                  <a:cxn ang="f491">
                    <a:pos x="f751" y="f752"/>
                  </a:cxn>
                  <a:cxn ang="f491">
                    <a:pos x="f753" y="f754"/>
                  </a:cxn>
                </a:cxnLst>
                <a:rect l="f666" t="f669" r="f667" b="f668"/>
                <a:pathLst>
                  <a:path w="846" h="1238">
                    <a:moveTo>
                      <a:pt x="f9" y="f10"/>
                    </a:moveTo>
                    <a:cubicBezTo>
                      <a:pt x="f11" y="f12"/>
                      <a:pt x="f13" y="f14"/>
                      <a:pt x="f15" y="f16"/>
                    </a:cubicBezTo>
                    <a:cubicBezTo>
                      <a:pt x="f17" y="f18"/>
                      <a:pt x="f19" y="f20"/>
                      <a:pt x="f21" y="f22"/>
                    </a:cubicBezTo>
                    <a:cubicBezTo>
                      <a:pt x="f23" y="f24"/>
                      <a:pt x="f25" y="f26"/>
                      <a:pt x="f27" y="f28"/>
                    </a:cubicBezTo>
                    <a:cubicBezTo>
                      <a:pt x="f29" y="f30"/>
                      <a:pt x="f19" y="f31"/>
                      <a:pt x="f32" y="f33"/>
                    </a:cubicBezTo>
                    <a:cubicBezTo>
                      <a:pt x="f34" y="f35"/>
                      <a:pt x="f34" y="f36"/>
                      <a:pt x="f34" y="f37"/>
                    </a:cubicBezTo>
                    <a:cubicBezTo>
                      <a:pt x="f38" y="f39"/>
                      <a:pt x="f40" y="f41"/>
                      <a:pt x="f42" y="f43"/>
                    </a:cubicBezTo>
                    <a:cubicBezTo>
                      <a:pt x="f44" y="f45"/>
                      <a:pt x="f46" y="f6"/>
                      <a:pt x="f47" y="f48"/>
                    </a:cubicBezTo>
                    <a:cubicBezTo>
                      <a:pt x="f49" y="f50"/>
                      <a:pt x="f51" y="f52"/>
                      <a:pt x="f53" y="f54"/>
                    </a:cubicBezTo>
                    <a:cubicBezTo>
                      <a:pt x="f55" y="f56"/>
                      <a:pt x="f20" y="f57"/>
                      <a:pt x="f55" y="f58"/>
                    </a:cubicBezTo>
                    <a:cubicBezTo>
                      <a:pt x="f59" y="f60"/>
                      <a:pt x="f61" y="f62"/>
                      <a:pt x="f63" y="f64"/>
                    </a:cubicBezTo>
                    <a:cubicBezTo>
                      <a:pt x="f65" y="f66"/>
                      <a:pt x="f67" y="f68"/>
                      <a:pt x="f69" y="f70"/>
                    </a:cubicBezTo>
                    <a:cubicBezTo>
                      <a:pt x="f71" y="f72"/>
                      <a:pt x="f69" y="f24"/>
                      <a:pt x="f73" y="f22"/>
                    </a:cubicBezTo>
                    <a:cubicBezTo>
                      <a:pt x="f59" y="f74"/>
                      <a:pt x="f75" y="f76"/>
                      <a:pt x="f77" y="f51"/>
                    </a:cubicBezTo>
                    <a:cubicBezTo>
                      <a:pt x="f78" y="f70"/>
                      <a:pt x="f79" y="f28"/>
                      <a:pt x="f80" y="f81"/>
                    </a:cubicBezTo>
                    <a:cubicBezTo>
                      <a:pt x="f82" y="f28"/>
                      <a:pt x="f82" y="f70"/>
                      <a:pt x="f82" y="f51"/>
                    </a:cubicBezTo>
                    <a:cubicBezTo>
                      <a:pt x="f78" y="f26"/>
                      <a:pt x="f83" y="f84"/>
                      <a:pt x="f85" y="f86"/>
                    </a:cubicBezTo>
                    <a:cubicBezTo>
                      <a:pt x="f87" y="f88"/>
                      <a:pt x="f89" y="f90"/>
                      <a:pt x="f91" y="f92"/>
                    </a:cubicBezTo>
                    <a:cubicBezTo>
                      <a:pt x="f93" y="f94"/>
                      <a:pt x="f95" y="f96"/>
                      <a:pt x="f97" y="f98"/>
                    </a:cubicBezTo>
                    <a:cubicBezTo>
                      <a:pt x="f99" y="f100"/>
                      <a:pt x="f63" y="f101"/>
                      <a:pt x="f73" y="f102"/>
                    </a:cubicBezTo>
                    <a:cubicBezTo>
                      <a:pt x="f103" y="f104"/>
                      <a:pt x="f105" y="f106"/>
                      <a:pt x="f99" y="f107"/>
                    </a:cubicBezTo>
                    <a:cubicBezTo>
                      <a:pt x="f108" y="f109"/>
                      <a:pt x="f110" y="f111"/>
                      <a:pt x="f88" y="f112"/>
                    </a:cubicBezTo>
                    <a:cubicBezTo>
                      <a:pt x="f113" y="f114"/>
                      <a:pt x="f16" y="f115"/>
                      <a:pt x="f116" y="f117"/>
                    </a:cubicBezTo>
                    <a:cubicBezTo>
                      <a:pt x="f118" y="f119"/>
                      <a:pt x="f120" y="f121"/>
                      <a:pt x="f122" y="f123"/>
                    </a:cubicBezTo>
                    <a:cubicBezTo>
                      <a:pt x="f124" y="f123"/>
                      <a:pt x="f125" y="f126"/>
                      <a:pt x="f127" y="f128"/>
                    </a:cubicBezTo>
                    <a:cubicBezTo>
                      <a:pt x="f129" y="f130"/>
                      <a:pt x="f131" y="f132"/>
                      <a:pt x="f133" y="f134"/>
                    </a:cubicBezTo>
                    <a:cubicBezTo>
                      <a:pt x="f135" y="f136"/>
                      <a:pt x="f137" y="f138"/>
                      <a:pt x="f137" y="f139"/>
                    </a:cubicBezTo>
                    <a:cubicBezTo>
                      <a:pt x="f140" y="f141"/>
                      <a:pt x="f137" y="f142"/>
                      <a:pt x="f137" y="f143"/>
                    </a:cubicBezTo>
                    <a:cubicBezTo>
                      <a:pt x="f137" y="f144"/>
                      <a:pt x="f137" y="f145"/>
                      <a:pt x="f137" y="f146"/>
                    </a:cubicBezTo>
                    <a:cubicBezTo>
                      <a:pt x="f147" y="f148"/>
                      <a:pt x="f149" y="f8"/>
                      <a:pt x="f150" y="f151"/>
                    </a:cubicBezTo>
                    <a:cubicBezTo>
                      <a:pt x="f152" y="f153"/>
                      <a:pt x="f154" y="f155"/>
                      <a:pt x="f156" y="f157"/>
                    </a:cubicBezTo>
                    <a:cubicBezTo>
                      <a:pt x="f156" y="f158"/>
                      <a:pt x="f156" y="f144"/>
                      <a:pt x="f156" y="f159"/>
                    </a:cubicBezTo>
                    <a:cubicBezTo>
                      <a:pt x="f156" y="f160"/>
                      <a:pt x="f156" y="f161"/>
                      <a:pt x="f156" y="f162"/>
                    </a:cubicBezTo>
                    <a:cubicBezTo>
                      <a:pt x="f156" y="f138"/>
                      <a:pt x="f163" y="f136"/>
                      <a:pt x="f164" y="f134"/>
                    </a:cubicBezTo>
                    <a:cubicBezTo>
                      <a:pt x="f165" y="f166"/>
                      <a:pt x="f167" y="f130"/>
                      <a:pt x="f41" y="f128"/>
                    </a:cubicBezTo>
                    <a:cubicBezTo>
                      <a:pt x="f168" y="f126"/>
                      <a:pt x="f169" y="f123"/>
                      <a:pt x="f44" y="f123"/>
                    </a:cubicBezTo>
                    <a:cubicBezTo>
                      <a:pt x="f170" y="f7"/>
                      <a:pt x="f171" y="f172"/>
                      <a:pt x="f173" y="f161"/>
                    </a:cubicBezTo>
                    <a:cubicBezTo>
                      <a:pt x="f174" y="f175"/>
                      <a:pt x="f176" y="f177"/>
                      <a:pt x="f176" y="f178"/>
                    </a:cubicBezTo>
                    <a:cubicBezTo>
                      <a:pt x="f176" y="f179"/>
                      <a:pt x="f176" y="f180"/>
                      <a:pt x="f176" y="f145"/>
                    </a:cubicBezTo>
                    <a:cubicBezTo>
                      <a:pt x="f176" y="f155"/>
                      <a:pt x="f181" y="f151"/>
                      <a:pt x="f182" y="f151"/>
                    </a:cubicBezTo>
                    <a:cubicBezTo>
                      <a:pt x="f183" y="f151"/>
                      <a:pt x="f184" y="f185"/>
                      <a:pt x="f186" y="f157"/>
                    </a:cubicBezTo>
                    <a:cubicBezTo>
                      <a:pt x="f186" y="f187"/>
                      <a:pt x="f186" y="f188"/>
                      <a:pt x="f186" y="f189"/>
                    </a:cubicBezTo>
                    <a:cubicBezTo>
                      <a:pt x="f186" y="f160"/>
                      <a:pt x="f6" y="f190"/>
                      <a:pt x="f184" y="f191"/>
                    </a:cubicBezTo>
                    <a:cubicBezTo>
                      <a:pt x="f192" y="f193"/>
                      <a:pt x="f194" y="f195"/>
                      <a:pt x="f196" y="f92"/>
                    </a:cubicBezTo>
                    <a:cubicBezTo>
                      <a:pt x="f197" y="f90"/>
                      <a:pt x="f198" y="f199"/>
                      <a:pt x="f200" y="f201"/>
                    </a:cubicBezTo>
                    <a:cubicBezTo>
                      <a:pt x="f202" y="f24"/>
                      <a:pt x="f203" y="f204"/>
                      <a:pt x="f205" y="f70"/>
                    </a:cubicBezTo>
                    <a:cubicBezTo>
                      <a:pt x="f206" y="f28"/>
                      <a:pt x="f207" y="f28"/>
                      <a:pt x="f9" y="f10"/>
                    </a:cubicBezTo>
                    <a:close/>
                    <a:moveTo>
                      <a:pt x="f208" y="f209"/>
                    </a:moveTo>
                    <a:cubicBezTo>
                      <a:pt x="f208" y="f210"/>
                      <a:pt x="f211" y="f210"/>
                      <a:pt x="f208" y="f212"/>
                    </a:cubicBezTo>
                    <a:cubicBezTo>
                      <a:pt x="f88" y="f213"/>
                      <a:pt x="f199" y="f214"/>
                      <a:pt x="f215" y="f216"/>
                    </a:cubicBezTo>
                    <a:cubicBezTo>
                      <a:pt x="f217" y="f83"/>
                      <a:pt x="f12" y="f218"/>
                      <a:pt x="f28" y="f219"/>
                    </a:cubicBezTo>
                    <a:cubicBezTo>
                      <a:pt x="f116" y="f220"/>
                      <a:pt x="f116" y="f221"/>
                      <a:pt x="f116" y="f222"/>
                    </a:cubicBezTo>
                    <a:cubicBezTo>
                      <a:pt x="f116" y="f223"/>
                      <a:pt x="f212" y="f41"/>
                      <a:pt x="f75" y="f224"/>
                    </a:cubicBezTo>
                    <a:cubicBezTo>
                      <a:pt x="f225" y="f226"/>
                      <a:pt x="f227" y="f228"/>
                      <a:pt x="f229" y="f171"/>
                    </a:cubicBezTo>
                    <a:cubicBezTo>
                      <a:pt x="f230" y="f173"/>
                      <a:pt x="f231" y="f232"/>
                      <a:pt x="f233" y="f234"/>
                    </a:cubicBezTo>
                    <a:cubicBezTo>
                      <a:pt x="f235" y="f236"/>
                      <a:pt x="f237" y="f238"/>
                      <a:pt x="f239" y="f37"/>
                    </a:cubicBezTo>
                    <a:cubicBezTo>
                      <a:pt x="f239" y="f240"/>
                      <a:pt x="f239" y="f241"/>
                      <a:pt x="f242" y="f243"/>
                    </a:cubicBezTo>
                    <a:cubicBezTo>
                      <a:pt x="f244" y="f245"/>
                      <a:pt x="f246" y="f247"/>
                      <a:pt x="f248" y="f118"/>
                    </a:cubicBezTo>
                    <a:cubicBezTo>
                      <a:pt x="f232" y="f249"/>
                      <a:pt x="f250" y="f212"/>
                      <a:pt x="f251" y="f252"/>
                    </a:cubicBezTo>
                    <a:cubicBezTo>
                      <a:pt x="f253" y="f209"/>
                      <a:pt x="f254" y="f216"/>
                      <a:pt x="f255" y="f91"/>
                    </a:cubicBezTo>
                    <a:cubicBezTo>
                      <a:pt x="f256" y="f257"/>
                      <a:pt x="f258" y="f259"/>
                      <a:pt x="f56" y="f260"/>
                    </a:cubicBezTo>
                    <a:cubicBezTo>
                      <a:pt x="f261" y="f83"/>
                      <a:pt x="f262" y="f263"/>
                      <a:pt x="f44" y="f264"/>
                    </a:cubicBezTo>
                    <a:cubicBezTo>
                      <a:pt x="f265" y="f219"/>
                      <a:pt x="f44" y="f266"/>
                      <a:pt x="f44" y="f267"/>
                    </a:cubicBezTo>
                    <a:cubicBezTo>
                      <a:pt x="f44" y="f268"/>
                      <a:pt x="f169" y="f37"/>
                      <a:pt x="f269" y="f270"/>
                    </a:cubicBezTo>
                    <a:cubicBezTo>
                      <a:pt x="f271" y="f272"/>
                      <a:pt x="f273" y="f274"/>
                      <a:pt x="f39" y="f275"/>
                    </a:cubicBezTo>
                    <a:cubicBezTo>
                      <a:pt x="f37" y="f276"/>
                      <a:pt x="f277" y="f207"/>
                      <a:pt x="f278" y="f198"/>
                    </a:cubicBezTo>
                    <a:cubicBezTo>
                      <a:pt x="f279" y="f280"/>
                      <a:pt x="f281" y="f196"/>
                      <a:pt x="f282" y="f283"/>
                    </a:cubicBezTo>
                    <a:cubicBezTo>
                      <a:pt x="f284" y="f237"/>
                      <a:pt x="f285" y="f286"/>
                      <a:pt x="f287" y="f288"/>
                    </a:cubicBezTo>
                    <a:cubicBezTo>
                      <a:pt x="f289" y="f290"/>
                      <a:pt x="f291" y="f292"/>
                      <a:pt x="f293" y="f294"/>
                    </a:cubicBezTo>
                    <a:cubicBezTo>
                      <a:pt x="f295" y="f296"/>
                      <a:pt x="f297" y="f298"/>
                      <a:pt x="f299" y="f300"/>
                    </a:cubicBezTo>
                    <a:cubicBezTo>
                      <a:pt x="f301" y="f39"/>
                      <a:pt x="f302" y="f303"/>
                      <a:pt x="f304" y="f275"/>
                    </a:cubicBezTo>
                    <a:cubicBezTo>
                      <a:pt x="f305" y="f306"/>
                      <a:pt x="f307" y="f308"/>
                      <a:pt x="f307" y="f309"/>
                    </a:cubicBezTo>
                    <a:cubicBezTo>
                      <a:pt x="f310" y="f311"/>
                      <a:pt x="f307" y="f243"/>
                      <a:pt x="f310" y="f312"/>
                    </a:cubicBezTo>
                    <a:cubicBezTo>
                      <a:pt x="f310" y="f313"/>
                      <a:pt x="f91" y="f314"/>
                      <a:pt x="f315" y="f316"/>
                    </a:cubicBezTo>
                    <a:cubicBezTo>
                      <a:pt x="f30" y="f317"/>
                      <a:pt x="f318" y="f319"/>
                      <a:pt x="f78" y="f91"/>
                    </a:cubicBezTo>
                    <a:cubicBezTo>
                      <a:pt x="f320" y="f321"/>
                      <a:pt x="f322" y="f116"/>
                      <a:pt x="f208" y="f209"/>
                    </a:cubicBezTo>
                    <a:close/>
                    <a:moveTo>
                      <a:pt x="f323" y="f324"/>
                    </a:moveTo>
                    <a:cubicBezTo>
                      <a:pt x="f325" y="f203"/>
                      <a:pt x="f326" y="f327"/>
                      <a:pt x="f328" y="f329"/>
                    </a:cubicBezTo>
                    <a:cubicBezTo>
                      <a:pt x="f330" y="f230"/>
                      <a:pt x="f275" y="f331"/>
                      <a:pt x="f332" y="f333"/>
                    </a:cubicBezTo>
                    <a:cubicBezTo>
                      <a:pt x="f334" y="f335"/>
                      <a:pt x="f336" y="f240"/>
                      <a:pt x="f336" y="f337"/>
                    </a:cubicBezTo>
                    <a:cubicBezTo>
                      <a:pt x="f338" y="f339"/>
                      <a:pt x="f336" y="f279"/>
                      <a:pt x="f336" y="f340"/>
                    </a:cubicBezTo>
                    <a:cubicBezTo>
                      <a:pt x="f336" y="f341"/>
                      <a:pt x="f223" y="f342"/>
                      <a:pt x="f343" y="f344"/>
                    </a:cubicBezTo>
                    <a:cubicBezTo>
                      <a:pt x="f36" y="f345"/>
                      <a:pt x="f346" y="f212"/>
                      <a:pt x="f347" y="f348"/>
                    </a:cubicBezTo>
                    <a:cubicBezTo>
                      <a:pt x="f349" y="f350"/>
                      <a:pt x="f351" y="f352"/>
                      <a:pt x="f353" y="f264"/>
                    </a:cubicBezTo>
                    <a:cubicBezTo>
                      <a:pt x="f354" y="f279"/>
                      <a:pt x="f353" y="f355"/>
                      <a:pt x="f353" y="f356"/>
                    </a:cubicBezTo>
                    <a:cubicBezTo>
                      <a:pt x="f353" y="f357"/>
                      <a:pt x="f351" y="f358"/>
                      <a:pt x="f359" y="f2"/>
                    </a:cubicBezTo>
                    <a:cubicBezTo>
                      <a:pt x="f360" y="f222"/>
                      <a:pt x="f131" y="f361"/>
                      <a:pt x="f323" y="f324"/>
                    </a:cubicBezTo>
                    <a:close/>
                    <a:moveTo>
                      <a:pt x="f362" y="f363"/>
                    </a:moveTo>
                    <a:cubicBezTo>
                      <a:pt x="f39" y="f363"/>
                      <a:pt x="f362" y="f363"/>
                      <a:pt x="f362" y="f364"/>
                    </a:cubicBezTo>
                    <a:cubicBezTo>
                      <a:pt x="f365" y="f69"/>
                      <a:pt x="f366" y="f367"/>
                      <a:pt x="f368" y="f109"/>
                    </a:cubicBezTo>
                    <a:cubicBezTo>
                      <a:pt x="f150" y="f369"/>
                      <a:pt x="f370" y="f109"/>
                      <a:pt x="f243" y="f371"/>
                    </a:cubicBezTo>
                    <a:cubicBezTo>
                      <a:pt x="f372" y="f373"/>
                      <a:pt x="f374" y="f115"/>
                      <a:pt x="f375" y="f376"/>
                    </a:cubicBezTo>
                    <a:cubicBezTo>
                      <a:pt x="f377" y="f65"/>
                      <a:pt x="f378" y="f73"/>
                      <a:pt x="f79" y="f99"/>
                    </a:cubicBezTo>
                    <a:cubicBezTo>
                      <a:pt x="f314" y="f88"/>
                      <a:pt x="f379" y="f380"/>
                      <a:pt x="f381" y="f382"/>
                    </a:cubicBezTo>
                    <a:cubicBezTo>
                      <a:pt x="f383" y="f76"/>
                      <a:pt x="f384" y="f385"/>
                      <a:pt x="f365" y="f209"/>
                    </a:cubicBezTo>
                    <a:cubicBezTo>
                      <a:pt x="f386" y="f387"/>
                      <a:pt x="f388" y="f380"/>
                      <a:pt x="f389" y="f390"/>
                    </a:cubicBezTo>
                    <a:cubicBezTo>
                      <a:pt x="f391" y="f392"/>
                      <a:pt x="f393" y="f195"/>
                      <a:pt x="f362" y="f363"/>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0" name="Freeform 12">
                <a:extLst>
                  <a:ext uri="{FF2B5EF4-FFF2-40B4-BE49-F238E27FC236}">
                    <a16:creationId xmlns:a16="http://schemas.microsoft.com/office/drawing/2014/main" id="{C99A7244-6F4D-F9D0-4748-1C8B1A48C8A1}"/>
                  </a:ext>
                </a:extLst>
              </p:cNvPr>
              <p:cNvSpPr/>
              <p:nvPr/>
            </p:nvSpPr>
            <p:spPr>
              <a:xfrm>
                <a:off x="11742733" y="700092"/>
                <a:ext cx="339727" cy="363538"/>
              </a:xfrm>
              <a:custGeom>
                <a:avLst/>
                <a:gdLst>
                  <a:gd name="f0" fmla="val 10800000"/>
                  <a:gd name="f1" fmla="val 5400000"/>
                  <a:gd name="f2" fmla="val 180"/>
                  <a:gd name="f3" fmla="val w"/>
                  <a:gd name="f4" fmla="val h"/>
                  <a:gd name="f5" fmla="val 0"/>
                  <a:gd name="f6" fmla="val 498"/>
                  <a:gd name="f7" fmla="val 534"/>
                  <a:gd name="f8" fmla="val 151"/>
                  <a:gd name="f9" fmla="val 122"/>
                  <a:gd name="f10" fmla="val 145"/>
                  <a:gd name="f11" fmla="val 108"/>
                  <a:gd name="f12" fmla="val 138"/>
                  <a:gd name="f13" fmla="val 95"/>
                  <a:gd name="f14" fmla="val 133"/>
                  <a:gd name="f15" fmla="val 81"/>
                  <a:gd name="f16" fmla="val 129"/>
                  <a:gd name="f17" fmla="val 68"/>
                  <a:gd name="f18" fmla="val 126"/>
                  <a:gd name="f19" fmla="val 54"/>
                  <a:gd name="f20" fmla="val 125"/>
                  <a:gd name="f21" fmla="val 41"/>
                  <a:gd name="f22" fmla="val 123"/>
                  <a:gd name="f23" fmla="val 22"/>
                  <a:gd name="f24" fmla="val 13"/>
                  <a:gd name="f25" fmla="val 152"/>
                  <a:gd name="f26" fmla="val 14"/>
                  <a:gd name="f27" fmla="val 194"/>
                  <a:gd name="f28" fmla="val 17"/>
                  <a:gd name="f29" fmla="val 223"/>
                  <a:gd name="f30" fmla="val 40"/>
                  <a:gd name="f31" fmla="val 242"/>
                  <a:gd name="f32" fmla="val 76"/>
                  <a:gd name="f33" fmla="val 243"/>
                  <a:gd name="f34" fmla="val 79"/>
                  <a:gd name="f35" fmla="val 245"/>
                  <a:gd name="f36" fmla="val 82"/>
                  <a:gd name="f37" fmla="val 246"/>
                  <a:gd name="f38" fmla="val 85"/>
                  <a:gd name="f39" fmla="val 247"/>
                  <a:gd name="f40" fmla="val 248"/>
                  <a:gd name="f41" fmla="val 86"/>
                  <a:gd name="f42" fmla="val 250"/>
                  <a:gd name="f43" fmla="val 83"/>
                  <a:gd name="f44" fmla="val 253"/>
                  <a:gd name="f45" fmla="val 255"/>
                  <a:gd name="f46" fmla="val 282"/>
                  <a:gd name="f47" fmla="val 30"/>
                  <a:gd name="f48" fmla="val 321"/>
                  <a:gd name="f49" fmla="val 3"/>
                  <a:gd name="f50" fmla="val 375"/>
                  <a:gd name="f51" fmla="val 1"/>
                  <a:gd name="f52" fmla="val 390"/>
                  <a:gd name="f53" fmla="val 399"/>
                  <a:gd name="f54" fmla="val 7"/>
                  <a:gd name="f55" fmla="val 402"/>
                  <a:gd name="f56" fmla="val 18"/>
                  <a:gd name="f57" fmla="val 404"/>
                  <a:gd name="f58" fmla="val 32"/>
                  <a:gd name="f59" fmla="val 395"/>
                  <a:gd name="f60" fmla="val 44"/>
                  <a:gd name="f61" fmla="val 379"/>
                  <a:gd name="f62" fmla="val 332"/>
                  <a:gd name="f63" fmla="val 293"/>
                  <a:gd name="f64" fmla="val 277"/>
                  <a:gd name="f65" fmla="val 131"/>
                  <a:gd name="f66" fmla="val 288"/>
                  <a:gd name="f67" fmla="val 299"/>
                  <a:gd name="f68" fmla="val 310"/>
                  <a:gd name="f69" fmla="val 124"/>
                  <a:gd name="f70" fmla="val 376"/>
                  <a:gd name="f71" fmla="val 115"/>
                  <a:gd name="f72" fmla="val 430"/>
                  <a:gd name="f73" fmla="val 142"/>
                  <a:gd name="f74" fmla="val 458"/>
                  <a:gd name="f75" fmla="val 202"/>
                  <a:gd name="f76" fmla="val 491"/>
                  <a:gd name="f77" fmla="val 271"/>
                  <a:gd name="f78" fmla="val 342"/>
                  <a:gd name="f79" fmla="val 468"/>
                  <a:gd name="f80" fmla="val 413"/>
                  <a:gd name="f81" fmla="val 442"/>
                  <a:gd name="f82" fmla="val 474"/>
                  <a:gd name="f83" fmla="val 397"/>
                  <a:gd name="f84" fmla="val 514"/>
                  <a:gd name="f85" fmla="val 333"/>
                  <a:gd name="f86" fmla="val 530"/>
                  <a:gd name="f87" fmla="val 316"/>
                  <a:gd name="f88" fmla="val 298"/>
                  <a:gd name="f89" fmla="val 529"/>
                  <a:gd name="f90" fmla="val 280"/>
                  <a:gd name="f91" fmla="val 252"/>
                  <a:gd name="f92" fmla="val 224"/>
                  <a:gd name="f93" fmla="val 528"/>
                  <a:gd name="f94" fmla="val 197"/>
                  <a:gd name="f95" fmla="val 531"/>
                  <a:gd name="f96" fmla="val 169"/>
                  <a:gd name="f97" fmla="val 533"/>
                  <a:gd name="f98" fmla="val 143"/>
                  <a:gd name="f99" fmla="val 119"/>
                  <a:gd name="f100" fmla="val 518"/>
                  <a:gd name="f101" fmla="val 47"/>
                  <a:gd name="f102" fmla="val 480"/>
                  <a:gd name="f103" fmla="val 420"/>
                  <a:gd name="f104" fmla="val 337"/>
                  <a:gd name="f105" fmla="val 285"/>
                  <a:gd name="f106" fmla="val 8"/>
                  <a:gd name="f107" fmla="val 235"/>
                  <a:gd name="f108" fmla="val 36"/>
                  <a:gd name="f109" fmla="val 189"/>
                  <a:gd name="f110" fmla="val 60"/>
                  <a:gd name="f111" fmla="val 150"/>
                  <a:gd name="f112" fmla="val 127"/>
                  <a:gd name="f113" fmla="val 141"/>
                  <a:gd name="f114" fmla="val 144"/>
                  <a:gd name="f115" fmla="val 148"/>
                  <a:gd name="f116" fmla="val 45"/>
                  <a:gd name="f117" fmla="val 322"/>
                  <a:gd name="f118" fmla="val 43"/>
                  <a:gd name="f119" fmla="val 380"/>
                  <a:gd name="f120" fmla="val 66"/>
                  <a:gd name="f121" fmla="val 432"/>
                  <a:gd name="f122" fmla="val 120"/>
                  <a:gd name="f123" fmla="val 483"/>
                  <a:gd name="f124" fmla="val 165"/>
                  <a:gd name="f125" fmla="val 493"/>
                  <a:gd name="f126" fmla="val 487"/>
                  <a:gd name="f127" fmla="val 230"/>
                  <a:gd name="f128" fmla="val 266"/>
                  <a:gd name="f129" fmla="val 303"/>
                  <a:gd name="f130" fmla="val 488"/>
                  <a:gd name="f131" fmla="val 314"/>
                  <a:gd name="f132" fmla="val 489"/>
                  <a:gd name="f133" fmla="val 326"/>
                  <a:gd name="f134" fmla="val 336"/>
                  <a:gd name="f135" fmla="val 485"/>
                  <a:gd name="f136" fmla="val 367"/>
                  <a:gd name="f137" fmla="val 473"/>
                  <a:gd name="f138" fmla="val 392"/>
                  <a:gd name="f139" fmla="val 454"/>
                  <a:gd name="f140" fmla="val 411"/>
                  <a:gd name="f141" fmla="val 427"/>
                  <a:gd name="f142" fmla="val 451"/>
                  <a:gd name="f143" fmla="val 370"/>
                  <a:gd name="f144" fmla="val 453"/>
                  <a:gd name="f145" fmla="val 269"/>
                  <a:gd name="f146" fmla="val 414"/>
                  <a:gd name="f147" fmla="val 210"/>
                  <a:gd name="f148" fmla="val 393"/>
                  <a:gd name="f149" fmla="val 365"/>
                  <a:gd name="f150" fmla="val 164"/>
                  <a:gd name="f151" fmla="val 329"/>
                  <a:gd name="f152" fmla="val 166"/>
                  <a:gd name="f153" fmla="val 304"/>
                  <a:gd name="f154" fmla="val 167"/>
                  <a:gd name="f155" fmla="val 175"/>
                  <a:gd name="f156" fmla="val 261"/>
                  <a:gd name="f157" fmla="val 186"/>
                  <a:gd name="f158" fmla="val 249"/>
                  <a:gd name="f159" fmla="val 193"/>
                  <a:gd name="f160" fmla="val 238"/>
                  <a:gd name="f161" fmla="val 192"/>
                  <a:gd name="f162" fmla="val 225"/>
                  <a:gd name="f163" fmla="val 213"/>
                  <a:gd name="f164" fmla="val 179"/>
                  <a:gd name="f165" fmla="val 199"/>
                  <a:gd name="f166" fmla="val 174"/>
                  <a:gd name="f167" fmla="val 185"/>
                  <a:gd name="f168" fmla="val 170"/>
                  <a:gd name="f169" fmla="val 130"/>
                  <a:gd name="f170" fmla="val 156"/>
                  <a:gd name="f171" fmla="val 88"/>
                  <a:gd name="f172" fmla="val 177"/>
                  <a:gd name="f173" fmla="val 64"/>
                  <a:gd name="f174" fmla="val 228"/>
                  <a:gd name="f175" fmla="val 51"/>
                  <a:gd name="f176" fmla="val 256"/>
                  <a:gd name="f177" fmla="val 286"/>
                  <a:gd name="f178" fmla="val 173"/>
                  <a:gd name="f179" fmla="val 63"/>
                  <a:gd name="f180" fmla="val 196"/>
                  <a:gd name="f181" fmla="val 112"/>
                  <a:gd name="f182" fmla="val 214"/>
                  <a:gd name="f183" fmla="val 207"/>
                  <a:gd name="f184" fmla="val 99"/>
                  <a:gd name="f185" fmla="val 78"/>
                  <a:gd name="f186" fmla="+- 0 0 -90"/>
                  <a:gd name="f187" fmla="*/ f3 1 498"/>
                  <a:gd name="f188" fmla="*/ f4 1 534"/>
                  <a:gd name="f189" fmla="val f5"/>
                  <a:gd name="f190" fmla="val f6"/>
                  <a:gd name="f191" fmla="val f7"/>
                  <a:gd name="f192" fmla="*/ f186 f0 1"/>
                  <a:gd name="f193" fmla="+- f191 0 f189"/>
                  <a:gd name="f194" fmla="+- f190 0 f189"/>
                  <a:gd name="f195" fmla="*/ f192 1 f2"/>
                  <a:gd name="f196" fmla="*/ f194 1 498"/>
                  <a:gd name="f197" fmla="*/ f193 1 534"/>
                  <a:gd name="f198" fmla="*/ 151 f194 1"/>
                  <a:gd name="f199" fmla="*/ 122 f193 1"/>
                  <a:gd name="f200" fmla="*/ 133 f194 1"/>
                  <a:gd name="f201" fmla="*/ 81 f193 1"/>
                  <a:gd name="f202" fmla="*/ 125 f194 1"/>
                  <a:gd name="f203" fmla="*/ 41 f193 1"/>
                  <a:gd name="f204" fmla="*/ 152 f194 1"/>
                  <a:gd name="f205" fmla="*/ 14 f193 1"/>
                  <a:gd name="f206" fmla="*/ 242 f194 1"/>
                  <a:gd name="f207" fmla="*/ 76 f193 1"/>
                  <a:gd name="f208" fmla="*/ 246 f194 1"/>
                  <a:gd name="f209" fmla="*/ 85 f193 1"/>
                  <a:gd name="f210" fmla="*/ 248 f194 1"/>
                  <a:gd name="f211" fmla="*/ 86 f193 1"/>
                  <a:gd name="f212" fmla="*/ 255 f194 1"/>
                  <a:gd name="f213" fmla="*/ 375 f194 1"/>
                  <a:gd name="f214" fmla="*/ 1 f193 1"/>
                  <a:gd name="f215" fmla="*/ 402 f194 1"/>
                  <a:gd name="f216" fmla="*/ 18 f193 1"/>
                  <a:gd name="f217" fmla="*/ 379 f194 1"/>
                  <a:gd name="f218" fmla="*/ 44 f193 1"/>
                  <a:gd name="f219" fmla="*/ 277 f194 1"/>
                  <a:gd name="f220" fmla="*/ 131 f193 1"/>
                  <a:gd name="f221" fmla="*/ 310 f194 1"/>
                  <a:gd name="f222" fmla="*/ 124 f193 1"/>
                  <a:gd name="f223" fmla="*/ 458 f194 1"/>
                  <a:gd name="f224" fmla="*/ 202 f193 1"/>
                  <a:gd name="f225" fmla="*/ 468 f194 1"/>
                  <a:gd name="f226" fmla="*/ 413 f193 1"/>
                  <a:gd name="f227" fmla="*/ 333 f194 1"/>
                  <a:gd name="f228" fmla="*/ 530 f193 1"/>
                  <a:gd name="f229" fmla="*/ 280 f194 1"/>
                  <a:gd name="f230" fmla="*/ 529 f193 1"/>
                  <a:gd name="f231" fmla="*/ 197 f194 1"/>
                  <a:gd name="f232" fmla="*/ 531 f193 1"/>
                  <a:gd name="f233" fmla="*/ 119 f194 1"/>
                  <a:gd name="f234" fmla="*/ 518 f193 1"/>
                  <a:gd name="f235" fmla="*/ 3 f194 1"/>
                  <a:gd name="f236" fmla="*/ 337 f193 1"/>
                  <a:gd name="f237" fmla="*/ 36 f194 1"/>
                  <a:gd name="f238" fmla="*/ 189 f193 1"/>
                  <a:gd name="f239" fmla="*/ 141 f194 1"/>
                  <a:gd name="f240" fmla="*/ 123 f193 1"/>
                  <a:gd name="f241" fmla="*/ 45 f194 1"/>
                  <a:gd name="f242" fmla="*/ 322 f193 1"/>
                  <a:gd name="f243" fmla="*/ 120 f194 1"/>
                  <a:gd name="f244" fmla="*/ 468 f193 1"/>
                  <a:gd name="f245" fmla="*/ 194 f194 1"/>
                  <a:gd name="f246" fmla="*/ 487 f193 1"/>
                  <a:gd name="f247" fmla="*/ 303 f194 1"/>
                  <a:gd name="f248" fmla="*/ 488 f193 1"/>
                  <a:gd name="f249" fmla="*/ 336 f194 1"/>
                  <a:gd name="f250" fmla="*/ 485 f193 1"/>
                  <a:gd name="f251" fmla="*/ 411 f194 1"/>
                  <a:gd name="f252" fmla="*/ 427 f193 1"/>
                  <a:gd name="f253" fmla="*/ 414 f194 1"/>
                  <a:gd name="f254" fmla="*/ 210 f193 1"/>
                  <a:gd name="f255" fmla="*/ 329 f194 1"/>
                  <a:gd name="f256" fmla="*/ 166 f193 1"/>
                  <a:gd name="f257" fmla="*/ 261 f194 1"/>
                  <a:gd name="f258" fmla="*/ 186 f193 1"/>
                  <a:gd name="f259" fmla="*/ 225 f194 1"/>
                  <a:gd name="f260" fmla="*/ 185 f194 1"/>
                  <a:gd name="f261" fmla="*/ 170 f193 1"/>
                  <a:gd name="f262" fmla="*/ 64 f194 1"/>
                  <a:gd name="f263" fmla="*/ 228 f193 1"/>
                  <a:gd name="f264" fmla="*/ 173 f194 1"/>
                  <a:gd name="f265" fmla="*/ 63 f193 1"/>
                  <a:gd name="f266" fmla="*/ 214 f194 1"/>
                  <a:gd name="f267" fmla="+- f195 0 f1"/>
                  <a:gd name="f268" fmla="*/ f198 1 498"/>
                  <a:gd name="f269" fmla="*/ f199 1 534"/>
                  <a:gd name="f270" fmla="*/ f200 1 498"/>
                  <a:gd name="f271" fmla="*/ f201 1 534"/>
                  <a:gd name="f272" fmla="*/ f202 1 498"/>
                  <a:gd name="f273" fmla="*/ f203 1 534"/>
                  <a:gd name="f274" fmla="*/ f204 1 498"/>
                  <a:gd name="f275" fmla="*/ f205 1 534"/>
                  <a:gd name="f276" fmla="*/ f206 1 498"/>
                  <a:gd name="f277" fmla="*/ f207 1 534"/>
                  <a:gd name="f278" fmla="*/ f208 1 498"/>
                  <a:gd name="f279" fmla="*/ f209 1 534"/>
                  <a:gd name="f280" fmla="*/ f210 1 498"/>
                  <a:gd name="f281" fmla="*/ f211 1 534"/>
                  <a:gd name="f282" fmla="*/ f212 1 498"/>
                  <a:gd name="f283" fmla="*/ f213 1 498"/>
                  <a:gd name="f284" fmla="*/ f214 1 534"/>
                  <a:gd name="f285" fmla="*/ f215 1 498"/>
                  <a:gd name="f286" fmla="*/ f216 1 534"/>
                  <a:gd name="f287" fmla="*/ f217 1 498"/>
                  <a:gd name="f288" fmla="*/ f218 1 534"/>
                  <a:gd name="f289" fmla="*/ f219 1 498"/>
                  <a:gd name="f290" fmla="*/ f220 1 534"/>
                  <a:gd name="f291" fmla="*/ f221 1 498"/>
                  <a:gd name="f292" fmla="*/ f222 1 534"/>
                  <a:gd name="f293" fmla="*/ f223 1 498"/>
                  <a:gd name="f294" fmla="*/ f224 1 534"/>
                  <a:gd name="f295" fmla="*/ f225 1 498"/>
                  <a:gd name="f296" fmla="*/ f226 1 534"/>
                  <a:gd name="f297" fmla="*/ f227 1 498"/>
                  <a:gd name="f298" fmla="*/ f228 1 534"/>
                  <a:gd name="f299" fmla="*/ f229 1 498"/>
                  <a:gd name="f300" fmla="*/ f230 1 534"/>
                  <a:gd name="f301" fmla="*/ f231 1 498"/>
                  <a:gd name="f302" fmla="*/ f232 1 534"/>
                  <a:gd name="f303" fmla="*/ f233 1 498"/>
                  <a:gd name="f304" fmla="*/ f234 1 534"/>
                  <a:gd name="f305" fmla="*/ f235 1 498"/>
                  <a:gd name="f306" fmla="*/ f236 1 534"/>
                  <a:gd name="f307" fmla="*/ f237 1 498"/>
                  <a:gd name="f308" fmla="*/ f238 1 534"/>
                  <a:gd name="f309" fmla="*/ f239 1 498"/>
                  <a:gd name="f310" fmla="*/ f240 1 534"/>
                  <a:gd name="f311" fmla="*/ f241 1 498"/>
                  <a:gd name="f312" fmla="*/ f242 1 534"/>
                  <a:gd name="f313" fmla="*/ f243 1 498"/>
                  <a:gd name="f314" fmla="*/ f244 1 534"/>
                  <a:gd name="f315" fmla="*/ f245 1 498"/>
                  <a:gd name="f316" fmla="*/ f246 1 534"/>
                  <a:gd name="f317" fmla="*/ f247 1 498"/>
                  <a:gd name="f318" fmla="*/ f248 1 534"/>
                  <a:gd name="f319" fmla="*/ f249 1 498"/>
                  <a:gd name="f320" fmla="*/ f250 1 534"/>
                  <a:gd name="f321" fmla="*/ f251 1 498"/>
                  <a:gd name="f322" fmla="*/ f252 1 534"/>
                  <a:gd name="f323" fmla="*/ f253 1 498"/>
                  <a:gd name="f324" fmla="*/ f254 1 534"/>
                  <a:gd name="f325" fmla="*/ f255 1 498"/>
                  <a:gd name="f326" fmla="*/ f256 1 534"/>
                  <a:gd name="f327" fmla="*/ f257 1 498"/>
                  <a:gd name="f328" fmla="*/ f258 1 534"/>
                  <a:gd name="f329" fmla="*/ f259 1 498"/>
                  <a:gd name="f330" fmla="*/ f260 1 498"/>
                  <a:gd name="f331" fmla="*/ f261 1 534"/>
                  <a:gd name="f332" fmla="*/ f262 1 498"/>
                  <a:gd name="f333" fmla="*/ f263 1 534"/>
                  <a:gd name="f334" fmla="*/ f264 1 498"/>
                  <a:gd name="f335" fmla="*/ f265 1 534"/>
                  <a:gd name="f336" fmla="*/ f266 1 498"/>
                  <a:gd name="f337" fmla="*/ 0 1 f196"/>
                  <a:gd name="f338" fmla="*/ f190 1 f196"/>
                  <a:gd name="f339" fmla="*/ 0 1 f197"/>
                  <a:gd name="f340" fmla="*/ f191 1 f197"/>
                  <a:gd name="f341" fmla="*/ f268 1 f196"/>
                  <a:gd name="f342" fmla="*/ f269 1 f197"/>
                  <a:gd name="f343" fmla="*/ f270 1 f196"/>
                  <a:gd name="f344" fmla="*/ f271 1 f197"/>
                  <a:gd name="f345" fmla="*/ f272 1 f196"/>
                  <a:gd name="f346" fmla="*/ f273 1 f197"/>
                  <a:gd name="f347" fmla="*/ f274 1 f196"/>
                  <a:gd name="f348" fmla="*/ f275 1 f197"/>
                  <a:gd name="f349" fmla="*/ f276 1 f196"/>
                  <a:gd name="f350" fmla="*/ f277 1 f197"/>
                  <a:gd name="f351" fmla="*/ f278 1 f196"/>
                  <a:gd name="f352" fmla="*/ f279 1 f197"/>
                  <a:gd name="f353" fmla="*/ f280 1 f196"/>
                  <a:gd name="f354" fmla="*/ f281 1 f197"/>
                  <a:gd name="f355" fmla="*/ f282 1 f196"/>
                  <a:gd name="f356" fmla="*/ f283 1 f196"/>
                  <a:gd name="f357" fmla="*/ f284 1 f197"/>
                  <a:gd name="f358" fmla="*/ f285 1 f196"/>
                  <a:gd name="f359" fmla="*/ f286 1 f197"/>
                  <a:gd name="f360" fmla="*/ f287 1 f196"/>
                  <a:gd name="f361" fmla="*/ f288 1 f197"/>
                  <a:gd name="f362" fmla="*/ f289 1 f196"/>
                  <a:gd name="f363" fmla="*/ f290 1 f197"/>
                  <a:gd name="f364" fmla="*/ f291 1 f196"/>
                  <a:gd name="f365" fmla="*/ f292 1 f197"/>
                  <a:gd name="f366" fmla="*/ f293 1 f196"/>
                  <a:gd name="f367" fmla="*/ f294 1 f197"/>
                  <a:gd name="f368" fmla="*/ f295 1 f196"/>
                  <a:gd name="f369" fmla="*/ f296 1 f197"/>
                  <a:gd name="f370" fmla="*/ f297 1 f196"/>
                  <a:gd name="f371" fmla="*/ f298 1 f197"/>
                  <a:gd name="f372" fmla="*/ f299 1 f196"/>
                  <a:gd name="f373" fmla="*/ f300 1 f197"/>
                  <a:gd name="f374" fmla="*/ f301 1 f196"/>
                  <a:gd name="f375" fmla="*/ f302 1 f197"/>
                  <a:gd name="f376" fmla="*/ f303 1 f196"/>
                  <a:gd name="f377" fmla="*/ f304 1 f197"/>
                  <a:gd name="f378" fmla="*/ f305 1 f196"/>
                  <a:gd name="f379" fmla="*/ f306 1 f197"/>
                  <a:gd name="f380" fmla="*/ f307 1 f196"/>
                  <a:gd name="f381" fmla="*/ f308 1 f197"/>
                  <a:gd name="f382" fmla="*/ f309 1 f196"/>
                  <a:gd name="f383" fmla="*/ f310 1 f197"/>
                  <a:gd name="f384" fmla="*/ f311 1 f196"/>
                  <a:gd name="f385" fmla="*/ f312 1 f197"/>
                  <a:gd name="f386" fmla="*/ f313 1 f196"/>
                  <a:gd name="f387" fmla="*/ f314 1 f197"/>
                  <a:gd name="f388" fmla="*/ f315 1 f196"/>
                  <a:gd name="f389" fmla="*/ f316 1 f197"/>
                  <a:gd name="f390" fmla="*/ f317 1 f196"/>
                  <a:gd name="f391" fmla="*/ f318 1 f197"/>
                  <a:gd name="f392" fmla="*/ f319 1 f196"/>
                  <a:gd name="f393" fmla="*/ f320 1 f197"/>
                  <a:gd name="f394" fmla="*/ f321 1 f196"/>
                  <a:gd name="f395" fmla="*/ f322 1 f197"/>
                  <a:gd name="f396" fmla="*/ f323 1 f196"/>
                  <a:gd name="f397" fmla="*/ f324 1 f197"/>
                  <a:gd name="f398" fmla="*/ f325 1 f196"/>
                  <a:gd name="f399" fmla="*/ f326 1 f197"/>
                  <a:gd name="f400" fmla="*/ f327 1 f196"/>
                  <a:gd name="f401" fmla="*/ f328 1 f197"/>
                  <a:gd name="f402" fmla="*/ f329 1 f196"/>
                  <a:gd name="f403" fmla="*/ f330 1 f196"/>
                  <a:gd name="f404" fmla="*/ f331 1 f197"/>
                  <a:gd name="f405" fmla="*/ f332 1 f196"/>
                  <a:gd name="f406" fmla="*/ f333 1 f197"/>
                  <a:gd name="f407" fmla="*/ f334 1 f196"/>
                  <a:gd name="f408" fmla="*/ f335 1 f197"/>
                  <a:gd name="f409" fmla="*/ f336 1 f196"/>
                  <a:gd name="f410" fmla="*/ f337 f187 1"/>
                  <a:gd name="f411" fmla="*/ f338 f187 1"/>
                  <a:gd name="f412" fmla="*/ f340 f188 1"/>
                  <a:gd name="f413" fmla="*/ f339 f188 1"/>
                  <a:gd name="f414" fmla="*/ f341 f187 1"/>
                  <a:gd name="f415" fmla="*/ f342 f188 1"/>
                  <a:gd name="f416" fmla="*/ f343 f187 1"/>
                  <a:gd name="f417" fmla="*/ f344 f188 1"/>
                  <a:gd name="f418" fmla="*/ f345 f187 1"/>
                  <a:gd name="f419" fmla="*/ f346 f188 1"/>
                  <a:gd name="f420" fmla="*/ f347 f187 1"/>
                  <a:gd name="f421" fmla="*/ f348 f188 1"/>
                  <a:gd name="f422" fmla="*/ f349 f187 1"/>
                  <a:gd name="f423" fmla="*/ f350 f188 1"/>
                  <a:gd name="f424" fmla="*/ f351 f187 1"/>
                  <a:gd name="f425" fmla="*/ f352 f188 1"/>
                  <a:gd name="f426" fmla="*/ f353 f187 1"/>
                  <a:gd name="f427" fmla="*/ f354 f188 1"/>
                  <a:gd name="f428" fmla="*/ f355 f187 1"/>
                  <a:gd name="f429" fmla="*/ f356 f187 1"/>
                  <a:gd name="f430" fmla="*/ f357 f188 1"/>
                  <a:gd name="f431" fmla="*/ f358 f187 1"/>
                  <a:gd name="f432" fmla="*/ f359 f188 1"/>
                  <a:gd name="f433" fmla="*/ f360 f187 1"/>
                  <a:gd name="f434" fmla="*/ f361 f188 1"/>
                  <a:gd name="f435" fmla="*/ f362 f187 1"/>
                  <a:gd name="f436" fmla="*/ f363 f188 1"/>
                  <a:gd name="f437" fmla="*/ f364 f187 1"/>
                  <a:gd name="f438" fmla="*/ f365 f188 1"/>
                  <a:gd name="f439" fmla="*/ f366 f187 1"/>
                  <a:gd name="f440" fmla="*/ f367 f188 1"/>
                  <a:gd name="f441" fmla="*/ f368 f187 1"/>
                  <a:gd name="f442" fmla="*/ f369 f188 1"/>
                  <a:gd name="f443" fmla="*/ f370 f187 1"/>
                  <a:gd name="f444" fmla="*/ f371 f188 1"/>
                  <a:gd name="f445" fmla="*/ f372 f187 1"/>
                  <a:gd name="f446" fmla="*/ f373 f188 1"/>
                  <a:gd name="f447" fmla="*/ f374 f187 1"/>
                  <a:gd name="f448" fmla="*/ f375 f188 1"/>
                  <a:gd name="f449" fmla="*/ f376 f187 1"/>
                  <a:gd name="f450" fmla="*/ f377 f188 1"/>
                  <a:gd name="f451" fmla="*/ f378 f187 1"/>
                  <a:gd name="f452" fmla="*/ f379 f188 1"/>
                  <a:gd name="f453" fmla="*/ f380 f187 1"/>
                  <a:gd name="f454" fmla="*/ f381 f188 1"/>
                  <a:gd name="f455" fmla="*/ f382 f187 1"/>
                  <a:gd name="f456" fmla="*/ f383 f188 1"/>
                  <a:gd name="f457" fmla="*/ f384 f187 1"/>
                  <a:gd name="f458" fmla="*/ f385 f188 1"/>
                  <a:gd name="f459" fmla="*/ f386 f187 1"/>
                  <a:gd name="f460" fmla="*/ f387 f188 1"/>
                  <a:gd name="f461" fmla="*/ f388 f187 1"/>
                  <a:gd name="f462" fmla="*/ f389 f188 1"/>
                  <a:gd name="f463" fmla="*/ f390 f187 1"/>
                  <a:gd name="f464" fmla="*/ f391 f188 1"/>
                  <a:gd name="f465" fmla="*/ f392 f187 1"/>
                  <a:gd name="f466" fmla="*/ f393 f188 1"/>
                  <a:gd name="f467" fmla="*/ f394 f187 1"/>
                  <a:gd name="f468" fmla="*/ f395 f188 1"/>
                  <a:gd name="f469" fmla="*/ f396 f187 1"/>
                  <a:gd name="f470" fmla="*/ f397 f188 1"/>
                  <a:gd name="f471" fmla="*/ f398 f187 1"/>
                  <a:gd name="f472" fmla="*/ f399 f188 1"/>
                  <a:gd name="f473" fmla="*/ f400 f187 1"/>
                  <a:gd name="f474" fmla="*/ f401 f188 1"/>
                  <a:gd name="f475" fmla="*/ f402 f187 1"/>
                  <a:gd name="f476" fmla="*/ f403 f187 1"/>
                  <a:gd name="f477" fmla="*/ f404 f188 1"/>
                  <a:gd name="f478" fmla="*/ f405 f187 1"/>
                  <a:gd name="f479" fmla="*/ f406 f188 1"/>
                  <a:gd name="f480" fmla="*/ f407 f187 1"/>
                  <a:gd name="f481" fmla="*/ f408 f188 1"/>
                  <a:gd name="f482" fmla="*/ f409 f187 1"/>
                </a:gdLst>
                <a:ahLst/>
                <a:cxnLst>
                  <a:cxn ang="3cd4">
                    <a:pos x="hc" y="t"/>
                  </a:cxn>
                  <a:cxn ang="0">
                    <a:pos x="r" y="vc"/>
                  </a:cxn>
                  <a:cxn ang="cd4">
                    <a:pos x="hc" y="b"/>
                  </a:cxn>
                  <a:cxn ang="cd2">
                    <a:pos x="l" y="vc"/>
                  </a:cxn>
                  <a:cxn ang="f267">
                    <a:pos x="f414" y="f415"/>
                  </a:cxn>
                  <a:cxn ang="f267">
                    <a:pos x="f416" y="f417"/>
                  </a:cxn>
                  <a:cxn ang="f267">
                    <a:pos x="f418" y="f419"/>
                  </a:cxn>
                  <a:cxn ang="f267">
                    <a:pos x="f420" y="f421"/>
                  </a:cxn>
                  <a:cxn ang="f267">
                    <a:pos x="f422" y="f423"/>
                  </a:cxn>
                  <a:cxn ang="f267">
                    <a:pos x="f424" y="f425"/>
                  </a:cxn>
                  <a:cxn ang="f267">
                    <a:pos x="f426" y="f427"/>
                  </a:cxn>
                  <a:cxn ang="f267">
                    <a:pos x="f428" y="f423"/>
                  </a:cxn>
                  <a:cxn ang="f267">
                    <a:pos x="f429" y="f430"/>
                  </a:cxn>
                  <a:cxn ang="f267">
                    <a:pos x="f431" y="f432"/>
                  </a:cxn>
                  <a:cxn ang="f267">
                    <a:pos x="f433" y="f434"/>
                  </a:cxn>
                  <a:cxn ang="f267">
                    <a:pos x="f435" y="f436"/>
                  </a:cxn>
                  <a:cxn ang="f267">
                    <a:pos x="f437" y="f438"/>
                  </a:cxn>
                  <a:cxn ang="f267">
                    <a:pos x="f439" y="f440"/>
                  </a:cxn>
                  <a:cxn ang="f267">
                    <a:pos x="f441" y="f442"/>
                  </a:cxn>
                  <a:cxn ang="f267">
                    <a:pos x="f443" y="f444"/>
                  </a:cxn>
                  <a:cxn ang="f267">
                    <a:pos x="f445" y="f446"/>
                  </a:cxn>
                  <a:cxn ang="f267">
                    <a:pos x="f447" y="f448"/>
                  </a:cxn>
                  <a:cxn ang="f267">
                    <a:pos x="f449" y="f450"/>
                  </a:cxn>
                  <a:cxn ang="f267">
                    <a:pos x="f451" y="f452"/>
                  </a:cxn>
                  <a:cxn ang="f267">
                    <a:pos x="f453" y="f454"/>
                  </a:cxn>
                  <a:cxn ang="f267">
                    <a:pos x="f455" y="f456"/>
                  </a:cxn>
                  <a:cxn ang="f267">
                    <a:pos x="f414" y="f415"/>
                  </a:cxn>
                  <a:cxn ang="f267">
                    <a:pos x="f457" y="f458"/>
                  </a:cxn>
                  <a:cxn ang="f267">
                    <a:pos x="f459" y="f460"/>
                  </a:cxn>
                  <a:cxn ang="f267">
                    <a:pos x="f461" y="f462"/>
                  </a:cxn>
                  <a:cxn ang="f267">
                    <a:pos x="f463" y="f464"/>
                  </a:cxn>
                  <a:cxn ang="f267">
                    <a:pos x="f465" y="f466"/>
                  </a:cxn>
                  <a:cxn ang="f267">
                    <a:pos x="f467" y="f468"/>
                  </a:cxn>
                  <a:cxn ang="f267">
                    <a:pos x="f469" y="f470"/>
                  </a:cxn>
                  <a:cxn ang="f267">
                    <a:pos x="f471" y="f472"/>
                  </a:cxn>
                  <a:cxn ang="f267">
                    <a:pos x="f473" y="f474"/>
                  </a:cxn>
                  <a:cxn ang="f267">
                    <a:pos x="f475" y="f474"/>
                  </a:cxn>
                  <a:cxn ang="f267">
                    <a:pos x="f476" y="f477"/>
                  </a:cxn>
                  <a:cxn ang="f267">
                    <a:pos x="f478" y="f479"/>
                  </a:cxn>
                  <a:cxn ang="f267">
                    <a:pos x="f457" y="f458"/>
                  </a:cxn>
                  <a:cxn ang="f267">
                    <a:pos x="f480" y="f481"/>
                  </a:cxn>
                  <a:cxn ang="f267">
                    <a:pos x="f482" y="f438"/>
                  </a:cxn>
                  <a:cxn ang="f267">
                    <a:pos x="f480" y="f481"/>
                  </a:cxn>
                </a:cxnLst>
                <a:rect l="f410" t="f413" r="f411" b="f412"/>
                <a:pathLst>
                  <a:path w="498" h="534">
                    <a:moveTo>
                      <a:pt x="f8" y="f9"/>
                    </a:moveTo>
                    <a:cubicBezTo>
                      <a:pt x="f10" y="f11"/>
                      <a:pt x="f12" y="f13"/>
                      <a:pt x="f14" y="f15"/>
                    </a:cubicBezTo>
                    <a:cubicBezTo>
                      <a:pt x="f16" y="f17"/>
                      <a:pt x="f18" y="f19"/>
                      <a:pt x="f20" y="f21"/>
                    </a:cubicBezTo>
                    <a:cubicBezTo>
                      <a:pt x="f22" y="f23"/>
                      <a:pt x="f14" y="f24"/>
                      <a:pt x="f25" y="f26"/>
                    </a:cubicBezTo>
                    <a:cubicBezTo>
                      <a:pt x="f27" y="f28"/>
                      <a:pt x="f29" y="f30"/>
                      <a:pt x="f31" y="f32"/>
                    </a:cubicBezTo>
                    <a:cubicBezTo>
                      <a:pt x="f33" y="f34"/>
                      <a:pt x="f35" y="f36"/>
                      <a:pt x="f37" y="f38"/>
                    </a:cubicBezTo>
                    <a:cubicBezTo>
                      <a:pt x="f39" y="f38"/>
                      <a:pt x="f39" y="f38"/>
                      <a:pt x="f40" y="f41"/>
                    </a:cubicBezTo>
                    <a:cubicBezTo>
                      <a:pt x="f42" y="f43"/>
                      <a:pt x="f44" y="f34"/>
                      <a:pt x="f45" y="f32"/>
                    </a:cubicBezTo>
                    <a:cubicBezTo>
                      <a:pt x="f46" y="f47"/>
                      <a:pt x="f48" y="f49"/>
                      <a:pt x="f50" y="f51"/>
                    </a:cubicBezTo>
                    <a:cubicBezTo>
                      <a:pt x="f52" y="f5"/>
                      <a:pt x="f53" y="f54"/>
                      <a:pt x="f55" y="f56"/>
                    </a:cubicBezTo>
                    <a:cubicBezTo>
                      <a:pt x="f57" y="f58"/>
                      <a:pt x="f59" y="f60"/>
                      <a:pt x="f61" y="f60"/>
                    </a:cubicBezTo>
                    <a:cubicBezTo>
                      <a:pt x="f62" y="f60"/>
                      <a:pt x="f63" y="f34"/>
                      <a:pt x="f64" y="f65"/>
                    </a:cubicBezTo>
                    <a:cubicBezTo>
                      <a:pt x="f66" y="f16"/>
                      <a:pt x="f67" y="f18"/>
                      <a:pt x="f68" y="f69"/>
                    </a:cubicBezTo>
                    <a:cubicBezTo>
                      <a:pt x="f70" y="f71"/>
                      <a:pt x="f72" y="f73"/>
                      <a:pt x="f74" y="f75"/>
                    </a:cubicBezTo>
                    <a:cubicBezTo>
                      <a:pt x="f76" y="f77"/>
                      <a:pt x="f6" y="f78"/>
                      <a:pt x="f79" y="f80"/>
                    </a:cubicBezTo>
                    <a:cubicBezTo>
                      <a:pt x="f81" y="f82"/>
                      <a:pt x="f83" y="f84"/>
                      <a:pt x="f85" y="f86"/>
                    </a:cubicBezTo>
                    <a:cubicBezTo>
                      <a:pt x="f87" y="f7"/>
                      <a:pt x="f88" y="f89"/>
                      <a:pt x="f90" y="f89"/>
                    </a:cubicBezTo>
                    <a:cubicBezTo>
                      <a:pt x="f91" y="f89"/>
                      <a:pt x="f92" y="f93"/>
                      <a:pt x="f94" y="f95"/>
                    </a:cubicBezTo>
                    <a:cubicBezTo>
                      <a:pt x="f96" y="f97"/>
                      <a:pt x="f98" y="f95"/>
                      <a:pt x="f99" y="f100"/>
                    </a:cubicBezTo>
                    <a:cubicBezTo>
                      <a:pt x="f101" y="f102"/>
                      <a:pt x="f54" y="f103"/>
                      <a:pt x="f49" y="f104"/>
                    </a:cubicBezTo>
                    <a:cubicBezTo>
                      <a:pt x="f5" y="f105"/>
                      <a:pt x="f106" y="f107"/>
                      <a:pt x="f108" y="f109"/>
                    </a:cubicBezTo>
                    <a:cubicBezTo>
                      <a:pt x="f110" y="f111"/>
                      <a:pt x="f13" y="f112"/>
                      <a:pt x="f113" y="f22"/>
                    </a:cubicBezTo>
                    <a:cubicBezTo>
                      <a:pt x="f114" y="f22"/>
                      <a:pt x="f115" y="f9"/>
                      <a:pt x="f8" y="f9"/>
                    </a:cubicBezTo>
                    <a:close/>
                    <a:moveTo>
                      <a:pt x="f116" y="f117"/>
                    </a:moveTo>
                    <a:cubicBezTo>
                      <a:pt x="f118" y="f119"/>
                      <a:pt x="f120" y="f121"/>
                      <a:pt x="f122" y="f79"/>
                    </a:cubicBezTo>
                    <a:cubicBezTo>
                      <a:pt x="f73" y="f123"/>
                      <a:pt x="f124" y="f125"/>
                      <a:pt x="f27" y="f126"/>
                    </a:cubicBezTo>
                    <a:cubicBezTo>
                      <a:pt x="f127" y="f102"/>
                      <a:pt x="f128" y="f123"/>
                      <a:pt x="f129" y="f130"/>
                    </a:cubicBezTo>
                    <a:cubicBezTo>
                      <a:pt x="f131" y="f132"/>
                      <a:pt x="f133" y="f130"/>
                      <a:pt x="f134" y="f135"/>
                    </a:cubicBezTo>
                    <a:cubicBezTo>
                      <a:pt x="f136" y="f137"/>
                      <a:pt x="f138" y="f139"/>
                      <a:pt x="f140" y="f141"/>
                    </a:cubicBezTo>
                    <a:cubicBezTo>
                      <a:pt x="f142" y="f143"/>
                      <a:pt x="f144" y="f145"/>
                      <a:pt x="f146" y="f147"/>
                    </a:cubicBezTo>
                    <a:cubicBezTo>
                      <a:pt x="f148" y="f2"/>
                      <a:pt x="f149" y="f150"/>
                      <a:pt x="f151" y="f152"/>
                    </a:cubicBezTo>
                    <a:cubicBezTo>
                      <a:pt x="f153" y="f154"/>
                      <a:pt x="f46" y="f155"/>
                      <a:pt x="f156" y="f157"/>
                    </a:cubicBezTo>
                    <a:cubicBezTo>
                      <a:pt x="f158" y="f159"/>
                      <a:pt x="f160" y="f161"/>
                      <a:pt x="f162" y="f157"/>
                    </a:cubicBezTo>
                    <a:cubicBezTo>
                      <a:pt x="f163" y="f164"/>
                      <a:pt x="f165" y="f166"/>
                      <a:pt x="f167" y="f168"/>
                    </a:cubicBezTo>
                    <a:cubicBezTo>
                      <a:pt x="f169" y="f170"/>
                      <a:pt x="f171" y="f172"/>
                      <a:pt x="f173" y="f174"/>
                    </a:cubicBezTo>
                    <a:cubicBezTo>
                      <a:pt x="f175" y="f176"/>
                      <a:pt x="f101" y="f177"/>
                      <a:pt x="f116" y="f117"/>
                    </a:cubicBezTo>
                    <a:close/>
                    <a:moveTo>
                      <a:pt x="f178" y="f179"/>
                    </a:moveTo>
                    <a:cubicBezTo>
                      <a:pt x="f2" y="f171"/>
                      <a:pt x="f180" y="f181"/>
                      <a:pt x="f182" y="f69"/>
                    </a:cubicBezTo>
                    <a:cubicBezTo>
                      <a:pt x="f183" y="f184"/>
                      <a:pt x="f94" y="f185"/>
                      <a:pt x="f178" y="f17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1" name="Freeform 13">
                <a:extLst>
                  <a:ext uri="{FF2B5EF4-FFF2-40B4-BE49-F238E27FC236}">
                    <a16:creationId xmlns:a16="http://schemas.microsoft.com/office/drawing/2014/main" id="{D48FD9A6-A875-31DE-3BB1-7331C160ABE8}"/>
                  </a:ext>
                </a:extLst>
              </p:cNvPr>
              <p:cNvSpPr/>
              <p:nvPr/>
            </p:nvSpPr>
            <p:spPr>
              <a:xfrm>
                <a:off x="11277596" y="904871"/>
                <a:ext cx="165104" cy="115891"/>
              </a:xfrm>
              <a:custGeom>
                <a:avLst/>
                <a:gdLst>
                  <a:gd name="f0" fmla="val 10800000"/>
                  <a:gd name="f1" fmla="val 5400000"/>
                  <a:gd name="f2" fmla="val 180"/>
                  <a:gd name="f3" fmla="val w"/>
                  <a:gd name="f4" fmla="val h"/>
                  <a:gd name="f5" fmla="val 0"/>
                  <a:gd name="f6" fmla="val 241"/>
                  <a:gd name="f7" fmla="val 170"/>
                  <a:gd name="f8" fmla="val 121"/>
                  <a:gd name="f9" fmla="val 89"/>
                  <a:gd name="f10" fmla="val 58"/>
                  <a:gd name="f11" fmla="val 27"/>
                  <a:gd name="f12" fmla="val 8"/>
                  <a:gd name="f13" fmla="val 162"/>
                  <a:gd name="f14" fmla="val 144"/>
                  <a:gd name="f15" fmla="val 104"/>
                  <a:gd name="f16" fmla="val 65"/>
                  <a:gd name="f17" fmla="val 25"/>
                  <a:gd name="f18" fmla="val 1"/>
                  <a:gd name="f19" fmla="val 9"/>
                  <a:gd name="f20" fmla="val 26"/>
                  <a:gd name="f21" fmla="val 90"/>
                  <a:gd name="f22" fmla="val 153"/>
                  <a:gd name="f23" fmla="val 216"/>
                  <a:gd name="f24" fmla="val 233"/>
                  <a:gd name="f25" fmla="val 64"/>
                  <a:gd name="f26" fmla="val 103"/>
                  <a:gd name="f27" fmla="val 142"/>
                  <a:gd name="f28" fmla="val 163"/>
                  <a:gd name="f29" fmla="val 234"/>
                  <a:gd name="f30" fmla="val 213"/>
                  <a:gd name="f31" fmla="val 182"/>
                  <a:gd name="f32" fmla="val 151"/>
                  <a:gd name="f33" fmla="val 197"/>
                  <a:gd name="f34" fmla="val 44"/>
                  <a:gd name="f35" fmla="val 146"/>
                  <a:gd name="f36" fmla="val 95"/>
                  <a:gd name="f37" fmla="val 72"/>
                  <a:gd name="f38" fmla="val 99"/>
                  <a:gd name="f39" fmla="val 127"/>
                  <a:gd name="f40" fmla="val 96"/>
                  <a:gd name="f41" fmla="val 71"/>
                  <a:gd name="f42" fmla="+- 0 0 -90"/>
                  <a:gd name="f43" fmla="*/ f3 1 241"/>
                  <a:gd name="f44" fmla="*/ f4 1 170"/>
                  <a:gd name="f45" fmla="val f5"/>
                  <a:gd name="f46" fmla="val f6"/>
                  <a:gd name="f47" fmla="val f7"/>
                  <a:gd name="f48" fmla="*/ f42 f0 1"/>
                  <a:gd name="f49" fmla="+- f47 0 f45"/>
                  <a:gd name="f50" fmla="+- f46 0 f45"/>
                  <a:gd name="f51" fmla="*/ f48 1 f2"/>
                  <a:gd name="f52" fmla="*/ f50 1 241"/>
                  <a:gd name="f53" fmla="*/ f49 1 170"/>
                  <a:gd name="f54" fmla="*/ 121 f50 1"/>
                  <a:gd name="f55" fmla="*/ 170 f49 1"/>
                  <a:gd name="f56" fmla="*/ 27 f50 1"/>
                  <a:gd name="f57" fmla="*/ 0 f50 1"/>
                  <a:gd name="f58" fmla="*/ 144 f49 1"/>
                  <a:gd name="f59" fmla="*/ 25 f49 1"/>
                  <a:gd name="f60" fmla="*/ 26 f50 1"/>
                  <a:gd name="f61" fmla="*/ 0 f49 1"/>
                  <a:gd name="f62" fmla="*/ 216 f50 1"/>
                  <a:gd name="f63" fmla="*/ 241 f50 1"/>
                  <a:gd name="f64" fmla="*/ 26 f49 1"/>
                  <a:gd name="f65" fmla="*/ 142 f49 1"/>
                  <a:gd name="f66" fmla="*/ 213 f50 1"/>
                  <a:gd name="f67" fmla="*/ 197 f50 1"/>
                  <a:gd name="f68" fmla="*/ 44 f49 1"/>
                  <a:gd name="f69" fmla="*/ 44 f50 1"/>
                  <a:gd name="f70" fmla="*/ 127 f49 1"/>
                  <a:gd name="f71" fmla="+- f51 0 f1"/>
                  <a:gd name="f72" fmla="*/ f54 1 241"/>
                  <a:gd name="f73" fmla="*/ f55 1 170"/>
                  <a:gd name="f74" fmla="*/ f56 1 241"/>
                  <a:gd name="f75" fmla="*/ f57 1 241"/>
                  <a:gd name="f76" fmla="*/ f58 1 170"/>
                  <a:gd name="f77" fmla="*/ f59 1 170"/>
                  <a:gd name="f78" fmla="*/ f60 1 241"/>
                  <a:gd name="f79" fmla="*/ f61 1 170"/>
                  <a:gd name="f80" fmla="*/ f62 1 241"/>
                  <a:gd name="f81" fmla="*/ f63 1 241"/>
                  <a:gd name="f82" fmla="*/ f64 1 170"/>
                  <a:gd name="f83" fmla="*/ f65 1 170"/>
                  <a:gd name="f84" fmla="*/ f66 1 241"/>
                  <a:gd name="f85" fmla="*/ f67 1 241"/>
                  <a:gd name="f86" fmla="*/ f68 1 170"/>
                  <a:gd name="f87" fmla="*/ f69 1 241"/>
                  <a:gd name="f88" fmla="*/ f70 1 170"/>
                  <a:gd name="f89" fmla="*/ 0 1 f52"/>
                  <a:gd name="f90" fmla="*/ f46 1 f52"/>
                  <a:gd name="f91" fmla="*/ 0 1 f53"/>
                  <a:gd name="f92" fmla="*/ f47 1 f53"/>
                  <a:gd name="f93" fmla="*/ f72 1 f52"/>
                  <a:gd name="f94" fmla="*/ f73 1 f53"/>
                  <a:gd name="f95" fmla="*/ f74 1 f52"/>
                  <a:gd name="f96" fmla="*/ f75 1 f52"/>
                  <a:gd name="f97" fmla="*/ f76 1 f53"/>
                  <a:gd name="f98" fmla="*/ f77 1 f53"/>
                  <a:gd name="f99" fmla="*/ f78 1 f52"/>
                  <a:gd name="f100" fmla="*/ f79 1 f53"/>
                  <a:gd name="f101" fmla="*/ f80 1 f52"/>
                  <a:gd name="f102" fmla="*/ f81 1 f52"/>
                  <a:gd name="f103" fmla="*/ f82 1 f53"/>
                  <a:gd name="f104" fmla="*/ f83 1 f53"/>
                  <a:gd name="f105" fmla="*/ f84 1 f52"/>
                  <a:gd name="f106" fmla="*/ f85 1 f52"/>
                  <a:gd name="f107" fmla="*/ f86 1 f53"/>
                  <a:gd name="f108" fmla="*/ f87 1 f52"/>
                  <a:gd name="f109" fmla="*/ f88 1 f53"/>
                  <a:gd name="f110" fmla="*/ f89 f43 1"/>
                  <a:gd name="f111" fmla="*/ f90 f43 1"/>
                  <a:gd name="f112" fmla="*/ f92 f44 1"/>
                  <a:gd name="f113" fmla="*/ f91 f44 1"/>
                  <a:gd name="f114" fmla="*/ f93 f43 1"/>
                  <a:gd name="f115" fmla="*/ f94 f44 1"/>
                  <a:gd name="f116" fmla="*/ f95 f43 1"/>
                  <a:gd name="f117" fmla="*/ f96 f43 1"/>
                  <a:gd name="f118" fmla="*/ f97 f44 1"/>
                  <a:gd name="f119" fmla="*/ f98 f44 1"/>
                  <a:gd name="f120" fmla="*/ f99 f43 1"/>
                  <a:gd name="f121" fmla="*/ f100 f44 1"/>
                  <a:gd name="f122" fmla="*/ f101 f43 1"/>
                  <a:gd name="f123" fmla="*/ f102 f43 1"/>
                  <a:gd name="f124" fmla="*/ f103 f44 1"/>
                  <a:gd name="f125" fmla="*/ f104 f44 1"/>
                  <a:gd name="f126" fmla="*/ f105 f43 1"/>
                  <a:gd name="f127" fmla="*/ f106 f43 1"/>
                  <a:gd name="f128" fmla="*/ f107 f44 1"/>
                  <a:gd name="f129" fmla="*/ f108 f43 1"/>
                  <a:gd name="f130" fmla="*/ f109 f44 1"/>
                </a:gdLst>
                <a:ahLst/>
                <a:cxnLst>
                  <a:cxn ang="3cd4">
                    <a:pos x="hc" y="t"/>
                  </a:cxn>
                  <a:cxn ang="0">
                    <a:pos x="r" y="vc"/>
                  </a:cxn>
                  <a:cxn ang="cd4">
                    <a:pos x="hc" y="b"/>
                  </a:cxn>
                  <a:cxn ang="cd2">
                    <a:pos x="l" y="vc"/>
                  </a:cxn>
                  <a:cxn ang="f71">
                    <a:pos x="f114" y="f115"/>
                  </a:cxn>
                  <a:cxn ang="f71">
                    <a:pos x="f116" y="f115"/>
                  </a:cxn>
                  <a:cxn ang="f71">
                    <a:pos x="f117" y="f118"/>
                  </a:cxn>
                  <a:cxn ang="f71">
                    <a:pos x="f117" y="f119"/>
                  </a:cxn>
                  <a:cxn ang="f71">
                    <a:pos x="f120" y="f121"/>
                  </a:cxn>
                  <a:cxn ang="f71">
                    <a:pos x="f122" y="f121"/>
                  </a:cxn>
                  <a:cxn ang="f71">
                    <a:pos x="f123" y="f124"/>
                  </a:cxn>
                  <a:cxn ang="f71">
                    <a:pos x="f123" y="f125"/>
                  </a:cxn>
                  <a:cxn ang="f71">
                    <a:pos x="f126" y="f115"/>
                  </a:cxn>
                  <a:cxn ang="f71">
                    <a:pos x="f114" y="f115"/>
                  </a:cxn>
                  <a:cxn ang="f71">
                    <a:pos x="f127" y="f128"/>
                  </a:cxn>
                  <a:cxn ang="f71">
                    <a:pos x="f129" y="f128"/>
                  </a:cxn>
                  <a:cxn ang="f71">
                    <a:pos x="f129" y="f130"/>
                  </a:cxn>
                  <a:cxn ang="f71">
                    <a:pos x="f127" y="f130"/>
                  </a:cxn>
                  <a:cxn ang="f71">
                    <a:pos x="f127" y="f128"/>
                  </a:cxn>
                </a:cxnLst>
                <a:rect l="f110" t="f113" r="f111" b="f112"/>
                <a:pathLst>
                  <a:path w="241" h="170">
                    <a:moveTo>
                      <a:pt x="f8" y="f7"/>
                    </a:moveTo>
                    <a:cubicBezTo>
                      <a:pt x="f9" y="f7"/>
                      <a:pt x="f10" y="f7"/>
                      <a:pt x="f11" y="f7"/>
                    </a:cubicBezTo>
                    <a:cubicBezTo>
                      <a:pt x="f12" y="f7"/>
                      <a:pt x="f5" y="f13"/>
                      <a:pt x="f5" y="f14"/>
                    </a:cubicBezTo>
                    <a:cubicBezTo>
                      <a:pt x="f5" y="f15"/>
                      <a:pt x="f5" y="f16"/>
                      <a:pt x="f5" y="f17"/>
                    </a:cubicBezTo>
                    <a:cubicBezTo>
                      <a:pt x="f18" y="f12"/>
                      <a:pt x="f19" y="f5"/>
                      <a:pt x="f20" y="f5"/>
                    </a:cubicBezTo>
                    <a:cubicBezTo>
                      <a:pt x="f21" y="f5"/>
                      <a:pt x="f22" y="f5"/>
                      <a:pt x="f23" y="f5"/>
                    </a:cubicBezTo>
                    <a:cubicBezTo>
                      <a:pt x="f24" y="f5"/>
                      <a:pt x="f6" y="f12"/>
                      <a:pt x="f6" y="f20"/>
                    </a:cubicBezTo>
                    <a:cubicBezTo>
                      <a:pt x="f6" y="f25"/>
                      <a:pt x="f6" y="f26"/>
                      <a:pt x="f6" y="f27"/>
                    </a:cubicBezTo>
                    <a:cubicBezTo>
                      <a:pt x="f6" y="f28"/>
                      <a:pt x="f29" y="f7"/>
                      <a:pt x="f30" y="f7"/>
                    </a:cubicBezTo>
                    <a:cubicBezTo>
                      <a:pt x="f31" y="f7"/>
                      <a:pt x="f32" y="f7"/>
                      <a:pt x="f8" y="f7"/>
                    </a:cubicBezTo>
                    <a:close/>
                    <a:moveTo>
                      <a:pt x="f33" y="f34"/>
                    </a:moveTo>
                    <a:cubicBezTo>
                      <a:pt x="f35" y="f34"/>
                      <a:pt x="f36" y="f34"/>
                      <a:pt x="f34" y="f34"/>
                    </a:cubicBezTo>
                    <a:cubicBezTo>
                      <a:pt x="f34" y="f37"/>
                      <a:pt x="f34" y="f38"/>
                      <a:pt x="f34" y="f39"/>
                    </a:cubicBezTo>
                    <a:cubicBezTo>
                      <a:pt x="f40" y="f39"/>
                      <a:pt x="f35" y="f39"/>
                      <a:pt x="f33" y="f39"/>
                    </a:cubicBezTo>
                    <a:cubicBezTo>
                      <a:pt x="f33" y="f38"/>
                      <a:pt x="f33" y="f41"/>
                      <a:pt x="f33" y="f34"/>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grpSp>
    </p:spTree>
    <p:extLst>
      <p:ext uri="{BB962C8B-B14F-4D97-AF65-F5344CB8AC3E}">
        <p14:creationId xmlns:p14="http://schemas.microsoft.com/office/powerpoint/2010/main" val="3056419473"/>
      </p:ext>
    </p:extLst>
  </p:cSld>
  <p:clrMapOvr>
    <a:masterClrMapping/>
  </p:clrMapOvr>
  <p:transition spd="med">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_Título y objetos">
    <p:spTree>
      <p:nvGrpSpPr>
        <p:cNvPr id="1" name=""/>
        <p:cNvGrpSpPr/>
        <p:nvPr/>
      </p:nvGrpSpPr>
      <p:grpSpPr>
        <a:xfrm>
          <a:off x="0" y="0"/>
          <a:ext cx="0" cy="0"/>
          <a:chOff x="0" y="0"/>
          <a:chExt cx="0" cy="0"/>
        </a:xfrm>
      </p:grpSpPr>
      <p:sp>
        <p:nvSpPr>
          <p:cNvPr id="2" name="Marcador de posición de imagen 21">
            <a:extLst>
              <a:ext uri="{FF2B5EF4-FFF2-40B4-BE49-F238E27FC236}">
                <a16:creationId xmlns:a16="http://schemas.microsoft.com/office/drawing/2014/main" id="{03E81E57-7FF6-4261-FE24-9539B802BE38}"/>
              </a:ext>
            </a:extLst>
          </p:cNvPr>
          <p:cNvSpPr txBox="1">
            <a:spLocks noGrp="1"/>
          </p:cNvSpPr>
          <p:nvPr>
            <p:ph type="pic" idx="4294967295"/>
          </p:nvPr>
        </p:nvSpPr>
        <p:spPr>
          <a:xfrm>
            <a:off x="6064785" y="546097"/>
            <a:ext cx="6127220" cy="2671501"/>
          </a:xfrm>
          <a:solidFill>
            <a:srgbClr val="E7ECEF"/>
          </a:solidFill>
        </p:spPr>
        <p:txBody>
          <a:bodyPr anchor="ctr" anchorCtr="1"/>
          <a:lstStyle>
            <a:lvl1pPr algn="ctr">
              <a:lnSpc>
                <a:spcPct val="150000"/>
              </a:lnSpc>
              <a:defRPr sz="1600"/>
            </a:lvl1pPr>
          </a:lstStyle>
          <a:p>
            <a:pPr lvl="0"/>
            <a:r>
              <a:rPr lang="es-ES"/>
              <a:t>Your image here</a:t>
            </a:r>
          </a:p>
        </p:txBody>
      </p:sp>
      <p:sp>
        <p:nvSpPr>
          <p:cNvPr id="3" name="Marcador de texto 7">
            <a:extLst>
              <a:ext uri="{FF2B5EF4-FFF2-40B4-BE49-F238E27FC236}">
                <a16:creationId xmlns:a16="http://schemas.microsoft.com/office/drawing/2014/main" id="{66EA10B8-8D90-CE7F-2EC7-96E51C2E47DE}"/>
              </a:ext>
            </a:extLst>
          </p:cNvPr>
          <p:cNvSpPr txBox="1">
            <a:spLocks noGrp="1"/>
          </p:cNvSpPr>
          <p:nvPr>
            <p:ph type="body" idx="4294967295"/>
          </p:nvPr>
        </p:nvSpPr>
        <p:spPr>
          <a:xfrm>
            <a:off x="839784" y="3172"/>
            <a:ext cx="548402" cy="542925"/>
          </a:xfrm>
        </p:spPr>
        <p:txBody>
          <a:bodyPr anchor="ctr" anchorCtr="1">
            <a:noAutofit/>
          </a:bodyPr>
          <a:lstStyle>
            <a:lvl1pPr algn="ctr">
              <a:lnSpc>
                <a:spcPct val="100000"/>
              </a:lnSpc>
              <a:defRPr sz="2800">
                <a:latin typeface="Garamond"/>
              </a:defRPr>
            </a:lvl1pPr>
          </a:lstStyle>
          <a:p>
            <a:pPr lvl="0"/>
            <a:r>
              <a:rPr lang="es-ES"/>
              <a:t>0</a:t>
            </a:r>
          </a:p>
        </p:txBody>
      </p:sp>
      <p:sp>
        <p:nvSpPr>
          <p:cNvPr id="4" name="Marcador de texto 17">
            <a:extLst>
              <a:ext uri="{FF2B5EF4-FFF2-40B4-BE49-F238E27FC236}">
                <a16:creationId xmlns:a16="http://schemas.microsoft.com/office/drawing/2014/main" id="{283EE514-0979-23E9-F770-6917E5823450}"/>
              </a:ext>
            </a:extLst>
          </p:cNvPr>
          <p:cNvSpPr txBox="1">
            <a:spLocks noGrp="1"/>
          </p:cNvSpPr>
          <p:nvPr>
            <p:ph type="body" idx="4294967295"/>
          </p:nvPr>
        </p:nvSpPr>
        <p:spPr>
          <a:xfrm>
            <a:off x="1388187" y="0"/>
            <a:ext cx="10426702" cy="546097"/>
          </a:xfrm>
        </p:spPr>
        <p:txBody>
          <a:bodyPr/>
          <a:lstStyle>
            <a:lvl1pPr>
              <a:lnSpc>
                <a:spcPct val="150000"/>
              </a:lnSpc>
              <a:defRPr sz="1600">
                <a:latin typeface="Garamond"/>
              </a:defRPr>
            </a:lvl1pPr>
            <a:lvl2pPr marL="0" marR="0" lvl="0" indent="0" fontAlgn="auto">
              <a:lnSpc>
                <a:spcPct val="150000"/>
              </a:lnSpc>
              <a:spcBef>
                <a:spcPts val="1000"/>
              </a:spcBef>
              <a:spcAft>
                <a:spcPts val="0"/>
              </a:spcAft>
              <a:buNone/>
              <a:tabLst/>
              <a:defRPr lang="es-ES" sz="1600" b="0" i="0" u="none" strike="noStrike" cap="none" spc="0" baseline="0">
                <a:solidFill>
                  <a:srgbClr val="6C757D"/>
                </a:solidFill>
                <a:uFillTx/>
                <a:latin typeface="Garamond"/>
                <a:ea typeface="Arial"/>
                <a:cs typeface="Arial"/>
              </a:defRPr>
            </a:lvl2pPr>
          </a:lstStyle>
          <a:p>
            <a:pPr lvl="0"/>
            <a:r>
              <a:rPr lang="es-ES"/>
              <a:t>Slide small title here   •   Subtitle Section hrere</a:t>
            </a:r>
          </a:p>
          <a:p>
            <a:pPr lvl="0"/>
            <a:endParaRPr lang="es-ES"/>
          </a:p>
        </p:txBody>
      </p:sp>
      <p:sp>
        <p:nvSpPr>
          <p:cNvPr id="5" name="Marcador de texto 23">
            <a:extLst>
              <a:ext uri="{FF2B5EF4-FFF2-40B4-BE49-F238E27FC236}">
                <a16:creationId xmlns:a16="http://schemas.microsoft.com/office/drawing/2014/main" id="{4943F87F-33B5-B106-6BDF-914DCE0DBF21}"/>
              </a:ext>
            </a:extLst>
          </p:cNvPr>
          <p:cNvSpPr txBox="1">
            <a:spLocks noGrp="1"/>
          </p:cNvSpPr>
          <p:nvPr>
            <p:ph type="body" idx="4294967295"/>
          </p:nvPr>
        </p:nvSpPr>
        <p:spPr>
          <a:xfrm>
            <a:off x="839784" y="866540"/>
            <a:ext cx="10548939" cy="992233"/>
          </a:xfrm>
        </p:spPr>
        <p:txBody>
          <a:bodyPr/>
          <a:lstStyle>
            <a:lvl1pPr>
              <a:lnSpc>
                <a:spcPct val="100000"/>
              </a:lnSpc>
              <a:defRPr sz="6000">
                <a:solidFill>
                  <a:srgbClr val="202428"/>
                </a:solidFill>
                <a:latin typeface="Garamond"/>
              </a:defRPr>
            </a:lvl1pPr>
          </a:lstStyle>
          <a:p>
            <a:pPr lvl="0"/>
            <a:r>
              <a:rPr lang="es-ES"/>
              <a:t>Slide Title</a:t>
            </a:r>
          </a:p>
        </p:txBody>
      </p:sp>
    </p:spTree>
    <p:extLst>
      <p:ext uri="{BB962C8B-B14F-4D97-AF65-F5344CB8AC3E}">
        <p14:creationId xmlns:p14="http://schemas.microsoft.com/office/powerpoint/2010/main" val="34868783"/>
      </p:ext>
    </p:extLst>
  </p:cSld>
  <p:clrMapOvr>
    <a:masterClrMapping/>
  </p:clrMapOvr>
  <p:transition spd="med">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_Título y objetos">
    <p:spTree>
      <p:nvGrpSpPr>
        <p:cNvPr id="1" name=""/>
        <p:cNvGrpSpPr/>
        <p:nvPr/>
      </p:nvGrpSpPr>
      <p:grpSpPr>
        <a:xfrm>
          <a:off x="0" y="0"/>
          <a:ext cx="0" cy="0"/>
          <a:chOff x="0" y="0"/>
          <a:chExt cx="0" cy="0"/>
        </a:xfrm>
      </p:grpSpPr>
      <p:sp>
        <p:nvSpPr>
          <p:cNvPr id="2" name="Marcador de posición de imagen 21">
            <a:extLst>
              <a:ext uri="{FF2B5EF4-FFF2-40B4-BE49-F238E27FC236}">
                <a16:creationId xmlns:a16="http://schemas.microsoft.com/office/drawing/2014/main" id="{4D25416C-5E88-F14C-6E1C-83E1E12316EB}"/>
              </a:ext>
            </a:extLst>
          </p:cNvPr>
          <p:cNvSpPr txBox="1">
            <a:spLocks noGrp="1"/>
          </p:cNvSpPr>
          <p:nvPr>
            <p:ph type="pic" idx="4294967295"/>
          </p:nvPr>
        </p:nvSpPr>
        <p:spPr>
          <a:xfrm>
            <a:off x="0" y="900821"/>
            <a:ext cx="1431282" cy="1445803"/>
          </a:xfrm>
          <a:solidFill>
            <a:srgbClr val="E7ECEF"/>
          </a:solidFill>
        </p:spPr>
        <p:txBody>
          <a:bodyPr anchor="ctr" anchorCtr="1"/>
          <a:lstStyle>
            <a:lvl1pPr algn="ctr">
              <a:lnSpc>
                <a:spcPct val="150000"/>
              </a:lnSpc>
              <a:defRPr sz="1600"/>
            </a:lvl1pPr>
          </a:lstStyle>
          <a:p>
            <a:pPr lvl="0"/>
            <a:r>
              <a:rPr lang="es-ES"/>
              <a:t>Your image here</a:t>
            </a:r>
          </a:p>
        </p:txBody>
      </p:sp>
      <p:sp>
        <p:nvSpPr>
          <p:cNvPr id="3" name="Marcador de posición de imagen 21">
            <a:extLst>
              <a:ext uri="{FF2B5EF4-FFF2-40B4-BE49-F238E27FC236}">
                <a16:creationId xmlns:a16="http://schemas.microsoft.com/office/drawing/2014/main" id="{67CBDDAE-DB36-77C3-DB55-45E858EB4CF8}"/>
              </a:ext>
            </a:extLst>
          </p:cNvPr>
          <p:cNvSpPr txBox="1">
            <a:spLocks noGrp="1"/>
          </p:cNvSpPr>
          <p:nvPr>
            <p:ph type="pic" idx="4294967295"/>
          </p:nvPr>
        </p:nvSpPr>
        <p:spPr>
          <a:xfrm>
            <a:off x="0" y="3898023"/>
            <a:ext cx="1431282" cy="1445803"/>
          </a:xfrm>
          <a:solidFill>
            <a:srgbClr val="E7ECEF"/>
          </a:solidFill>
        </p:spPr>
        <p:txBody>
          <a:bodyPr anchor="ctr" anchorCtr="1"/>
          <a:lstStyle>
            <a:lvl1pPr algn="ctr">
              <a:lnSpc>
                <a:spcPct val="150000"/>
              </a:lnSpc>
              <a:defRPr sz="1600"/>
            </a:lvl1pPr>
          </a:lstStyle>
          <a:p>
            <a:pPr lvl="0"/>
            <a:r>
              <a:rPr lang="es-ES"/>
              <a:t>Your image here</a:t>
            </a:r>
          </a:p>
        </p:txBody>
      </p:sp>
      <p:sp>
        <p:nvSpPr>
          <p:cNvPr id="4" name="Marcador de posición de imagen 21">
            <a:extLst>
              <a:ext uri="{FF2B5EF4-FFF2-40B4-BE49-F238E27FC236}">
                <a16:creationId xmlns:a16="http://schemas.microsoft.com/office/drawing/2014/main" id="{8887DE6D-A179-C462-87BB-06705F0E324F}"/>
              </a:ext>
            </a:extLst>
          </p:cNvPr>
          <p:cNvSpPr txBox="1">
            <a:spLocks noGrp="1"/>
          </p:cNvSpPr>
          <p:nvPr>
            <p:ph type="pic" idx="4294967295"/>
          </p:nvPr>
        </p:nvSpPr>
        <p:spPr>
          <a:xfrm>
            <a:off x="6070601" y="900821"/>
            <a:ext cx="1431282" cy="1445803"/>
          </a:xfrm>
          <a:solidFill>
            <a:srgbClr val="E7ECEF"/>
          </a:solidFill>
        </p:spPr>
        <p:txBody>
          <a:bodyPr anchor="ctr" anchorCtr="1"/>
          <a:lstStyle>
            <a:lvl1pPr algn="ctr">
              <a:lnSpc>
                <a:spcPct val="150000"/>
              </a:lnSpc>
              <a:defRPr sz="1600"/>
            </a:lvl1pPr>
          </a:lstStyle>
          <a:p>
            <a:pPr lvl="0"/>
            <a:r>
              <a:rPr lang="es-ES"/>
              <a:t>Your image here</a:t>
            </a:r>
          </a:p>
        </p:txBody>
      </p:sp>
      <p:sp>
        <p:nvSpPr>
          <p:cNvPr id="5" name="Marcador de posición de imagen 21">
            <a:extLst>
              <a:ext uri="{FF2B5EF4-FFF2-40B4-BE49-F238E27FC236}">
                <a16:creationId xmlns:a16="http://schemas.microsoft.com/office/drawing/2014/main" id="{A5198C5B-86D6-3489-E16F-D63B56CB58AD}"/>
              </a:ext>
            </a:extLst>
          </p:cNvPr>
          <p:cNvSpPr txBox="1">
            <a:spLocks noGrp="1"/>
          </p:cNvSpPr>
          <p:nvPr>
            <p:ph type="pic" idx="4294967295"/>
          </p:nvPr>
        </p:nvSpPr>
        <p:spPr>
          <a:xfrm>
            <a:off x="6070601" y="3898023"/>
            <a:ext cx="1431282" cy="1445803"/>
          </a:xfrm>
          <a:solidFill>
            <a:srgbClr val="E7ECEF"/>
          </a:solidFill>
        </p:spPr>
        <p:txBody>
          <a:bodyPr anchor="ctr" anchorCtr="1"/>
          <a:lstStyle>
            <a:lvl1pPr algn="ctr">
              <a:lnSpc>
                <a:spcPct val="150000"/>
              </a:lnSpc>
              <a:defRPr sz="1600"/>
            </a:lvl1pPr>
          </a:lstStyle>
          <a:p>
            <a:pPr lvl="0"/>
            <a:r>
              <a:rPr lang="es-ES"/>
              <a:t>Your image here</a:t>
            </a:r>
          </a:p>
        </p:txBody>
      </p:sp>
      <p:sp>
        <p:nvSpPr>
          <p:cNvPr id="6" name="Marcador de texto 7">
            <a:extLst>
              <a:ext uri="{FF2B5EF4-FFF2-40B4-BE49-F238E27FC236}">
                <a16:creationId xmlns:a16="http://schemas.microsoft.com/office/drawing/2014/main" id="{87AB070A-745E-8D1C-A680-04C4DC46B837}"/>
              </a:ext>
            </a:extLst>
          </p:cNvPr>
          <p:cNvSpPr txBox="1">
            <a:spLocks noGrp="1"/>
          </p:cNvSpPr>
          <p:nvPr>
            <p:ph type="body" idx="4294967295"/>
          </p:nvPr>
        </p:nvSpPr>
        <p:spPr>
          <a:xfrm>
            <a:off x="839784" y="3172"/>
            <a:ext cx="548402" cy="542925"/>
          </a:xfrm>
        </p:spPr>
        <p:txBody>
          <a:bodyPr anchor="ctr" anchorCtr="1">
            <a:noAutofit/>
          </a:bodyPr>
          <a:lstStyle>
            <a:lvl1pPr algn="ctr">
              <a:lnSpc>
                <a:spcPct val="100000"/>
              </a:lnSpc>
              <a:defRPr sz="2800">
                <a:latin typeface="Garamond"/>
              </a:defRPr>
            </a:lvl1pPr>
          </a:lstStyle>
          <a:p>
            <a:pPr lvl="0"/>
            <a:r>
              <a:rPr lang="es-ES"/>
              <a:t>0</a:t>
            </a:r>
          </a:p>
        </p:txBody>
      </p:sp>
      <p:sp>
        <p:nvSpPr>
          <p:cNvPr id="7" name="Marcador de texto 17">
            <a:extLst>
              <a:ext uri="{FF2B5EF4-FFF2-40B4-BE49-F238E27FC236}">
                <a16:creationId xmlns:a16="http://schemas.microsoft.com/office/drawing/2014/main" id="{7047DA17-8FF6-59FB-8746-44A2E3CA0E2D}"/>
              </a:ext>
            </a:extLst>
          </p:cNvPr>
          <p:cNvSpPr txBox="1">
            <a:spLocks noGrp="1"/>
          </p:cNvSpPr>
          <p:nvPr>
            <p:ph type="body" idx="4294967295"/>
          </p:nvPr>
        </p:nvSpPr>
        <p:spPr>
          <a:xfrm>
            <a:off x="1388187" y="0"/>
            <a:ext cx="10426702" cy="546097"/>
          </a:xfrm>
        </p:spPr>
        <p:txBody>
          <a:bodyPr/>
          <a:lstStyle>
            <a:lvl1pPr>
              <a:lnSpc>
                <a:spcPct val="150000"/>
              </a:lnSpc>
              <a:defRPr sz="1600">
                <a:latin typeface="Garamond"/>
              </a:defRPr>
            </a:lvl1pPr>
            <a:lvl2pPr marL="0" marR="0" lvl="0" indent="0" fontAlgn="auto">
              <a:lnSpc>
                <a:spcPct val="150000"/>
              </a:lnSpc>
              <a:spcBef>
                <a:spcPts val="1000"/>
              </a:spcBef>
              <a:spcAft>
                <a:spcPts val="0"/>
              </a:spcAft>
              <a:buNone/>
              <a:tabLst/>
              <a:defRPr lang="es-ES" sz="1600" b="0" i="0" u="none" strike="noStrike" cap="none" spc="0" baseline="0">
                <a:solidFill>
                  <a:srgbClr val="6C757D"/>
                </a:solidFill>
                <a:uFillTx/>
                <a:latin typeface="Garamond"/>
                <a:ea typeface="Arial"/>
                <a:cs typeface="Arial"/>
              </a:defRPr>
            </a:lvl2pPr>
          </a:lstStyle>
          <a:p>
            <a:pPr lvl="0"/>
            <a:r>
              <a:rPr lang="es-ES"/>
              <a:t>Slide small title here   •   Subtitle Section hrere</a:t>
            </a:r>
          </a:p>
          <a:p>
            <a:pPr lvl="0"/>
            <a:endParaRPr lang="es-ES"/>
          </a:p>
        </p:txBody>
      </p:sp>
    </p:spTree>
    <p:extLst>
      <p:ext uri="{BB962C8B-B14F-4D97-AF65-F5344CB8AC3E}">
        <p14:creationId xmlns:p14="http://schemas.microsoft.com/office/powerpoint/2010/main" val="148339747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FD1CC719-F036-A8B3-39EC-F203A9069B9E}"/>
              </a:ext>
            </a:extLst>
          </p:cNvPr>
          <p:cNvSpPr txBox="1">
            <a:spLocks noGrp="1"/>
          </p:cNvSpPr>
          <p:nvPr>
            <p:ph type="title"/>
          </p:nvPr>
        </p:nvSpPr>
        <p:spPr>
          <a:xfrm>
            <a:off x="838203" y="548566"/>
            <a:ext cx="10515600" cy="1142113"/>
          </a:xfrm>
          <a:prstGeom prst="rect">
            <a:avLst/>
          </a:prstGeom>
          <a:noFill/>
          <a:ln>
            <a:noFill/>
          </a:ln>
        </p:spPr>
        <p:txBody>
          <a:bodyPr vert="horz" wrap="square" lIns="91440" tIns="45720" rIns="91440" bIns="45720" anchor="ctr" anchorCtr="0" compatLnSpc="1">
            <a:normAutofit/>
          </a:bodyPr>
          <a:lstStyle/>
          <a:p>
            <a:pPr lvl="0"/>
            <a:r>
              <a:rPr lang="es-ES"/>
              <a:t>Slide Title Here</a:t>
            </a:r>
          </a:p>
        </p:txBody>
      </p:sp>
      <p:sp>
        <p:nvSpPr>
          <p:cNvPr id="3" name="Marcador de texto 2">
            <a:extLst>
              <a:ext uri="{FF2B5EF4-FFF2-40B4-BE49-F238E27FC236}">
                <a16:creationId xmlns:a16="http://schemas.microsoft.com/office/drawing/2014/main" id="{4D85F309-2AFC-C1B2-5AC5-3E631F804D89}"/>
              </a:ext>
            </a:extLst>
          </p:cNvPr>
          <p:cNvSpPr txBox="1">
            <a:spLocks noGrp="1"/>
          </p:cNvSpPr>
          <p:nvPr>
            <p:ph type="body" idx="1"/>
          </p:nvPr>
        </p:nvSpPr>
        <p:spPr>
          <a:xfrm>
            <a:off x="838203" y="1917697"/>
            <a:ext cx="10515600" cy="4259266"/>
          </a:xfrm>
          <a:prstGeom prst="rect">
            <a:avLst/>
          </a:prstGeom>
          <a:noFill/>
          <a:ln>
            <a:noFill/>
          </a:ln>
        </p:spPr>
        <p:txBody>
          <a:bodyPr vert="horz" wrap="square" lIns="91440" tIns="45720" rIns="91440" bIns="45720" anchor="t" anchorCtr="0" compatLnSpc="1">
            <a:normAutofit/>
          </a:bodyPr>
          <a:lstStyle/>
          <a:p>
            <a:pPr lvl="0"/>
            <a:r>
              <a:rPr lang="es-ES"/>
              <a:t>Insert your text here. </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6" r:id="rId27"/>
    <p:sldLayoutId id="2147483677" r:id="rId28"/>
  </p:sldLayoutIdLst>
  <p:transition spd="med">
    <p:fade/>
  </p:transition>
  <p:txStyles>
    <p:titleStyle>
      <a:lvl1pPr marL="0" marR="0" lvl="0" indent="0" algn="l" defTabSz="914400" rtl="0" fontAlgn="auto" hangingPunct="1">
        <a:lnSpc>
          <a:spcPct val="90000"/>
        </a:lnSpc>
        <a:spcBef>
          <a:spcPts val="0"/>
        </a:spcBef>
        <a:spcAft>
          <a:spcPts val="0"/>
        </a:spcAft>
        <a:buNone/>
        <a:tabLst/>
        <a:defRPr lang="es-ES" sz="4400" b="0" i="0" u="none" strike="noStrike" kern="1200" cap="none" spc="0" baseline="0">
          <a:solidFill>
            <a:srgbClr val="000000"/>
          </a:solidFill>
          <a:uFillTx/>
          <a:latin typeface="Garamond"/>
          <a:ea typeface="Arial"/>
          <a:cs typeface="Arial"/>
        </a:defRPr>
      </a:lvl1pPr>
    </p:titleStyle>
    <p:bodyStyle>
      <a:lvl1pPr marL="0" marR="0" lvl="0" indent="0" algn="l" defTabSz="914400" rtl="0" fontAlgn="auto" hangingPunct="1">
        <a:lnSpc>
          <a:spcPct val="90000"/>
        </a:lnSpc>
        <a:spcBef>
          <a:spcPts val="1000"/>
        </a:spcBef>
        <a:spcAft>
          <a:spcPts val="0"/>
        </a:spcAft>
        <a:buNone/>
        <a:tabLst/>
        <a:defRPr lang="es-ES" sz="2000" b="0" i="0" u="none" strike="noStrike" kern="1200" cap="none" spc="0" baseline="0">
          <a:solidFill>
            <a:srgbClr val="6C757D"/>
          </a:solidFill>
          <a:uFillTx/>
          <a:latin typeface="Trebuchet MS"/>
          <a:ea typeface="Arial"/>
          <a:cs typeface="Arial"/>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1.xml"/><Relationship Id="rId5" Type="http://schemas.openxmlformats.org/officeDocument/2006/relationships/image" Target="../media/image22.jpe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AA4221-11E8-4B79-4FD1-CD2235D839C7}"/>
              </a:ext>
            </a:extLst>
          </p:cNvPr>
          <p:cNvSpPr txBox="1">
            <a:spLocks noGrp="1"/>
          </p:cNvSpPr>
          <p:nvPr>
            <p:ph type="title"/>
          </p:nvPr>
        </p:nvSpPr>
        <p:spPr>
          <a:xfrm>
            <a:off x="2622791" y="3119439"/>
            <a:ext cx="6946404" cy="2387598"/>
          </a:xfrm>
        </p:spPr>
        <p:txBody>
          <a:bodyPr>
            <a:normAutofit fontScale="90000"/>
          </a:bodyPr>
          <a:lstStyle/>
          <a:p>
            <a:pPr lvl="0"/>
            <a:r>
              <a:rPr lang="es-ES" sz="8800" dirty="0">
                <a:cs typeface="B Nazanin" panose="00000700000000000000" pitchFamily="2" charset="-78"/>
              </a:rPr>
              <a:t> </a:t>
            </a:r>
            <a:r>
              <a:rPr lang="fa-IR" sz="8800" dirty="0">
                <a:latin typeface="Arial" pitchFamily="34"/>
                <a:cs typeface="B Nazanin" panose="00000700000000000000" pitchFamily="2" charset="-78"/>
              </a:rPr>
              <a:t>پایان نامه</a:t>
            </a:r>
            <a:br>
              <a:rPr lang="fa-IR" sz="8800" dirty="0">
                <a:latin typeface="Arial" pitchFamily="34"/>
                <a:cs typeface="B Nazanin" panose="00000700000000000000" pitchFamily="2" charset="-78"/>
              </a:rPr>
            </a:br>
            <a:r>
              <a:rPr lang="es-ES" sz="8800" dirty="0">
                <a:cs typeface="B Nazanin" panose="00000700000000000000" pitchFamily="2" charset="-78"/>
              </a:rPr>
              <a:t> </a:t>
            </a:r>
            <a:r>
              <a:rPr lang="fa-IR" sz="4400" dirty="0">
                <a:cs typeface="B Nazanin" panose="00000700000000000000" pitchFamily="2" charset="-78"/>
              </a:rPr>
              <a:t>صنایع غذایی</a:t>
            </a:r>
            <a:endParaRPr lang="es-ES" sz="8800" dirty="0">
              <a:cs typeface="B Nazanin" panose="00000700000000000000" pitchFamily="2" charset="-78"/>
            </a:endParaRPr>
          </a:p>
        </p:txBody>
      </p:sp>
      <p:sp>
        <p:nvSpPr>
          <p:cNvPr id="3" name="CuadroTexto 4">
            <a:extLst>
              <a:ext uri="{FF2B5EF4-FFF2-40B4-BE49-F238E27FC236}">
                <a16:creationId xmlns:a16="http://schemas.microsoft.com/office/drawing/2014/main" id="{04DDE663-0225-8843-E8EE-C560F2737407}"/>
              </a:ext>
            </a:extLst>
          </p:cNvPr>
          <p:cNvSpPr txBox="1"/>
          <p:nvPr/>
        </p:nvSpPr>
        <p:spPr>
          <a:xfrm>
            <a:off x="44705" y="6402976"/>
            <a:ext cx="12191996" cy="338556"/>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s-ES" sz="1600" b="0" i="0" u="none" strike="noStrike" kern="1200" cap="none" spc="600" baseline="0" dirty="0">
                <a:solidFill>
                  <a:srgbClr val="00B050"/>
                </a:solidFill>
                <a:uFillTx/>
                <a:latin typeface="Garamond"/>
                <a:ea typeface="Arial"/>
                <a:cs typeface="B Nazanin" panose="00000700000000000000" pitchFamily="2" charset="-78"/>
              </a:rPr>
              <a:t>20begir.com</a:t>
            </a:r>
            <a:endParaRPr lang="es-ES" sz="1800" b="0" i="0" u="none" strike="noStrike" kern="1200" cap="none" spc="600" baseline="0" dirty="0">
              <a:solidFill>
                <a:srgbClr val="00B050"/>
              </a:solidFill>
              <a:uFillTx/>
              <a:latin typeface="Garamond"/>
              <a:ea typeface="Arial"/>
              <a:cs typeface="B Nazanin" panose="00000700000000000000" pitchFamily="2" charset="-78"/>
            </a:endParaRPr>
          </a:p>
        </p:txBody>
      </p:sp>
      <p:sp>
        <p:nvSpPr>
          <p:cNvPr id="4" name="CuadroTexto 5">
            <a:extLst>
              <a:ext uri="{FF2B5EF4-FFF2-40B4-BE49-F238E27FC236}">
                <a16:creationId xmlns:a16="http://schemas.microsoft.com/office/drawing/2014/main" id="{736612C1-2EB3-A624-7B52-68CEC0804579}"/>
              </a:ext>
            </a:extLst>
          </p:cNvPr>
          <p:cNvSpPr txBox="1"/>
          <p:nvPr/>
        </p:nvSpPr>
        <p:spPr>
          <a:xfrm>
            <a:off x="941457" y="5867229"/>
            <a:ext cx="10353294" cy="523219"/>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a-IR" sz="2800" b="0" i="0" u="none" strike="noStrike" kern="1200" cap="none" spc="0" baseline="0" dirty="0">
                <a:solidFill>
                  <a:srgbClr val="6C757D"/>
                </a:solidFill>
                <a:uFillTx/>
                <a:latin typeface="Arial" pitchFamily="34"/>
                <a:ea typeface="Arial"/>
                <a:cs typeface="B Nazanin" panose="00000700000000000000" pitchFamily="2" charset="-78"/>
              </a:rPr>
              <a:t>قالب پاورپوینت </a:t>
            </a:r>
            <a:r>
              <a:rPr lang="fa-IR" sz="2800" dirty="0">
                <a:solidFill>
                  <a:srgbClr val="6C757D"/>
                </a:solidFill>
                <a:latin typeface="Arial" pitchFamily="34"/>
                <a:ea typeface="Arial"/>
                <a:cs typeface="B Nazanin" panose="00000700000000000000" pitchFamily="2" charset="-78"/>
              </a:rPr>
              <a:t>صنایع غذایی</a:t>
            </a:r>
            <a:endParaRPr lang="es-ES" sz="2800" b="0" i="0" u="none" strike="noStrike" kern="1200" cap="none" spc="0" baseline="0" dirty="0">
              <a:solidFill>
                <a:srgbClr val="6C757D"/>
              </a:solidFill>
              <a:uFillTx/>
              <a:latin typeface="Arial" pitchFamily="34"/>
              <a:ea typeface="Arial"/>
              <a:cs typeface="B Nazanin" panose="00000700000000000000" pitchFamily="2" charset="-78"/>
            </a:endParaRPr>
          </a:p>
        </p:txBody>
      </p:sp>
      <p:sp>
        <p:nvSpPr>
          <p:cNvPr id="5" name="Rectángulo 18">
            <a:extLst>
              <a:ext uri="{FF2B5EF4-FFF2-40B4-BE49-F238E27FC236}">
                <a16:creationId xmlns:a16="http://schemas.microsoft.com/office/drawing/2014/main" id="{4BE52192-99A5-3B16-02CD-35A3B205ABC0}"/>
              </a:ext>
            </a:extLst>
          </p:cNvPr>
          <p:cNvSpPr/>
          <p:nvPr/>
        </p:nvSpPr>
        <p:spPr>
          <a:xfrm>
            <a:off x="-25402" y="-6574"/>
            <a:ext cx="1333487" cy="1336011"/>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2060"/>
              </a:solidFill>
              <a:uFillTx/>
              <a:latin typeface="Trebuchet MS"/>
              <a:ea typeface="Arial"/>
              <a:cs typeface="B Nazanin" panose="00000700000000000000" pitchFamily="2" charset="-78"/>
            </a:endParaRPr>
          </a:p>
        </p:txBody>
      </p:sp>
      <p:sp>
        <p:nvSpPr>
          <p:cNvPr id="6" name="Rectángulo 19">
            <a:extLst>
              <a:ext uri="{FF2B5EF4-FFF2-40B4-BE49-F238E27FC236}">
                <a16:creationId xmlns:a16="http://schemas.microsoft.com/office/drawing/2014/main" id="{048EA234-8257-C2EC-4B4E-AC6E0538658C}"/>
              </a:ext>
            </a:extLst>
          </p:cNvPr>
          <p:cNvSpPr/>
          <p:nvPr/>
        </p:nvSpPr>
        <p:spPr>
          <a:xfrm>
            <a:off x="10773927" y="4515316"/>
            <a:ext cx="1431282" cy="1445803"/>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2060"/>
              </a:solidFill>
              <a:uFillTx/>
              <a:latin typeface="Trebuchet MS"/>
              <a:ea typeface="Arial"/>
              <a:cs typeface="B Nazanin" panose="00000700000000000000" pitchFamily="2" charset="-78"/>
            </a:endParaRPr>
          </a:p>
        </p:txBody>
      </p:sp>
      <p:pic>
        <p:nvPicPr>
          <p:cNvPr id="7" name="Picture 4" descr="comida cocinada">
            <a:extLst>
              <a:ext uri="{FF2B5EF4-FFF2-40B4-BE49-F238E27FC236}">
                <a16:creationId xmlns:a16="http://schemas.microsoft.com/office/drawing/2014/main" id="{9212352C-7ECE-967F-EC15-A6C16EC0BACB}"/>
              </a:ext>
            </a:extLst>
          </p:cNvPr>
          <p:cNvPicPr>
            <a:picLocks noGrp="1" noChangeAspect="1"/>
          </p:cNvPicPr>
          <p:nvPr>
            <p:ph type="pic" idx="4294967295"/>
          </p:nvPr>
        </p:nvPicPr>
        <p:blipFill>
          <a:blip r:embed="rId3" cstate="print"/>
          <a:srcRect l="19953" t="2053" r="41659" b="-2053"/>
          <a:stretch>
            <a:fillRect/>
          </a:stretch>
        </p:blipFill>
        <p:spPr>
          <a:xfrm>
            <a:off x="0" y="1328742"/>
            <a:ext cx="2667003" cy="4633914"/>
          </a:xfrm>
        </p:spPr>
      </p:pic>
      <p:pic>
        <p:nvPicPr>
          <p:cNvPr id="8" name="Picture 6">
            <a:extLst>
              <a:ext uri="{FF2B5EF4-FFF2-40B4-BE49-F238E27FC236}">
                <a16:creationId xmlns:a16="http://schemas.microsoft.com/office/drawing/2014/main" id="{DE366E6F-E6C2-E546-FD83-66F0E92B1A05}"/>
              </a:ext>
            </a:extLst>
          </p:cNvPr>
          <p:cNvPicPr>
            <a:picLocks noGrp="1" noChangeAspect="1"/>
          </p:cNvPicPr>
          <p:nvPr>
            <p:ph type="pic" idx="4294967295"/>
          </p:nvPr>
        </p:nvPicPr>
        <p:blipFill>
          <a:blip r:embed="rId4">
            <a:extLst>
              <a:ext uri="{28A0092B-C50C-407E-A947-70E740481C1C}">
                <a14:useLocalDpi xmlns:a14="http://schemas.microsoft.com/office/drawing/2010/main" val="0"/>
              </a:ext>
            </a:extLst>
          </a:blip>
          <a:srcRect l="21526" r="21526"/>
          <a:stretch/>
        </p:blipFill>
        <p:spPr>
          <a:xfrm>
            <a:off x="9601977" y="-11841"/>
            <a:ext cx="2578086" cy="4527157"/>
          </a:xfrm>
        </p:spPr>
      </p:pic>
      <p:grpSp>
        <p:nvGrpSpPr>
          <p:cNvPr id="9" name="Grupo 16">
            <a:extLst>
              <a:ext uri="{FF2B5EF4-FFF2-40B4-BE49-F238E27FC236}">
                <a16:creationId xmlns:a16="http://schemas.microsoft.com/office/drawing/2014/main" id="{D9123A01-A5BD-DC17-04FE-AA566C28A311}"/>
              </a:ext>
            </a:extLst>
          </p:cNvPr>
          <p:cNvGrpSpPr/>
          <p:nvPr/>
        </p:nvGrpSpPr>
        <p:grpSpPr>
          <a:xfrm>
            <a:off x="5494501" y="1308561"/>
            <a:ext cx="1192734" cy="1630777"/>
            <a:chOff x="5494501" y="1308561"/>
            <a:chExt cx="1192734" cy="1630777"/>
          </a:xfrm>
        </p:grpSpPr>
        <p:sp>
          <p:nvSpPr>
            <p:cNvPr id="10" name="Freeform 12">
              <a:extLst>
                <a:ext uri="{FF2B5EF4-FFF2-40B4-BE49-F238E27FC236}">
                  <a16:creationId xmlns:a16="http://schemas.microsoft.com/office/drawing/2014/main" id="{35B571A5-CF15-2A72-7885-0E36666A04BA}"/>
                </a:ext>
              </a:extLst>
            </p:cNvPr>
            <p:cNvSpPr/>
            <p:nvPr/>
          </p:nvSpPr>
          <p:spPr>
            <a:xfrm>
              <a:off x="5494501" y="1308561"/>
              <a:ext cx="1192734" cy="1630777"/>
            </a:xfrm>
            <a:custGeom>
              <a:avLst/>
              <a:gdLst>
                <a:gd name="f0" fmla="val 10800000"/>
                <a:gd name="f1" fmla="val 5400000"/>
                <a:gd name="f2" fmla="val 180"/>
                <a:gd name="f3" fmla="val w"/>
                <a:gd name="f4" fmla="val h"/>
                <a:gd name="f5" fmla="val 0"/>
                <a:gd name="f6" fmla="val 1124"/>
                <a:gd name="f7" fmla="val 1536"/>
                <a:gd name="f8" fmla="val 210"/>
                <a:gd name="f9" fmla="val 187"/>
                <a:gd name="f10" fmla="val 1526"/>
                <a:gd name="f11" fmla="val 165"/>
                <a:gd name="f12" fmla="val 1516"/>
                <a:gd name="f13" fmla="val 151"/>
                <a:gd name="f14" fmla="val 1494"/>
                <a:gd name="f15" fmla="val 137"/>
                <a:gd name="f16" fmla="val 1473"/>
                <a:gd name="f17" fmla="val 131"/>
                <a:gd name="f18" fmla="val 1451"/>
                <a:gd name="f19" fmla="val 134"/>
                <a:gd name="f20" fmla="val 1426"/>
                <a:gd name="f21" fmla="val 143"/>
                <a:gd name="f22" fmla="val 1343"/>
                <a:gd name="f23" fmla="val 1261"/>
                <a:gd name="f24" fmla="val 160"/>
                <a:gd name="f25" fmla="val 1178"/>
                <a:gd name="f26" fmla="val 162"/>
                <a:gd name="f27" fmla="val 1155"/>
                <a:gd name="f28" fmla="val 164"/>
                <a:gd name="f29" fmla="val 1131"/>
                <a:gd name="f30" fmla="val 168"/>
                <a:gd name="f31" fmla="val 1108"/>
                <a:gd name="f32" fmla="val 177"/>
                <a:gd name="f33" fmla="val 1056"/>
                <a:gd name="f34" fmla="val 214"/>
                <a:gd name="f35" fmla="val 1025"/>
                <a:gd name="f36" fmla="val 267"/>
                <a:gd name="f37" fmla="val 1024"/>
                <a:gd name="f38" fmla="val 322"/>
                <a:gd name="f39" fmla="val 377"/>
                <a:gd name="f40" fmla="val 432"/>
                <a:gd name="f41" fmla="val 434"/>
                <a:gd name="f42" fmla="val 436"/>
                <a:gd name="f43" fmla="val 440"/>
                <a:gd name="f44" fmla="val 1000"/>
                <a:gd name="f45" fmla="val 977"/>
                <a:gd name="f46" fmla="val 952"/>
                <a:gd name="f47" fmla="val 435"/>
                <a:gd name="f48" fmla="val 429"/>
                <a:gd name="f49" fmla="val 423"/>
                <a:gd name="f50" fmla="val 317"/>
                <a:gd name="f51" fmla="val 104"/>
                <a:gd name="f52" fmla="val 44"/>
                <a:gd name="f53" fmla="val 905"/>
                <a:gd name="f54" fmla="val 4"/>
                <a:gd name="f55" fmla="val 846"/>
                <a:gd name="f56" fmla="val 7"/>
                <a:gd name="f57" fmla="val 800"/>
                <a:gd name="f58" fmla="val 47"/>
                <a:gd name="f59" fmla="val 758"/>
                <a:gd name="f60" fmla="val 94"/>
                <a:gd name="f61" fmla="val 172"/>
                <a:gd name="f62" fmla="val 756"/>
                <a:gd name="f63" fmla="val 250"/>
                <a:gd name="f64" fmla="val 757"/>
                <a:gd name="f65" fmla="val 327"/>
                <a:gd name="f66" fmla="val 333"/>
                <a:gd name="f67" fmla="val 338"/>
                <a:gd name="f68" fmla="val 346"/>
                <a:gd name="f69" fmla="val 740"/>
                <a:gd name="f70" fmla="val 321"/>
                <a:gd name="f71" fmla="val 727"/>
                <a:gd name="f72" fmla="val 310"/>
                <a:gd name="f73" fmla="val 712"/>
                <a:gd name="f74" fmla="val 239"/>
                <a:gd name="f75" fmla="val 606"/>
                <a:gd name="f76" fmla="val 190"/>
                <a:gd name="f77" fmla="val 491"/>
                <a:gd name="f78" fmla="val 174"/>
                <a:gd name="f79" fmla="val 365"/>
                <a:gd name="f80" fmla="val 158"/>
                <a:gd name="f81" fmla="val 242"/>
                <a:gd name="f82" fmla="val 246"/>
                <a:gd name="f83" fmla="val 127"/>
                <a:gd name="f84" fmla="val 366"/>
                <a:gd name="f85" fmla="val 108"/>
                <a:gd name="f86" fmla="val 422"/>
                <a:gd name="f87" fmla="val 98"/>
                <a:gd name="f88" fmla="val 475"/>
                <a:gd name="f89" fmla="val 524"/>
                <a:gd name="f90" fmla="val 526"/>
                <a:gd name="f91" fmla="val 139"/>
                <a:gd name="f92" fmla="val 528"/>
                <a:gd name="f93" fmla="val 140"/>
                <a:gd name="f94" fmla="val 531"/>
                <a:gd name="f95" fmla="val 141"/>
                <a:gd name="f96" fmla="val 532"/>
                <a:gd name="f97" fmla="val 533"/>
                <a:gd name="f98" fmla="val 534"/>
                <a:gd name="f99" fmla="val 129"/>
                <a:gd name="f100" fmla="val 118"/>
                <a:gd name="f101" fmla="val 535"/>
                <a:gd name="f102" fmla="val 107"/>
                <a:gd name="f103" fmla="val 545"/>
                <a:gd name="f104" fmla="val 61"/>
                <a:gd name="f105" fmla="val 575"/>
                <a:gd name="f106" fmla="val 34"/>
                <a:gd name="f107" fmla="val 616"/>
                <a:gd name="f108" fmla="val 16"/>
                <a:gd name="f109" fmla="val 626"/>
                <a:gd name="f110" fmla="val 11"/>
                <a:gd name="f111" fmla="val 637"/>
                <a:gd name="f112" fmla="val 648"/>
                <a:gd name="f113" fmla="val 665"/>
                <a:gd name="f114" fmla="val 678"/>
                <a:gd name="f115" fmla="val 6"/>
                <a:gd name="f116" fmla="val 682"/>
                <a:gd name="f117" fmla="val 20"/>
                <a:gd name="f118" fmla="val 687"/>
                <a:gd name="f119" fmla="val 679"/>
                <a:gd name="f120" fmla="val 45"/>
                <a:gd name="f121" fmla="val 663"/>
                <a:gd name="f122" fmla="val 52"/>
                <a:gd name="f123" fmla="val 646"/>
                <a:gd name="f124" fmla="val 58"/>
                <a:gd name="f125" fmla="val 628"/>
                <a:gd name="f126" fmla="val 64"/>
                <a:gd name="f127" fmla="val 613"/>
                <a:gd name="f128" fmla="val 74"/>
                <a:gd name="f129" fmla="val 587"/>
                <a:gd name="f130" fmla="val 90"/>
                <a:gd name="f131" fmla="val 579"/>
                <a:gd name="f132" fmla="val 116"/>
                <a:gd name="f133" fmla="val 585"/>
                <a:gd name="f134" fmla="val 611"/>
                <a:gd name="f135" fmla="val 132"/>
                <a:gd name="f136" fmla="val 664"/>
                <a:gd name="f137" fmla="val 111"/>
                <a:gd name="f138" fmla="val 791"/>
                <a:gd name="f139" fmla="val 80"/>
                <a:gd name="f140" fmla="val 915"/>
                <a:gd name="f141" fmla="val 157"/>
                <a:gd name="f142" fmla="val 947"/>
                <a:gd name="f143" fmla="val 283"/>
                <a:gd name="f144" fmla="val 959"/>
                <a:gd name="f145" fmla="val 953"/>
                <a:gd name="f146" fmla="val 381"/>
                <a:gd name="f147" fmla="val 940"/>
                <a:gd name="f148" fmla="val 914"/>
                <a:gd name="f149" fmla="val 874"/>
                <a:gd name="f150" fmla="val 629"/>
                <a:gd name="f151" fmla="val 812"/>
                <a:gd name="f152" fmla="val 715"/>
                <a:gd name="f153" fmla="val 802"/>
                <a:gd name="f154" fmla="val 729"/>
                <a:gd name="f155" fmla="val 742"/>
                <a:gd name="f156" fmla="val 779"/>
                <a:gd name="f157" fmla="val 787"/>
                <a:gd name="f158" fmla="val 793"/>
                <a:gd name="f159" fmla="val 798"/>
                <a:gd name="f160" fmla="val 875"/>
                <a:gd name="f161" fmla="val 1030"/>
                <a:gd name="f162" fmla="val 1084"/>
                <a:gd name="f163" fmla="val 856"/>
                <a:gd name="f164" fmla="val 1123"/>
                <a:gd name="f165" fmla="val 908"/>
                <a:gd name="f166" fmla="val 1081"/>
                <a:gd name="f167" fmla="val 951"/>
                <a:gd name="f168" fmla="val 1029"/>
                <a:gd name="f169" fmla="val 975"/>
                <a:gd name="f170" fmla="val 921"/>
                <a:gd name="f171" fmla="val 867"/>
                <a:gd name="f172" fmla="val 704"/>
                <a:gd name="f173" fmla="val 698"/>
                <a:gd name="f174" fmla="val 693"/>
                <a:gd name="f175" fmla="val 976"/>
                <a:gd name="f176" fmla="val 999"/>
                <a:gd name="f177" fmla="val 692"/>
                <a:gd name="f178" fmla="val 697"/>
                <a:gd name="f179" fmla="val 703"/>
                <a:gd name="f180" fmla="val 761"/>
                <a:gd name="f181" fmla="val 820"/>
                <a:gd name="f182" fmla="val 879"/>
                <a:gd name="f183" fmla="val 943"/>
                <a:gd name="f184" fmla="val 981"/>
                <a:gd name="f185" fmla="val 1061"/>
                <a:gd name="f186" fmla="val 986"/>
                <a:gd name="f187" fmla="val 1125"/>
                <a:gd name="f188" fmla="val 993"/>
                <a:gd name="f189" fmla="val 1196"/>
                <a:gd name="f190" fmla="val 1001"/>
                <a:gd name="f191" fmla="val 1266"/>
                <a:gd name="f192" fmla="val 1009"/>
                <a:gd name="f193" fmla="val 1337"/>
                <a:gd name="f194" fmla="val 1012"/>
                <a:gd name="f195" fmla="val 1368"/>
                <a:gd name="f196" fmla="val 1016"/>
                <a:gd name="f197" fmla="val 1399"/>
                <a:gd name="f198" fmla="val 1018"/>
                <a:gd name="f199" fmla="val 1429"/>
                <a:gd name="f200" fmla="val 1022"/>
                <a:gd name="f201" fmla="val 1477"/>
                <a:gd name="f202" fmla="val 995"/>
                <a:gd name="f203" fmla="val 950"/>
                <a:gd name="f204" fmla="val 1532"/>
                <a:gd name="f205" fmla="val 1533"/>
                <a:gd name="f206" fmla="val 944"/>
                <a:gd name="f207" fmla="val 1535"/>
                <a:gd name="f208" fmla="val 941"/>
                <a:gd name="f209" fmla="val 454"/>
                <a:gd name="f210" fmla="val 220"/>
                <a:gd name="f211" fmla="val 341"/>
                <a:gd name="f212" fmla="val 223"/>
                <a:gd name="f213" fmla="val 358"/>
                <a:gd name="f214" fmla="val 224"/>
                <a:gd name="f215" fmla="val 375"/>
                <a:gd name="f216" fmla="val 227"/>
                <a:gd name="f217" fmla="val 392"/>
                <a:gd name="f218" fmla="val 244"/>
                <a:gd name="f219" fmla="val 275"/>
                <a:gd name="f220" fmla="val 555"/>
                <a:gd name="f221" fmla="val 316"/>
                <a:gd name="f222" fmla="val 630"/>
                <a:gd name="f223" fmla="val 339"/>
                <a:gd name="f224" fmla="val 671"/>
                <a:gd name="f225" fmla="val 364"/>
                <a:gd name="f226" fmla="val 710"/>
                <a:gd name="f227" fmla="val 402"/>
                <a:gd name="f228" fmla="val 416"/>
                <a:gd name="f229" fmla="val 751"/>
                <a:gd name="f230" fmla="val 452"/>
                <a:gd name="f231" fmla="val 755"/>
                <a:gd name="f232" fmla="val 485"/>
                <a:gd name="f233" fmla="val 516"/>
                <a:gd name="f234" fmla="val 741"/>
                <a:gd name="f235" fmla="val 544"/>
                <a:gd name="f236" fmla="val 723"/>
                <a:gd name="f237" fmla="val 556"/>
                <a:gd name="f238" fmla="val 716"/>
                <a:gd name="f239" fmla="val 566"/>
                <a:gd name="f240" fmla="val 721"/>
                <a:gd name="f241" fmla="val 605"/>
                <a:gd name="f242" fmla="val 733"/>
                <a:gd name="f243" fmla="val 632"/>
                <a:gd name="f244" fmla="val 744"/>
                <a:gd name="f245" fmla="val 660"/>
                <a:gd name="f246" fmla="val 753"/>
                <a:gd name="f247" fmla="val 683"/>
                <a:gd name="f248" fmla="val 760"/>
                <a:gd name="f249" fmla="val 706"/>
                <a:gd name="f250" fmla="val 724"/>
                <a:gd name="f251" fmla="val 739"/>
                <a:gd name="f252" fmla="val 775"/>
                <a:gd name="f253" fmla="val 827"/>
                <a:gd name="f254" fmla="val 859"/>
                <a:gd name="f255" fmla="val 884"/>
                <a:gd name="f256" fmla="val 447"/>
                <a:gd name="f257" fmla="val 897"/>
                <a:gd name="f258" fmla="val 406"/>
                <a:gd name="f259" fmla="val 903"/>
                <a:gd name="f260" fmla="val 893"/>
                <a:gd name="f261" fmla="val 245"/>
                <a:gd name="f262" fmla="val 853"/>
                <a:gd name="f263" fmla="val 191"/>
                <a:gd name="f264" fmla="val 781"/>
                <a:gd name="f265" fmla="val 156"/>
                <a:gd name="f266" fmla="val 591"/>
                <a:gd name="f267" fmla="val 208"/>
                <a:gd name="f268" fmla="val 231"/>
                <a:gd name="f269" fmla="val 558"/>
                <a:gd name="f270" fmla="val 232"/>
                <a:gd name="f271" fmla="val 498"/>
                <a:gd name="f272" fmla="val 171"/>
                <a:gd name="f273" fmla="val 152"/>
                <a:gd name="f274" fmla="val 403"/>
                <a:gd name="f275" fmla="val 153"/>
                <a:gd name="f276" fmla="val 301"/>
                <a:gd name="f277" fmla="val 155"/>
                <a:gd name="f278" fmla="val 221"/>
                <a:gd name="f279" fmla="val 574"/>
                <a:gd name="f280" fmla="val 1487"/>
                <a:gd name="f281" fmla="val 685"/>
                <a:gd name="f282" fmla="val 796"/>
                <a:gd name="f283" fmla="val 907"/>
                <a:gd name="f284" fmla="val 913"/>
                <a:gd name="f285" fmla="val 920"/>
                <a:gd name="f286" fmla="val 926"/>
                <a:gd name="f287" fmla="val 1486"/>
                <a:gd name="f288" fmla="val 1483"/>
                <a:gd name="f289" fmla="val 969"/>
                <a:gd name="f290" fmla="val 1465"/>
                <a:gd name="f291" fmla="val 968"/>
                <a:gd name="f292" fmla="val 1438"/>
                <a:gd name="f293" fmla="val 967"/>
                <a:gd name="f294" fmla="val 1417"/>
                <a:gd name="f295" fmla="val 965"/>
                <a:gd name="f296" fmla="val 1396"/>
                <a:gd name="f297" fmla="val 962"/>
                <a:gd name="f298" fmla="val 1375"/>
                <a:gd name="f299" fmla="val 954"/>
                <a:gd name="f300" fmla="val 1291"/>
                <a:gd name="f301" fmla="val 945"/>
                <a:gd name="f302" fmla="val 1208"/>
                <a:gd name="f303" fmla="val 936"/>
                <a:gd name="f304" fmla="val 932"/>
                <a:gd name="f305" fmla="val 1087"/>
                <a:gd name="f306" fmla="val 916"/>
                <a:gd name="f307" fmla="val 1074"/>
                <a:gd name="f308" fmla="val 745"/>
                <a:gd name="f309" fmla="val 612"/>
                <a:gd name="f310" fmla="val 1075"/>
                <a:gd name="f311" fmla="val 479"/>
                <a:gd name="f312" fmla="val 407"/>
                <a:gd name="f313" fmla="val 336"/>
                <a:gd name="f314" fmla="val 265"/>
                <a:gd name="f315" fmla="val 1090"/>
                <a:gd name="f316" fmla="val 217"/>
                <a:gd name="f317" fmla="val 1115"/>
                <a:gd name="f318" fmla="val 215"/>
                <a:gd name="f319" fmla="val 1136"/>
                <a:gd name="f320" fmla="val 213"/>
                <a:gd name="f321" fmla="val 1147"/>
                <a:gd name="f322" fmla="val 206"/>
                <a:gd name="f323" fmla="val 1209"/>
                <a:gd name="f324" fmla="val 200"/>
                <a:gd name="f325" fmla="val 1271"/>
                <a:gd name="f326" fmla="val 193"/>
                <a:gd name="f327" fmla="val 1333"/>
                <a:gd name="f328" fmla="val 1369"/>
                <a:gd name="f329" fmla="val 185"/>
                <a:gd name="f330" fmla="val 1404"/>
                <a:gd name="f331" fmla="val 183"/>
                <a:gd name="f332" fmla="val 1440"/>
                <a:gd name="f333" fmla="val 182"/>
                <a:gd name="f334" fmla="val 1464"/>
                <a:gd name="f335" fmla="val 199"/>
                <a:gd name="f336" fmla="val 1482"/>
                <a:gd name="f337" fmla="val 222"/>
                <a:gd name="f338" fmla="val 230"/>
                <a:gd name="f339" fmla="val 237"/>
                <a:gd name="f340" fmla="val 355"/>
                <a:gd name="f341" fmla="val 464"/>
                <a:gd name="f342" fmla="val 564"/>
                <a:gd name="f343" fmla="val 902"/>
                <a:gd name="f344" fmla="val 603"/>
                <a:gd name="f345" fmla="val 642"/>
                <a:gd name="f346" fmla="val 681"/>
                <a:gd name="f347" fmla="val 1013"/>
                <a:gd name="f348" fmla="val 1020"/>
                <a:gd name="f349" fmla="val 1027"/>
                <a:gd name="f350" fmla="val 1034"/>
                <a:gd name="f351" fmla="val 901"/>
                <a:gd name="f352" fmla="val 1054"/>
                <a:gd name="f353" fmla="val 899"/>
                <a:gd name="f354" fmla="val 1070"/>
                <a:gd name="f355" fmla="val 883"/>
                <a:gd name="f356" fmla="val 1073"/>
                <a:gd name="f357" fmla="val 864"/>
                <a:gd name="f358" fmla="val 1079"/>
                <a:gd name="f359" fmla="val 830"/>
                <a:gd name="f360" fmla="val 806"/>
                <a:gd name="f361" fmla="val 714"/>
                <a:gd name="f362" fmla="val 413"/>
                <a:gd name="f363" fmla="val 96"/>
                <a:gd name="f364" fmla="val 89"/>
                <a:gd name="f365" fmla="val 808"/>
                <a:gd name="f366" fmla="val 68"/>
                <a:gd name="f367" fmla="val 813"/>
                <a:gd name="f368" fmla="val 53"/>
                <a:gd name="f369" fmla="val 832"/>
                <a:gd name="f370" fmla="val 854"/>
                <a:gd name="f371" fmla="val 66"/>
                <a:gd name="f372" fmla="val 894"/>
                <a:gd name="f373" fmla="val 86"/>
                <a:gd name="f374" fmla="val 900"/>
                <a:gd name="f375" fmla="val 95"/>
                <a:gd name="f376" fmla="val 105"/>
                <a:gd name="f377" fmla="val 115"/>
                <a:gd name="f378" fmla="val 264"/>
                <a:gd name="f379" fmla="val 414"/>
                <a:gd name="f380" fmla="val 635"/>
                <a:gd name="f381" fmla="val 540"/>
                <a:gd name="f382" fmla="val 493"/>
                <a:gd name="f383" fmla="val 1023"/>
                <a:gd name="f384" fmla="val 541"/>
                <a:gd name="f385" fmla="val 588"/>
                <a:gd name="f386" fmla="+- 0 0 -90"/>
                <a:gd name="f387" fmla="*/ f3 1 1124"/>
                <a:gd name="f388" fmla="*/ f4 1 1536"/>
                <a:gd name="f389" fmla="val f5"/>
                <a:gd name="f390" fmla="val f6"/>
                <a:gd name="f391" fmla="val f7"/>
                <a:gd name="f392" fmla="*/ f386 f0 1"/>
                <a:gd name="f393" fmla="+- f391 0 f389"/>
                <a:gd name="f394" fmla="+- f390 0 f389"/>
                <a:gd name="f395" fmla="*/ f392 1 f2"/>
                <a:gd name="f396" fmla="*/ f394 1 1124"/>
                <a:gd name="f397" fmla="*/ f393 1 1536"/>
                <a:gd name="f398" fmla="*/ 151 f394 1"/>
                <a:gd name="f399" fmla="*/ 1494 f393 1"/>
                <a:gd name="f400" fmla="*/ 160 f394 1"/>
                <a:gd name="f401" fmla="*/ 1178 f393 1"/>
                <a:gd name="f402" fmla="*/ 267 f394 1"/>
                <a:gd name="f403" fmla="*/ 1024 f393 1"/>
                <a:gd name="f404" fmla="*/ 440 f394 1"/>
                <a:gd name="f405" fmla="*/ 423 f394 1"/>
                <a:gd name="f406" fmla="*/ 952 f393 1"/>
                <a:gd name="f407" fmla="*/ 4 f394 1"/>
                <a:gd name="f408" fmla="*/ 846 f393 1"/>
                <a:gd name="f409" fmla="*/ 327 f394 1"/>
                <a:gd name="f410" fmla="*/ 757 f393 1"/>
                <a:gd name="f411" fmla="*/ 310 f394 1"/>
                <a:gd name="f412" fmla="*/ 712 f393 1"/>
                <a:gd name="f413" fmla="*/ 366 f394 1"/>
                <a:gd name="f414" fmla="*/ 108 f393 1"/>
                <a:gd name="f415" fmla="*/ 531 f394 1"/>
                <a:gd name="f416" fmla="*/ 141 f393 1"/>
                <a:gd name="f417" fmla="*/ 535 f394 1"/>
                <a:gd name="f418" fmla="*/ 107 f393 1"/>
                <a:gd name="f419" fmla="*/ 648 f394 1"/>
                <a:gd name="f420" fmla="*/ 4 f393 1"/>
                <a:gd name="f421" fmla="*/ 663 f394 1"/>
                <a:gd name="f422" fmla="*/ 52 f393 1"/>
                <a:gd name="f423" fmla="*/ 585 f394 1"/>
                <a:gd name="f424" fmla="*/ 143 f393 1"/>
                <a:gd name="f425" fmla="*/ 947 f394 1"/>
                <a:gd name="f426" fmla="*/ 283 f393 1"/>
                <a:gd name="f427" fmla="*/ 812 f394 1"/>
                <a:gd name="f428" fmla="*/ 715 f393 1"/>
                <a:gd name="f429" fmla="*/ 798 f394 1"/>
                <a:gd name="f430" fmla="*/ 1124 f394 1"/>
                <a:gd name="f431" fmla="*/ 856 f393 1"/>
                <a:gd name="f432" fmla="*/ 867 f394 1"/>
                <a:gd name="f433" fmla="*/ 687 f394 1"/>
                <a:gd name="f434" fmla="*/ 703 f394 1"/>
                <a:gd name="f435" fmla="*/ 986 f394 1"/>
                <a:gd name="f436" fmla="*/ 1125 f393 1"/>
                <a:gd name="f437" fmla="*/ 1018 f394 1"/>
                <a:gd name="f438" fmla="*/ 1429 f393 1"/>
                <a:gd name="f439" fmla="*/ 941 f394 1"/>
                <a:gd name="f440" fmla="*/ 1536 f393 1"/>
                <a:gd name="f441" fmla="*/ 220 f394 1"/>
                <a:gd name="f442" fmla="*/ 341 f393 1"/>
                <a:gd name="f443" fmla="*/ 316 f394 1"/>
                <a:gd name="f444" fmla="*/ 630 f393 1"/>
                <a:gd name="f445" fmla="*/ 452 f394 1"/>
                <a:gd name="f446" fmla="*/ 755 f393 1"/>
                <a:gd name="f447" fmla="*/ 579 f394 1"/>
                <a:gd name="f448" fmla="*/ 721 f393 1"/>
                <a:gd name="f449" fmla="*/ 724 f394 1"/>
                <a:gd name="f450" fmla="*/ 739 f393 1"/>
                <a:gd name="f451" fmla="*/ 884 f394 1"/>
                <a:gd name="f452" fmla="*/ 447 f393 1"/>
                <a:gd name="f453" fmla="*/ 781 f394 1"/>
                <a:gd name="f454" fmla="*/ 165 f393 1"/>
                <a:gd name="f455" fmla="*/ 208 f393 1"/>
                <a:gd name="f456" fmla="*/ 907 f394 1"/>
                <a:gd name="f457" fmla="*/ 1487 f393 1"/>
                <a:gd name="f458" fmla="*/ 968 f394 1"/>
                <a:gd name="f459" fmla="*/ 1438 f393 1"/>
                <a:gd name="f460" fmla="*/ 936 f394 1"/>
                <a:gd name="f461" fmla="*/ 1124 f393 1"/>
                <a:gd name="f462" fmla="*/ 479 f394 1"/>
                <a:gd name="f463" fmla="*/ 1075 f393 1"/>
                <a:gd name="f464" fmla="*/ 217 f394 1"/>
                <a:gd name="f465" fmla="*/ 1115 f393 1"/>
                <a:gd name="f466" fmla="*/ 193 f394 1"/>
                <a:gd name="f467" fmla="*/ 1333 f393 1"/>
                <a:gd name="f468" fmla="*/ 222 f394 1"/>
                <a:gd name="f469" fmla="*/ 1486 f393 1"/>
                <a:gd name="f470" fmla="*/ 574 f394 1"/>
                <a:gd name="f471" fmla="*/ 681 f394 1"/>
                <a:gd name="f472" fmla="*/ 902 f393 1"/>
                <a:gd name="f473" fmla="*/ 1034 f394 1"/>
                <a:gd name="f474" fmla="*/ 901 f393 1"/>
                <a:gd name="f475" fmla="*/ 1016 f394 1"/>
                <a:gd name="f476" fmla="*/ 806 f393 1"/>
                <a:gd name="f477" fmla="*/ 89 f394 1"/>
                <a:gd name="f478" fmla="*/ 808 f393 1"/>
                <a:gd name="f479" fmla="*/ 86 f394 1"/>
                <a:gd name="f480" fmla="*/ 900 f393 1"/>
                <a:gd name="f481" fmla="*/ 564 f394 1"/>
                <a:gd name="f482" fmla="*/ 493 f394 1"/>
                <a:gd name="f483" fmla="*/ 953 f393 1"/>
                <a:gd name="f484" fmla="*/ 635 f394 1"/>
                <a:gd name="f485" fmla="*/ 1023 f393 1"/>
                <a:gd name="f486" fmla="+- f395 0 f1"/>
                <a:gd name="f487" fmla="*/ f398 1 1124"/>
                <a:gd name="f488" fmla="*/ f399 1 1536"/>
                <a:gd name="f489" fmla="*/ f400 1 1124"/>
                <a:gd name="f490" fmla="*/ f401 1 1536"/>
                <a:gd name="f491" fmla="*/ f402 1 1124"/>
                <a:gd name="f492" fmla="*/ f403 1 1536"/>
                <a:gd name="f493" fmla="*/ f404 1 1124"/>
                <a:gd name="f494" fmla="*/ f405 1 1124"/>
                <a:gd name="f495" fmla="*/ f406 1 1536"/>
                <a:gd name="f496" fmla="*/ f407 1 1124"/>
                <a:gd name="f497" fmla="*/ f408 1 1536"/>
                <a:gd name="f498" fmla="*/ f409 1 1124"/>
                <a:gd name="f499" fmla="*/ f410 1 1536"/>
                <a:gd name="f500" fmla="*/ f411 1 1124"/>
                <a:gd name="f501" fmla="*/ f412 1 1536"/>
                <a:gd name="f502" fmla="*/ f413 1 1124"/>
                <a:gd name="f503" fmla="*/ f414 1 1536"/>
                <a:gd name="f504" fmla="*/ f415 1 1124"/>
                <a:gd name="f505" fmla="*/ f416 1 1536"/>
                <a:gd name="f506" fmla="*/ f417 1 1124"/>
                <a:gd name="f507" fmla="*/ f418 1 1536"/>
                <a:gd name="f508" fmla="*/ f419 1 1124"/>
                <a:gd name="f509" fmla="*/ f420 1 1536"/>
                <a:gd name="f510" fmla="*/ f421 1 1124"/>
                <a:gd name="f511" fmla="*/ f422 1 1536"/>
                <a:gd name="f512" fmla="*/ f423 1 1124"/>
                <a:gd name="f513" fmla="*/ f424 1 1536"/>
                <a:gd name="f514" fmla="*/ f425 1 1124"/>
                <a:gd name="f515" fmla="*/ f426 1 1536"/>
                <a:gd name="f516" fmla="*/ f427 1 1124"/>
                <a:gd name="f517" fmla="*/ f428 1 1536"/>
                <a:gd name="f518" fmla="*/ f429 1 1124"/>
                <a:gd name="f519" fmla="*/ f430 1 1124"/>
                <a:gd name="f520" fmla="*/ f431 1 1536"/>
                <a:gd name="f521" fmla="*/ f432 1 1124"/>
                <a:gd name="f522" fmla="*/ f433 1 1124"/>
                <a:gd name="f523" fmla="*/ f434 1 1124"/>
                <a:gd name="f524" fmla="*/ f435 1 1124"/>
                <a:gd name="f525" fmla="*/ f436 1 1536"/>
                <a:gd name="f526" fmla="*/ f437 1 1124"/>
                <a:gd name="f527" fmla="*/ f438 1 1536"/>
                <a:gd name="f528" fmla="*/ f439 1 1124"/>
                <a:gd name="f529" fmla="*/ f440 1 1536"/>
                <a:gd name="f530" fmla="*/ f441 1 1124"/>
                <a:gd name="f531" fmla="*/ f442 1 1536"/>
                <a:gd name="f532" fmla="*/ f443 1 1124"/>
                <a:gd name="f533" fmla="*/ f444 1 1536"/>
                <a:gd name="f534" fmla="*/ f445 1 1124"/>
                <a:gd name="f535" fmla="*/ f446 1 1536"/>
                <a:gd name="f536" fmla="*/ f447 1 1124"/>
                <a:gd name="f537" fmla="*/ f448 1 1536"/>
                <a:gd name="f538" fmla="*/ f449 1 1124"/>
                <a:gd name="f539" fmla="*/ f450 1 1536"/>
                <a:gd name="f540" fmla="*/ f451 1 1124"/>
                <a:gd name="f541" fmla="*/ f452 1 1536"/>
                <a:gd name="f542" fmla="*/ f453 1 1124"/>
                <a:gd name="f543" fmla="*/ f454 1 1536"/>
                <a:gd name="f544" fmla="*/ f455 1 1536"/>
                <a:gd name="f545" fmla="*/ f456 1 1124"/>
                <a:gd name="f546" fmla="*/ f457 1 1536"/>
                <a:gd name="f547" fmla="*/ f458 1 1124"/>
                <a:gd name="f548" fmla="*/ f459 1 1536"/>
                <a:gd name="f549" fmla="*/ f460 1 1124"/>
                <a:gd name="f550" fmla="*/ f461 1 1536"/>
                <a:gd name="f551" fmla="*/ f462 1 1124"/>
                <a:gd name="f552" fmla="*/ f463 1 1536"/>
                <a:gd name="f553" fmla="*/ f464 1 1124"/>
                <a:gd name="f554" fmla="*/ f465 1 1536"/>
                <a:gd name="f555" fmla="*/ f466 1 1124"/>
                <a:gd name="f556" fmla="*/ f467 1 1536"/>
                <a:gd name="f557" fmla="*/ f468 1 1124"/>
                <a:gd name="f558" fmla="*/ f469 1 1536"/>
                <a:gd name="f559" fmla="*/ f470 1 1124"/>
                <a:gd name="f560" fmla="*/ f471 1 1124"/>
                <a:gd name="f561" fmla="*/ f472 1 1536"/>
                <a:gd name="f562" fmla="*/ f473 1 1124"/>
                <a:gd name="f563" fmla="*/ f474 1 1536"/>
                <a:gd name="f564" fmla="*/ f475 1 1124"/>
                <a:gd name="f565" fmla="*/ f476 1 1536"/>
                <a:gd name="f566" fmla="*/ f477 1 1124"/>
                <a:gd name="f567" fmla="*/ f478 1 1536"/>
                <a:gd name="f568" fmla="*/ f479 1 1124"/>
                <a:gd name="f569" fmla="*/ f480 1 1536"/>
                <a:gd name="f570" fmla="*/ f481 1 1124"/>
                <a:gd name="f571" fmla="*/ f482 1 1124"/>
                <a:gd name="f572" fmla="*/ f483 1 1536"/>
                <a:gd name="f573" fmla="*/ f484 1 1124"/>
                <a:gd name="f574" fmla="*/ f485 1 1536"/>
                <a:gd name="f575" fmla="*/ 0 1 f396"/>
                <a:gd name="f576" fmla="*/ f390 1 f396"/>
                <a:gd name="f577" fmla="*/ 0 1 f397"/>
                <a:gd name="f578" fmla="*/ f391 1 f397"/>
                <a:gd name="f579" fmla="*/ f487 1 f396"/>
                <a:gd name="f580" fmla="*/ f488 1 f397"/>
                <a:gd name="f581" fmla="*/ f489 1 f396"/>
                <a:gd name="f582" fmla="*/ f490 1 f397"/>
                <a:gd name="f583" fmla="*/ f491 1 f396"/>
                <a:gd name="f584" fmla="*/ f492 1 f397"/>
                <a:gd name="f585" fmla="*/ f493 1 f396"/>
                <a:gd name="f586" fmla="*/ f494 1 f396"/>
                <a:gd name="f587" fmla="*/ f495 1 f397"/>
                <a:gd name="f588" fmla="*/ f496 1 f396"/>
                <a:gd name="f589" fmla="*/ f497 1 f397"/>
                <a:gd name="f590" fmla="*/ f498 1 f396"/>
                <a:gd name="f591" fmla="*/ f499 1 f397"/>
                <a:gd name="f592" fmla="*/ f500 1 f396"/>
                <a:gd name="f593" fmla="*/ f501 1 f397"/>
                <a:gd name="f594" fmla="*/ f502 1 f396"/>
                <a:gd name="f595" fmla="*/ f503 1 f397"/>
                <a:gd name="f596" fmla="*/ f504 1 f396"/>
                <a:gd name="f597" fmla="*/ f505 1 f397"/>
                <a:gd name="f598" fmla="*/ f506 1 f396"/>
                <a:gd name="f599" fmla="*/ f507 1 f397"/>
                <a:gd name="f600" fmla="*/ f508 1 f396"/>
                <a:gd name="f601" fmla="*/ f509 1 f397"/>
                <a:gd name="f602" fmla="*/ f510 1 f396"/>
                <a:gd name="f603" fmla="*/ f511 1 f397"/>
                <a:gd name="f604" fmla="*/ f512 1 f396"/>
                <a:gd name="f605" fmla="*/ f513 1 f397"/>
                <a:gd name="f606" fmla="*/ f514 1 f396"/>
                <a:gd name="f607" fmla="*/ f515 1 f397"/>
                <a:gd name="f608" fmla="*/ f516 1 f396"/>
                <a:gd name="f609" fmla="*/ f517 1 f397"/>
                <a:gd name="f610" fmla="*/ f518 1 f396"/>
                <a:gd name="f611" fmla="*/ f519 1 f396"/>
                <a:gd name="f612" fmla="*/ f520 1 f397"/>
                <a:gd name="f613" fmla="*/ f521 1 f396"/>
                <a:gd name="f614" fmla="*/ f522 1 f396"/>
                <a:gd name="f615" fmla="*/ f523 1 f396"/>
                <a:gd name="f616" fmla="*/ f524 1 f396"/>
                <a:gd name="f617" fmla="*/ f525 1 f397"/>
                <a:gd name="f618" fmla="*/ f526 1 f396"/>
                <a:gd name="f619" fmla="*/ f527 1 f397"/>
                <a:gd name="f620" fmla="*/ f528 1 f396"/>
                <a:gd name="f621" fmla="*/ f529 1 f397"/>
                <a:gd name="f622" fmla="*/ f530 1 f396"/>
                <a:gd name="f623" fmla="*/ f531 1 f397"/>
                <a:gd name="f624" fmla="*/ f532 1 f396"/>
                <a:gd name="f625" fmla="*/ f533 1 f397"/>
                <a:gd name="f626" fmla="*/ f534 1 f396"/>
                <a:gd name="f627" fmla="*/ f535 1 f397"/>
                <a:gd name="f628" fmla="*/ f536 1 f396"/>
                <a:gd name="f629" fmla="*/ f537 1 f397"/>
                <a:gd name="f630" fmla="*/ f538 1 f396"/>
                <a:gd name="f631" fmla="*/ f539 1 f397"/>
                <a:gd name="f632" fmla="*/ f540 1 f396"/>
                <a:gd name="f633" fmla="*/ f541 1 f397"/>
                <a:gd name="f634" fmla="*/ f542 1 f396"/>
                <a:gd name="f635" fmla="*/ f543 1 f397"/>
                <a:gd name="f636" fmla="*/ f544 1 f397"/>
                <a:gd name="f637" fmla="*/ f545 1 f396"/>
                <a:gd name="f638" fmla="*/ f546 1 f397"/>
                <a:gd name="f639" fmla="*/ f547 1 f396"/>
                <a:gd name="f640" fmla="*/ f548 1 f397"/>
                <a:gd name="f641" fmla="*/ f549 1 f396"/>
                <a:gd name="f642" fmla="*/ f550 1 f397"/>
                <a:gd name="f643" fmla="*/ f551 1 f396"/>
                <a:gd name="f644" fmla="*/ f552 1 f397"/>
                <a:gd name="f645" fmla="*/ f553 1 f396"/>
                <a:gd name="f646" fmla="*/ f554 1 f397"/>
                <a:gd name="f647" fmla="*/ f555 1 f396"/>
                <a:gd name="f648" fmla="*/ f556 1 f397"/>
                <a:gd name="f649" fmla="*/ f557 1 f396"/>
                <a:gd name="f650" fmla="*/ f558 1 f397"/>
                <a:gd name="f651" fmla="*/ f559 1 f396"/>
                <a:gd name="f652" fmla="*/ f560 1 f396"/>
                <a:gd name="f653" fmla="*/ f561 1 f397"/>
                <a:gd name="f654" fmla="*/ f562 1 f396"/>
                <a:gd name="f655" fmla="*/ f563 1 f397"/>
                <a:gd name="f656" fmla="*/ f564 1 f396"/>
                <a:gd name="f657" fmla="*/ f565 1 f397"/>
                <a:gd name="f658" fmla="*/ f566 1 f396"/>
                <a:gd name="f659" fmla="*/ f567 1 f397"/>
                <a:gd name="f660" fmla="*/ f568 1 f396"/>
                <a:gd name="f661" fmla="*/ f569 1 f397"/>
                <a:gd name="f662" fmla="*/ f570 1 f396"/>
                <a:gd name="f663" fmla="*/ f571 1 f396"/>
                <a:gd name="f664" fmla="*/ f572 1 f397"/>
                <a:gd name="f665" fmla="*/ f573 1 f396"/>
                <a:gd name="f666" fmla="*/ f574 1 f397"/>
                <a:gd name="f667" fmla="*/ f575 f387 1"/>
                <a:gd name="f668" fmla="*/ f576 f387 1"/>
                <a:gd name="f669" fmla="*/ f578 f388 1"/>
                <a:gd name="f670" fmla="*/ f577 f388 1"/>
                <a:gd name="f671" fmla="*/ f579 f387 1"/>
                <a:gd name="f672" fmla="*/ f580 f388 1"/>
                <a:gd name="f673" fmla="*/ f581 f387 1"/>
                <a:gd name="f674" fmla="*/ f582 f388 1"/>
                <a:gd name="f675" fmla="*/ f583 f387 1"/>
                <a:gd name="f676" fmla="*/ f584 f388 1"/>
                <a:gd name="f677" fmla="*/ f585 f387 1"/>
                <a:gd name="f678" fmla="*/ f586 f387 1"/>
                <a:gd name="f679" fmla="*/ f587 f388 1"/>
                <a:gd name="f680" fmla="*/ f588 f387 1"/>
                <a:gd name="f681" fmla="*/ f589 f388 1"/>
                <a:gd name="f682" fmla="*/ f590 f387 1"/>
                <a:gd name="f683" fmla="*/ f591 f388 1"/>
                <a:gd name="f684" fmla="*/ f592 f387 1"/>
                <a:gd name="f685" fmla="*/ f593 f388 1"/>
                <a:gd name="f686" fmla="*/ f594 f387 1"/>
                <a:gd name="f687" fmla="*/ f595 f388 1"/>
                <a:gd name="f688" fmla="*/ f596 f387 1"/>
                <a:gd name="f689" fmla="*/ f597 f388 1"/>
                <a:gd name="f690" fmla="*/ f598 f387 1"/>
                <a:gd name="f691" fmla="*/ f599 f388 1"/>
                <a:gd name="f692" fmla="*/ f600 f387 1"/>
                <a:gd name="f693" fmla="*/ f601 f388 1"/>
                <a:gd name="f694" fmla="*/ f602 f387 1"/>
                <a:gd name="f695" fmla="*/ f603 f388 1"/>
                <a:gd name="f696" fmla="*/ f604 f387 1"/>
                <a:gd name="f697" fmla="*/ f605 f388 1"/>
                <a:gd name="f698" fmla="*/ f606 f387 1"/>
                <a:gd name="f699" fmla="*/ f607 f388 1"/>
                <a:gd name="f700" fmla="*/ f608 f387 1"/>
                <a:gd name="f701" fmla="*/ f609 f388 1"/>
                <a:gd name="f702" fmla="*/ f610 f387 1"/>
                <a:gd name="f703" fmla="*/ f611 f387 1"/>
                <a:gd name="f704" fmla="*/ f612 f388 1"/>
                <a:gd name="f705" fmla="*/ f613 f387 1"/>
                <a:gd name="f706" fmla="*/ f614 f387 1"/>
                <a:gd name="f707" fmla="*/ f615 f387 1"/>
                <a:gd name="f708" fmla="*/ f616 f387 1"/>
                <a:gd name="f709" fmla="*/ f617 f388 1"/>
                <a:gd name="f710" fmla="*/ f618 f387 1"/>
                <a:gd name="f711" fmla="*/ f619 f388 1"/>
                <a:gd name="f712" fmla="*/ f620 f387 1"/>
                <a:gd name="f713" fmla="*/ f621 f388 1"/>
                <a:gd name="f714" fmla="*/ f622 f387 1"/>
                <a:gd name="f715" fmla="*/ f623 f388 1"/>
                <a:gd name="f716" fmla="*/ f624 f387 1"/>
                <a:gd name="f717" fmla="*/ f625 f388 1"/>
                <a:gd name="f718" fmla="*/ f626 f387 1"/>
                <a:gd name="f719" fmla="*/ f627 f388 1"/>
                <a:gd name="f720" fmla="*/ f628 f387 1"/>
                <a:gd name="f721" fmla="*/ f629 f388 1"/>
                <a:gd name="f722" fmla="*/ f630 f387 1"/>
                <a:gd name="f723" fmla="*/ f631 f388 1"/>
                <a:gd name="f724" fmla="*/ f632 f387 1"/>
                <a:gd name="f725" fmla="*/ f633 f388 1"/>
                <a:gd name="f726" fmla="*/ f634 f387 1"/>
                <a:gd name="f727" fmla="*/ f635 f388 1"/>
                <a:gd name="f728" fmla="*/ f636 f388 1"/>
                <a:gd name="f729" fmla="*/ f637 f387 1"/>
                <a:gd name="f730" fmla="*/ f638 f388 1"/>
                <a:gd name="f731" fmla="*/ f639 f387 1"/>
                <a:gd name="f732" fmla="*/ f640 f388 1"/>
                <a:gd name="f733" fmla="*/ f641 f387 1"/>
                <a:gd name="f734" fmla="*/ f642 f388 1"/>
                <a:gd name="f735" fmla="*/ f643 f387 1"/>
                <a:gd name="f736" fmla="*/ f644 f388 1"/>
                <a:gd name="f737" fmla="*/ f645 f387 1"/>
                <a:gd name="f738" fmla="*/ f646 f388 1"/>
                <a:gd name="f739" fmla="*/ f647 f387 1"/>
                <a:gd name="f740" fmla="*/ f648 f388 1"/>
                <a:gd name="f741" fmla="*/ f649 f387 1"/>
                <a:gd name="f742" fmla="*/ f650 f388 1"/>
                <a:gd name="f743" fmla="*/ f651 f387 1"/>
                <a:gd name="f744" fmla="*/ f652 f387 1"/>
                <a:gd name="f745" fmla="*/ f653 f388 1"/>
                <a:gd name="f746" fmla="*/ f654 f387 1"/>
                <a:gd name="f747" fmla="*/ f655 f388 1"/>
                <a:gd name="f748" fmla="*/ f656 f387 1"/>
                <a:gd name="f749" fmla="*/ f657 f388 1"/>
                <a:gd name="f750" fmla="*/ f658 f387 1"/>
                <a:gd name="f751" fmla="*/ f659 f388 1"/>
                <a:gd name="f752" fmla="*/ f660 f387 1"/>
                <a:gd name="f753" fmla="*/ f661 f388 1"/>
                <a:gd name="f754" fmla="*/ f662 f387 1"/>
                <a:gd name="f755" fmla="*/ f663 f387 1"/>
                <a:gd name="f756" fmla="*/ f664 f388 1"/>
                <a:gd name="f757" fmla="*/ f665 f387 1"/>
                <a:gd name="f758" fmla="*/ f666 f388 1"/>
              </a:gdLst>
              <a:ahLst/>
              <a:cxnLst>
                <a:cxn ang="3cd4">
                  <a:pos x="hc" y="t"/>
                </a:cxn>
                <a:cxn ang="0">
                  <a:pos x="r" y="vc"/>
                </a:cxn>
                <a:cxn ang="cd4">
                  <a:pos x="hc" y="b"/>
                </a:cxn>
                <a:cxn ang="cd2">
                  <a:pos x="l" y="vc"/>
                </a:cxn>
                <a:cxn ang="f486">
                  <a:pos x="f671" y="f672"/>
                </a:cxn>
                <a:cxn ang="f486">
                  <a:pos x="f673" y="f674"/>
                </a:cxn>
                <a:cxn ang="f486">
                  <a:pos x="f675" y="f676"/>
                </a:cxn>
                <a:cxn ang="f486">
                  <a:pos x="f677" y="f676"/>
                </a:cxn>
                <a:cxn ang="f486">
                  <a:pos x="f678" y="f679"/>
                </a:cxn>
                <a:cxn ang="f486">
                  <a:pos x="f680" y="f681"/>
                </a:cxn>
                <a:cxn ang="f486">
                  <a:pos x="f682" y="f683"/>
                </a:cxn>
                <a:cxn ang="f486">
                  <a:pos x="f684" y="f685"/>
                </a:cxn>
                <a:cxn ang="f486">
                  <a:pos x="f686" y="f687"/>
                </a:cxn>
                <a:cxn ang="f486">
                  <a:pos x="f688" y="f689"/>
                </a:cxn>
                <a:cxn ang="f486">
                  <a:pos x="f690" y="f691"/>
                </a:cxn>
                <a:cxn ang="f486">
                  <a:pos x="f692" y="f693"/>
                </a:cxn>
                <a:cxn ang="f486">
                  <a:pos x="f694" y="f695"/>
                </a:cxn>
                <a:cxn ang="f486">
                  <a:pos x="f696" y="f697"/>
                </a:cxn>
                <a:cxn ang="f486">
                  <a:pos x="f698" y="f699"/>
                </a:cxn>
                <a:cxn ang="f486">
                  <a:pos x="f700" y="f701"/>
                </a:cxn>
                <a:cxn ang="f486">
                  <a:pos x="f702" y="f683"/>
                </a:cxn>
                <a:cxn ang="f486">
                  <a:pos x="f703" y="f704"/>
                </a:cxn>
                <a:cxn ang="f486">
                  <a:pos x="f705" y="f679"/>
                </a:cxn>
                <a:cxn ang="f486">
                  <a:pos x="f706" y="f679"/>
                </a:cxn>
                <a:cxn ang="f486">
                  <a:pos x="f707" y="f676"/>
                </a:cxn>
                <a:cxn ang="f486">
                  <a:pos x="f708" y="f709"/>
                </a:cxn>
                <a:cxn ang="f486">
                  <a:pos x="f710" y="f711"/>
                </a:cxn>
                <a:cxn ang="f486">
                  <a:pos x="f712" y="f713"/>
                </a:cxn>
                <a:cxn ang="f486">
                  <a:pos x="f714" y="f715"/>
                </a:cxn>
                <a:cxn ang="f486">
                  <a:pos x="f716" y="f717"/>
                </a:cxn>
                <a:cxn ang="f486">
                  <a:pos x="f718" y="f719"/>
                </a:cxn>
                <a:cxn ang="f486">
                  <a:pos x="f720" y="f721"/>
                </a:cxn>
                <a:cxn ang="f486">
                  <a:pos x="f722" y="f723"/>
                </a:cxn>
                <a:cxn ang="f486">
                  <a:pos x="f724" y="f725"/>
                </a:cxn>
                <a:cxn ang="f486">
                  <a:pos x="f726" y="f727"/>
                </a:cxn>
                <a:cxn ang="f486">
                  <a:pos x="f690" y="f728"/>
                </a:cxn>
                <a:cxn ang="f486">
                  <a:pos x="f714" y="f715"/>
                </a:cxn>
                <a:cxn ang="f486">
                  <a:pos x="f729" y="f730"/>
                </a:cxn>
                <a:cxn ang="f486">
                  <a:pos x="f731" y="f732"/>
                </a:cxn>
                <a:cxn ang="f486">
                  <a:pos x="f733" y="f734"/>
                </a:cxn>
                <a:cxn ang="f486">
                  <a:pos x="f735" y="f736"/>
                </a:cxn>
                <a:cxn ang="f486">
                  <a:pos x="f737" y="f738"/>
                </a:cxn>
                <a:cxn ang="f486">
                  <a:pos x="f739" y="f740"/>
                </a:cxn>
                <a:cxn ang="f486">
                  <a:pos x="f741" y="f742"/>
                </a:cxn>
                <a:cxn ang="f486">
                  <a:pos x="f743" y="f730"/>
                </a:cxn>
                <a:cxn ang="f486">
                  <a:pos x="f744" y="f745"/>
                </a:cxn>
                <a:cxn ang="f486">
                  <a:pos x="f746" y="f747"/>
                </a:cxn>
                <a:cxn ang="f486">
                  <a:pos x="f748" y="f749"/>
                </a:cxn>
                <a:cxn ang="f486">
                  <a:pos x="f750" y="f751"/>
                </a:cxn>
                <a:cxn ang="f486">
                  <a:pos x="f752" y="f753"/>
                </a:cxn>
                <a:cxn ang="f486">
                  <a:pos x="f754" y="f745"/>
                </a:cxn>
                <a:cxn ang="f486">
                  <a:pos x="f755" y="f756"/>
                </a:cxn>
                <a:cxn ang="f486">
                  <a:pos x="f757" y="f758"/>
                </a:cxn>
              </a:cxnLst>
              <a:rect l="f667" t="f670" r="f668" b="f669"/>
              <a:pathLst>
                <a:path w="1124" h="1536">
                  <a:moveTo>
                    <a:pt x="f8" y="f7"/>
                  </a:moveTo>
                  <a:cubicBezTo>
                    <a:pt x="f9" y="f10"/>
                    <a:pt x="f11" y="f12"/>
                    <a:pt x="f13" y="f14"/>
                  </a:cubicBezTo>
                  <a:cubicBezTo>
                    <a:pt x="f15" y="f16"/>
                    <a:pt x="f17" y="f18"/>
                    <a:pt x="f19" y="f20"/>
                  </a:cubicBezTo>
                  <a:cubicBezTo>
                    <a:pt x="f21" y="f22"/>
                    <a:pt x="f13" y="f23"/>
                    <a:pt x="f24" y="f25"/>
                  </a:cubicBezTo>
                  <a:cubicBezTo>
                    <a:pt x="f26" y="f27"/>
                    <a:pt x="f28" y="f29"/>
                    <a:pt x="f30" y="f31"/>
                  </a:cubicBezTo>
                  <a:cubicBezTo>
                    <a:pt x="f32" y="f33"/>
                    <a:pt x="f34" y="f35"/>
                    <a:pt x="f36" y="f37"/>
                  </a:cubicBezTo>
                  <a:cubicBezTo>
                    <a:pt x="f38" y="f37"/>
                    <a:pt x="f39" y="f37"/>
                    <a:pt x="f40" y="f37"/>
                  </a:cubicBezTo>
                  <a:cubicBezTo>
                    <a:pt x="f41" y="f37"/>
                    <a:pt x="f42" y="f37"/>
                    <a:pt x="f43" y="f37"/>
                  </a:cubicBezTo>
                  <a:cubicBezTo>
                    <a:pt x="f43" y="f44"/>
                    <a:pt x="f43" y="f45"/>
                    <a:pt x="f43" y="f46"/>
                  </a:cubicBezTo>
                  <a:cubicBezTo>
                    <a:pt x="f47" y="f46"/>
                    <a:pt x="f48" y="f46"/>
                    <a:pt x="f49" y="f46"/>
                  </a:cubicBezTo>
                  <a:cubicBezTo>
                    <a:pt x="f50" y="f46"/>
                    <a:pt x="f8" y="f46"/>
                    <a:pt x="f51" y="f46"/>
                  </a:cubicBezTo>
                  <a:cubicBezTo>
                    <a:pt x="f52" y="f46"/>
                    <a:pt x="f5" y="f53"/>
                    <a:pt x="f54" y="f55"/>
                  </a:cubicBezTo>
                  <a:cubicBezTo>
                    <a:pt x="f56" y="f57"/>
                    <a:pt x="f58" y="f59"/>
                    <a:pt x="f60" y="f59"/>
                  </a:cubicBezTo>
                  <a:cubicBezTo>
                    <a:pt x="f61" y="f62"/>
                    <a:pt x="f63" y="f64"/>
                    <a:pt x="f65" y="f64"/>
                  </a:cubicBezTo>
                  <a:cubicBezTo>
                    <a:pt x="f66" y="f64"/>
                    <a:pt x="f67" y="f64"/>
                    <a:pt x="f68" y="f64"/>
                  </a:cubicBezTo>
                  <a:cubicBezTo>
                    <a:pt x="f66" y="f69"/>
                    <a:pt x="f70" y="f71"/>
                    <a:pt x="f72" y="f73"/>
                  </a:cubicBezTo>
                  <a:cubicBezTo>
                    <a:pt x="f74" y="f75"/>
                    <a:pt x="f76" y="f77"/>
                    <a:pt x="f78" y="f79"/>
                  </a:cubicBezTo>
                  <a:cubicBezTo>
                    <a:pt x="f80" y="f81"/>
                    <a:pt x="f82" y="f83"/>
                    <a:pt x="f84" y="f85"/>
                  </a:cubicBezTo>
                  <a:cubicBezTo>
                    <a:pt x="f86" y="f87"/>
                    <a:pt x="f88" y="f85"/>
                    <a:pt x="f89" y="f15"/>
                  </a:cubicBezTo>
                  <a:cubicBezTo>
                    <a:pt x="f90" y="f91"/>
                    <a:pt x="f92" y="f93"/>
                    <a:pt x="f94" y="f95"/>
                  </a:cubicBezTo>
                  <a:cubicBezTo>
                    <a:pt x="f94" y="f95"/>
                    <a:pt x="f96" y="f95"/>
                    <a:pt x="f97" y="f93"/>
                  </a:cubicBezTo>
                  <a:cubicBezTo>
                    <a:pt x="f98" y="f99"/>
                    <a:pt x="f97" y="f100"/>
                    <a:pt x="f101" y="f102"/>
                  </a:cubicBezTo>
                  <a:cubicBezTo>
                    <a:pt x="f103" y="f104"/>
                    <a:pt x="f105" y="f106"/>
                    <a:pt x="f107" y="f108"/>
                  </a:cubicBezTo>
                  <a:cubicBezTo>
                    <a:pt x="f109" y="f110"/>
                    <a:pt x="f111" y="f56"/>
                    <a:pt x="f112" y="f54"/>
                  </a:cubicBezTo>
                  <a:cubicBezTo>
                    <a:pt x="f113" y="f5"/>
                    <a:pt x="f114" y="f115"/>
                    <a:pt x="f116" y="f117"/>
                  </a:cubicBezTo>
                  <a:cubicBezTo>
                    <a:pt x="f118" y="f106"/>
                    <a:pt x="f119" y="f120"/>
                    <a:pt x="f121" y="f122"/>
                  </a:cubicBezTo>
                  <a:cubicBezTo>
                    <a:pt x="f123" y="f124"/>
                    <a:pt x="f125" y="f126"/>
                    <a:pt x="f127" y="f128"/>
                  </a:cubicBezTo>
                  <a:cubicBezTo>
                    <a:pt x="f129" y="f130"/>
                    <a:pt x="f131" y="f132"/>
                    <a:pt x="f133" y="f21"/>
                  </a:cubicBezTo>
                  <a:cubicBezTo>
                    <a:pt x="f134" y="f135"/>
                    <a:pt x="f111" y="f100"/>
                    <a:pt x="f136" y="f137"/>
                  </a:cubicBezTo>
                  <a:cubicBezTo>
                    <a:pt x="f138" y="f139"/>
                    <a:pt x="f140" y="f141"/>
                    <a:pt x="f142" y="f143"/>
                  </a:cubicBezTo>
                  <a:cubicBezTo>
                    <a:pt x="f144" y="f66"/>
                    <a:pt x="f145" y="f146"/>
                    <a:pt x="f147" y="f48"/>
                  </a:cubicBezTo>
                  <a:cubicBezTo>
                    <a:pt x="f148" y="f96"/>
                    <a:pt x="f149" y="f150"/>
                    <a:pt x="f151" y="f152"/>
                  </a:cubicBezTo>
                  <a:cubicBezTo>
                    <a:pt x="f153" y="f154"/>
                    <a:pt x="f138" y="f155"/>
                    <a:pt x="f156" y="f64"/>
                  </a:cubicBezTo>
                  <a:cubicBezTo>
                    <a:pt x="f157" y="f64"/>
                    <a:pt x="f158" y="f64"/>
                    <a:pt x="f159" y="f64"/>
                  </a:cubicBezTo>
                  <a:cubicBezTo>
                    <a:pt x="f160" y="f64"/>
                    <a:pt x="f145" y="f62"/>
                    <a:pt x="f161" y="f59"/>
                  </a:cubicBezTo>
                  <a:cubicBezTo>
                    <a:pt x="f162" y="f59"/>
                    <a:pt x="f6" y="f153"/>
                    <a:pt x="f6" y="f163"/>
                  </a:cubicBezTo>
                  <a:cubicBezTo>
                    <a:pt x="f164" y="f165"/>
                    <a:pt x="f166" y="f167"/>
                    <a:pt x="f168" y="f46"/>
                  </a:cubicBezTo>
                  <a:cubicBezTo>
                    <a:pt x="f169" y="f145"/>
                    <a:pt x="f170" y="f46"/>
                    <a:pt x="f171" y="f46"/>
                  </a:cubicBezTo>
                  <a:cubicBezTo>
                    <a:pt x="f151" y="f46"/>
                    <a:pt x="f59" y="f46"/>
                    <a:pt x="f172" y="f46"/>
                  </a:cubicBezTo>
                  <a:cubicBezTo>
                    <a:pt x="f173" y="f46"/>
                    <a:pt x="f174" y="f46"/>
                    <a:pt x="f118" y="f46"/>
                  </a:cubicBezTo>
                  <a:cubicBezTo>
                    <a:pt x="f118" y="f175"/>
                    <a:pt x="f118" y="f176"/>
                    <a:pt x="f118" y="f37"/>
                  </a:cubicBezTo>
                  <a:cubicBezTo>
                    <a:pt x="f177" y="f37"/>
                    <a:pt x="f178" y="f37"/>
                    <a:pt x="f179" y="f37"/>
                  </a:cubicBezTo>
                  <a:cubicBezTo>
                    <a:pt x="f180" y="f37"/>
                    <a:pt x="f181" y="f37"/>
                    <a:pt x="f182" y="f37"/>
                  </a:cubicBezTo>
                  <a:cubicBezTo>
                    <a:pt x="f183" y="f37"/>
                    <a:pt x="f184" y="f185"/>
                    <a:pt x="f186" y="f187"/>
                  </a:cubicBezTo>
                  <a:cubicBezTo>
                    <a:pt x="f188" y="f189"/>
                    <a:pt x="f190" y="f191"/>
                    <a:pt x="f192" y="f193"/>
                  </a:cubicBezTo>
                  <a:cubicBezTo>
                    <a:pt x="f194" y="f195"/>
                    <a:pt x="f196" y="f197"/>
                    <a:pt x="f198" y="f199"/>
                  </a:cubicBezTo>
                  <a:cubicBezTo>
                    <a:pt x="f200" y="f201"/>
                    <a:pt x="f202" y="f12"/>
                    <a:pt x="f203" y="f204"/>
                  </a:cubicBezTo>
                  <a:cubicBezTo>
                    <a:pt x="f142" y="f205"/>
                    <a:pt x="f206" y="f207"/>
                    <a:pt x="f208" y="f7"/>
                  </a:cubicBezTo>
                  <a:cubicBezTo>
                    <a:pt x="f178" y="f7"/>
                    <a:pt x="f209" y="f7"/>
                    <a:pt x="f8" y="f7"/>
                  </a:cubicBezTo>
                  <a:close/>
                  <a:moveTo>
                    <a:pt x="f210" y="f211"/>
                  </a:moveTo>
                  <a:cubicBezTo>
                    <a:pt x="f212" y="f213"/>
                    <a:pt x="f214" y="f215"/>
                    <a:pt x="f216" y="f217"/>
                  </a:cubicBezTo>
                  <a:cubicBezTo>
                    <a:pt x="f218" y="f88"/>
                    <a:pt x="f219" y="f220"/>
                    <a:pt x="f221" y="f222"/>
                  </a:cubicBezTo>
                  <a:cubicBezTo>
                    <a:pt x="f223" y="f224"/>
                    <a:pt x="f225" y="f226"/>
                    <a:pt x="f227" y="f69"/>
                  </a:cubicBezTo>
                  <a:cubicBezTo>
                    <a:pt x="f228" y="f229"/>
                    <a:pt x="f40" y="f64"/>
                    <a:pt x="f230" y="f231"/>
                  </a:cubicBezTo>
                  <a:cubicBezTo>
                    <a:pt x="f232" y="f229"/>
                    <a:pt x="f233" y="f234"/>
                    <a:pt x="f235" y="f236"/>
                  </a:cubicBezTo>
                  <a:cubicBezTo>
                    <a:pt x="f237" y="f238"/>
                    <a:pt x="f239" y="f152"/>
                    <a:pt x="f131" y="f240"/>
                  </a:cubicBezTo>
                  <a:cubicBezTo>
                    <a:pt x="f241" y="f242"/>
                    <a:pt x="f243" y="f244"/>
                    <a:pt x="f245" y="f246"/>
                  </a:cubicBezTo>
                  <a:cubicBezTo>
                    <a:pt x="f247" y="f248"/>
                    <a:pt x="f249" y="f64"/>
                    <a:pt x="f250" y="f251"/>
                  </a:cubicBezTo>
                  <a:cubicBezTo>
                    <a:pt x="f155" y="f240"/>
                    <a:pt x="f180" y="f179"/>
                    <a:pt x="f252" y="f247"/>
                  </a:cubicBezTo>
                  <a:cubicBezTo>
                    <a:pt x="f253" y="f134"/>
                    <a:pt x="f254" y="f94"/>
                    <a:pt x="f255" y="f256"/>
                  </a:cubicBezTo>
                  <a:cubicBezTo>
                    <a:pt x="f257" y="f258"/>
                    <a:pt x="f165" y="f225"/>
                    <a:pt x="f259" y="f70"/>
                  </a:cubicBezTo>
                  <a:cubicBezTo>
                    <a:pt x="f260" y="f261"/>
                    <a:pt x="f262" y="f263"/>
                    <a:pt x="f264" y="f11"/>
                  </a:cubicBezTo>
                  <a:cubicBezTo>
                    <a:pt x="f226" y="f91"/>
                    <a:pt x="f123" y="f265"/>
                    <a:pt x="f266" y="f267"/>
                  </a:cubicBezTo>
                  <a:cubicBezTo>
                    <a:pt x="f239" y="f268"/>
                    <a:pt x="f269" y="f270"/>
                    <a:pt x="f101" y="f267"/>
                  </a:cubicBezTo>
                  <a:cubicBezTo>
                    <a:pt x="f271" y="f272"/>
                    <a:pt x="f209" y="f273"/>
                    <a:pt x="f274" y="f275"/>
                  </a:cubicBezTo>
                  <a:cubicBezTo>
                    <a:pt x="f276" y="f277"/>
                    <a:pt x="f278" y="f74"/>
                    <a:pt x="f210" y="f211"/>
                  </a:cubicBezTo>
                  <a:close/>
                  <a:moveTo>
                    <a:pt x="f279" y="f280"/>
                  </a:moveTo>
                  <a:cubicBezTo>
                    <a:pt x="f281" y="f280"/>
                    <a:pt x="f282" y="f280"/>
                    <a:pt x="f283" y="f280"/>
                  </a:cubicBezTo>
                  <a:cubicBezTo>
                    <a:pt x="f284" y="f280"/>
                    <a:pt x="f285" y="f280"/>
                    <a:pt x="f286" y="f287"/>
                  </a:cubicBezTo>
                  <a:cubicBezTo>
                    <a:pt x="f145" y="f288"/>
                    <a:pt x="f289" y="f290"/>
                    <a:pt x="f291" y="f292"/>
                  </a:cubicBezTo>
                  <a:cubicBezTo>
                    <a:pt x="f293" y="f294"/>
                    <a:pt x="f295" y="f296"/>
                    <a:pt x="f297" y="f298"/>
                  </a:cubicBezTo>
                  <a:cubicBezTo>
                    <a:pt x="f299" y="f300"/>
                    <a:pt x="f301" y="f302"/>
                    <a:pt x="f303" y="f6"/>
                  </a:cubicBezTo>
                  <a:cubicBezTo>
                    <a:pt x="f304" y="f305"/>
                    <a:pt x="f306" y="f307"/>
                    <a:pt x="f182" y="f307"/>
                  </a:cubicBezTo>
                  <a:cubicBezTo>
                    <a:pt x="f308" y="f307"/>
                    <a:pt x="f309" y="f310"/>
                    <a:pt x="f311" y="f310"/>
                  </a:cubicBezTo>
                  <a:cubicBezTo>
                    <a:pt x="f312" y="f310"/>
                    <a:pt x="f313" y="f307"/>
                    <a:pt x="f314" y="f307"/>
                  </a:cubicBezTo>
                  <a:cubicBezTo>
                    <a:pt x="f74" y="f307"/>
                    <a:pt x="f210" y="f315"/>
                    <a:pt x="f316" y="f317"/>
                  </a:cubicBezTo>
                  <a:cubicBezTo>
                    <a:pt x="f318" y="f187"/>
                    <a:pt x="f34" y="f319"/>
                    <a:pt x="f320" y="f321"/>
                  </a:cubicBezTo>
                  <a:cubicBezTo>
                    <a:pt x="f322" y="f323"/>
                    <a:pt x="f324" y="f325"/>
                    <a:pt x="f326" y="f327"/>
                  </a:cubicBezTo>
                  <a:cubicBezTo>
                    <a:pt x="f76" y="f328"/>
                    <a:pt x="f329" y="f330"/>
                    <a:pt x="f331" y="f332"/>
                  </a:cubicBezTo>
                  <a:cubicBezTo>
                    <a:pt x="f333" y="f334"/>
                    <a:pt x="f335" y="f336"/>
                    <a:pt x="f337" y="f287"/>
                  </a:cubicBezTo>
                  <a:cubicBezTo>
                    <a:pt x="f338" y="f280"/>
                    <a:pt x="f339" y="f280"/>
                    <a:pt x="f261" y="f280"/>
                  </a:cubicBezTo>
                  <a:cubicBezTo>
                    <a:pt x="f340" y="f280"/>
                    <a:pt x="f341" y="f280"/>
                    <a:pt x="f279" y="f280"/>
                  </a:cubicBezTo>
                  <a:close/>
                  <a:moveTo>
                    <a:pt x="f342" y="f343"/>
                  </a:moveTo>
                  <a:cubicBezTo>
                    <a:pt x="f344" y="f343"/>
                    <a:pt x="f345" y="f343"/>
                    <a:pt x="f346" y="f343"/>
                  </a:cubicBezTo>
                  <a:cubicBezTo>
                    <a:pt x="f138" y="f343"/>
                    <a:pt x="f343" y="f343"/>
                    <a:pt x="f347" y="f343"/>
                  </a:cubicBezTo>
                  <a:cubicBezTo>
                    <a:pt x="f348" y="f343"/>
                    <a:pt x="f349" y="f343"/>
                    <a:pt x="f350" y="f351"/>
                  </a:cubicBezTo>
                  <a:cubicBezTo>
                    <a:pt x="f352" y="f353"/>
                    <a:pt x="f354" y="f355"/>
                    <a:pt x="f356" y="f357"/>
                  </a:cubicBezTo>
                  <a:cubicBezTo>
                    <a:pt x="f358" y="f359"/>
                    <a:pt x="f33" y="f360"/>
                    <a:pt x="f196" y="f360"/>
                  </a:cubicBezTo>
                  <a:cubicBezTo>
                    <a:pt x="f361" y="f360"/>
                    <a:pt x="f362" y="f360"/>
                    <a:pt x="f137" y="f360"/>
                  </a:cubicBezTo>
                  <a:cubicBezTo>
                    <a:pt x="f51" y="f360"/>
                    <a:pt x="f363" y="f360"/>
                    <a:pt x="f364" y="f365"/>
                  </a:cubicBezTo>
                  <a:cubicBezTo>
                    <a:pt x="f366" y="f367"/>
                    <a:pt x="f368" y="f369"/>
                    <a:pt x="f368" y="f370"/>
                  </a:cubicBezTo>
                  <a:cubicBezTo>
                    <a:pt x="f368" y="f160"/>
                    <a:pt x="f371" y="f372"/>
                    <a:pt x="f373" y="f374"/>
                  </a:cubicBezTo>
                  <a:cubicBezTo>
                    <a:pt x="f375" y="f343"/>
                    <a:pt x="f376" y="f343"/>
                    <a:pt x="f377" y="f343"/>
                  </a:cubicBezTo>
                  <a:cubicBezTo>
                    <a:pt x="f378" y="f343"/>
                    <a:pt x="f379" y="f343"/>
                    <a:pt x="f342" y="f343"/>
                  </a:cubicBezTo>
                  <a:close/>
                  <a:moveTo>
                    <a:pt x="f380" y="f145"/>
                  </a:moveTo>
                  <a:cubicBezTo>
                    <a:pt x="f129" y="f145"/>
                    <a:pt x="f381" y="f145"/>
                    <a:pt x="f382" y="f145"/>
                  </a:cubicBezTo>
                  <a:cubicBezTo>
                    <a:pt x="f382" y="f45"/>
                    <a:pt x="f382" y="f44"/>
                    <a:pt x="f382" y="f383"/>
                  </a:cubicBezTo>
                  <a:cubicBezTo>
                    <a:pt x="f384" y="f383"/>
                    <a:pt x="f385" y="f383"/>
                    <a:pt x="f380" y="f383"/>
                  </a:cubicBezTo>
                  <a:cubicBezTo>
                    <a:pt x="f380" y="f176"/>
                    <a:pt x="f380" y="f45"/>
                    <a:pt x="f380" y="f145"/>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2060"/>
                </a:solidFill>
                <a:uFillTx/>
                <a:latin typeface="Trebuchet MS"/>
                <a:ea typeface="Arial"/>
                <a:cs typeface="B Nazanin" panose="00000700000000000000" pitchFamily="2" charset="-78"/>
              </a:endParaRPr>
            </a:p>
          </p:txBody>
        </p:sp>
        <p:sp>
          <p:nvSpPr>
            <p:cNvPr id="11" name="Freeform 13">
              <a:extLst>
                <a:ext uri="{FF2B5EF4-FFF2-40B4-BE49-F238E27FC236}">
                  <a16:creationId xmlns:a16="http://schemas.microsoft.com/office/drawing/2014/main" id="{CA63AE81-44B6-F0FA-35FC-4A3FF958DCCB}"/>
                </a:ext>
              </a:extLst>
            </p:cNvPr>
            <p:cNvSpPr/>
            <p:nvPr/>
          </p:nvSpPr>
          <p:spPr>
            <a:xfrm>
              <a:off x="5781376" y="1518068"/>
              <a:ext cx="157130" cy="157130"/>
            </a:xfrm>
            <a:custGeom>
              <a:avLst/>
              <a:gdLst>
                <a:gd name="f0" fmla="val 10800000"/>
                <a:gd name="f1" fmla="val 5400000"/>
                <a:gd name="f2" fmla="val 180"/>
                <a:gd name="f3" fmla="val w"/>
                <a:gd name="f4" fmla="val h"/>
                <a:gd name="f5" fmla="val 0"/>
                <a:gd name="f6" fmla="val 148"/>
                <a:gd name="f7" fmla="val 114"/>
                <a:gd name="f8" fmla="val 1"/>
                <a:gd name="f9" fmla="val 136"/>
                <a:gd name="f10" fmla="val 146"/>
                <a:gd name="f11" fmla="val 7"/>
                <a:gd name="f12" fmla="val 147"/>
                <a:gd name="f13" fmla="val 22"/>
                <a:gd name="f14" fmla="val 37"/>
                <a:gd name="f15" fmla="val 140"/>
                <a:gd name="f16" fmla="val 46"/>
                <a:gd name="f17" fmla="val 121"/>
                <a:gd name="f18" fmla="val 49"/>
                <a:gd name="f19" fmla="val 76"/>
                <a:gd name="f20" fmla="val 56"/>
                <a:gd name="f21" fmla="val 77"/>
                <a:gd name="f22" fmla="val 51"/>
                <a:gd name="f23" fmla="val 137"/>
                <a:gd name="f24" fmla="val 23"/>
                <a:gd name="f25" fmla="val 8"/>
                <a:gd name="f26" fmla="val 144"/>
                <a:gd name="f27" fmla="val 131"/>
                <a:gd name="f28" fmla="val 2"/>
                <a:gd name="f29" fmla="val 58"/>
                <a:gd name="f30" fmla="val 38"/>
                <a:gd name="f31" fmla="val 21"/>
                <a:gd name="f32" fmla="val 92"/>
                <a:gd name="f33" fmla="val 4"/>
                <a:gd name="f34" fmla="val 96"/>
                <a:gd name="f35" fmla="val 3"/>
                <a:gd name="f36" fmla="val 100"/>
                <a:gd name="f37" fmla="val 104"/>
                <a:gd name="f38" fmla="val 108"/>
                <a:gd name="f39" fmla="val 112"/>
                <a:gd name="f40" fmla="+- 0 0 -90"/>
                <a:gd name="f41" fmla="*/ f3 1 148"/>
                <a:gd name="f42" fmla="*/ f4 1 148"/>
                <a:gd name="f43" fmla="val f5"/>
                <a:gd name="f44" fmla="val f6"/>
                <a:gd name="f45" fmla="*/ f40 f0 1"/>
                <a:gd name="f46" fmla="+- f44 0 f43"/>
                <a:gd name="f47" fmla="*/ f45 1 f2"/>
                <a:gd name="f48" fmla="*/ f46 1 148"/>
                <a:gd name="f49" fmla="*/ 114 f46 1"/>
                <a:gd name="f50" fmla="*/ 1 f46 1"/>
                <a:gd name="f51" fmla="*/ 147 f46 1"/>
                <a:gd name="f52" fmla="*/ 22 f46 1"/>
                <a:gd name="f53" fmla="*/ 121 f46 1"/>
                <a:gd name="f54" fmla="*/ 49 f46 1"/>
                <a:gd name="f55" fmla="*/ 51 f46 1"/>
                <a:gd name="f56" fmla="*/ 23 f46 1"/>
                <a:gd name="f57" fmla="*/ 146 f46 1"/>
                <a:gd name="f58" fmla="*/ 2 f46 1"/>
                <a:gd name="f59" fmla="*/ 92 f46 1"/>
                <a:gd name="f60" fmla="*/ 4 f46 1"/>
                <a:gd name="f61" fmla="*/ 104 f46 1"/>
                <a:gd name="f62" fmla="+- f47 0 f1"/>
                <a:gd name="f63" fmla="*/ f49 1 148"/>
                <a:gd name="f64" fmla="*/ f50 1 148"/>
                <a:gd name="f65" fmla="*/ f51 1 148"/>
                <a:gd name="f66" fmla="*/ f52 1 148"/>
                <a:gd name="f67" fmla="*/ f53 1 148"/>
                <a:gd name="f68" fmla="*/ f54 1 148"/>
                <a:gd name="f69" fmla="*/ f55 1 148"/>
                <a:gd name="f70" fmla="*/ f56 1 148"/>
                <a:gd name="f71" fmla="*/ f57 1 148"/>
                <a:gd name="f72" fmla="*/ f58 1 148"/>
                <a:gd name="f73" fmla="*/ f59 1 148"/>
                <a:gd name="f74" fmla="*/ f60 1 148"/>
                <a:gd name="f75" fmla="*/ f61 1 148"/>
                <a:gd name="f76" fmla="*/ 0 1 f48"/>
                <a:gd name="f77" fmla="*/ f44 1 f48"/>
                <a:gd name="f78" fmla="*/ f63 1 f48"/>
                <a:gd name="f79" fmla="*/ f64 1 f48"/>
                <a:gd name="f80" fmla="*/ f65 1 f48"/>
                <a:gd name="f81" fmla="*/ f66 1 f48"/>
                <a:gd name="f82" fmla="*/ f67 1 f48"/>
                <a:gd name="f83" fmla="*/ f68 1 f48"/>
                <a:gd name="f84" fmla="*/ f69 1 f48"/>
                <a:gd name="f85" fmla="*/ f70 1 f48"/>
                <a:gd name="f86" fmla="*/ f71 1 f48"/>
                <a:gd name="f87" fmla="*/ f72 1 f48"/>
                <a:gd name="f88" fmla="*/ f73 1 f48"/>
                <a:gd name="f89" fmla="*/ f74 1 f48"/>
                <a:gd name="f90" fmla="*/ f75 1 f48"/>
                <a:gd name="f91" fmla="*/ f76 f41 1"/>
                <a:gd name="f92" fmla="*/ f77 f41 1"/>
                <a:gd name="f93" fmla="*/ f77 f42 1"/>
                <a:gd name="f94" fmla="*/ f76 f42 1"/>
                <a:gd name="f95" fmla="*/ f78 f41 1"/>
                <a:gd name="f96" fmla="*/ f79 f42 1"/>
                <a:gd name="f97" fmla="*/ f80 f41 1"/>
                <a:gd name="f98" fmla="*/ f81 f42 1"/>
                <a:gd name="f99" fmla="*/ f82 f41 1"/>
                <a:gd name="f100" fmla="*/ f83 f42 1"/>
                <a:gd name="f101" fmla="*/ f84 f41 1"/>
                <a:gd name="f102" fmla="*/ f82 f42 1"/>
                <a:gd name="f103" fmla="*/ f85 f41 1"/>
                <a:gd name="f104" fmla="*/ f86 f42 1"/>
                <a:gd name="f105" fmla="*/ f87 f41 1"/>
                <a:gd name="f106" fmla="*/ f78 f42 1"/>
                <a:gd name="f107" fmla="*/ f88 f41 1"/>
                <a:gd name="f108" fmla="*/ f89 f42 1"/>
                <a:gd name="f109" fmla="*/ f90 f41 1"/>
              </a:gdLst>
              <a:ahLst/>
              <a:cxnLst>
                <a:cxn ang="3cd4">
                  <a:pos x="hc" y="t"/>
                </a:cxn>
                <a:cxn ang="0">
                  <a:pos x="r" y="vc"/>
                </a:cxn>
                <a:cxn ang="cd4">
                  <a:pos x="hc" y="b"/>
                </a:cxn>
                <a:cxn ang="cd2">
                  <a:pos x="l" y="vc"/>
                </a:cxn>
                <a:cxn ang="f62">
                  <a:pos x="f95" y="f96"/>
                </a:cxn>
                <a:cxn ang="f62">
                  <a:pos x="f97" y="f98"/>
                </a:cxn>
                <a:cxn ang="f62">
                  <a:pos x="f99" y="f100"/>
                </a:cxn>
                <a:cxn ang="f62">
                  <a:pos x="f101" y="f102"/>
                </a:cxn>
                <a:cxn ang="f62">
                  <a:pos x="f103" y="f104"/>
                </a:cxn>
                <a:cxn ang="f62">
                  <a:pos x="f105" y="f106"/>
                </a:cxn>
                <a:cxn ang="f62">
                  <a:pos x="f107" y="f108"/>
                </a:cxn>
                <a:cxn ang="f62">
                  <a:pos x="f109" y="f96"/>
                </a:cxn>
                <a:cxn ang="f62">
                  <a:pos x="f95" y="f96"/>
                </a:cxn>
              </a:cxnLst>
              <a:rect l="f91" t="f94" r="f92" b="f93"/>
              <a:pathLst>
                <a:path w="148" h="148">
                  <a:moveTo>
                    <a:pt x="f7" y="f8"/>
                  </a:moveTo>
                  <a:cubicBezTo>
                    <a:pt x="f9" y="f5"/>
                    <a:pt x="f10" y="f11"/>
                    <a:pt x="f12" y="f13"/>
                  </a:cubicBezTo>
                  <a:cubicBezTo>
                    <a:pt x="f6" y="f14"/>
                    <a:pt x="f15" y="f16"/>
                    <a:pt x="f17" y="f18"/>
                  </a:cubicBezTo>
                  <a:cubicBezTo>
                    <a:pt x="f19" y="f20"/>
                    <a:pt x="f20" y="f21"/>
                    <a:pt x="f22" y="f17"/>
                  </a:cubicBezTo>
                  <a:cubicBezTo>
                    <a:pt x="f18" y="f23"/>
                    <a:pt x="f14" y="f6"/>
                    <a:pt x="f24" y="f10"/>
                  </a:cubicBezTo>
                  <a:cubicBezTo>
                    <a:pt x="f25" y="f26"/>
                    <a:pt x="f5" y="f27"/>
                    <a:pt x="f28" y="f7"/>
                  </a:cubicBezTo>
                  <a:cubicBezTo>
                    <a:pt x="f25" y="f29"/>
                    <a:pt x="f30" y="f31"/>
                    <a:pt x="f32" y="f33"/>
                  </a:cubicBezTo>
                  <a:cubicBezTo>
                    <a:pt x="f34" y="f35"/>
                    <a:pt x="f36" y="f28"/>
                    <a:pt x="f37" y="f8"/>
                  </a:cubicBezTo>
                  <a:cubicBezTo>
                    <a:pt x="f38" y="f8"/>
                    <a:pt x="f39" y="f8"/>
                    <a:pt x="f7"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anose="00000700000000000000" pitchFamily="2" charset="-78"/>
              </a:endParaRPr>
            </a:p>
          </p:txBody>
        </p:sp>
        <p:sp>
          <p:nvSpPr>
            <p:cNvPr id="12" name="Freeform 14">
              <a:extLst>
                <a:ext uri="{FF2B5EF4-FFF2-40B4-BE49-F238E27FC236}">
                  <a16:creationId xmlns:a16="http://schemas.microsoft.com/office/drawing/2014/main" id="{AFE3379B-AAE7-65F1-1CD0-7B4EA7729D1A}"/>
                </a:ext>
              </a:extLst>
            </p:cNvPr>
            <p:cNvSpPr/>
            <p:nvPr/>
          </p:nvSpPr>
          <p:spPr>
            <a:xfrm>
              <a:off x="5937308" y="2500106"/>
              <a:ext cx="336864" cy="338062"/>
            </a:xfrm>
            <a:custGeom>
              <a:avLst/>
              <a:gdLst>
                <a:gd name="f0" fmla="val 10800000"/>
                <a:gd name="f1" fmla="val 5400000"/>
                <a:gd name="f2" fmla="val 180"/>
                <a:gd name="f3" fmla="val w"/>
                <a:gd name="f4" fmla="val h"/>
                <a:gd name="f5" fmla="val 0"/>
                <a:gd name="f6" fmla="val 318"/>
                <a:gd name="f7" fmla="val 159"/>
                <a:gd name="f8" fmla="val 247"/>
                <a:gd name="f9" fmla="val 72"/>
                <a:gd name="f10" fmla="val 317"/>
                <a:gd name="f11" fmla="val 245"/>
                <a:gd name="f12" fmla="val 244"/>
                <a:gd name="f13" fmla="val 157"/>
                <a:gd name="f14" fmla="val 1"/>
                <a:gd name="f15" fmla="val 71"/>
                <a:gd name="f16" fmla="val 73"/>
                <a:gd name="f17" fmla="val 268"/>
                <a:gd name="f18" fmla="val 100"/>
                <a:gd name="f19" fmla="val 222"/>
                <a:gd name="f20" fmla="val 50"/>
                <a:gd name="f21" fmla="val 158"/>
                <a:gd name="f22" fmla="val 49"/>
                <a:gd name="f23" fmla="val 99"/>
                <a:gd name="f24" fmla="val 218"/>
                <a:gd name="f25" fmla="val 98"/>
                <a:gd name="f26" fmla="val 267"/>
                <a:gd name="f27" fmla="val 219"/>
                <a:gd name="f28" fmla="+- 0 0 -90"/>
                <a:gd name="f29" fmla="*/ f3 1 318"/>
                <a:gd name="f30" fmla="*/ f4 1 318"/>
                <a:gd name="f31" fmla="val f5"/>
                <a:gd name="f32" fmla="val f6"/>
                <a:gd name="f33" fmla="*/ f28 f0 1"/>
                <a:gd name="f34" fmla="+- f32 0 f31"/>
                <a:gd name="f35" fmla="*/ f33 1 f2"/>
                <a:gd name="f36" fmla="*/ f34 1 318"/>
                <a:gd name="f37" fmla="*/ 159 f34 1"/>
                <a:gd name="f38" fmla="*/ 0 f34 1"/>
                <a:gd name="f39" fmla="*/ 317 f34 1"/>
                <a:gd name="f40" fmla="*/ 157 f34 1"/>
                <a:gd name="f41" fmla="*/ 268 f34 1"/>
                <a:gd name="f42" fmla="*/ 158 f34 1"/>
                <a:gd name="f43" fmla="*/ 49 f34 1"/>
                <a:gd name="f44" fmla="*/ 50 f34 1"/>
                <a:gd name="f45" fmla="*/ 267 f34 1"/>
                <a:gd name="f46" fmla="+- f35 0 f1"/>
                <a:gd name="f47" fmla="*/ f37 1 318"/>
                <a:gd name="f48" fmla="*/ f38 1 318"/>
                <a:gd name="f49" fmla="*/ f39 1 318"/>
                <a:gd name="f50" fmla="*/ f40 1 318"/>
                <a:gd name="f51" fmla="*/ f41 1 318"/>
                <a:gd name="f52" fmla="*/ f42 1 318"/>
                <a:gd name="f53" fmla="*/ f43 1 318"/>
                <a:gd name="f54" fmla="*/ f44 1 318"/>
                <a:gd name="f55" fmla="*/ f45 1 318"/>
                <a:gd name="f56" fmla="*/ 0 1 f36"/>
                <a:gd name="f57" fmla="*/ f32 1 f36"/>
                <a:gd name="f58" fmla="*/ f47 1 f36"/>
                <a:gd name="f59" fmla="*/ f48 1 f36"/>
                <a:gd name="f60" fmla="*/ f49 1 f36"/>
                <a:gd name="f61" fmla="*/ f50 1 f36"/>
                <a:gd name="f62" fmla="*/ f51 1 f36"/>
                <a:gd name="f63" fmla="*/ f52 1 f36"/>
                <a:gd name="f64" fmla="*/ f53 1 f36"/>
                <a:gd name="f65" fmla="*/ f54 1 f36"/>
                <a:gd name="f66" fmla="*/ f55 1 f36"/>
                <a:gd name="f67" fmla="*/ f56 f29 1"/>
                <a:gd name="f68" fmla="*/ f57 f29 1"/>
                <a:gd name="f69" fmla="*/ f57 f30 1"/>
                <a:gd name="f70" fmla="*/ f56 f30 1"/>
                <a:gd name="f71" fmla="*/ f58 f29 1"/>
                <a:gd name="f72" fmla="*/ f59 f30 1"/>
                <a:gd name="f73" fmla="*/ f60 f29 1"/>
                <a:gd name="f74" fmla="*/ f58 f30 1"/>
                <a:gd name="f75" fmla="*/ f60 f30 1"/>
                <a:gd name="f76" fmla="*/ f59 f29 1"/>
                <a:gd name="f77" fmla="*/ f61 f30 1"/>
                <a:gd name="f78" fmla="*/ f62 f29 1"/>
                <a:gd name="f79" fmla="*/ f63 f29 1"/>
                <a:gd name="f80" fmla="*/ f64 f30 1"/>
                <a:gd name="f81" fmla="*/ f65 f29 1"/>
                <a:gd name="f82" fmla="*/ f63 f30 1"/>
                <a:gd name="f83" fmla="*/ f66 f30 1"/>
              </a:gdLst>
              <a:ahLst/>
              <a:cxnLst>
                <a:cxn ang="3cd4">
                  <a:pos x="hc" y="t"/>
                </a:cxn>
                <a:cxn ang="0">
                  <a:pos x="r" y="vc"/>
                </a:cxn>
                <a:cxn ang="cd4">
                  <a:pos x="hc" y="b"/>
                </a:cxn>
                <a:cxn ang="cd2">
                  <a:pos x="l" y="vc"/>
                </a:cxn>
                <a:cxn ang="f46">
                  <a:pos x="f71" y="f72"/>
                </a:cxn>
                <a:cxn ang="f46">
                  <a:pos x="f73" y="f74"/>
                </a:cxn>
                <a:cxn ang="f46">
                  <a:pos x="f71" y="f75"/>
                </a:cxn>
                <a:cxn ang="f46">
                  <a:pos x="f76" y="f77"/>
                </a:cxn>
                <a:cxn ang="f46">
                  <a:pos x="f71" y="f72"/>
                </a:cxn>
                <a:cxn ang="f46">
                  <a:pos x="f78" y="f74"/>
                </a:cxn>
                <a:cxn ang="f46">
                  <a:pos x="f79" y="f80"/>
                </a:cxn>
                <a:cxn ang="f46">
                  <a:pos x="f81" y="f82"/>
                </a:cxn>
                <a:cxn ang="f46">
                  <a:pos x="f79" y="f83"/>
                </a:cxn>
                <a:cxn ang="f46">
                  <a:pos x="f78" y="f74"/>
                </a:cxn>
              </a:cxnLst>
              <a:rect l="f67" t="f70" r="f68" b="f69"/>
              <a:pathLst>
                <a:path w="318" h="318">
                  <a:moveTo>
                    <a:pt x="f7" y="f5"/>
                  </a:moveTo>
                  <a:cubicBezTo>
                    <a:pt x="f8" y="f5"/>
                    <a:pt x="f6" y="f9"/>
                    <a:pt x="f10" y="f7"/>
                  </a:cubicBezTo>
                  <a:cubicBezTo>
                    <a:pt x="f10" y="f11"/>
                    <a:pt x="f12" y="f6"/>
                    <a:pt x="f7" y="f10"/>
                  </a:cubicBezTo>
                  <a:cubicBezTo>
                    <a:pt x="f9" y="f10"/>
                    <a:pt x="f5" y="f12"/>
                    <a:pt x="f5" y="f13"/>
                  </a:cubicBezTo>
                  <a:cubicBezTo>
                    <a:pt x="f14" y="f15"/>
                    <a:pt x="f16" y="f5"/>
                    <a:pt x="f7" y="f5"/>
                  </a:cubicBezTo>
                  <a:close/>
                  <a:moveTo>
                    <a:pt x="f17" y="f7"/>
                  </a:moveTo>
                  <a:cubicBezTo>
                    <a:pt x="f17" y="f18"/>
                    <a:pt x="f19" y="f20"/>
                    <a:pt x="f21" y="f22"/>
                  </a:cubicBezTo>
                  <a:cubicBezTo>
                    <a:pt x="f23" y="f22"/>
                    <a:pt x="f20" y="f23"/>
                    <a:pt x="f20" y="f21"/>
                  </a:cubicBezTo>
                  <a:cubicBezTo>
                    <a:pt x="f20" y="f24"/>
                    <a:pt x="f25" y="f26"/>
                    <a:pt x="f21" y="f26"/>
                  </a:cubicBezTo>
                  <a:cubicBezTo>
                    <a:pt x="f24" y="f17"/>
                    <a:pt x="f26" y="f27"/>
                    <a:pt x="f17"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anose="00000700000000000000" pitchFamily="2" charset="-78"/>
              </a:endParaRPr>
            </a:p>
          </p:txBody>
        </p:sp>
      </p:grpSp>
      <p:sp>
        <p:nvSpPr>
          <p:cNvPr id="13" name="Rectángulo 21">
            <a:extLst>
              <a:ext uri="{FF2B5EF4-FFF2-40B4-BE49-F238E27FC236}">
                <a16:creationId xmlns:a16="http://schemas.microsoft.com/office/drawing/2014/main" id="{B3B1D0BE-EEF0-576F-9A25-B020765C3F1C}"/>
              </a:ext>
            </a:extLst>
          </p:cNvPr>
          <p:cNvSpPr/>
          <p:nvPr/>
        </p:nvSpPr>
        <p:spPr>
          <a:xfrm>
            <a:off x="5782546" y="5494227"/>
            <a:ext cx="616634" cy="180100"/>
          </a:xfrm>
          <a:prstGeom prst="rect">
            <a:avLst/>
          </a:pr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anose="00000700000000000000" pitchFamily="2" charset="-78"/>
            </a:endParaRPr>
          </a:p>
        </p:txBody>
      </p:sp>
      <p:sp>
        <p:nvSpPr>
          <p:cNvPr id="14" name="Rectángulo 31">
            <a:extLst>
              <a:ext uri="{FF2B5EF4-FFF2-40B4-BE49-F238E27FC236}">
                <a16:creationId xmlns:a16="http://schemas.microsoft.com/office/drawing/2014/main" id="{A0E3CAAA-AD32-4264-C656-E1B3A571D13B}"/>
              </a:ext>
            </a:extLst>
          </p:cNvPr>
          <p:cNvSpPr/>
          <p:nvPr/>
        </p:nvSpPr>
        <p:spPr>
          <a:xfrm>
            <a:off x="4993264" y="319107"/>
            <a:ext cx="2205468" cy="180100"/>
          </a:xfrm>
          <a:prstGeom prst="rect">
            <a:avLst/>
          </a:pr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anose="000007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name="Slide86">
    <p:spTree>
      <p:nvGrpSpPr>
        <p:cNvPr id="1" name=""/>
        <p:cNvGrpSpPr/>
        <p:nvPr/>
      </p:nvGrpSpPr>
      <p:grpSpPr>
        <a:xfrm>
          <a:off x="0" y="0"/>
          <a:ext cx="0" cy="0"/>
          <a:chOff x="0" y="0"/>
          <a:chExt cx="0" cy="0"/>
        </a:xfrm>
      </p:grpSpPr>
      <p:sp>
        <p:nvSpPr>
          <p:cNvPr id="2" name="Rectángulo 158">
            <a:extLst>
              <a:ext uri="{FF2B5EF4-FFF2-40B4-BE49-F238E27FC236}">
                <a16:creationId xmlns:a16="http://schemas.microsoft.com/office/drawing/2014/main" id="{8B2081D4-6322-6633-877A-A85D3C7AFED5}"/>
              </a:ext>
            </a:extLst>
          </p:cNvPr>
          <p:cNvSpPr/>
          <p:nvPr/>
        </p:nvSpPr>
        <p:spPr>
          <a:xfrm>
            <a:off x="1525055" y="0"/>
            <a:ext cx="4156907" cy="1107996"/>
          </a:xfrm>
          <a:prstGeom prst="rect">
            <a:avLst/>
          </a:prstGeom>
          <a:noFill/>
          <a:ln cap="flat">
            <a:noFill/>
            <a:prstDash val="solid"/>
          </a:ln>
        </p:spPr>
        <p:txBody>
          <a:bodyPr vert="horz" wrap="none" lIns="91440" tIns="45720" rIns="91440" bIns="45720" anchor="t" anchorCtr="1" compatLnSpc="1">
            <a:spAutoFit/>
          </a:bodyPr>
          <a:lstStyle/>
          <a:p>
            <a:pPr lvl="0" algn="r">
              <a:defRPr sz="1800" b="0" i="0" u="none" strike="noStrike" kern="0" cap="none" spc="0" baseline="0">
                <a:solidFill>
                  <a:srgbClr val="000000"/>
                </a:solidFill>
                <a:uFillTx/>
              </a:defRPr>
            </a:pPr>
            <a:r>
              <a:rPr lang="fa-IR" sz="6600" dirty="0">
                <a:solidFill>
                  <a:srgbClr val="92D050"/>
                </a:solidFill>
                <a:effectLst>
                  <a:outerShdw dist="25402" dir="5400000">
                    <a:srgbClr val="6E747A"/>
                  </a:outerShdw>
                </a:effectLst>
                <a:latin typeface="Trebuchet MS"/>
                <a:ea typeface="Arial"/>
                <a:cs typeface="B Nazanin" pitchFamily="2" charset="-78"/>
              </a:rPr>
              <a:t>تحلیل و بررسی</a:t>
            </a:r>
            <a:endParaRPr lang="es-ES" sz="6600" b="0" i="0" u="none" strike="noStrike" kern="1200" cap="none" spc="0" baseline="0" dirty="0">
              <a:solidFill>
                <a:srgbClr val="92D050"/>
              </a:solidFill>
              <a:effectLst>
                <a:outerShdw dist="25402" dir="5400000">
                  <a:srgbClr val="6E747A"/>
                </a:outerShdw>
              </a:effectLst>
              <a:uFillTx/>
              <a:latin typeface="Trebuchet MS"/>
              <a:ea typeface="Arial"/>
              <a:cs typeface="B Nazanin" pitchFamily="2" charset="-78"/>
            </a:endParaRPr>
          </a:p>
        </p:txBody>
      </p:sp>
      <p:sp>
        <p:nvSpPr>
          <p:cNvPr id="3" name="TextBox 47">
            <a:extLst>
              <a:ext uri="{FF2B5EF4-FFF2-40B4-BE49-F238E27FC236}">
                <a16:creationId xmlns:a16="http://schemas.microsoft.com/office/drawing/2014/main" id="{2FAC35C9-FF17-B9FD-C338-E6EEF17AD9F1}"/>
              </a:ext>
            </a:extLst>
          </p:cNvPr>
          <p:cNvSpPr txBox="1"/>
          <p:nvPr/>
        </p:nvSpPr>
        <p:spPr>
          <a:xfrm>
            <a:off x="6251670" y="1839736"/>
            <a:ext cx="4838693" cy="1169554"/>
          </a:xfrm>
          <a:prstGeom prst="rect">
            <a:avLst/>
          </a:prstGeom>
          <a:noFill/>
          <a:ln cap="flat">
            <a:noFill/>
          </a:ln>
        </p:spPr>
        <p:txBody>
          <a:bodyPr vert="horz" wrap="square" lIns="107999" tIns="45720" rIns="107999" bIns="45720" anchor="t" anchorCtr="0" compatLnSpc="1">
            <a:spAutoFit/>
          </a:bodyPr>
          <a:lstStyle/>
          <a:p>
            <a:pPr lvl="0" algn="r">
              <a:defRPr sz="1800" b="0" i="0" u="none" strike="noStrike" kern="0" cap="none" spc="0" baseline="0">
                <a:solidFill>
                  <a:srgbClr val="000000"/>
                </a:solidFill>
                <a:uFillTx/>
              </a:defRPr>
            </a:pPr>
            <a:r>
              <a:rPr lang="fa-IR" sz="1400" dirty="0">
                <a:solidFill>
                  <a:srgbClr val="404040"/>
                </a:solidFill>
                <a:latin typeface="Trebuchet MS"/>
                <a:ea typeface="맑은 고딕" pitchFamily="34"/>
                <a:cs typeface="B Nazanin"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404040"/>
              </a:solidFill>
              <a:uFillTx/>
              <a:latin typeface="Trebuchet MS"/>
              <a:ea typeface="FZShuTi" pitchFamily="2"/>
              <a:cs typeface="B Nazanin" pitchFamily="2" charset="-78"/>
            </a:endParaRPr>
          </a:p>
        </p:txBody>
      </p:sp>
      <p:sp>
        <p:nvSpPr>
          <p:cNvPr id="4" name="TextBox 48">
            <a:extLst>
              <a:ext uri="{FF2B5EF4-FFF2-40B4-BE49-F238E27FC236}">
                <a16:creationId xmlns:a16="http://schemas.microsoft.com/office/drawing/2014/main" id="{18FA9FEA-61F0-5291-CEA2-2F0C01D6E5AC}"/>
              </a:ext>
            </a:extLst>
          </p:cNvPr>
          <p:cNvSpPr txBox="1"/>
          <p:nvPr/>
        </p:nvSpPr>
        <p:spPr>
          <a:xfrm>
            <a:off x="6251670" y="1354464"/>
            <a:ext cx="4838693" cy="400114"/>
          </a:xfrm>
          <a:prstGeom prst="rect">
            <a:avLst/>
          </a:prstGeom>
          <a:solidFill>
            <a:srgbClr val="00B050"/>
          </a:solidFill>
          <a:ln cap="flat">
            <a:noFill/>
          </a:ln>
        </p:spPr>
        <p:txBody>
          <a:bodyPr vert="horz" wrap="square" lIns="107999" tIns="45720" rIns="107999" bIns="45720" anchor="ctr" anchorCtr="0" compatLnSpc="1">
            <a:spAutoFit/>
          </a:bodyPr>
          <a:lstStyle/>
          <a:p>
            <a:pPr lvl="0" algn="ctr">
              <a:defRPr sz="1800" b="0" i="0" u="none" strike="noStrike" kern="0" cap="none" spc="0" baseline="0">
                <a:solidFill>
                  <a:srgbClr val="000000"/>
                </a:solidFill>
                <a:uFillTx/>
              </a:defRPr>
            </a:pPr>
            <a:r>
              <a:rPr lang="fa-IR" sz="2000" b="1" dirty="0">
                <a:solidFill>
                  <a:srgbClr val="FFFFFF"/>
                </a:solidFill>
                <a:latin typeface="Trebuchet MS"/>
                <a:ea typeface="맑은 고딕" pitchFamily="34"/>
                <a:cs typeface="B Nazanin" pitchFamily="2" charset="-78"/>
              </a:rPr>
              <a:t>مطالب در اینجا</a:t>
            </a:r>
            <a:endParaRPr lang="en-US" sz="2000" b="1" i="0" u="none" strike="noStrike" kern="1200" cap="none" spc="0" baseline="0" dirty="0">
              <a:solidFill>
                <a:srgbClr val="FFFFFF"/>
              </a:solidFill>
              <a:uFillTx/>
              <a:latin typeface="Trebuchet MS"/>
              <a:ea typeface="맑은 고딕" pitchFamily="34"/>
              <a:cs typeface="B Nazanin" pitchFamily="2" charset="-78"/>
            </a:endParaRPr>
          </a:p>
        </p:txBody>
      </p:sp>
      <p:sp>
        <p:nvSpPr>
          <p:cNvPr id="5" name="TextBox 49">
            <a:extLst>
              <a:ext uri="{FF2B5EF4-FFF2-40B4-BE49-F238E27FC236}">
                <a16:creationId xmlns:a16="http://schemas.microsoft.com/office/drawing/2014/main" id="{F26C05D6-5572-E90B-FCBE-7B7E5B0D70C5}"/>
              </a:ext>
            </a:extLst>
          </p:cNvPr>
          <p:cNvSpPr txBox="1"/>
          <p:nvPr/>
        </p:nvSpPr>
        <p:spPr>
          <a:xfrm>
            <a:off x="6251670" y="3230474"/>
            <a:ext cx="4838693" cy="523219"/>
          </a:xfrm>
          <a:prstGeom prst="rect">
            <a:avLst/>
          </a:prstGeom>
          <a:noFill/>
          <a:ln cap="flat">
            <a:noFill/>
          </a:ln>
        </p:spPr>
        <p:txBody>
          <a:bodyPr vert="horz" wrap="square" lIns="107999" tIns="45720" rIns="107999" bIns="45720" anchor="t" anchorCtr="0" compatLnSpc="1">
            <a:spAutoFit/>
          </a:bodyPr>
          <a:lstStyle/>
          <a:p>
            <a:pPr marL="171450" lvl="0" indent="-171450" algn="r">
              <a:buSzPct val="100000"/>
              <a:buFont typeface="Arial" pitchFamily="34"/>
              <a:buChar char="•"/>
              <a:defRPr sz="1800" b="0" i="0" u="none" strike="noStrike" kern="0" cap="none" spc="0" baseline="0">
                <a:solidFill>
                  <a:srgbClr val="000000"/>
                </a:solidFill>
                <a:uFillTx/>
              </a:defRPr>
            </a:pPr>
            <a:r>
              <a:rPr lang="fa-IR" sz="14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404040"/>
              </a:solidFill>
              <a:uFillTx/>
              <a:latin typeface="Trebuchet MS"/>
              <a:ea typeface="FZShuTi" pitchFamily="2"/>
              <a:cs typeface="B Nazanin" pitchFamily="2" charset="-78"/>
            </a:endParaRPr>
          </a:p>
        </p:txBody>
      </p:sp>
      <p:sp>
        <p:nvSpPr>
          <p:cNvPr id="6" name="TextBox 50">
            <a:extLst>
              <a:ext uri="{FF2B5EF4-FFF2-40B4-BE49-F238E27FC236}">
                <a16:creationId xmlns:a16="http://schemas.microsoft.com/office/drawing/2014/main" id="{8623338C-FF78-63C7-CE39-94711314FED9}"/>
              </a:ext>
            </a:extLst>
          </p:cNvPr>
          <p:cNvSpPr txBox="1"/>
          <p:nvPr/>
        </p:nvSpPr>
        <p:spPr>
          <a:xfrm>
            <a:off x="6251670" y="3884426"/>
            <a:ext cx="4838693" cy="523219"/>
          </a:xfrm>
          <a:prstGeom prst="rect">
            <a:avLst/>
          </a:prstGeom>
          <a:noFill/>
          <a:ln cap="flat">
            <a:noFill/>
          </a:ln>
        </p:spPr>
        <p:txBody>
          <a:bodyPr vert="horz" wrap="square" lIns="107999" tIns="45720" rIns="107999" bIns="45720" anchor="t" anchorCtr="0" compatLnSpc="1">
            <a:spAutoFit/>
          </a:bodyPr>
          <a:lstStyle/>
          <a:p>
            <a:pPr marL="171450" lvl="0" indent="-171450" algn="r">
              <a:buSzPct val="100000"/>
              <a:buFont typeface="Arial" pitchFamily="34"/>
              <a:buChar char="•"/>
              <a:defRPr sz="1800" b="0" i="0" u="none" strike="noStrike" kern="0" cap="none" spc="0" baseline="0">
                <a:solidFill>
                  <a:srgbClr val="000000"/>
                </a:solidFill>
                <a:uFillTx/>
              </a:defRPr>
            </a:pPr>
            <a:r>
              <a:rPr lang="fa-IR" sz="14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404040"/>
              </a:solidFill>
              <a:uFillTx/>
              <a:latin typeface="Trebuchet MS"/>
              <a:ea typeface="FZShuTi" pitchFamily="2"/>
              <a:cs typeface="B Nazanin" pitchFamily="2" charset="-78"/>
            </a:endParaRPr>
          </a:p>
        </p:txBody>
      </p:sp>
      <p:sp>
        <p:nvSpPr>
          <p:cNvPr id="7" name="TextBox 51">
            <a:extLst>
              <a:ext uri="{FF2B5EF4-FFF2-40B4-BE49-F238E27FC236}">
                <a16:creationId xmlns:a16="http://schemas.microsoft.com/office/drawing/2014/main" id="{0FD2FBB1-D319-7191-9BFF-AAA0D48E2D5F}"/>
              </a:ext>
            </a:extLst>
          </p:cNvPr>
          <p:cNvSpPr txBox="1"/>
          <p:nvPr/>
        </p:nvSpPr>
        <p:spPr>
          <a:xfrm>
            <a:off x="6251670" y="4538386"/>
            <a:ext cx="4838693" cy="523219"/>
          </a:xfrm>
          <a:prstGeom prst="rect">
            <a:avLst/>
          </a:prstGeom>
          <a:noFill/>
          <a:ln cap="flat">
            <a:noFill/>
          </a:ln>
        </p:spPr>
        <p:txBody>
          <a:bodyPr vert="horz" wrap="square" lIns="107999" tIns="45720" rIns="107999" bIns="45720" anchor="t" anchorCtr="0" compatLnSpc="1">
            <a:spAutoFit/>
          </a:bodyPr>
          <a:lstStyle/>
          <a:p>
            <a:pPr marL="171450" lvl="0" indent="-171450" algn="r">
              <a:buSzPct val="100000"/>
              <a:buFont typeface="Arial" pitchFamily="34"/>
              <a:buChar char="•"/>
              <a:defRPr sz="1800" b="0" i="0" u="none" strike="noStrike" kern="0" cap="none" spc="0" baseline="0">
                <a:solidFill>
                  <a:srgbClr val="000000"/>
                </a:solidFill>
                <a:uFillTx/>
              </a:defRPr>
            </a:pPr>
            <a:r>
              <a:rPr lang="fa-IR" sz="14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404040"/>
              </a:solidFill>
              <a:uFillTx/>
              <a:latin typeface="Trebuchet MS"/>
              <a:ea typeface="FZShuTi" pitchFamily="2"/>
              <a:cs typeface="B Nazanin" pitchFamily="2" charset="-78"/>
            </a:endParaRPr>
          </a:p>
        </p:txBody>
      </p:sp>
      <p:sp>
        <p:nvSpPr>
          <p:cNvPr id="8" name="TextBox 52">
            <a:extLst>
              <a:ext uri="{FF2B5EF4-FFF2-40B4-BE49-F238E27FC236}">
                <a16:creationId xmlns:a16="http://schemas.microsoft.com/office/drawing/2014/main" id="{D107C272-F061-8C1F-52F8-E4F5886034E5}"/>
              </a:ext>
            </a:extLst>
          </p:cNvPr>
          <p:cNvSpPr txBox="1"/>
          <p:nvPr/>
        </p:nvSpPr>
        <p:spPr>
          <a:xfrm>
            <a:off x="6251670" y="5192347"/>
            <a:ext cx="4838693" cy="523219"/>
          </a:xfrm>
          <a:prstGeom prst="rect">
            <a:avLst/>
          </a:prstGeom>
          <a:noFill/>
          <a:ln cap="flat">
            <a:noFill/>
          </a:ln>
        </p:spPr>
        <p:txBody>
          <a:bodyPr vert="horz" wrap="square" lIns="107999" tIns="45720" rIns="107999" bIns="45720" anchor="t" anchorCtr="0" compatLnSpc="1">
            <a:spAutoFit/>
          </a:bodyPr>
          <a:lstStyle/>
          <a:p>
            <a:pPr marL="171450" lvl="0" indent="-171450" algn="r">
              <a:buSzPct val="100000"/>
              <a:buFont typeface="Arial" pitchFamily="34"/>
              <a:buChar char="•"/>
              <a:defRPr sz="1800" b="0" i="0" u="none" strike="noStrike" kern="0" cap="none" spc="0" baseline="0">
                <a:solidFill>
                  <a:srgbClr val="000000"/>
                </a:solidFill>
                <a:uFillTx/>
              </a:defRPr>
            </a:pPr>
            <a:r>
              <a:rPr lang="fa-IR" sz="14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404040"/>
              </a:solidFill>
              <a:uFillTx/>
              <a:latin typeface="Trebuchet MS"/>
              <a:ea typeface="FZShuTi" pitchFamily="2"/>
              <a:cs typeface="B Nazanin" pitchFamily="2" charset="-78"/>
            </a:endParaRPr>
          </a:p>
        </p:txBody>
      </p:sp>
      <p:pic>
        <p:nvPicPr>
          <p:cNvPr id="9" name="Picture 2" descr="Requisitos para que la actividad de un psicólogo esté exenta de IVA">
            <a:extLst>
              <a:ext uri="{FF2B5EF4-FFF2-40B4-BE49-F238E27FC236}">
                <a16:creationId xmlns:a16="http://schemas.microsoft.com/office/drawing/2014/main" id="{55632D4A-4498-58D3-DAC6-B00C9A3F79FE}"/>
              </a:ext>
            </a:extLst>
          </p:cNvPr>
          <p:cNvPicPr>
            <a:picLocks noChangeAspect="1"/>
          </p:cNvPicPr>
          <p:nvPr/>
        </p:nvPicPr>
        <p:blipFill>
          <a:blip r:embed="rId3" cstate="print"/>
          <a:srcRect r="37590"/>
          <a:stretch>
            <a:fillRect/>
          </a:stretch>
        </p:blipFill>
        <p:spPr>
          <a:xfrm>
            <a:off x="117235" y="1142433"/>
            <a:ext cx="5706797" cy="5143499"/>
          </a:xfrm>
          <a:prstGeom prst="rect">
            <a:avLst/>
          </a:prstGeom>
          <a:noFill/>
          <a:ln cap="flat">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sp>
        <p:nvSpPr>
          <p:cNvPr id="2" name="Marcador de texto 3">
            <a:extLst>
              <a:ext uri="{FF2B5EF4-FFF2-40B4-BE49-F238E27FC236}">
                <a16:creationId xmlns:a16="http://schemas.microsoft.com/office/drawing/2014/main" id="{7303E3EB-9841-6512-4401-20514FFB7BF6}"/>
              </a:ext>
            </a:extLst>
          </p:cNvPr>
          <p:cNvSpPr txBox="1">
            <a:spLocks noGrp="1"/>
          </p:cNvSpPr>
          <p:nvPr>
            <p:ph type="body" idx="4294967295"/>
          </p:nvPr>
        </p:nvSpPr>
        <p:spPr>
          <a:xfrm>
            <a:off x="839784" y="866540"/>
            <a:ext cx="5218115" cy="2112520"/>
          </a:xfrm>
        </p:spPr>
        <p:txBody>
          <a:bodyPr>
            <a:noAutofit/>
          </a:bodyPr>
          <a:lstStyle/>
          <a:p>
            <a:pPr lvl="0" algn="r">
              <a:lnSpc>
                <a:spcPct val="100000"/>
              </a:lnSpc>
            </a:pPr>
            <a:r>
              <a:rPr lang="fa-IR" sz="6000" dirty="0">
                <a:solidFill>
                  <a:srgbClr val="00B050"/>
                </a:solidFill>
                <a:latin typeface="Garamond"/>
                <a:cs typeface="B Nazanin" pitchFamily="2" charset="-78"/>
              </a:rPr>
              <a:t>بررسی اجمالی موضوع شما</a:t>
            </a:r>
            <a:endParaRPr lang="es-ES" sz="6000" dirty="0">
              <a:solidFill>
                <a:srgbClr val="202428"/>
              </a:solidFill>
              <a:latin typeface="Garamond"/>
              <a:cs typeface="B Nazanin" pitchFamily="2" charset="-78"/>
            </a:endParaRPr>
          </a:p>
        </p:txBody>
      </p:sp>
      <p:cxnSp>
        <p:nvCxnSpPr>
          <p:cNvPr id="3" name="Conector recto 4">
            <a:extLst>
              <a:ext uri="{FF2B5EF4-FFF2-40B4-BE49-F238E27FC236}">
                <a16:creationId xmlns:a16="http://schemas.microsoft.com/office/drawing/2014/main" id="{593F4FA5-0183-1014-663D-689CD4BB0F3E}"/>
              </a:ext>
            </a:extLst>
          </p:cNvPr>
          <p:cNvCxnSpPr/>
          <p:nvPr/>
        </p:nvCxnSpPr>
        <p:spPr>
          <a:xfrm flipH="1">
            <a:off x="839784" y="3218029"/>
            <a:ext cx="620375" cy="0"/>
          </a:xfrm>
          <a:prstGeom prst="straightConnector1">
            <a:avLst/>
          </a:prstGeom>
          <a:noFill/>
          <a:ln w="41276" cap="flat">
            <a:solidFill>
              <a:srgbClr val="00B050"/>
            </a:solidFill>
            <a:prstDash val="solid"/>
            <a:miter/>
          </a:ln>
        </p:spPr>
      </p:cxnSp>
      <p:sp>
        <p:nvSpPr>
          <p:cNvPr id="4" name="CuadroTexto 5">
            <a:extLst>
              <a:ext uri="{FF2B5EF4-FFF2-40B4-BE49-F238E27FC236}">
                <a16:creationId xmlns:a16="http://schemas.microsoft.com/office/drawing/2014/main" id="{717E3A27-6A94-13E1-4E02-6D836ED5BAA1}"/>
              </a:ext>
            </a:extLst>
          </p:cNvPr>
          <p:cNvSpPr txBox="1"/>
          <p:nvPr/>
        </p:nvSpPr>
        <p:spPr>
          <a:xfrm>
            <a:off x="839784" y="3878939"/>
            <a:ext cx="4796512" cy="1896673"/>
          </a:xfrm>
          <a:prstGeom prst="rect">
            <a:avLst/>
          </a:prstGeom>
          <a:noFill/>
          <a:ln cap="flat">
            <a:noFill/>
          </a:ln>
        </p:spPr>
        <p:txBody>
          <a:bodyPr vert="horz" wrap="square" lIns="91440" tIns="45720" rIns="91440" bIns="45720" anchor="t" anchorCtr="0" compatLnSpc="1">
            <a:spAutoFit/>
          </a:bodyPr>
          <a:lstStyle/>
          <a:p>
            <a:pPr lvl="0" algn="r">
              <a:lnSpc>
                <a:spcPct val="150000"/>
              </a:lnSpc>
              <a:spcAft>
                <a:spcPts val="600"/>
              </a:spcAft>
              <a:defRPr sz="1800" b="0" i="0" u="none" strike="noStrike" kern="0" cap="none" spc="0" baseline="0">
                <a:solidFill>
                  <a:srgbClr val="000000"/>
                </a:solidFill>
                <a:uFillTx/>
              </a:defRPr>
            </a:pPr>
            <a:r>
              <a:rPr lang="fa-IR" sz="2000" b="1" dirty="0">
                <a:solidFill>
                  <a:srgbClr val="202428"/>
                </a:solidFill>
                <a:latin typeface="Trebuchet MS"/>
                <a:ea typeface="Arial"/>
                <a:cs typeface="B Nazanin" pitchFamily="2" charset="-78"/>
              </a:rPr>
              <a:t>عنوان کوچکتر دو</a:t>
            </a:r>
          </a:p>
          <a:p>
            <a:pPr lvl="0" algn="r">
              <a:lnSpc>
                <a:spcPct val="150000"/>
              </a:lnSpc>
              <a:spcAft>
                <a:spcPts val="600"/>
              </a:spcAft>
              <a:defRPr sz="1800" b="0" i="0" u="none" strike="noStrike" kern="0" cap="none" spc="0" baseline="0">
                <a:solidFill>
                  <a:srgbClr val="000000"/>
                </a:solidFill>
                <a:uFillTx/>
              </a:defRPr>
            </a:pPr>
            <a:r>
              <a:rPr lang="fa-IR" sz="1400" dirty="0">
                <a:solidFill>
                  <a:srgbClr val="495057"/>
                </a:solidFill>
                <a:latin typeface="Trebuchet MS"/>
                <a:ea typeface="Arial"/>
                <a:cs typeface="B Nazanin"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lang="es-ES" sz="1400" b="0" i="0" u="none" strike="noStrike" kern="1200" cap="none" spc="0" baseline="0" dirty="0">
              <a:solidFill>
                <a:srgbClr val="495057"/>
              </a:solidFill>
              <a:uFillTx/>
              <a:latin typeface="Trebuchet MS"/>
              <a:ea typeface="Arial"/>
              <a:cs typeface="B Nazanin" pitchFamily="2" charset="-78"/>
            </a:endParaRPr>
          </a:p>
        </p:txBody>
      </p:sp>
      <p:sp>
        <p:nvSpPr>
          <p:cNvPr id="5" name="CuadroTexto 8">
            <a:extLst>
              <a:ext uri="{FF2B5EF4-FFF2-40B4-BE49-F238E27FC236}">
                <a16:creationId xmlns:a16="http://schemas.microsoft.com/office/drawing/2014/main" id="{14CD6B06-C00E-F862-129C-2E47FCDC5CC4}"/>
              </a:ext>
            </a:extLst>
          </p:cNvPr>
          <p:cNvSpPr txBox="1"/>
          <p:nvPr/>
        </p:nvSpPr>
        <p:spPr>
          <a:xfrm>
            <a:off x="6581019" y="3878939"/>
            <a:ext cx="4796512" cy="1923604"/>
          </a:xfrm>
          <a:prstGeom prst="rect">
            <a:avLst/>
          </a:prstGeom>
          <a:noFill/>
          <a:ln cap="flat">
            <a:noFill/>
          </a:ln>
        </p:spPr>
        <p:txBody>
          <a:bodyPr vert="horz" wrap="square" lIns="91440" tIns="45720" rIns="91440" bIns="45720" anchor="t" anchorCtr="0" compatLnSpc="1">
            <a:spAutoFit/>
          </a:bodyPr>
          <a:lstStyle/>
          <a:p>
            <a:pPr lvl="0" algn="r">
              <a:lnSpc>
                <a:spcPct val="150000"/>
              </a:lnSpc>
              <a:spcAft>
                <a:spcPts val="600"/>
              </a:spcAft>
              <a:defRPr sz="1800" b="0" i="0" u="none" strike="noStrike" kern="0" cap="none" spc="0" baseline="0">
                <a:solidFill>
                  <a:srgbClr val="000000"/>
                </a:solidFill>
                <a:uFillTx/>
              </a:defRPr>
            </a:pPr>
            <a:r>
              <a:rPr lang="fa-IR" sz="2000" b="1" dirty="0">
                <a:solidFill>
                  <a:srgbClr val="202428"/>
                </a:solidFill>
                <a:latin typeface="Trebuchet MS"/>
                <a:ea typeface="Arial"/>
                <a:cs typeface="B Nazanin" pitchFamily="2" charset="-78"/>
              </a:rPr>
              <a:t>عنوان کوچکتر یک</a:t>
            </a:r>
          </a:p>
          <a:p>
            <a:pPr lvl="0" algn="r">
              <a:lnSpc>
                <a:spcPct val="150000"/>
              </a:lnSpc>
              <a:spcAft>
                <a:spcPts val="600"/>
              </a:spcAft>
              <a:defRPr sz="1800" b="0" i="0" u="none" strike="noStrike" kern="0" cap="none" spc="0" baseline="0">
                <a:solidFill>
                  <a:srgbClr val="000000"/>
                </a:solidFill>
                <a:uFillTx/>
              </a:defRPr>
            </a:pPr>
            <a:r>
              <a:rPr lang="fa-IR" sz="1400" dirty="0">
                <a:solidFill>
                  <a:srgbClr val="495057"/>
                </a:solidFill>
                <a:latin typeface="Trebuchet MS"/>
                <a:ea typeface="Arial"/>
                <a:cs typeface="B Nazanin"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lang="es-ES" sz="1400" b="0" i="0" u="none" strike="noStrike" kern="1200" cap="none" spc="0" baseline="0" dirty="0">
              <a:solidFill>
                <a:srgbClr val="495057"/>
              </a:solidFill>
              <a:uFillTx/>
              <a:latin typeface="Trebuchet MS"/>
              <a:ea typeface="Arial"/>
              <a:cs typeface="B Nazanin" pitchFamily="2" charset="-78"/>
            </a:endParaRPr>
          </a:p>
        </p:txBody>
      </p:sp>
      <p:cxnSp>
        <p:nvCxnSpPr>
          <p:cNvPr id="6" name="Conector recto 10">
            <a:extLst>
              <a:ext uri="{FF2B5EF4-FFF2-40B4-BE49-F238E27FC236}">
                <a16:creationId xmlns:a16="http://schemas.microsoft.com/office/drawing/2014/main" id="{77334338-76D5-9801-DAC1-1913B52905B9}"/>
              </a:ext>
            </a:extLst>
          </p:cNvPr>
          <p:cNvCxnSpPr/>
          <p:nvPr/>
        </p:nvCxnSpPr>
        <p:spPr>
          <a:xfrm flipH="1">
            <a:off x="9593701" y="3222482"/>
            <a:ext cx="2599420" cy="0"/>
          </a:xfrm>
          <a:prstGeom prst="straightConnector1">
            <a:avLst/>
          </a:prstGeom>
          <a:noFill/>
          <a:ln w="41276" cap="flat">
            <a:solidFill>
              <a:srgbClr val="00B050"/>
            </a:solidFill>
            <a:prstDash val="solid"/>
            <a:miter/>
          </a:ln>
        </p:spPr>
      </p:cxnSp>
      <p:cxnSp>
        <p:nvCxnSpPr>
          <p:cNvPr id="7" name="Conector recto 11">
            <a:extLst>
              <a:ext uri="{FF2B5EF4-FFF2-40B4-BE49-F238E27FC236}">
                <a16:creationId xmlns:a16="http://schemas.microsoft.com/office/drawing/2014/main" id="{776940C8-9323-6D95-69B1-4D356B2D883B}"/>
              </a:ext>
            </a:extLst>
          </p:cNvPr>
          <p:cNvCxnSpPr/>
          <p:nvPr/>
        </p:nvCxnSpPr>
        <p:spPr>
          <a:xfrm>
            <a:off x="6057899" y="546097"/>
            <a:ext cx="0" cy="5765805"/>
          </a:xfrm>
          <a:prstGeom prst="straightConnector1">
            <a:avLst/>
          </a:prstGeom>
          <a:noFill/>
          <a:ln w="6345" cap="flat">
            <a:solidFill>
              <a:srgbClr val="E7ECEF"/>
            </a:solidFill>
            <a:prstDash val="solid"/>
            <a:miter/>
          </a:ln>
        </p:spPr>
      </p:cxnSp>
      <p:sp>
        <p:nvSpPr>
          <p:cNvPr id="8" name="Rectángulo 14">
            <a:extLst>
              <a:ext uri="{FF2B5EF4-FFF2-40B4-BE49-F238E27FC236}">
                <a16:creationId xmlns:a16="http://schemas.microsoft.com/office/drawing/2014/main" id="{C52B6114-A165-3ACE-40EA-29D7C602E8AA}"/>
              </a:ext>
            </a:extLst>
          </p:cNvPr>
          <p:cNvSpPr/>
          <p:nvPr/>
        </p:nvSpPr>
        <p:spPr>
          <a:xfrm>
            <a:off x="316995" y="207267"/>
            <a:ext cx="11692131" cy="6461763"/>
          </a:xfrm>
          <a:prstGeom prst="rect">
            <a:avLst/>
          </a:prstGeom>
          <a:noFill/>
          <a:ln w="38103" cap="flat">
            <a:solidFill>
              <a:srgbClr val="00B050"/>
            </a:solidFill>
            <a:prstDash val="solid"/>
            <a:miter/>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pic>
        <p:nvPicPr>
          <p:cNvPr id="9" name="Picture 2" descr="recipiente de plástico verde y rosa">
            <a:extLst>
              <a:ext uri="{FF2B5EF4-FFF2-40B4-BE49-F238E27FC236}">
                <a16:creationId xmlns:a16="http://schemas.microsoft.com/office/drawing/2014/main" id="{0F25F74A-72C5-1E03-10DA-5B8DCC801A09}"/>
              </a:ext>
            </a:extLst>
          </p:cNvPr>
          <p:cNvPicPr>
            <a:picLocks noGrp="1" noChangeAspect="1"/>
          </p:cNvPicPr>
          <p:nvPr>
            <p:ph type="pic" idx="4294967295"/>
          </p:nvPr>
        </p:nvPicPr>
        <p:blipFill>
          <a:blip r:embed="rId3" cstate="print"/>
          <a:srcRect t="18632" b="18632"/>
          <a:stretch>
            <a:fillRect/>
          </a:stretch>
        </p:blipFill>
        <p:spPr>
          <a:xfrm>
            <a:off x="6064785" y="546097"/>
            <a:ext cx="6127220" cy="2671501"/>
          </a:xfr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name="Slide64">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851F8EB1-31C6-E5BE-46F7-953E71478AEF}"/>
              </a:ext>
            </a:extLst>
          </p:cNvPr>
          <p:cNvSpPr txBox="1"/>
          <p:nvPr/>
        </p:nvSpPr>
        <p:spPr>
          <a:xfrm>
            <a:off x="5920520" y="4264432"/>
            <a:ext cx="5319000" cy="1107996"/>
          </a:xfrm>
          <a:prstGeom prst="rect">
            <a:avLst/>
          </a:prstGeom>
          <a:noFill/>
          <a:ln cap="flat">
            <a:noFill/>
          </a:ln>
        </p:spPr>
        <p:txBody>
          <a:bodyPr vert="horz" wrap="square" lIns="47996" tIns="0" rIns="24003" bIns="0" anchor="t" anchorCtr="0" compatLnSpc="1">
            <a:spAutoFit/>
          </a:bodyPr>
          <a:lstStyle/>
          <a:p>
            <a:pPr lvl="0" algn="ctr">
              <a:defRPr sz="1800" b="0" i="0" u="none" strike="noStrike" kern="0" cap="none" spc="0" baseline="0">
                <a:solidFill>
                  <a:srgbClr val="000000"/>
                </a:solidFill>
                <a:uFillTx/>
              </a:defRPr>
            </a:pPr>
            <a:r>
              <a:rPr lang="fa-IR" sz="3600" dirty="0">
                <a:solidFill>
                  <a:srgbClr val="000000"/>
                </a:solidFill>
                <a:latin typeface="Garamond"/>
                <a:ea typeface="맑은 고딕" pitchFamily="34"/>
                <a:cs typeface="B Nazanin" pitchFamily="2" charset="-78"/>
              </a:rPr>
              <a:t>ما ارائه حرفه ای </a:t>
            </a:r>
            <a:endParaRPr lang="en-US" sz="3600" dirty="0">
              <a:solidFill>
                <a:srgbClr val="000000"/>
              </a:solidFill>
              <a:latin typeface="Garamond"/>
              <a:ea typeface="맑은 고딕" pitchFamily="34"/>
              <a:cs typeface="B Nazanin" pitchFamily="2" charset="-78"/>
            </a:endParaRPr>
          </a:p>
          <a:p>
            <a:pPr lvl="0" algn="ctr">
              <a:defRPr sz="1800" b="0" i="0" u="none" strike="noStrike" kern="0" cap="none" spc="0" baseline="0">
                <a:solidFill>
                  <a:srgbClr val="000000"/>
                </a:solidFill>
                <a:uFillTx/>
              </a:defRPr>
            </a:pPr>
            <a:r>
              <a:rPr lang="fa-IR" sz="3600" dirty="0">
                <a:solidFill>
                  <a:srgbClr val="00B050"/>
                </a:solidFill>
                <a:latin typeface="Garamond"/>
                <a:ea typeface="맑은 고딕" pitchFamily="34"/>
                <a:cs typeface="B Nazanin" pitchFamily="2" charset="-78"/>
              </a:rPr>
              <a:t>طراحی شده ایجاد می کنیم</a:t>
            </a:r>
            <a:endParaRPr lang="en-US" sz="3600" b="0" i="0" u="none" strike="noStrike" kern="1200" cap="none" spc="0" baseline="0" dirty="0">
              <a:solidFill>
                <a:srgbClr val="00B050"/>
              </a:solidFill>
              <a:uFillTx/>
              <a:latin typeface="Garamond"/>
              <a:ea typeface="맑은 고딕" pitchFamily="34"/>
              <a:cs typeface="B Nazanin" pitchFamily="2" charset="-78"/>
            </a:endParaRPr>
          </a:p>
        </p:txBody>
      </p:sp>
      <p:sp>
        <p:nvSpPr>
          <p:cNvPr id="3" name="Freeform: Shape 7">
            <a:extLst>
              <a:ext uri="{FF2B5EF4-FFF2-40B4-BE49-F238E27FC236}">
                <a16:creationId xmlns:a16="http://schemas.microsoft.com/office/drawing/2014/main" id="{9CA84CA4-7DB4-7936-A8DE-25FA030D3C29}"/>
              </a:ext>
            </a:extLst>
          </p:cNvPr>
          <p:cNvSpPr/>
          <p:nvPr/>
        </p:nvSpPr>
        <p:spPr>
          <a:xfrm>
            <a:off x="2303254" y="4573444"/>
            <a:ext cx="425726" cy="393731"/>
          </a:xfrm>
          <a:custGeom>
            <a:avLst/>
            <a:gdLst>
              <a:gd name="f0" fmla="val w"/>
              <a:gd name="f1" fmla="val h"/>
              <a:gd name="f2" fmla="val 0"/>
              <a:gd name="f3" fmla="val 115863"/>
              <a:gd name="f4" fmla="val 107156"/>
              <a:gd name="f5" fmla="val 106040"/>
              <a:gd name="f6" fmla="val 15627"/>
              <a:gd name="f7" fmla="val 107677"/>
              <a:gd name="f8" fmla="val 19050"/>
              <a:gd name="f9" fmla="val 101650"/>
              <a:gd name="f10" fmla="val 24148"/>
              <a:gd name="f11" fmla="val 97780"/>
              <a:gd name="f12" fmla="val 30919"/>
              <a:gd name="f13" fmla="val 93911"/>
              <a:gd name="f14" fmla="val 37691"/>
              <a:gd name="f15" fmla="val 91753"/>
              <a:gd name="f16" fmla="val 47551"/>
              <a:gd name="f17" fmla="val 91306"/>
              <a:gd name="f18" fmla="val 60499"/>
              <a:gd name="f19" fmla="val 112291"/>
              <a:gd name="f20" fmla="val 69205"/>
              <a:gd name="f21" fmla="val 70321"/>
              <a:gd name="f22" fmla="val 50378"/>
              <a:gd name="f23" fmla="val 71587"/>
              <a:gd name="f24" fmla="val 35942"/>
              <a:gd name="f25" fmla="val 76349"/>
              <a:gd name="f26" fmla="val 27012"/>
              <a:gd name="f27" fmla="val 82600"/>
              <a:gd name="f28" fmla="val 15106"/>
              <a:gd name="f29" fmla="val 92497"/>
              <a:gd name="f30" fmla="val 6102"/>
              <a:gd name="f31" fmla="val 36835"/>
              <a:gd name="f32" fmla="val 46658"/>
              <a:gd name="f33" fmla="val 38472"/>
              <a:gd name="f34" fmla="val 32445"/>
              <a:gd name="f35" fmla="val 28575"/>
              <a:gd name="f36" fmla="val 24706"/>
              <a:gd name="f37" fmla="val 22548"/>
              <a:gd name="f38" fmla="val 22101"/>
              <a:gd name="f39" fmla="val 43086"/>
              <a:gd name="f40" fmla="val 2382"/>
              <a:gd name="f41" fmla="val 7144"/>
              <a:gd name="f42" fmla="val 13395"/>
              <a:gd name="f43" fmla="val 23292"/>
              <a:gd name="f44" fmla="*/ f0 1 115863"/>
              <a:gd name="f45" fmla="*/ f1 1 107156"/>
              <a:gd name="f46" fmla="val f2"/>
              <a:gd name="f47" fmla="val f3"/>
              <a:gd name="f48" fmla="val f4"/>
              <a:gd name="f49" fmla="+- f48 0 f46"/>
              <a:gd name="f50" fmla="+- f47 0 f46"/>
              <a:gd name="f51" fmla="*/ f50 1 115863"/>
              <a:gd name="f52" fmla="*/ f49 1 107156"/>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115863" h="107156">
                <a:moveTo>
                  <a:pt x="f5" y="f2"/>
                </a:moveTo>
                <a:lnTo>
                  <a:pt x="f3" y="f6"/>
                </a:lnTo>
                <a:cubicBezTo>
                  <a:pt x="f7" y="f8"/>
                  <a:pt x="f9" y="f10"/>
                  <a:pt x="f11" y="f12"/>
                </a:cubicBezTo>
                <a:cubicBezTo>
                  <a:pt x="f13" y="f14"/>
                  <a:pt x="f15" y="f16"/>
                  <a:pt x="f17" y="f18"/>
                </a:cubicBezTo>
                <a:lnTo>
                  <a:pt x="f19" y="f18"/>
                </a:lnTo>
                <a:lnTo>
                  <a:pt x="f19" y="f4"/>
                </a:lnTo>
                <a:lnTo>
                  <a:pt x="f20" y="f4"/>
                </a:lnTo>
                <a:lnTo>
                  <a:pt x="f20" y="f21"/>
                </a:lnTo>
                <a:cubicBezTo>
                  <a:pt x="f20" y="f22"/>
                  <a:pt x="f23" y="f24"/>
                  <a:pt x="f25" y="f26"/>
                </a:cubicBezTo>
                <a:cubicBezTo>
                  <a:pt x="f27" y="f28"/>
                  <a:pt x="f29" y="f30"/>
                  <a:pt x="f5" y="f2"/>
                </a:cubicBezTo>
                <a:close/>
                <a:moveTo>
                  <a:pt x="f31" y="f2"/>
                </a:moveTo>
                <a:lnTo>
                  <a:pt x="f32" y="f6"/>
                </a:lnTo>
                <a:cubicBezTo>
                  <a:pt x="f33" y="f8"/>
                  <a:pt x="f34" y="f10"/>
                  <a:pt x="f35" y="f12"/>
                </a:cubicBezTo>
                <a:cubicBezTo>
                  <a:pt x="f36" y="f14"/>
                  <a:pt x="f37" y="f16"/>
                  <a:pt x="f38" y="f18"/>
                </a:cubicBezTo>
                <a:lnTo>
                  <a:pt x="f39" y="f18"/>
                </a:lnTo>
                <a:lnTo>
                  <a:pt x="f39" y="f4"/>
                </a:lnTo>
                <a:lnTo>
                  <a:pt x="f2" y="f4"/>
                </a:lnTo>
                <a:lnTo>
                  <a:pt x="f2" y="f21"/>
                </a:lnTo>
                <a:cubicBezTo>
                  <a:pt x="f2" y="f22"/>
                  <a:pt x="f40" y="f24"/>
                  <a:pt x="f41" y="f26"/>
                </a:cubicBezTo>
                <a:cubicBezTo>
                  <a:pt x="f42" y="f28"/>
                  <a:pt x="f43" y="f30"/>
                  <a:pt x="f31" y="f2"/>
                </a:cubicBezTo>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Trebuchet MS"/>
              <a:ea typeface="Arial"/>
              <a:cs typeface="B Nazanin" pitchFamily="2" charset="-78"/>
            </a:endParaRPr>
          </a:p>
        </p:txBody>
      </p:sp>
      <p:sp>
        <p:nvSpPr>
          <p:cNvPr id="4" name="TextBox 8">
            <a:extLst>
              <a:ext uri="{FF2B5EF4-FFF2-40B4-BE49-F238E27FC236}">
                <a16:creationId xmlns:a16="http://schemas.microsoft.com/office/drawing/2014/main" id="{37714379-7CC8-627D-F69C-95AF79889DA0}"/>
              </a:ext>
            </a:extLst>
          </p:cNvPr>
          <p:cNvSpPr txBox="1"/>
          <p:nvPr/>
        </p:nvSpPr>
        <p:spPr>
          <a:xfrm>
            <a:off x="2728980" y="5127441"/>
            <a:ext cx="2621914" cy="738664"/>
          </a:xfrm>
          <a:prstGeom prst="rect">
            <a:avLst/>
          </a:prstGeom>
          <a:noFill/>
          <a:ln cap="flat">
            <a:noFill/>
          </a:ln>
        </p:spPr>
        <p:txBody>
          <a:bodyPr vert="horz" wrap="square" lIns="35999" tIns="0" rIns="35999" bIns="0" anchor="ctr" anchorCtr="0" compatLnSpc="1">
            <a:spAutoFit/>
          </a:bodyPr>
          <a:lstStyle/>
          <a:p>
            <a:pPr lvl="0" algn="r">
              <a:defRPr sz="1800" b="0" i="0" u="none" strike="noStrike" kern="0" cap="none" spc="0" baseline="0">
                <a:solidFill>
                  <a:srgbClr val="000000"/>
                </a:solidFill>
                <a:uFillTx/>
              </a:defRPr>
            </a:pPr>
            <a:r>
              <a:rPr lang="fa-IR" sz="2400" dirty="0">
                <a:solidFill>
                  <a:srgbClr val="FFFFFF"/>
                </a:solidFill>
                <a:latin typeface="Trebuchet MS"/>
                <a:ea typeface="맑은 고딕" pitchFamily="34"/>
                <a:cs typeface="B Nazanin" pitchFamily="2" charset="-78"/>
              </a:rPr>
              <a:t>ما کیفیت ایجاد می کنیم</a:t>
            </a:r>
          </a:p>
          <a:p>
            <a:pPr lvl="0" algn="r">
              <a:defRPr sz="1800" b="0" i="0" u="none" strike="noStrike" kern="0" cap="none" spc="0" baseline="0">
                <a:solidFill>
                  <a:srgbClr val="000000"/>
                </a:solidFill>
                <a:uFillTx/>
              </a:defRPr>
            </a:pPr>
            <a:r>
              <a:rPr lang="fa-IR" sz="2400" dirty="0">
                <a:solidFill>
                  <a:srgbClr val="FFFFFF"/>
                </a:solidFill>
                <a:latin typeface="Trebuchet MS"/>
                <a:ea typeface="맑은 고딕" pitchFamily="34"/>
                <a:cs typeface="B Nazanin" pitchFamily="2" charset="-78"/>
              </a:rPr>
              <a:t>ارائه حرفه ای</a:t>
            </a:r>
            <a:endParaRPr lang="en-US" sz="2400" b="0" i="0" u="none" strike="noStrike" kern="1200" cap="none" spc="0" baseline="0" dirty="0">
              <a:solidFill>
                <a:srgbClr val="FFFFFF"/>
              </a:solidFill>
              <a:uFillTx/>
              <a:latin typeface="Trebuchet MS"/>
              <a:ea typeface="맑은 고딕" pitchFamily="34"/>
              <a:cs typeface="B Nazanin" pitchFamily="2" charset="-78"/>
            </a:endParaRPr>
          </a:p>
        </p:txBody>
      </p:sp>
      <p:sp>
        <p:nvSpPr>
          <p:cNvPr id="5" name="TextBox 9">
            <a:extLst>
              <a:ext uri="{FF2B5EF4-FFF2-40B4-BE49-F238E27FC236}">
                <a16:creationId xmlns:a16="http://schemas.microsoft.com/office/drawing/2014/main" id="{F8DBCEE1-7322-68AC-6C8D-8E4D8F2B5ACA}"/>
              </a:ext>
            </a:extLst>
          </p:cNvPr>
          <p:cNvSpPr txBox="1"/>
          <p:nvPr/>
        </p:nvSpPr>
        <p:spPr>
          <a:xfrm>
            <a:off x="5920520" y="5589114"/>
            <a:ext cx="5534524" cy="523220"/>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dirty="0">
                <a:solidFill>
                  <a:srgbClr val="00000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000000"/>
              </a:solidFill>
              <a:uFillTx/>
              <a:latin typeface="Trebuchet MS"/>
              <a:ea typeface="맑은 고딕" pitchFamily="34"/>
              <a:cs typeface="B Nazanin" pitchFamily="2" charset="-78"/>
            </a:endParaRPr>
          </a:p>
        </p:txBody>
      </p:sp>
      <p:pic>
        <p:nvPicPr>
          <p:cNvPr id="6" name="Picture 2" descr="persona exprimiendo limon">
            <a:extLst>
              <a:ext uri="{FF2B5EF4-FFF2-40B4-BE49-F238E27FC236}">
                <a16:creationId xmlns:a16="http://schemas.microsoft.com/office/drawing/2014/main" id="{C5F54411-FA9F-38E5-FAF0-C558173F0EF6}"/>
              </a:ext>
            </a:extLst>
          </p:cNvPr>
          <p:cNvPicPr>
            <a:picLocks noGrp="1" noChangeAspect="1"/>
          </p:cNvPicPr>
          <p:nvPr>
            <p:ph type="pic" idx="4294967295"/>
          </p:nvPr>
        </p:nvPicPr>
        <p:blipFill>
          <a:blip r:embed="rId3" cstate="print"/>
          <a:srcRect t="3044" b="31692"/>
          <a:stretch>
            <a:fillRect/>
          </a:stretch>
        </p:blipFill>
        <p:spPr>
          <a:xfrm>
            <a:off x="378918" y="414909"/>
            <a:ext cx="7161132" cy="3739292"/>
          </a:xfrm>
        </p:spPr>
      </p:pic>
      <p:grpSp>
        <p:nvGrpSpPr>
          <p:cNvPr id="7" name="Grupo 1">
            <a:extLst>
              <a:ext uri="{FF2B5EF4-FFF2-40B4-BE49-F238E27FC236}">
                <a16:creationId xmlns:a16="http://schemas.microsoft.com/office/drawing/2014/main" id="{E92AE3BE-8D0E-EA8D-B903-642C8CC9C599}"/>
              </a:ext>
            </a:extLst>
          </p:cNvPr>
          <p:cNvGrpSpPr/>
          <p:nvPr/>
        </p:nvGrpSpPr>
        <p:grpSpPr>
          <a:xfrm>
            <a:off x="8316916" y="636586"/>
            <a:ext cx="3149595" cy="3324218"/>
            <a:chOff x="8316916" y="636586"/>
            <a:chExt cx="3149595" cy="3324218"/>
          </a:xfrm>
        </p:grpSpPr>
        <p:sp>
          <p:nvSpPr>
            <p:cNvPr id="8" name="Freeform 6">
              <a:extLst>
                <a:ext uri="{FF2B5EF4-FFF2-40B4-BE49-F238E27FC236}">
                  <a16:creationId xmlns:a16="http://schemas.microsoft.com/office/drawing/2014/main" id="{EF5F6743-710E-D0E6-9CC4-90D439CC18C9}"/>
                </a:ext>
              </a:extLst>
            </p:cNvPr>
            <p:cNvSpPr/>
            <p:nvPr/>
          </p:nvSpPr>
          <p:spPr>
            <a:xfrm>
              <a:off x="8316916" y="1619246"/>
              <a:ext cx="3149595" cy="2341558"/>
            </a:xfrm>
            <a:custGeom>
              <a:avLst/>
              <a:gdLst>
                <a:gd name="f0" fmla="val 10800000"/>
                <a:gd name="f1" fmla="val 5400000"/>
                <a:gd name="f2" fmla="val 180"/>
                <a:gd name="f3" fmla="val w"/>
                <a:gd name="f4" fmla="val h"/>
                <a:gd name="f5" fmla="val 0"/>
                <a:gd name="f6" fmla="val 602"/>
                <a:gd name="f7" fmla="val 448"/>
                <a:gd name="f8" fmla="val 260"/>
                <a:gd name="f9" fmla="val 48"/>
                <a:gd name="f10" fmla="val 269"/>
                <a:gd name="f11" fmla="val 38"/>
                <a:gd name="f12" fmla="val 278"/>
                <a:gd name="f13" fmla="val 29"/>
                <a:gd name="f14" fmla="val 284"/>
                <a:gd name="f15" fmla="val 20"/>
                <a:gd name="f16" fmla="val 296"/>
                <a:gd name="f17" fmla="val 3"/>
                <a:gd name="f18" fmla="val 311"/>
                <a:gd name="f19" fmla="val 330"/>
                <a:gd name="f20" fmla="val 4"/>
                <a:gd name="f21" fmla="val 374"/>
                <a:gd name="f22" fmla="val 12"/>
                <a:gd name="f23" fmla="val 412"/>
                <a:gd name="f24" fmla="val 33"/>
                <a:gd name="f25" fmla="val 443"/>
                <a:gd name="f26" fmla="val 66"/>
                <a:gd name="f27" fmla="val 453"/>
                <a:gd name="f28" fmla="val 76"/>
                <a:gd name="f29" fmla="val 462"/>
                <a:gd name="f30" fmla="val 80"/>
                <a:gd name="f31" fmla="val 476"/>
                <a:gd name="f32" fmla="val 499"/>
                <a:gd name="f33" fmla="val 521"/>
                <a:gd name="f34" fmla="val 79"/>
                <a:gd name="f35" fmla="val 544"/>
                <a:gd name="f36" fmla="val 82"/>
                <a:gd name="f37" fmla="val 580"/>
                <a:gd name="f38" fmla="val 87"/>
                <a:gd name="f39" fmla="val 116"/>
                <a:gd name="f40" fmla="val 601"/>
                <a:gd name="f41" fmla="val 152"/>
                <a:gd name="f42" fmla="val 192"/>
                <a:gd name="f43" fmla="val 231"/>
                <a:gd name="f44" fmla="val 270"/>
                <a:gd name="f45" fmla="val 320"/>
                <a:gd name="f46" fmla="val 571"/>
                <a:gd name="f47" fmla="val 350"/>
                <a:gd name="f48" fmla="val 303"/>
                <a:gd name="f49" fmla="val 193"/>
                <a:gd name="f50" fmla="val 351"/>
                <a:gd name="f51" fmla="val 175"/>
                <a:gd name="f52" fmla="val 168"/>
                <a:gd name="f53" fmla="val 345"/>
                <a:gd name="f54" fmla="val 169"/>
                <a:gd name="f55" fmla="val 326"/>
                <a:gd name="f56" fmla="val 170"/>
                <a:gd name="f57" fmla="val 292"/>
                <a:gd name="f58" fmla="val 257"/>
                <a:gd name="f59" fmla="val 222"/>
                <a:gd name="f60" fmla="val 203"/>
                <a:gd name="f61" fmla="val 176"/>
                <a:gd name="f62" fmla="val 197"/>
                <a:gd name="f63" fmla="val 194"/>
                <a:gd name="f64" fmla="val 300"/>
                <a:gd name="f65" fmla="val 198"/>
                <a:gd name="f66" fmla="val 405"/>
                <a:gd name="f67" fmla="val 510"/>
                <a:gd name="f68" fmla="val 532"/>
                <a:gd name="f69" fmla="val 542"/>
                <a:gd name="f70" fmla="val 565"/>
                <a:gd name="f71" fmla="val 188"/>
                <a:gd name="f72" fmla="val 578"/>
                <a:gd name="f73" fmla="val 166"/>
                <a:gd name="f74" fmla="val 575"/>
                <a:gd name="f75" fmla="val 141"/>
                <a:gd name="f76" fmla="val 572"/>
                <a:gd name="f77" fmla="val 123"/>
                <a:gd name="f78" fmla="val 554"/>
                <a:gd name="f79" fmla="val 107"/>
                <a:gd name="f80" fmla="val 106"/>
                <a:gd name="f81" fmla="val 515"/>
                <a:gd name="f82" fmla="val 105"/>
                <a:gd name="f83" fmla="val 498"/>
                <a:gd name="f84" fmla="val 479"/>
                <a:gd name="f85" fmla="val 490"/>
                <a:gd name="f86" fmla="val 132"/>
                <a:gd name="f87" fmla="val 500"/>
                <a:gd name="f88" fmla="val 156"/>
                <a:gd name="f89" fmla="val 512"/>
                <a:gd name="f90" fmla="val 184"/>
                <a:gd name="f91" fmla="val 185"/>
                <a:gd name="f92" fmla="val 493"/>
                <a:gd name="f93" fmla="val 484"/>
                <a:gd name="f94" fmla="val 186"/>
                <a:gd name="f95" fmla="val 469"/>
                <a:gd name="f96" fmla="val 138"/>
                <a:gd name="f97" fmla="val 444"/>
                <a:gd name="f98" fmla="val 97"/>
                <a:gd name="f99" fmla="val 404"/>
                <a:gd name="f100" fmla="val 67"/>
                <a:gd name="f101" fmla="val 391"/>
                <a:gd name="f102" fmla="val 56"/>
                <a:gd name="f103" fmla="val 377"/>
                <a:gd name="f104" fmla="val 362"/>
                <a:gd name="f105" fmla="val 41"/>
                <a:gd name="f106" fmla="val 22"/>
                <a:gd name="f107" fmla="val 316"/>
                <a:gd name="f108" fmla="val 24"/>
                <a:gd name="f109" fmla="val 287"/>
                <a:gd name="f110" fmla="val 58"/>
                <a:gd name="f111" fmla="val 265"/>
                <a:gd name="f112" fmla="val 84"/>
                <a:gd name="f113" fmla="val 255"/>
                <a:gd name="f114" fmla="val 233"/>
                <a:gd name="f115" fmla="val 57"/>
                <a:gd name="f116" fmla="val 205"/>
                <a:gd name="f117" fmla="val 23"/>
                <a:gd name="f118" fmla="val 162"/>
                <a:gd name="f119" fmla="val 83"/>
                <a:gd name="f120" fmla="val 28"/>
                <a:gd name="f121" fmla="val 150"/>
                <a:gd name="f122" fmla="val 234"/>
                <a:gd name="f123" fmla="val 396"/>
                <a:gd name="f124" fmla="val 201"/>
                <a:gd name="f125" fmla="val 415"/>
                <a:gd name="f126" fmla="val 218"/>
                <a:gd name="f127" fmla="val 413"/>
                <a:gd name="f128" fmla="val 406"/>
                <a:gd name="f129" fmla="val 252"/>
                <a:gd name="f130" fmla="val 394"/>
                <a:gd name="f131" fmla="val 291"/>
                <a:gd name="f132" fmla="val 302"/>
                <a:gd name="f133" fmla="val 416"/>
                <a:gd name="f134" fmla="val 332"/>
                <a:gd name="f135" fmla="val 361"/>
                <a:gd name="f136" fmla="val 401"/>
                <a:gd name="f137" fmla="val 387"/>
                <a:gd name="f138" fmla="val 385"/>
                <a:gd name="f139" fmla="val 371"/>
                <a:gd name="f140" fmla="val 424"/>
                <a:gd name="f141" fmla="val 367"/>
                <a:gd name="f142" fmla="val 434"/>
                <a:gd name="f143" fmla="val 363"/>
                <a:gd name="f144" fmla="val 359"/>
                <a:gd name="f145" fmla="val 445"/>
                <a:gd name="f146" fmla="val 447"/>
                <a:gd name="f147" fmla="val 364"/>
                <a:gd name="f148" fmla="val 449"/>
                <a:gd name="f149" fmla="val 366"/>
                <a:gd name="f150" fmla="val 446"/>
                <a:gd name="f151" fmla="val 373"/>
                <a:gd name="f152" fmla="val 381"/>
                <a:gd name="f153" fmla="val 438"/>
                <a:gd name="f154" fmla="val 417"/>
                <a:gd name="f155" fmla="val 365"/>
                <a:gd name="f156" fmla="val 437"/>
                <a:gd name="f157" fmla="val 319"/>
                <a:gd name="f158" fmla="val 441"/>
                <a:gd name="f159" fmla="val 304"/>
                <a:gd name="f160" fmla="val 442"/>
                <a:gd name="f161" fmla="val 289"/>
                <a:gd name="f162" fmla="val 432"/>
                <a:gd name="f163" fmla="val 274"/>
                <a:gd name="f164" fmla="val 428"/>
                <a:gd name="f165" fmla="val 266"/>
                <a:gd name="f166" fmla="val 426"/>
                <a:gd name="f167" fmla="val 256"/>
                <a:gd name="f168" fmla="val 423"/>
                <a:gd name="f169" fmla="val 251"/>
                <a:gd name="f170" fmla="val 427"/>
                <a:gd name="f171" fmla="val 221"/>
                <a:gd name="f172" fmla="val 190"/>
                <a:gd name="f173" fmla="val 159"/>
                <a:gd name="f174" fmla="val 68"/>
                <a:gd name="f175" fmla="val 7"/>
                <a:gd name="f176" fmla="val 208"/>
                <a:gd name="f177" fmla="val 15"/>
                <a:gd name="f178" fmla="val 90"/>
                <a:gd name="f179" fmla="val 189"/>
                <a:gd name="f180" fmla="val 209"/>
                <a:gd name="f181" fmla="val 225"/>
                <a:gd name="f182" fmla="val 238"/>
                <a:gd name="f183" fmla="val 21"/>
                <a:gd name="f184" fmla="val 244"/>
                <a:gd name="f185" fmla="val 31"/>
                <a:gd name="f186" fmla="val 247"/>
                <a:gd name="f187" fmla="val 239"/>
                <a:gd name="f188" fmla="val 230"/>
                <a:gd name="f189" fmla="val 258"/>
                <a:gd name="f190" fmla="val 245"/>
                <a:gd name="f191" fmla="val 229"/>
                <a:gd name="f192" fmla="val 224"/>
                <a:gd name="f193" fmla="val 220"/>
                <a:gd name="f194" fmla="val 253"/>
                <a:gd name="f195" fmla="val 195"/>
                <a:gd name="f196" fmla="val 286"/>
                <a:gd name="f197" fmla="val 322"/>
                <a:gd name="f198" fmla="val 199"/>
                <a:gd name="f199" fmla="val 217"/>
                <a:gd name="f200" fmla="val 325"/>
                <a:gd name="f201" fmla="val 414"/>
                <a:gd name="f202" fmla="val 513"/>
                <a:gd name="f203" fmla="val 522"/>
                <a:gd name="f204" fmla="val 530"/>
                <a:gd name="f205" fmla="val 539"/>
                <a:gd name="f206" fmla="val 323"/>
                <a:gd name="f207" fmla="val 557"/>
                <a:gd name="f208" fmla="val 318"/>
                <a:gd name="f209" fmla="val 306"/>
                <a:gd name="f210" fmla="val 573"/>
                <a:gd name="f211" fmla="val 288"/>
                <a:gd name="f212" fmla="val 576"/>
                <a:gd name="f213" fmla="val 263"/>
                <a:gd name="f214" fmla="val 574"/>
                <a:gd name="f215" fmla="val 237"/>
                <a:gd name="f216" fmla="val 212"/>
                <a:gd name="f217" fmla="val 535"/>
                <a:gd name="f218" fmla="val 213"/>
                <a:gd name="f219" fmla="val 534"/>
                <a:gd name="f220" fmla="val 537"/>
                <a:gd name="f221" fmla="val 528"/>
                <a:gd name="f222" fmla="val 511"/>
                <a:gd name="f223" fmla="val 496"/>
                <a:gd name="f224" fmla="val 477"/>
                <a:gd name="f225" fmla="val 219"/>
                <a:gd name="f226" fmla="val 473"/>
                <a:gd name="f227" fmla="val 465"/>
                <a:gd name="f228" fmla="val 466"/>
                <a:gd name="f229" fmla="val 464"/>
                <a:gd name="f230" fmla="val 457"/>
                <a:gd name="f231" fmla="val 450"/>
                <a:gd name="f232" fmla="val 232"/>
                <a:gd name="f233" fmla="val 226"/>
                <a:gd name="f234" fmla="val 429"/>
                <a:gd name="f235" fmla="val 223"/>
                <a:gd name="f236" fmla="val 397"/>
                <a:gd name="f237" fmla="val 380"/>
                <a:gd name="f238" fmla="val 370"/>
                <a:gd name="f239" fmla="val 356"/>
                <a:gd name="f240" fmla="val 338"/>
                <a:gd name="f241" fmla="val 317"/>
                <a:gd name="f242" fmla="val 310"/>
                <a:gd name="f243" fmla="val 305"/>
                <a:gd name="f244" fmla="val 297"/>
                <a:gd name="f245" fmla="val 227"/>
                <a:gd name="f246" fmla="val 290"/>
                <a:gd name="f247" fmla="val 273"/>
                <a:gd name="f248" fmla="+- 0 0 -90"/>
                <a:gd name="f249" fmla="*/ f3 1 602"/>
                <a:gd name="f250" fmla="*/ f4 1 448"/>
                <a:gd name="f251" fmla="val f5"/>
                <a:gd name="f252" fmla="val f6"/>
                <a:gd name="f253" fmla="val f7"/>
                <a:gd name="f254" fmla="*/ f248 f0 1"/>
                <a:gd name="f255" fmla="+- f253 0 f251"/>
                <a:gd name="f256" fmla="+- f252 0 f251"/>
                <a:gd name="f257" fmla="*/ f254 1 f2"/>
                <a:gd name="f258" fmla="*/ f256 1 602"/>
                <a:gd name="f259" fmla="*/ f255 1 448"/>
                <a:gd name="f260" fmla="*/ 284 f256 1"/>
                <a:gd name="f261" fmla="*/ 20 f255 1"/>
                <a:gd name="f262" fmla="*/ 443 f256 1"/>
                <a:gd name="f263" fmla="*/ 66 f255 1"/>
                <a:gd name="f264" fmla="*/ 544 f256 1"/>
                <a:gd name="f265" fmla="*/ 82 f255 1"/>
                <a:gd name="f266" fmla="*/ 601 f256 1"/>
                <a:gd name="f267" fmla="*/ 270 f255 1"/>
                <a:gd name="f268" fmla="*/ 193 f256 1"/>
                <a:gd name="f269" fmla="*/ 351 f255 1"/>
                <a:gd name="f270" fmla="*/ 169 f256 1"/>
                <a:gd name="f271" fmla="*/ 222 f255 1"/>
                <a:gd name="f272" fmla="*/ 510 f256 1"/>
                <a:gd name="f273" fmla="*/ 197 f255 1"/>
                <a:gd name="f274" fmla="*/ 575 f256 1"/>
                <a:gd name="f275" fmla="*/ 141 f255 1"/>
                <a:gd name="f276" fmla="*/ 479 f256 1"/>
                <a:gd name="f277" fmla="*/ 106 f255 1"/>
                <a:gd name="f278" fmla="*/ 484 f256 1"/>
                <a:gd name="f279" fmla="*/ 186 f255 1"/>
                <a:gd name="f280" fmla="*/ 362 f256 1"/>
                <a:gd name="f281" fmla="*/ 41 f255 1"/>
                <a:gd name="f282" fmla="*/ 233 f256 1"/>
                <a:gd name="f283" fmla="*/ 57 f255 1"/>
                <a:gd name="f284" fmla="*/ 33 f256 1"/>
                <a:gd name="f285" fmla="*/ 234 f255 1"/>
                <a:gd name="f286" fmla="*/ 231 f256 1"/>
                <a:gd name="f287" fmla="*/ 406 f255 1"/>
                <a:gd name="f288" fmla="*/ 332 f256 1"/>
                <a:gd name="f289" fmla="*/ 412 f255 1"/>
                <a:gd name="f290" fmla="*/ 359 f255 1"/>
                <a:gd name="f291" fmla="*/ 438 f256 1"/>
                <a:gd name="f292" fmla="*/ 385 f255 1"/>
                <a:gd name="f293" fmla="*/ 274 f256 1"/>
                <a:gd name="f294" fmla="*/ 428 f255 1"/>
                <a:gd name="f295" fmla="*/ 159 f256 1"/>
                <a:gd name="f296" fmla="*/ 432 f255 1"/>
                <a:gd name="f297" fmla="*/ 189 f256 1"/>
                <a:gd name="f298" fmla="*/ 4 f255 1"/>
                <a:gd name="f299" fmla="*/ 260 f256 1"/>
                <a:gd name="f300" fmla="*/ 48 f255 1"/>
                <a:gd name="f301" fmla="*/ 256 f256 1"/>
                <a:gd name="f302" fmla="*/ 266 f255 1"/>
                <a:gd name="f303" fmla="*/ 230 f256 1"/>
                <a:gd name="f304" fmla="*/ 245 f255 1"/>
                <a:gd name="f305" fmla="*/ 194 f256 1"/>
                <a:gd name="f306" fmla="*/ 253 f255 1"/>
                <a:gd name="f307" fmla="*/ 217 f256 1"/>
                <a:gd name="f308" fmla="*/ 326 f255 1"/>
                <a:gd name="f309" fmla="*/ 539 f256 1"/>
                <a:gd name="f310" fmla="*/ 323 f255 1"/>
                <a:gd name="f311" fmla="*/ 574 f256 1"/>
                <a:gd name="f312" fmla="*/ 212 f255 1"/>
                <a:gd name="f313" fmla="*/ 512 f256 1"/>
                <a:gd name="f314" fmla="*/ 473 f256 1"/>
                <a:gd name="f315" fmla="*/ 225 f255 1"/>
                <a:gd name="f316" fmla="*/ 444 f256 1"/>
                <a:gd name="f317" fmla="*/ 265 f255 1"/>
                <a:gd name="f318" fmla="*/ 397 f256 1"/>
                <a:gd name="f319" fmla="*/ 370 f256 1"/>
                <a:gd name="f320" fmla="*/ 303 f256 1"/>
                <a:gd name="f321" fmla="*/ 221 f255 1"/>
                <a:gd name="f322" fmla="+- f257 0 f1"/>
                <a:gd name="f323" fmla="*/ f260 1 602"/>
                <a:gd name="f324" fmla="*/ f261 1 448"/>
                <a:gd name="f325" fmla="*/ f262 1 602"/>
                <a:gd name="f326" fmla="*/ f263 1 448"/>
                <a:gd name="f327" fmla="*/ f264 1 602"/>
                <a:gd name="f328" fmla="*/ f265 1 448"/>
                <a:gd name="f329" fmla="*/ f266 1 602"/>
                <a:gd name="f330" fmla="*/ f267 1 448"/>
                <a:gd name="f331" fmla="*/ f268 1 602"/>
                <a:gd name="f332" fmla="*/ f269 1 448"/>
                <a:gd name="f333" fmla="*/ f270 1 602"/>
                <a:gd name="f334" fmla="*/ f271 1 448"/>
                <a:gd name="f335" fmla="*/ f272 1 602"/>
                <a:gd name="f336" fmla="*/ f273 1 448"/>
                <a:gd name="f337" fmla="*/ f274 1 602"/>
                <a:gd name="f338" fmla="*/ f275 1 448"/>
                <a:gd name="f339" fmla="*/ f276 1 602"/>
                <a:gd name="f340" fmla="*/ f277 1 448"/>
                <a:gd name="f341" fmla="*/ f278 1 602"/>
                <a:gd name="f342" fmla="*/ f279 1 448"/>
                <a:gd name="f343" fmla="*/ f280 1 602"/>
                <a:gd name="f344" fmla="*/ f281 1 448"/>
                <a:gd name="f345" fmla="*/ f282 1 602"/>
                <a:gd name="f346" fmla="*/ f283 1 448"/>
                <a:gd name="f347" fmla="*/ f284 1 602"/>
                <a:gd name="f348" fmla="*/ f285 1 448"/>
                <a:gd name="f349" fmla="*/ f286 1 602"/>
                <a:gd name="f350" fmla="*/ f287 1 448"/>
                <a:gd name="f351" fmla="*/ f288 1 602"/>
                <a:gd name="f352" fmla="*/ f289 1 448"/>
                <a:gd name="f353" fmla="*/ f290 1 448"/>
                <a:gd name="f354" fmla="*/ f291 1 602"/>
                <a:gd name="f355" fmla="*/ f292 1 448"/>
                <a:gd name="f356" fmla="*/ f293 1 602"/>
                <a:gd name="f357" fmla="*/ f294 1 448"/>
                <a:gd name="f358" fmla="*/ f295 1 602"/>
                <a:gd name="f359" fmla="*/ f296 1 448"/>
                <a:gd name="f360" fmla="*/ f297 1 602"/>
                <a:gd name="f361" fmla="*/ f298 1 448"/>
                <a:gd name="f362" fmla="*/ f299 1 602"/>
                <a:gd name="f363" fmla="*/ f300 1 448"/>
                <a:gd name="f364" fmla="*/ f301 1 602"/>
                <a:gd name="f365" fmla="*/ f302 1 448"/>
                <a:gd name="f366" fmla="*/ f303 1 602"/>
                <a:gd name="f367" fmla="*/ f304 1 448"/>
                <a:gd name="f368" fmla="*/ f305 1 602"/>
                <a:gd name="f369" fmla="*/ f306 1 448"/>
                <a:gd name="f370" fmla="*/ f307 1 602"/>
                <a:gd name="f371" fmla="*/ f308 1 448"/>
                <a:gd name="f372" fmla="*/ f309 1 602"/>
                <a:gd name="f373" fmla="*/ f310 1 448"/>
                <a:gd name="f374" fmla="*/ f311 1 602"/>
                <a:gd name="f375" fmla="*/ f312 1 448"/>
                <a:gd name="f376" fmla="*/ f313 1 602"/>
                <a:gd name="f377" fmla="*/ f314 1 602"/>
                <a:gd name="f378" fmla="*/ f315 1 448"/>
                <a:gd name="f379" fmla="*/ f316 1 602"/>
                <a:gd name="f380" fmla="*/ f317 1 448"/>
                <a:gd name="f381" fmla="*/ f318 1 602"/>
                <a:gd name="f382" fmla="*/ f319 1 602"/>
                <a:gd name="f383" fmla="*/ f320 1 602"/>
                <a:gd name="f384" fmla="*/ f321 1 448"/>
                <a:gd name="f385" fmla="*/ 0 1 f258"/>
                <a:gd name="f386" fmla="*/ f252 1 f258"/>
                <a:gd name="f387" fmla="*/ 0 1 f259"/>
                <a:gd name="f388" fmla="*/ f253 1 f259"/>
                <a:gd name="f389" fmla="*/ f323 1 f258"/>
                <a:gd name="f390" fmla="*/ f324 1 f259"/>
                <a:gd name="f391" fmla="*/ f325 1 f258"/>
                <a:gd name="f392" fmla="*/ f326 1 f259"/>
                <a:gd name="f393" fmla="*/ f327 1 f258"/>
                <a:gd name="f394" fmla="*/ f328 1 f259"/>
                <a:gd name="f395" fmla="*/ f329 1 f258"/>
                <a:gd name="f396" fmla="*/ f330 1 f259"/>
                <a:gd name="f397" fmla="*/ f331 1 f258"/>
                <a:gd name="f398" fmla="*/ f332 1 f259"/>
                <a:gd name="f399" fmla="*/ f333 1 f258"/>
                <a:gd name="f400" fmla="*/ f334 1 f259"/>
                <a:gd name="f401" fmla="*/ f335 1 f258"/>
                <a:gd name="f402" fmla="*/ f336 1 f259"/>
                <a:gd name="f403" fmla="*/ f337 1 f258"/>
                <a:gd name="f404" fmla="*/ f338 1 f259"/>
                <a:gd name="f405" fmla="*/ f339 1 f258"/>
                <a:gd name="f406" fmla="*/ f340 1 f259"/>
                <a:gd name="f407" fmla="*/ f341 1 f258"/>
                <a:gd name="f408" fmla="*/ f342 1 f259"/>
                <a:gd name="f409" fmla="*/ f343 1 f258"/>
                <a:gd name="f410" fmla="*/ f344 1 f259"/>
                <a:gd name="f411" fmla="*/ f345 1 f258"/>
                <a:gd name="f412" fmla="*/ f346 1 f259"/>
                <a:gd name="f413" fmla="*/ f347 1 f258"/>
                <a:gd name="f414" fmla="*/ f348 1 f259"/>
                <a:gd name="f415" fmla="*/ f349 1 f258"/>
                <a:gd name="f416" fmla="*/ f350 1 f259"/>
                <a:gd name="f417" fmla="*/ f351 1 f258"/>
                <a:gd name="f418" fmla="*/ f352 1 f259"/>
                <a:gd name="f419" fmla="*/ f353 1 f259"/>
                <a:gd name="f420" fmla="*/ f354 1 f258"/>
                <a:gd name="f421" fmla="*/ f355 1 f259"/>
                <a:gd name="f422" fmla="*/ f356 1 f258"/>
                <a:gd name="f423" fmla="*/ f357 1 f259"/>
                <a:gd name="f424" fmla="*/ f358 1 f258"/>
                <a:gd name="f425" fmla="*/ f359 1 f259"/>
                <a:gd name="f426" fmla="*/ f360 1 f258"/>
                <a:gd name="f427" fmla="*/ f361 1 f259"/>
                <a:gd name="f428" fmla="*/ f362 1 f258"/>
                <a:gd name="f429" fmla="*/ f363 1 f259"/>
                <a:gd name="f430" fmla="*/ f364 1 f258"/>
                <a:gd name="f431" fmla="*/ f365 1 f259"/>
                <a:gd name="f432" fmla="*/ f366 1 f258"/>
                <a:gd name="f433" fmla="*/ f367 1 f259"/>
                <a:gd name="f434" fmla="*/ f368 1 f258"/>
                <a:gd name="f435" fmla="*/ f369 1 f259"/>
                <a:gd name="f436" fmla="*/ f370 1 f258"/>
                <a:gd name="f437" fmla="*/ f371 1 f259"/>
                <a:gd name="f438" fmla="*/ f372 1 f258"/>
                <a:gd name="f439" fmla="*/ f373 1 f259"/>
                <a:gd name="f440" fmla="*/ f374 1 f258"/>
                <a:gd name="f441" fmla="*/ f375 1 f259"/>
                <a:gd name="f442" fmla="*/ f376 1 f258"/>
                <a:gd name="f443" fmla="*/ f377 1 f258"/>
                <a:gd name="f444" fmla="*/ f378 1 f259"/>
                <a:gd name="f445" fmla="*/ f379 1 f258"/>
                <a:gd name="f446" fmla="*/ f380 1 f259"/>
                <a:gd name="f447" fmla="*/ f381 1 f258"/>
                <a:gd name="f448" fmla="*/ f382 1 f258"/>
                <a:gd name="f449" fmla="*/ f383 1 f258"/>
                <a:gd name="f450" fmla="*/ f384 1 f259"/>
                <a:gd name="f451" fmla="*/ f385 f249 1"/>
                <a:gd name="f452" fmla="*/ f386 f249 1"/>
                <a:gd name="f453" fmla="*/ f388 f250 1"/>
                <a:gd name="f454" fmla="*/ f387 f250 1"/>
                <a:gd name="f455" fmla="*/ f389 f249 1"/>
                <a:gd name="f456" fmla="*/ f390 f250 1"/>
                <a:gd name="f457" fmla="*/ f391 f249 1"/>
                <a:gd name="f458" fmla="*/ f392 f250 1"/>
                <a:gd name="f459" fmla="*/ f393 f249 1"/>
                <a:gd name="f460" fmla="*/ f394 f250 1"/>
                <a:gd name="f461" fmla="*/ f395 f249 1"/>
                <a:gd name="f462" fmla="*/ f396 f250 1"/>
                <a:gd name="f463" fmla="*/ f397 f249 1"/>
                <a:gd name="f464" fmla="*/ f398 f250 1"/>
                <a:gd name="f465" fmla="*/ f399 f249 1"/>
                <a:gd name="f466" fmla="*/ f400 f250 1"/>
                <a:gd name="f467" fmla="*/ f401 f249 1"/>
                <a:gd name="f468" fmla="*/ f402 f250 1"/>
                <a:gd name="f469" fmla="*/ f403 f249 1"/>
                <a:gd name="f470" fmla="*/ f404 f250 1"/>
                <a:gd name="f471" fmla="*/ f405 f249 1"/>
                <a:gd name="f472" fmla="*/ f406 f250 1"/>
                <a:gd name="f473" fmla="*/ f407 f249 1"/>
                <a:gd name="f474" fmla="*/ f408 f250 1"/>
                <a:gd name="f475" fmla="*/ f409 f249 1"/>
                <a:gd name="f476" fmla="*/ f410 f250 1"/>
                <a:gd name="f477" fmla="*/ f411 f249 1"/>
                <a:gd name="f478" fmla="*/ f412 f250 1"/>
                <a:gd name="f479" fmla="*/ f413 f249 1"/>
                <a:gd name="f480" fmla="*/ f414 f250 1"/>
                <a:gd name="f481" fmla="*/ f415 f249 1"/>
                <a:gd name="f482" fmla="*/ f416 f250 1"/>
                <a:gd name="f483" fmla="*/ f417 f249 1"/>
                <a:gd name="f484" fmla="*/ f418 f250 1"/>
                <a:gd name="f485" fmla="*/ f419 f250 1"/>
                <a:gd name="f486" fmla="*/ f420 f249 1"/>
                <a:gd name="f487" fmla="*/ f421 f250 1"/>
                <a:gd name="f488" fmla="*/ f422 f249 1"/>
                <a:gd name="f489" fmla="*/ f423 f250 1"/>
                <a:gd name="f490" fmla="*/ f424 f249 1"/>
                <a:gd name="f491" fmla="*/ f425 f250 1"/>
                <a:gd name="f492" fmla="*/ f426 f249 1"/>
                <a:gd name="f493" fmla="*/ f427 f250 1"/>
                <a:gd name="f494" fmla="*/ f428 f249 1"/>
                <a:gd name="f495" fmla="*/ f429 f250 1"/>
                <a:gd name="f496" fmla="*/ f430 f249 1"/>
                <a:gd name="f497" fmla="*/ f431 f250 1"/>
                <a:gd name="f498" fmla="*/ f432 f249 1"/>
                <a:gd name="f499" fmla="*/ f433 f250 1"/>
                <a:gd name="f500" fmla="*/ f434 f249 1"/>
                <a:gd name="f501" fmla="*/ f435 f250 1"/>
                <a:gd name="f502" fmla="*/ f436 f249 1"/>
                <a:gd name="f503" fmla="*/ f437 f250 1"/>
                <a:gd name="f504" fmla="*/ f438 f249 1"/>
                <a:gd name="f505" fmla="*/ f439 f250 1"/>
                <a:gd name="f506" fmla="*/ f440 f249 1"/>
                <a:gd name="f507" fmla="*/ f441 f250 1"/>
                <a:gd name="f508" fmla="*/ f442 f249 1"/>
                <a:gd name="f509" fmla="*/ f443 f249 1"/>
                <a:gd name="f510" fmla="*/ f444 f250 1"/>
                <a:gd name="f511" fmla="*/ f445 f249 1"/>
                <a:gd name="f512" fmla="*/ f446 f250 1"/>
                <a:gd name="f513" fmla="*/ f447 f249 1"/>
                <a:gd name="f514" fmla="*/ f448 f249 1"/>
                <a:gd name="f515" fmla="*/ f449 f249 1"/>
                <a:gd name="f516" fmla="*/ f450 f250 1"/>
              </a:gdLst>
              <a:ahLst/>
              <a:cxnLst>
                <a:cxn ang="3cd4">
                  <a:pos x="hc" y="t"/>
                </a:cxn>
                <a:cxn ang="0">
                  <a:pos x="r" y="vc"/>
                </a:cxn>
                <a:cxn ang="cd4">
                  <a:pos x="hc" y="b"/>
                </a:cxn>
                <a:cxn ang="cd2">
                  <a:pos x="l" y="vc"/>
                </a:cxn>
                <a:cxn ang="f322">
                  <a:pos x="f455" y="f456"/>
                </a:cxn>
                <a:cxn ang="f322">
                  <a:pos x="f457" y="f458"/>
                </a:cxn>
                <a:cxn ang="f322">
                  <a:pos x="f459" y="f460"/>
                </a:cxn>
                <a:cxn ang="f322">
                  <a:pos x="f461" y="f462"/>
                </a:cxn>
                <a:cxn ang="f322">
                  <a:pos x="f463" y="f464"/>
                </a:cxn>
                <a:cxn ang="f322">
                  <a:pos x="f465" y="f466"/>
                </a:cxn>
                <a:cxn ang="f322">
                  <a:pos x="f467" y="f468"/>
                </a:cxn>
                <a:cxn ang="f322">
                  <a:pos x="f469" y="f470"/>
                </a:cxn>
                <a:cxn ang="f322">
                  <a:pos x="f471" y="f472"/>
                </a:cxn>
                <a:cxn ang="f322">
                  <a:pos x="f473" y="f474"/>
                </a:cxn>
                <a:cxn ang="f322">
                  <a:pos x="f475" y="f476"/>
                </a:cxn>
                <a:cxn ang="f322">
                  <a:pos x="f477" y="f478"/>
                </a:cxn>
                <a:cxn ang="f322">
                  <a:pos x="f479" y="f480"/>
                </a:cxn>
                <a:cxn ang="f322">
                  <a:pos x="f481" y="f482"/>
                </a:cxn>
                <a:cxn ang="f322">
                  <a:pos x="f483" y="f484"/>
                </a:cxn>
                <a:cxn ang="f322">
                  <a:pos x="f457" y="f485"/>
                </a:cxn>
                <a:cxn ang="f322">
                  <a:pos x="f486" y="f487"/>
                </a:cxn>
                <a:cxn ang="f322">
                  <a:pos x="f488" y="f489"/>
                </a:cxn>
                <a:cxn ang="f322">
                  <a:pos x="f490" y="f491"/>
                </a:cxn>
                <a:cxn ang="f322">
                  <a:pos x="f492" y="f493"/>
                </a:cxn>
                <a:cxn ang="f322">
                  <a:pos x="f494" y="f495"/>
                </a:cxn>
                <a:cxn ang="f322">
                  <a:pos x="f496" y="f497"/>
                </a:cxn>
                <a:cxn ang="f322">
                  <a:pos x="f498" y="f499"/>
                </a:cxn>
                <a:cxn ang="f322">
                  <a:pos x="f500" y="f501"/>
                </a:cxn>
                <a:cxn ang="f322">
                  <a:pos x="f502" y="f503"/>
                </a:cxn>
                <a:cxn ang="f322">
                  <a:pos x="f504" y="f505"/>
                </a:cxn>
                <a:cxn ang="f322">
                  <a:pos x="f506" y="f507"/>
                </a:cxn>
                <a:cxn ang="f322">
                  <a:pos x="f508" y="f497"/>
                </a:cxn>
                <a:cxn ang="f322">
                  <a:pos x="f509" y="f510"/>
                </a:cxn>
                <a:cxn ang="f322">
                  <a:pos x="f511" y="f512"/>
                </a:cxn>
                <a:cxn ang="f322">
                  <a:pos x="f513" y="f466"/>
                </a:cxn>
                <a:cxn ang="f322">
                  <a:pos x="f514" y="f512"/>
                </a:cxn>
                <a:cxn ang="f322">
                  <a:pos x="f483" y="f510"/>
                </a:cxn>
                <a:cxn ang="f322">
                  <a:pos x="f515" y="f497"/>
                </a:cxn>
                <a:cxn ang="f322">
                  <a:pos x="f496" y="f516"/>
                </a:cxn>
              </a:cxnLst>
              <a:rect l="f451" t="f454" r="f452" b="f453"/>
              <a:pathLst>
                <a:path w="602" h="448">
                  <a:moveTo>
                    <a:pt x="f8" y="f9"/>
                  </a:moveTo>
                  <a:cubicBezTo>
                    <a:pt x="f10" y="f11"/>
                    <a:pt x="f12" y="f13"/>
                    <a:pt x="f14" y="f15"/>
                  </a:cubicBezTo>
                  <a:cubicBezTo>
                    <a:pt x="f16" y="f17"/>
                    <a:pt x="f18" y="f5"/>
                    <a:pt x="f19" y="f20"/>
                  </a:cubicBezTo>
                  <a:cubicBezTo>
                    <a:pt x="f21" y="f22"/>
                    <a:pt x="f23" y="f24"/>
                    <a:pt x="f25" y="f26"/>
                  </a:cubicBezTo>
                  <a:cubicBezTo>
                    <a:pt x="f27" y="f28"/>
                    <a:pt x="f29" y="f30"/>
                    <a:pt x="f31" y="f30"/>
                  </a:cubicBezTo>
                  <a:cubicBezTo>
                    <a:pt x="f32" y="f30"/>
                    <a:pt x="f33" y="f34"/>
                    <a:pt x="f35" y="f36"/>
                  </a:cubicBezTo>
                  <a:cubicBezTo>
                    <a:pt x="f37" y="f38"/>
                    <a:pt x="f6" y="f39"/>
                    <a:pt x="f40" y="f41"/>
                  </a:cubicBezTo>
                  <a:cubicBezTo>
                    <a:pt x="f40" y="f42"/>
                    <a:pt x="f40" y="f43"/>
                    <a:pt x="f40" y="f44"/>
                  </a:cubicBezTo>
                  <a:cubicBezTo>
                    <a:pt x="f40" y="f45"/>
                    <a:pt x="f46" y="f47"/>
                    <a:pt x="f33" y="f47"/>
                  </a:cubicBezTo>
                  <a:cubicBezTo>
                    <a:pt x="f23" y="f47"/>
                    <a:pt x="f48" y="f47"/>
                    <a:pt x="f49" y="f50"/>
                  </a:cubicBezTo>
                  <a:cubicBezTo>
                    <a:pt x="f51" y="f50"/>
                    <a:pt x="f52" y="f53"/>
                    <a:pt x="f54" y="f55"/>
                  </a:cubicBezTo>
                  <a:cubicBezTo>
                    <a:pt x="f56" y="f57"/>
                    <a:pt x="f56" y="f58"/>
                    <a:pt x="f54" y="f59"/>
                  </a:cubicBezTo>
                  <a:cubicBezTo>
                    <a:pt x="f52" y="f60"/>
                    <a:pt x="f61" y="f62"/>
                    <a:pt x="f63" y="f62"/>
                  </a:cubicBezTo>
                  <a:cubicBezTo>
                    <a:pt x="f64" y="f65"/>
                    <a:pt x="f66" y="f62"/>
                    <a:pt x="f67" y="f62"/>
                  </a:cubicBezTo>
                  <a:cubicBezTo>
                    <a:pt x="f33" y="f62"/>
                    <a:pt x="f68" y="f62"/>
                    <a:pt x="f69" y="f63"/>
                  </a:cubicBezTo>
                  <a:cubicBezTo>
                    <a:pt x="f70" y="f71"/>
                    <a:pt x="f72" y="f73"/>
                    <a:pt x="f74" y="f75"/>
                  </a:cubicBezTo>
                  <a:cubicBezTo>
                    <a:pt x="f76" y="f77"/>
                    <a:pt x="f78" y="f79"/>
                    <a:pt x="f68" y="f80"/>
                  </a:cubicBezTo>
                  <a:cubicBezTo>
                    <a:pt x="f81" y="f82"/>
                    <a:pt x="f83" y="f80"/>
                    <a:pt x="f84" y="f80"/>
                  </a:cubicBezTo>
                  <a:cubicBezTo>
                    <a:pt x="f85" y="f86"/>
                    <a:pt x="f87" y="f88"/>
                    <a:pt x="f89" y="f90"/>
                  </a:cubicBezTo>
                  <a:cubicBezTo>
                    <a:pt x="f87" y="f91"/>
                    <a:pt x="f92" y="f91"/>
                    <a:pt x="f93" y="f94"/>
                  </a:cubicBezTo>
                  <a:cubicBezTo>
                    <a:pt x="f95" y="f96"/>
                    <a:pt x="f97" y="f98"/>
                    <a:pt x="f99" y="f100"/>
                  </a:cubicBezTo>
                  <a:cubicBezTo>
                    <a:pt x="f101" y="f102"/>
                    <a:pt x="f103" y="f9"/>
                    <a:pt x="f104" y="f105"/>
                  </a:cubicBezTo>
                  <a:cubicBezTo>
                    <a:pt x="f45" y="f106"/>
                    <a:pt x="f107" y="f108"/>
                    <a:pt x="f109" y="f110"/>
                  </a:cubicBezTo>
                  <a:cubicBezTo>
                    <a:pt x="f111" y="f112"/>
                    <a:pt x="f113" y="f112"/>
                    <a:pt x="f114" y="f115"/>
                  </a:cubicBezTo>
                  <a:cubicBezTo>
                    <a:pt x="f116" y="f108"/>
                    <a:pt x="f60" y="f117"/>
                    <a:pt x="f118" y="f11"/>
                  </a:cubicBezTo>
                  <a:cubicBezTo>
                    <a:pt x="f119" y="f26"/>
                    <a:pt x="f120" y="f121"/>
                    <a:pt x="f24" y="f122"/>
                  </a:cubicBezTo>
                  <a:cubicBezTo>
                    <a:pt x="f11" y="f107"/>
                    <a:pt x="f79" y="f123"/>
                    <a:pt x="f71" y="f23"/>
                  </a:cubicBezTo>
                  <a:cubicBezTo>
                    <a:pt x="f124" y="f125"/>
                    <a:pt x="f126" y="f127"/>
                    <a:pt x="f43" y="f128"/>
                  </a:cubicBezTo>
                  <a:cubicBezTo>
                    <a:pt x="f129" y="f123"/>
                    <a:pt x="f10" y="f130"/>
                    <a:pt x="f131" y="f128"/>
                  </a:cubicBezTo>
                  <a:cubicBezTo>
                    <a:pt x="f132" y="f127"/>
                    <a:pt x="f45" y="f133"/>
                    <a:pt x="f134" y="f23"/>
                  </a:cubicBezTo>
                  <a:cubicBezTo>
                    <a:pt x="f135" y="f136"/>
                    <a:pt x="f137" y="f138"/>
                    <a:pt x="f125" y="f139"/>
                  </a:cubicBezTo>
                  <a:cubicBezTo>
                    <a:pt x="f140" y="f141"/>
                    <a:pt x="f142" y="f143"/>
                    <a:pt x="f25" y="f144"/>
                  </a:cubicBezTo>
                  <a:cubicBezTo>
                    <a:pt x="f145" y="f104"/>
                    <a:pt x="f146" y="f147"/>
                    <a:pt x="f148" y="f149"/>
                  </a:cubicBezTo>
                  <a:cubicBezTo>
                    <a:pt x="f150" y="f151"/>
                    <a:pt x="f25" y="f152"/>
                    <a:pt x="f153" y="f138"/>
                  </a:cubicBezTo>
                  <a:cubicBezTo>
                    <a:pt x="f99" y="f154"/>
                    <a:pt x="f155" y="f156"/>
                    <a:pt x="f157" y="f158"/>
                  </a:cubicBezTo>
                  <a:cubicBezTo>
                    <a:pt x="f159" y="f160"/>
                    <a:pt x="f161" y="f162"/>
                    <a:pt x="f163" y="f164"/>
                  </a:cubicBezTo>
                  <a:cubicBezTo>
                    <a:pt x="f165" y="f166"/>
                    <a:pt x="f167" y="f168"/>
                    <a:pt x="f169" y="f170"/>
                  </a:cubicBezTo>
                  <a:cubicBezTo>
                    <a:pt x="f171" y="f7"/>
                    <a:pt x="f172" y="f25"/>
                    <a:pt x="f173" y="f162"/>
                  </a:cubicBezTo>
                  <a:cubicBezTo>
                    <a:pt x="f174" y="f136"/>
                    <a:pt x="f5" y="f64"/>
                    <a:pt x="f175" y="f176"/>
                  </a:cubicBezTo>
                  <a:cubicBezTo>
                    <a:pt x="f177" y="f79"/>
                    <a:pt x="f178" y="f117"/>
                    <a:pt x="f179" y="f20"/>
                  </a:cubicBezTo>
                  <a:cubicBezTo>
                    <a:pt x="f180" y="f5"/>
                    <a:pt x="f181" y="f17"/>
                    <a:pt x="f182" y="f183"/>
                  </a:cubicBezTo>
                  <a:cubicBezTo>
                    <a:pt x="f184" y="f185"/>
                    <a:pt x="f129" y="f11"/>
                    <a:pt x="f8" y="f9"/>
                  </a:cubicBezTo>
                  <a:close/>
                  <a:moveTo>
                    <a:pt x="f167" y="f171"/>
                  </a:moveTo>
                  <a:cubicBezTo>
                    <a:pt x="f167" y="f182"/>
                    <a:pt x="f167" y="f169"/>
                    <a:pt x="f167" y="f165"/>
                  </a:cubicBezTo>
                  <a:cubicBezTo>
                    <a:pt x="f186" y="f165"/>
                    <a:pt x="f187" y="f165"/>
                    <a:pt x="f188" y="f165"/>
                  </a:cubicBezTo>
                  <a:cubicBezTo>
                    <a:pt x="f188" y="f189"/>
                    <a:pt x="f188" y="f129"/>
                    <a:pt x="f188" y="f190"/>
                  </a:cubicBezTo>
                  <a:cubicBezTo>
                    <a:pt x="f188" y="f182"/>
                    <a:pt x="f188" y="f43"/>
                    <a:pt x="f191" y="f192"/>
                  </a:cubicBezTo>
                  <a:cubicBezTo>
                    <a:pt x="f63" y="f193"/>
                    <a:pt x="f63" y="f193"/>
                    <a:pt x="f63" y="f194"/>
                  </a:cubicBezTo>
                  <a:cubicBezTo>
                    <a:pt x="f63" y="f10"/>
                    <a:pt x="f195" y="f196"/>
                    <a:pt x="f49" y="f48"/>
                  </a:cubicBezTo>
                  <a:cubicBezTo>
                    <a:pt x="f42" y="f197"/>
                    <a:pt x="f198" y="f55"/>
                    <a:pt x="f199" y="f55"/>
                  </a:cubicBezTo>
                  <a:cubicBezTo>
                    <a:pt x="f107" y="f200"/>
                    <a:pt x="f201" y="f200"/>
                    <a:pt x="f202" y="f200"/>
                  </a:cubicBezTo>
                  <a:cubicBezTo>
                    <a:pt x="f203" y="f200"/>
                    <a:pt x="f204" y="f200"/>
                    <a:pt x="f205" y="f206"/>
                  </a:cubicBezTo>
                  <a:cubicBezTo>
                    <a:pt x="f207" y="f208"/>
                    <a:pt x="f46" y="f209"/>
                    <a:pt x="f210" y="f211"/>
                  </a:cubicBezTo>
                  <a:cubicBezTo>
                    <a:pt x="f212" y="f213"/>
                    <a:pt x="f214" y="f215"/>
                    <a:pt x="f214" y="f216"/>
                  </a:cubicBezTo>
                  <a:cubicBezTo>
                    <a:pt x="f217" y="f218"/>
                    <a:pt x="f219" y="f182"/>
                    <a:pt x="f220" y="f165"/>
                  </a:cubicBezTo>
                  <a:cubicBezTo>
                    <a:pt x="f221" y="f165"/>
                    <a:pt x="f33" y="f165"/>
                    <a:pt x="f89" y="f165"/>
                  </a:cubicBezTo>
                  <a:cubicBezTo>
                    <a:pt x="f89" y="f129"/>
                    <a:pt x="f222" y="f182"/>
                    <a:pt x="f67" y="f192"/>
                  </a:cubicBezTo>
                  <a:cubicBezTo>
                    <a:pt x="f223" y="f192"/>
                    <a:pt x="f224" y="f225"/>
                    <a:pt x="f226" y="f181"/>
                  </a:cubicBezTo>
                  <a:cubicBezTo>
                    <a:pt x="f227" y="f122"/>
                    <a:pt x="f228" y="f169"/>
                    <a:pt x="f229" y="f111"/>
                  </a:cubicBezTo>
                  <a:cubicBezTo>
                    <a:pt x="f230" y="f111"/>
                    <a:pt x="f231" y="f111"/>
                    <a:pt x="f97" y="f111"/>
                  </a:cubicBezTo>
                  <a:cubicBezTo>
                    <a:pt x="f160" y="f169"/>
                    <a:pt x="f145" y="f232"/>
                    <a:pt x="f153" y="f233"/>
                  </a:cubicBezTo>
                  <a:cubicBezTo>
                    <a:pt x="f234" y="f225"/>
                    <a:pt x="f23" y="f235"/>
                    <a:pt x="f236" y="f59"/>
                  </a:cubicBezTo>
                  <a:cubicBezTo>
                    <a:pt x="f236" y="f187"/>
                    <a:pt x="f236" y="f129"/>
                    <a:pt x="f236" y="f111"/>
                  </a:cubicBezTo>
                  <a:cubicBezTo>
                    <a:pt x="f137" y="f111"/>
                    <a:pt x="f237" y="f111"/>
                    <a:pt x="f238" y="f111"/>
                  </a:cubicBezTo>
                  <a:cubicBezTo>
                    <a:pt x="f238" y="f169"/>
                    <a:pt x="f238" y="f182"/>
                    <a:pt x="f238" y="f235"/>
                  </a:cubicBezTo>
                  <a:cubicBezTo>
                    <a:pt x="f239" y="f235"/>
                    <a:pt x="f240" y="f126"/>
                    <a:pt x="f134" y="f181"/>
                  </a:cubicBezTo>
                  <a:cubicBezTo>
                    <a:pt x="f200" y="f122"/>
                    <a:pt x="f55" y="f169"/>
                    <a:pt x="f206" y="f165"/>
                  </a:cubicBezTo>
                  <a:cubicBezTo>
                    <a:pt x="f241" y="f165"/>
                    <a:pt x="f242" y="f165"/>
                    <a:pt x="f48" y="f165"/>
                  </a:cubicBezTo>
                  <a:cubicBezTo>
                    <a:pt x="f132" y="f169"/>
                    <a:pt x="f243" y="f122"/>
                    <a:pt x="f244" y="f245"/>
                  </a:cubicBezTo>
                  <a:cubicBezTo>
                    <a:pt x="f246" y="f225"/>
                    <a:pt x="f247" y="f235"/>
                    <a:pt x="f167" y="f171"/>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9" name="Freeform 7">
              <a:extLst>
                <a:ext uri="{FF2B5EF4-FFF2-40B4-BE49-F238E27FC236}">
                  <a16:creationId xmlns:a16="http://schemas.microsoft.com/office/drawing/2014/main" id="{5D234DEB-6308-53CA-0E47-786C76B1BB03}"/>
                </a:ext>
              </a:extLst>
            </p:cNvPr>
            <p:cNvSpPr/>
            <p:nvPr/>
          </p:nvSpPr>
          <p:spPr>
            <a:xfrm>
              <a:off x="9043992" y="636586"/>
              <a:ext cx="884233" cy="1030291"/>
            </a:xfrm>
            <a:custGeom>
              <a:avLst/>
              <a:gdLst>
                <a:gd name="f0" fmla="val 10800000"/>
                <a:gd name="f1" fmla="val 5400000"/>
                <a:gd name="f2" fmla="val 180"/>
                <a:gd name="f3" fmla="val w"/>
                <a:gd name="f4" fmla="val h"/>
                <a:gd name="f5" fmla="val 0"/>
                <a:gd name="f6" fmla="val 169"/>
                <a:gd name="f7" fmla="val 197"/>
                <a:gd name="f8" fmla="val 20"/>
                <a:gd name="f9" fmla="val 35"/>
                <a:gd name="f10" fmla="val 2"/>
                <a:gd name="f11" fmla="val 48"/>
                <a:gd name="f12" fmla="val 4"/>
                <a:gd name="f13" fmla="val 61"/>
                <a:gd name="f14" fmla="val 7"/>
                <a:gd name="f15" fmla="val 138"/>
                <a:gd name="f16" fmla="val 28"/>
                <a:gd name="f17" fmla="val 87"/>
                <a:gd name="f18" fmla="val 148"/>
                <a:gd name="f19" fmla="val 168"/>
                <a:gd name="f20" fmla="val 141"/>
                <a:gd name="f21" fmla="val 111"/>
                <a:gd name="f22" fmla="val 190"/>
                <a:gd name="f23" fmla="val 63"/>
                <a:gd name="f24" fmla="val 179"/>
                <a:gd name="f25" fmla="val 22"/>
                <a:gd name="f26" fmla="val 159"/>
                <a:gd name="f27" fmla="val 9"/>
                <a:gd name="f28" fmla="val 107"/>
                <a:gd name="f29" fmla="val 71"/>
                <a:gd name="f30" fmla="val 6"/>
                <a:gd name="f31" fmla="val 36"/>
                <a:gd name="f32" fmla="val 120"/>
                <a:gd name="f33" fmla="val 165"/>
                <a:gd name="f34" fmla="val 146"/>
                <a:gd name="f35" fmla="val 103"/>
                <a:gd name="f36" fmla="val 113"/>
                <a:gd name="f37" fmla="val 40"/>
                <a:gd name="f38" fmla="val 31"/>
                <a:gd name="f39" fmla="val 44"/>
                <a:gd name="f40" fmla="val 30"/>
                <a:gd name="f41" fmla="val 17"/>
                <a:gd name="f42" fmla="val 106"/>
                <a:gd name="f43" fmla="val 51"/>
                <a:gd name="f44" fmla="val 155"/>
                <a:gd name="f45" fmla="+- 0 0 -90"/>
                <a:gd name="f46" fmla="*/ f3 1 169"/>
                <a:gd name="f47" fmla="*/ f4 1 197"/>
                <a:gd name="f48" fmla="val f5"/>
                <a:gd name="f49" fmla="val f6"/>
                <a:gd name="f50" fmla="val f7"/>
                <a:gd name="f51" fmla="*/ f45 f0 1"/>
                <a:gd name="f52" fmla="+- f50 0 f48"/>
                <a:gd name="f53" fmla="+- f49 0 f48"/>
                <a:gd name="f54" fmla="*/ f51 1 f2"/>
                <a:gd name="f55" fmla="*/ f53 1 169"/>
                <a:gd name="f56" fmla="*/ f52 1 197"/>
                <a:gd name="f57" fmla="*/ 20 f53 1"/>
                <a:gd name="f58" fmla="*/ 0 f52 1"/>
                <a:gd name="f59" fmla="*/ 61 f53 1"/>
                <a:gd name="f60" fmla="*/ 7 f52 1"/>
                <a:gd name="f61" fmla="*/ 148 f53 1"/>
                <a:gd name="f62" fmla="*/ 168 f52 1"/>
                <a:gd name="f63" fmla="*/ 111 f53 1"/>
                <a:gd name="f64" fmla="*/ 190 f52 1"/>
                <a:gd name="f65" fmla="*/ 9 f53 1"/>
                <a:gd name="f66" fmla="*/ 107 f52 1"/>
                <a:gd name="f67" fmla="*/ 120 f53 1"/>
                <a:gd name="f68" fmla="*/ 165 f52 1"/>
                <a:gd name="f69" fmla="*/ 48 f53 1"/>
                <a:gd name="f70" fmla="*/ 31 f52 1"/>
                <a:gd name="f71" fmla="*/ 35 f53 1"/>
                <a:gd name="f72" fmla="*/ 40 f52 1"/>
                <a:gd name="f73" fmla="+- f54 0 f1"/>
                <a:gd name="f74" fmla="*/ f57 1 169"/>
                <a:gd name="f75" fmla="*/ f58 1 197"/>
                <a:gd name="f76" fmla="*/ f59 1 169"/>
                <a:gd name="f77" fmla="*/ f60 1 197"/>
                <a:gd name="f78" fmla="*/ f61 1 169"/>
                <a:gd name="f79" fmla="*/ f62 1 197"/>
                <a:gd name="f80" fmla="*/ f63 1 169"/>
                <a:gd name="f81" fmla="*/ f64 1 197"/>
                <a:gd name="f82" fmla="*/ f65 1 169"/>
                <a:gd name="f83" fmla="*/ f66 1 197"/>
                <a:gd name="f84" fmla="*/ f67 1 169"/>
                <a:gd name="f85" fmla="*/ f68 1 197"/>
                <a:gd name="f86" fmla="*/ f69 1 169"/>
                <a:gd name="f87" fmla="*/ f70 1 197"/>
                <a:gd name="f88" fmla="*/ f71 1 169"/>
                <a:gd name="f89" fmla="*/ f72 1 197"/>
                <a:gd name="f90" fmla="*/ 0 1 f55"/>
                <a:gd name="f91" fmla="*/ f49 1 f55"/>
                <a:gd name="f92" fmla="*/ 0 1 f56"/>
                <a:gd name="f93" fmla="*/ f50 1 f56"/>
                <a:gd name="f94" fmla="*/ f74 1 f55"/>
                <a:gd name="f95" fmla="*/ f75 1 f56"/>
                <a:gd name="f96" fmla="*/ f76 1 f55"/>
                <a:gd name="f97" fmla="*/ f77 1 f56"/>
                <a:gd name="f98" fmla="*/ f78 1 f55"/>
                <a:gd name="f99" fmla="*/ f79 1 f56"/>
                <a:gd name="f100" fmla="*/ f80 1 f55"/>
                <a:gd name="f101" fmla="*/ f81 1 f56"/>
                <a:gd name="f102" fmla="*/ f82 1 f55"/>
                <a:gd name="f103" fmla="*/ f83 1 f56"/>
                <a:gd name="f104" fmla="*/ f84 1 f55"/>
                <a:gd name="f105" fmla="*/ f85 1 f56"/>
                <a:gd name="f106" fmla="*/ f86 1 f55"/>
                <a:gd name="f107" fmla="*/ f87 1 f56"/>
                <a:gd name="f108" fmla="*/ f88 1 f55"/>
                <a:gd name="f109" fmla="*/ f89 1 f56"/>
                <a:gd name="f110" fmla="*/ f90 f46 1"/>
                <a:gd name="f111" fmla="*/ f91 f46 1"/>
                <a:gd name="f112" fmla="*/ f93 f47 1"/>
                <a:gd name="f113" fmla="*/ f92 f47 1"/>
                <a:gd name="f114" fmla="*/ f94 f46 1"/>
                <a:gd name="f115" fmla="*/ f95 f47 1"/>
                <a:gd name="f116" fmla="*/ f96 f46 1"/>
                <a:gd name="f117" fmla="*/ f97 f47 1"/>
                <a:gd name="f118" fmla="*/ f98 f46 1"/>
                <a:gd name="f119" fmla="*/ f99 f47 1"/>
                <a:gd name="f120" fmla="*/ f100 f46 1"/>
                <a:gd name="f121" fmla="*/ f101 f47 1"/>
                <a:gd name="f122" fmla="*/ f102 f46 1"/>
                <a:gd name="f123" fmla="*/ f103 f47 1"/>
                <a:gd name="f124" fmla="*/ f104 f46 1"/>
                <a:gd name="f125" fmla="*/ f105 f47 1"/>
                <a:gd name="f126" fmla="*/ f106 f46 1"/>
                <a:gd name="f127" fmla="*/ f107 f47 1"/>
                <a:gd name="f128" fmla="*/ f108 f46 1"/>
                <a:gd name="f129" fmla="*/ f109 f47 1"/>
              </a:gdLst>
              <a:ahLst/>
              <a:cxnLst>
                <a:cxn ang="3cd4">
                  <a:pos x="hc" y="t"/>
                </a:cxn>
                <a:cxn ang="0">
                  <a:pos x="r" y="vc"/>
                </a:cxn>
                <a:cxn ang="cd4">
                  <a:pos x="hc" y="b"/>
                </a:cxn>
                <a:cxn ang="cd2">
                  <a:pos x="l" y="vc"/>
                </a:cxn>
                <a:cxn ang="f73">
                  <a:pos x="f114" y="f115"/>
                </a:cxn>
                <a:cxn ang="f73">
                  <a:pos x="f116" y="f117"/>
                </a:cxn>
                <a:cxn ang="f73">
                  <a:pos x="f118" y="f119"/>
                </a:cxn>
                <a:cxn ang="f73">
                  <a:pos x="f120" y="f121"/>
                </a:cxn>
                <a:cxn ang="f73">
                  <a:pos x="f122" y="f123"/>
                </a:cxn>
                <a:cxn ang="f73">
                  <a:pos x="f114" y="f115"/>
                </a:cxn>
                <a:cxn ang="f73">
                  <a:pos x="f124" y="f125"/>
                </a:cxn>
                <a:cxn ang="f73">
                  <a:pos x="f126" y="f127"/>
                </a:cxn>
                <a:cxn ang="f73">
                  <a:pos x="f128" y="f129"/>
                </a:cxn>
                <a:cxn ang="f73">
                  <a:pos x="f124" y="f125"/>
                </a:cxn>
              </a:cxnLst>
              <a:rect l="f110" t="f113" r="f111" b="f112"/>
              <a:pathLst>
                <a:path w="169" h="197">
                  <a:moveTo>
                    <a:pt x="f8" y="f5"/>
                  </a:moveTo>
                  <a:cubicBezTo>
                    <a:pt x="f9" y="f10"/>
                    <a:pt x="f11" y="f12"/>
                    <a:pt x="f13" y="f14"/>
                  </a:cubicBezTo>
                  <a:cubicBezTo>
                    <a:pt x="f15" y="f16"/>
                    <a:pt x="f6" y="f17"/>
                    <a:pt x="f18" y="f19"/>
                  </a:cubicBezTo>
                  <a:cubicBezTo>
                    <a:pt x="f20" y="f7"/>
                    <a:pt x="f20" y="f7"/>
                    <a:pt x="f21" y="f22"/>
                  </a:cubicBezTo>
                  <a:cubicBezTo>
                    <a:pt x="f23" y="f24"/>
                    <a:pt x="f25" y="f26"/>
                    <a:pt x="f27" y="f28"/>
                  </a:cubicBezTo>
                  <a:cubicBezTo>
                    <a:pt x="f5" y="f29"/>
                    <a:pt x="f30" y="f31"/>
                    <a:pt x="f8" y="f5"/>
                  </a:cubicBezTo>
                  <a:close/>
                  <a:moveTo>
                    <a:pt x="f32" y="f33"/>
                  </a:moveTo>
                  <a:cubicBezTo>
                    <a:pt x="f34" y="f35"/>
                    <a:pt x="f36" y="f37"/>
                    <a:pt x="f11" y="f38"/>
                  </a:cubicBezTo>
                  <a:cubicBezTo>
                    <a:pt x="f39" y="f40"/>
                    <a:pt x="f31" y="f31"/>
                    <a:pt x="f9" y="f37"/>
                  </a:cubicBezTo>
                  <a:cubicBezTo>
                    <a:pt x="f41" y="f42"/>
                    <a:pt x="f43" y="f44"/>
                    <a:pt x="f32" y="f33"/>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name="Slide43">
    <p:bg>
      <p:bgPr>
        <a:solidFill>
          <a:srgbClr val="FFFFFF"/>
        </a:solidFill>
        <a:effectLst/>
      </p:bgPr>
    </p:bg>
    <p:spTree>
      <p:nvGrpSpPr>
        <p:cNvPr id="1" name=""/>
        <p:cNvGrpSpPr/>
        <p:nvPr/>
      </p:nvGrpSpPr>
      <p:grpSpPr>
        <a:xfrm>
          <a:off x="0" y="0"/>
          <a:ext cx="0" cy="0"/>
          <a:chOff x="0" y="0"/>
          <a:chExt cx="0" cy="0"/>
        </a:xfrm>
      </p:grpSpPr>
      <p:grpSp>
        <p:nvGrpSpPr>
          <p:cNvPr id="2" name="Group 43">
            <a:extLst>
              <a:ext uri="{FF2B5EF4-FFF2-40B4-BE49-F238E27FC236}">
                <a16:creationId xmlns:a16="http://schemas.microsoft.com/office/drawing/2014/main" id="{9EF5CBC9-54CC-AF88-B4A5-75EBA6C1DCBD}"/>
              </a:ext>
            </a:extLst>
          </p:cNvPr>
          <p:cNvGrpSpPr/>
          <p:nvPr/>
        </p:nvGrpSpPr>
        <p:grpSpPr>
          <a:xfrm>
            <a:off x="3400178" y="3454612"/>
            <a:ext cx="3670913" cy="2612166"/>
            <a:chOff x="3400178" y="3454612"/>
            <a:chExt cx="3670913" cy="2612166"/>
          </a:xfrm>
        </p:grpSpPr>
        <p:sp>
          <p:nvSpPr>
            <p:cNvPr id="3" name="Freeform: Shape 8">
              <a:extLst>
                <a:ext uri="{FF2B5EF4-FFF2-40B4-BE49-F238E27FC236}">
                  <a16:creationId xmlns:a16="http://schemas.microsoft.com/office/drawing/2014/main" id="{FB010CD6-214B-B82C-2B0C-40353DBA5371}"/>
                </a:ext>
              </a:extLst>
            </p:cNvPr>
            <p:cNvSpPr/>
            <p:nvPr/>
          </p:nvSpPr>
          <p:spPr>
            <a:xfrm>
              <a:off x="3400178" y="5394073"/>
              <a:ext cx="2997284" cy="672705"/>
            </a:xfrm>
            <a:custGeom>
              <a:avLst/>
              <a:gdLst>
                <a:gd name="f0" fmla="val 10800000"/>
                <a:gd name="f1" fmla="val 5400000"/>
                <a:gd name="f2" fmla="val 180"/>
                <a:gd name="f3" fmla="val w"/>
                <a:gd name="f4" fmla="val h"/>
                <a:gd name="f5" fmla="val 0"/>
                <a:gd name="f6" fmla="val 1984949"/>
                <a:gd name="f7" fmla="val 445500"/>
                <a:gd name="f8" fmla="val 1075050"/>
                <a:gd name="f9" fmla="val 440100"/>
                <a:gd name="f10" fmla="val 1154250"/>
                <a:gd name="f11" fmla="val 1984950"/>
                <a:gd name="f12" fmla="val 59400"/>
                <a:gd name="f13" fmla="+- 0 0 -90"/>
                <a:gd name="f14" fmla="*/ f3 1 1984949"/>
                <a:gd name="f15" fmla="*/ f4 1 445500"/>
                <a:gd name="f16" fmla="val f5"/>
                <a:gd name="f17" fmla="val f6"/>
                <a:gd name="f18" fmla="val f7"/>
                <a:gd name="f19" fmla="*/ f13 f0 1"/>
                <a:gd name="f20" fmla="+- f18 0 f16"/>
                <a:gd name="f21" fmla="+- f17 0 f16"/>
                <a:gd name="f22" fmla="*/ f19 1 f2"/>
                <a:gd name="f23" fmla="*/ f21 1 1984949"/>
                <a:gd name="f24" fmla="*/ f20 1 445500"/>
                <a:gd name="f25" fmla="*/ 1075050 f21 1"/>
                <a:gd name="f26" fmla="*/ 445500 f20 1"/>
                <a:gd name="f27" fmla="*/ 0 f21 1"/>
                <a:gd name="f28" fmla="*/ 440100 f20 1"/>
                <a:gd name="f29" fmla="*/ 1154250 f21 1"/>
                <a:gd name="f30" fmla="*/ 0 f20 1"/>
                <a:gd name="f31" fmla="*/ 1984950 f21 1"/>
                <a:gd name="f32" fmla="*/ 59400 f20 1"/>
                <a:gd name="f33" fmla="+- f22 0 f1"/>
                <a:gd name="f34" fmla="*/ f25 1 1984950"/>
                <a:gd name="f35" fmla="*/ f26 1 445500"/>
                <a:gd name="f36" fmla="*/ f27 1 1984950"/>
                <a:gd name="f37" fmla="*/ f28 1 445500"/>
                <a:gd name="f38" fmla="*/ f29 1 1984950"/>
                <a:gd name="f39" fmla="*/ f30 1 445500"/>
                <a:gd name="f40" fmla="*/ f31 1 1984950"/>
                <a:gd name="f41" fmla="*/ f32 1 445500"/>
                <a:gd name="f42" fmla="*/ f16 1 f23"/>
                <a:gd name="f43" fmla="*/ f17 1 f23"/>
                <a:gd name="f44" fmla="*/ f16 1 f24"/>
                <a:gd name="f45" fmla="*/ f18 1 f24"/>
                <a:gd name="f46" fmla="*/ f34 1 f23"/>
                <a:gd name="f47" fmla="*/ f35 1 f24"/>
                <a:gd name="f48" fmla="*/ f36 1 f23"/>
                <a:gd name="f49" fmla="*/ f37 1 f24"/>
                <a:gd name="f50" fmla="*/ f38 1 f23"/>
                <a:gd name="f51" fmla="*/ f39 1 f24"/>
                <a:gd name="f52" fmla="*/ f40 1 f23"/>
                <a:gd name="f53" fmla="*/ f41 1 f24"/>
                <a:gd name="f54" fmla="*/ f42 f14 1"/>
                <a:gd name="f55" fmla="*/ f43 f14 1"/>
                <a:gd name="f56" fmla="*/ f45 f15 1"/>
                <a:gd name="f57" fmla="*/ f44 f15 1"/>
                <a:gd name="f58" fmla="*/ f46 f14 1"/>
                <a:gd name="f59" fmla="*/ f47 f15 1"/>
                <a:gd name="f60" fmla="*/ f48 f14 1"/>
                <a:gd name="f61" fmla="*/ f49 f15 1"/>
                <a:gd name="f62" fmla="*/ f50 f14 1"/>
                <a:gd name="f63" fmla="*/ f51 f15 1"/>
                <a:gd name="f64" fmla="*/ f52 f14 1"/>
                <a:gd name="f65" fmla="*/ f53 f15 1"/>
              </a:gdLst>
              <a:ahLst/>
              <a:cxnLst>
                <a:cxn ang="3cd4">
                  <a:pos x="hc" y="t"/>
                </a:cxn>
                <a:cxn ang="0">
                  <a:pos x="r" y="vc"/>
                </a:cxn>
                <a:cxn ang="cd4">
                  <a:pos x="hc" y="b"/>
                </a:cxn>
                <a:cxn ang="cd2">
                  <a:pos x="l" y="vc"/>
                </a:cxn>
                <a:cxn ang="f33">
                  <a:pos x="f58" y="f59"/>
                </a:cxn>
                <a:cxn ang="f33">
                  <a:pos x="f60" y="f61"/>
                </a:cxn>
                <a:cxn ang="f33">
                  <a:pos x="f62" y="f63"/>
                </a:cxn>
                <a:cxn ang="f33">
                  <a:pos x="f64" y="f65"/>
                </a:cxn>
              </a:cxnLst>
              <a:rect l="f54" t="f57" r="f55" b="f56"/>
              <a:pathLst>
                <a:path w="1984949" h="445500">
                  <a:moveTo>
                    <a:pt x="f8" y="f7"/>
                  </a:moveTo>
                  <a:lnTo>
                    <a:pt x="f5" y="f9"/>
                  </a:lnTo>
                  <a:lnTo>
                    <a:pt x="f10" y="f5"/>
                  </a:lnTo>
                  <a:lnTo>
                    <a:pt x="f11" y="f12"/>
                  </a:lnTo>
                  <a:close/>
                </a:path>
              </a:pathLst>
            </a:custGeom>
            <a:solidFill>
              <a:srgbClr val="949596"/>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4" name="Freeform: Shape 17">
              <a:extLst>
                <a:ext uri="{FF2B5EF4-FFF2-40B4-BE49-F238E27FC236}">
                  <a16:creationId xmlns:a16="http://schemas.microsoft.com/office/drawing/2014/main" id="{FA9679D3-F291-C09D-25F5-EB5644FCA071}"/>
                </a:ext>
              </a:extLst>
            </p:cNvPr>
            <p:cNvSpPr/>
            <p:nvPr/>
          </p:nvSpPr>
          <p:spPr>
            <a:xfrm>
              <a:off x="5037777" y="3456166"/>
              <a:ext cx="2033314" cy="2536545"/>
            </a:xfrm>
            <a:custGeom>
              <a:avLst/>
              <a:gdLst>
                <a:gd name="f0" fmla="val 10800000"/>
                <a:gd name="f1" fmla="val 5400000"/>
                <a:gd name="f2" fmla="val 180"/>
                <a:gd name="f3" fmla="val w"/>
                <a:gd name="f4" fmla="val h"/>
                <a:gd name="f5" fmla="val 0"/>
                <a:gd name="f6" fmla="val 1346561"/>
                <a:gd name="f7" fmla="val 1679826"/>
                <a:gd name="f8" fmla="val 1143900"/>
                <a:gd name="f9" fmla="val 1227127"/>
                <a:gd name="f10" fmla="val 178650"/>
                <a:gd name="f11" fmla="val 375726"/>
                <a:gd name="f12" fmla="val 308226"/>
                <a:gd name="f13" fmla="val 204750"/>
                <a:gd name="f14" fmla="val 281676"/>
                <a:gd name="f15" fmla="val 272700"/>
                <a:gd name="f16" fmla="val 1224900"/>
                <a:gd name="f17" fmla="val 32376"/>
                <a:gd name="f18" fmla="val 1327950"/>
                <a:gd name="f19" fmla="val 6276"/>
                <a:gd name="f20" fmla="val 1361700"/>
                <a:gd name="f21" fmla="val -48624"/>
                <a:gd name="f22" fmla="val 1340550"/>
                <a:gd name="f23" fmla="val 94926"/>
                <a:gd name="f24" fmla="+- 0 0 -90"/>
                <a:gd name="f25" fmla="*/ f3 1 1346561"/>
                <a:gd name="f26" fmla="*/ f4 1 1679826"/>
                <a:gd name="f27" fmla="val f5"/>
                <a:gd name="f28" fmla="val f6"/>
                <a:gd name="f29" fmla="val f7"/>
                <a:gd name="f30" fmla="*/ f24 f0 1"/>
                <a:gd name="f31" fmla="+- f29 0 f27"/>
                <a:gd name="f32" fmla="+- f28 0 f27"/>
                <a:gd name="f33" fmla="*/ f30 1 f2"/>
                <a:gd name="f34" fmla="*/ f32 1 1346561"/>
                <a:gd name="f35" fmla="*/ f31 1 1679826"/>
                <a:gd name="f36" fmla="*/ 1143900 f32 1"/>
                <a:gd name="f37" fmla="*/ 1227127 f31 1"/>
                <a:gd name="f38" fmla="*/ 0 f32 1"/>
                <a:gd name="f39" fmla="*/ 1679826 f31 1"/>
                <a:gd name="f40" fmla="*/ 178650 f32 1"/>
                <a:gd name="f41" fmla="*/ 375726 f31 1"/>
                <a:gd name="f42" fmla="*/ 272700 f32 1"/>
                <a:gd name="f43" fmla="*/ 281676 f31 1"/>
                <a:gd name="f44" fmla="*/ 1224900 f32 1"/>
                <a:gd name="f45" fmla="*/ 32376 f31 1"/>
                <a:gd name="f46" fmla="*/ 1340550 f32 1"/>
                <a:gd name="f47" fmla="*/ 94926 f31 1"/>
                <a:gd name="f48" fmla="+- f33 0 f1"/>
                <a:gd name="f49" fmla="*/ f36 1 1346561"/>
                <a:gd name="f50" fmla="*/ f37 1 1679826"/>
                <a:gd name="f51" fmla="*/ f38 1 1346561"/>
                <a:gd name="f52" fmla="*/ f39 1 1679826"/>
                <a:gd name="f53" fmla="*/ f40 1 1346561"/>
                <a:gd name="f54" fmla="*/ f41 1 1679826"/>
                <a:gd name="f55" fmla="*/ f42 1 1346561"/>
                <a:gd name="f56" fmla="*/ f43 1 1679826"/>
                <a:gd name="f57" fmla="*/ f44 1 1346561"/>
                <a:gd name="f58" fmla="*/ f45 1 1679826"/>
                <a:gd name="f59" fmla="*/ f46 1 1346561"/>
                <a:gd name="f60" fmla="*/ f47 1 1679826"/>
                <a:gd name="f61" fmla="*/ f27 1 f34"/>
                <a:gd name="f62" fmla="*/ f28 1 f34"/>
                <a:gd name="f63" fmla="*/ f27 1 f35"/>
                <a:gd name="f64" fmla="*/ f29 1 f35"/>
                <a:gd name="f65" fmla="*/ f49 1 f34"/>
                <a:gd name="f66" fmla="*/ f50 1 f35"/>
                <a:gd name="f67" fmla="*/ f51 1 f34"/>
                <a:gd name="f68" fmla="*/ f52 1 f35"/>
                <a:gd name="f69" fmla="*/ f53 1 f34"/>
                <a:gd name="f70" fmla="*/ f54 1 f35"/>
                <a:gd name="f71" fmla="*/ f55 1 f34"/>
                <a:gd name="f72" fmla="*/ f56 1 f35"/>
                <a:gd name="f73" fmla="*/ f57 1 f34"/>
                <a:gd name="f74" fmla="*/ f58 1 f35"/>
                <a:gd name="f75" fmla="*/ f59 1 f34"/>
                <a:gd name="f76" fmla="*/ f60 1 f35"/>
                <a:gd name="f77" fmla="*/ f61 f25 1"/>
                <a:gd name="f78" fmla="*/ f62 f25 1"/>
                <a:gd name="f79" fmla="*/ f64 f26 1"/>
                <a:gd name="f80" fmla="*/ f63 f26 1"/>
                <a:gd name="f81" fmla="*/ f65 f25 1"/>
                <a:gd name="f82" fmla="*/ f66 f26 1"/>
                <a:gd name="f83" fmla="*/ f67 f25 1"/>
                <a:gd name="f84" fmla="*/ f68 f26 1"/>
                <a:gd name="f85" fmla="*/ f69 f25 1"/>
                <a:gd name="f86" fmla="*/ f70 f26 1"/>
                <a:gd name="f87" fmla="*/ f71 f25 1"/>
                <a:gd name="f88" fmla="*/ f72 f26 1"/>
                <a:gd name="f89" fmla="*/ f73 f25 1"/>
                <a:gd name="f90" fmla="*/ f74 f26 1"/>
                <a:gd name="f91" fmla="*/ f75 f25 1"/>
                <a:gd name="f92" fmla="*/ f76 f26 1"/>
              </a:gdLst>
              <a:ahLst/>
              <a:cxnLst>
                <a:cxn ang="3cd4">
                  <a:pos x="hc" y="t"/>
                </a:cxn>
                <a:cxn ang="0">
                  <a:pos x="r" y="vc"/>
                </a:cxn>
                <a:cxn ang="cd4">
                  <a:pos x="hc" y="b"/>
                </a:cxn>
                <a:cxn ang="cd2">
                  <a:pos x="l" y="vc"/>
                </a:cxn>
                <a:cxn ang="f48">
                  <a:pos x="f81" y="f82"/>
                </a:cxn>
                <a:cxn ang="f48">
                  <a:pos x="f83" y="f84"/>
                </a:cxn>
                <a:cxn ang="f48">
                  <a:pos x="f85" y="f86"/>
                </a:cxn>
                <a:cxn ang="f48">
                  <a:pos x="f87" y="f88"/>
                </a:cxn>
                <a:cxn ang="f48">
                  <a:pos x="f89" y="f90"/>
                </a:cxn>
                <a:cxn ang="f48">
                  <a:pos x="f91" y="f92"/>
                </a:cxn>
                <a:cxn ang="f48">
                  <a:pos x="f81" y="f82"/>
                </a:cxn>
              </a:cxnLst>
              <a:rect l="f77" t="f80" r="f78" b="f79"/>
              <a:pathLst>
                <a:path w="1346561" h="1679826">
                  <a:moveTo>
                    <a:pt x="f8" y="f9"/>
                  </a:moveTo>
                  <a:lnTo>
                    <a:pt x="f5" y="f7"/>
                  </a:lnTo>
                  <a:lnTo>
                    <a:pt x="f10" y="f11"/>
                  </a:lnTo>
                  <a:cubicBezTo>
                    <a:pt x="f10" y="f12"/>
                    <a:pt x="f13" y="f14"/>
                    <a:pt x="f15" y="f14"/>
                  </a:cubicBezTo>
                  <a:lnTo>
                    <a:pt x="f16" y="f17"/>
                  </a:lnTo>
                  <a:cubicBezTo>
                    <a:pt x="f18" y="f19"/>
                    <a:pt x="f20" y="f21"/>
                    <a:pt x="f22" y="f23"/>
                  </a:cubicBezTo>
                  <a:lnTo>
                    <a:pt x="f8" y="f9"/>
                  </a:lnTo>
                  <a:close/>
                </a:path>
              </a:pathLst>
            </a:custGeom>
            <a:solidFill>
              <a:srgbClr val="D6D6E2"/>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5" name="Freeform: Shape 18">
              <a:extLst>
                <a:ext uri="{FF2B5EF4-FFF2-40B4-BE49-F238E27FC236}">
                  <a16:creationId xmlns:a16="http://schemas.microsoft.com/office/drawing/2014/main" id="{20FF1A4E-65BA-B5CB-28D3-946B324892A0}"/>
                </a:ext>
              </a:extLst>
            </p:cNvPr>
            <p:cNvSpPr/>
            <p:nvPr/>
          </p:nvSpPr>
          <p:spPr>
            <a:xfrm>
              <a:off x="5126793" y="3454612"/>
              <a:ext cx="1935556" cy="1824621"/>
            </a:xfrm>
            <a:custGeom>
              <a:avLst/>
              <a:gdLst>
                <a:gd name="f0" fmla="val 10800000"/>
                <a:gd name="f1" fmla="val 5400000"/>
                <a:gd name="f2" fmla="val 180"/>
                <a:gd name="f3" fmla="val w"/>
                <a:gd name="f4" fmla="val h"/>
                <a:gd name="f5" fmla="val 0"/>
                <a:gd name="f6" fmla="val 1281823"/>
                <a:gd name="f7" fmla="val 1208355"/>
                <a:gd name="f8" fmla="val 1160100"/>
                <a:gd name="f9" fmla="val 32505"/>
                <a:gd name="f10" fmla="val 207900"/>
                <a:gd name="f11" fmla="val 281805"/>
                <a:gd name="f12" fmla="val 140400"/>
                <a:gd name="f13" fmla="val 113850"/>
                <a:gd name="f14" fmla="val 307905"/>
                <a:gd name="f15" fmla="val 375855"/>
                <a:gd name="f16" fmla="val 1280250"/>
                <a:gd name="f17" fmla="val 60855"/>
                <a:gd name="f18" fmla="val 1290150"/>
                <a:gd name="f19" fmla="val -39045"/>
                <a:gd name="f20" fmla="val 1253700"/>
                <a:gd name="f21" fmla="val 8655"/>
                <a:gd name="f22" fmla="+- 0 0 -90"/>
                <a:gd name="f23" fmla="*/ f3 1 1281823"/>
                <a:gd name="f24" fmla="*/ f4 1 1208355"/>
                <a:gd name="f25" fmla="val f5"/>
                <a:gd name="f26" fmla="val f6"/>
                <a:gd name="f27" fmla="val f7"/>
                <a:gd name="f28" fmla="*/ f22 f0 1"/>
                <a:gd name="f29" fmla="+- f27 0 f25"/>
                <a:gd name="f30" fmla="+- f26 0 f25"/>
                <a:gd name="f31" fmla="*/ f28 1 f2"/>
                <a:gd name="f32" fmla="*/ f30 1 1281823"/>
                <a:gd name="f33" fmla="*/ f29 1 1208355"/>
                <a:gd name="f34" fmla="*/ 1160100 f30 1"/>
                <a:gd name="f35" fmla="*/ 32505 f29 1"/>
                <a:gd name="f36" fmla="*/ 207900 f30 1"/>
                <a:gd name="f37" fmla="*/ 281805 f29 1"/>
                <a:gd name="f38" fmla="*/ 113850 f30 1"/>
                <a:gd name="f39" fmla="*/ 375855 f29 1"/>
                <a:gd name="f40" fmla="*/ 0 f30 1"/>
                <a:gd name="f41" fmla="*/ 1208355 f29 1"/>
                <a:gd name="f42" fmla="*/ 1280250 f30 1"/>
                <a:gd name="f43" fmla="*/ 60855 f29 1"/>
                <a:gd name="f44" fmla="+- f31 0 f1"/>
                <a:gd name="f45" fmla="*/ f34 1 1281823"/>
                <a:gd name="f46" fmla="*/ f35 1 1208355"/>
                <a:gd name="f47" fmla="*/ f36 1 1281823"/>
                <a:gd name="f48" fmla="*/ f37 1 1208355"/>
                <a:gd name="f49" fmla="*/ f38 1 1281823"/>
                <a:gd name="f50" fmla="*/ f39 1 1208355"/>
                <a:gd name="f51" fmla="*/ f40 1 1281823"/>
                <a:gd name="f52" fmla="*/ f41 1 1208355"/>
                <a:gd name="f53" fmla="*/ f42 1 1281823"/>
                <a:gd name="f54" fmla="*/ f43 1 1208355"/>
                <a:gd name="f55" fmla="*/ f25 1 f32"/>
                <a:gd name="f56" fmla="*/ f26 1 f32"/>
                <a:gd name="f57" fmla="*/ f25 1 f33"/>
                <a:gd name="f58" fmla="*/ f27 1 f33"/>
                <a:gd name="f59" fmla="*/ f45 1 f32"/>
                <a:gd name="f60" fmla="*/ f46 1 f33"/>
                <a:gd name="f61" fmla="*/ f47 1 f32"/>
                <a:gd name="f62" fmla="*/ f48 1 f33"/>
                <a:gd name="f63" fmla="*/ f49 1 f32"/>
                <a:gd name="f64" fmla="*/ f50 1 f33"/>
                <a:gd name="f65" fmla="*/ f51 1 f32"/>
                <a:gd name="f66" fmla="*/ f52 1 f33"/>
                <a:gd name="f67" fmla="*/ f53 1 f32"/>
                <a:gd name="f68" fmla="*/ f54 1 f33"/>
                <a:gd name="f69" fmla="*/ f55 f23 1"/>
                <a:gd name="f70" fmla="*/ f56 f23 1"/>
                <a:gd name="f71" fmla="*/ f58 f24 1"/>
                <a:gd name="f72" fmla="*/ f57 f24 1"/>
                <a:gd name="f73" fmla="*/ f59 f23 1"/>
                <a:gd name="f74" fmla="*/ f60 f24 1"/>
                <a:gd name="f75" fmla="*/ f61 f23 1"/>
                <a:gd name="f76" fmla="*/ f62 f24 1"/>
                <a:gd name="f77" fmla="*/ f63 f23 1"/>
                <a:gd name="f78" fmla="*/ f64 f24 1"/>
                <a:gd name="f79" fmla="*/ f65 f23 1"/>
                <a:gd name="f80" fmla="*/ f66 f24 1"/>
                <a:gd name="f81" fmla="*/ f67 f23 1"/>
                <a:gd name="f82" fmla="*/ f68 f24 1"/>
              </a:gdLst>
              <a:ahLst/>
              <a:cxnLst>
                <a:cxn ang="3cd4">
                  <a:pos x="hc" y="t"/>
                </a:cxn>
                <a:cxn ang="0">
                  <a:pos x="r" y="vc"/>
                </a:cxn>
                <a:cxn ang="cd4">
                  <a:pos x="hc" y="b"/>
                </a:cxn>
                <a:cxn ang="cd2">
                  <a:pos x="l" y="vc"/>
                </a:cxn>
                <a:cxn ang="f44">
                  <a:pos x="f73" y="f74"/>
                </a:cxn>
                <a:cxn ang="f44">
                  <a:pos x="f75" y="f76"/>
                </a:cxn>
                <a:cxn ang="f44">
                  <a:pos x="f77" y="f78"/>
                </a:cxn>
                <a:cxn ang="f44">
                  <a:pos x="f79" y="f80"/>
                </a:cxn>
                <a:cxn ang="f44">
                  <a:pos x="f81" y="f82"/>
                </a:cxn>
                <a:cxn ang="f44">
                  <a:pos x="f73" y="f74"/>
                </a:cxn>
              </a:cxnLst>
              <a:rect l="f69" t="f72" r="f70" b="f71"/>
              <a:pathLst>
                <a:path w="1281823" h="1208355">
                  <a:moveTo>
                    <a:pt x="f8" y="f9"/>
                  </a:moveTo>
                  <a:lnTo>
                    <a:pt x="f10" y="f11"/>
                  </a:lnTo>
                  <a:cubicBezTo>
                    <a:pt x="f12" y="f11"/>
                    <a:pt x="f13" y="f14"/>
                    <a:pt x="f13" y="f15"/>
                  </a:cubicBezTo>
                  <a:lnTo>
                    <a:pt x="f5" y="f7"/>
                  </a:lnTo>
                  <a:lnTo>
                    <a:pt x="f16" y="f17"/>
                  </a:lnTo>
                  <a:cubicBezTo>
                    <a:pt x="f18" y="f19"/>
                    <a:pt x="f20" y="f21"/>
                    <a:pt x="f8" y="f9"/>
                  </a:cubicBezTo>
                  <a:close/>
                </a:path>
              </a:pathLst>
            </a:custGeom>
            <a:solidFill>
              <a:srgbClr val="C4C4D3"/>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6" name="Freeform: Shape 19">
              <a:extLst>
                <a:ext uri="{FF2B5EF4-FFF2-40B4-BE49-F238E27FC236}">
                  <a16:creationId xmlns:a16="http://schemas.microsoft.com/office/drawing/2014/main" id="{A7F531E5-6DF5-DD5D-B7F6-3A71D6309D5D}"/>
                </a:ext>
              </a:extLst>
            </p:cNvPr>
            <p:cNvSpPr/>
            <p:nvPr/>
          </p:nvSpPr>
          <p:spPr>
            <a:xfrm>
              <a:off x="3442304" y="5327477"/>
              <a:ext cx="2991852" cy="672029"/>
            </a:xfrm>
            <a:custGeom>
              <a:avLst/>
              <a:gdLst>
                <a:gd name="f0" fmla="val 10800000"/>
                <a:gd name="f1" fmla="val 5400000"/>
                <a:gd name="f2" fmla="val 180"/>
                <a:gd name="f3" fmla="val w"/>
                <a:gd name="f4" fmla="val h"/>
                <a:gd name="f5" fmla="val 0"/>
                <a:gd name="f6" fmla="val 1981350"/>
                <a:gd name="f7" fmla="val 445049"/>
                <a:gd name="f8" fmla="val 1071450"/>
                <a:gd name="f9" fmla="val 445050"/>
                <a:gd name="f10" fmla="val 389250"/>
                <a:gd name="f11" fmla="val 1150200"/>
                <a:gd name="f12" fmla="val 58950"/>
                <a:gd name="f13" fmla="+- 0 0 -90"/>
                <a:gd name="f14" fmla="*/ f3 1 1981350"/>
                <a:gd name="f15" fmla="*/ f4 1 445049"/>
                <a:gd name="f16" fmla="val f5"/>
                <a:gd name="f17" fmla="val f6"/>
                <a:gd name="f18" fmla="val f7"/>
                <a:gd name="f19" fmla="*/ f13 f0 1"/>
                <a:gd name="f20" fmla="+- f18 0 f16"/>
                <a:gd name="f21" fmla="+- f17 0 f16"/>
                <a:gd name="f22" fmla="*/ f19 1 f2"/>
                <a:gd name="f23" fmla="*/ f21 1 1981350"/>
                <a:gd name="f24" fmla="*/ f20 1 445049"/>
                <a:gd name="f25" fmla="*/ 1071450 f21 1"/>
                <a:gd name="f26" fmla="*/ 445050 f20 1"/>
                <a:gd name="f27" fmla="*/ 0 f21 1"/>
                <a:gd name="f28" fmla="*/ 389250 f20 1"/>
                <a:gd name="f29" fmla="*/ 1150200 f21 1"/>
                <a:gd name="f30" fmla="*/ 0 f20 1"/>
                <a:gd name="f31" fmla="*/ 1981350 f21 1"/>
                <a:gd name="f32" fmla="*/ 58950 f20 1"/>
                <a:gd name="f33" fmla="+- f22 0 f1"/>
                <a:gd name="f34" fmla="*/ f25 1 1981350"/>
                <a:gd name="f35" fmla="*/ f26 1 445049"/>
                <a:gd name="f36" fmla="*/ f27 1 1981350"/>
                <a:gd name="f37" fmla="*/ f28 1 445049"/>
                <a:gd name="f38" fmla="*/ f29 1 1981350"/>
                <a:gd name="f39" fmla="*/ f30 1 445049"/>
                <a:gd name="f40" fmla="*/ f31 1 1981350"/>
                <a:gd name="f41" fmla="*/ f32 1 445049"/>
                <a:gd name="f42" fmla="*/ f16 1 f23"/>
                <a:gd name="f43" fmla="*/ f17 1 f23"/>
                <a:gd name="f44" fmla="*/ f16 1 f24"/>
                <a:gd name="f45" fmla="*/ f18 1 f24"/>
                <a:gd name="f46" fmla="*/ f34 1 f23"/>
                <a:gd name="f47" fmla="*/ f35 1 f24"/>
                <a:gd name="f48" fmla="*/ f36 1 f23"/>
                <a:gd name="f49" fmla="*/ f37 1 f24"/>
                <a:gd name="f50" fmla="*/ f38 1 f23"/>
                <a:gd name="f51" fmla="*/ f39 1 f24"/>
                <a:gd name="f52" fmla="*/ f40 1 f23"/>
                <a:gd name="f53" fmla="*/ f41 1 f24"/>
                <a:gd name="f54" fmla="*/ f42 f14 1"/>
                <a:gd name="f55" fmla="*/ f43 f14 1"/>
                <a:gd name="f56" fmla="*/ f45 f15 1"/>
                <a:gd name="f57" fmla="*/ f44 f15 1"/>
                <a:gd name="f58" fmla="*/ f46 f14 1"/>
                <a:gd name="f59" fmla="*/ f47 f15 1"/>
                <a:gd name="f60" fmla="*/ f48 f14 1"/>
                <a:gd name="f61" fmla="*/ f49 f15 1"/>
                <a:gd name="f62" fmla="*/ f50 f14 1"/>
                <a:gd name="f63" fmla="*/ f51 f15 1"/>
                <a:gd name="f64" fmla="*/ f52 f14 1"/>
                <a:gd name="f65" fmla="*/ f53 f15 1"/>
              </a:gdLst>
              <a:ahLst/>
              <a:cxnLst>
                <a:cxn ang="3cd4">
                  <a:pos x="hc" y="t"/>
                </a:cxn>
                <a:cxn ang="0">
                  <a:pos x="r" y="vc"/>
                </a:cxn>
                <a:cxn ang="cd4">
                  <a:pos x="hc" y="b"/>
                </a:cxn>
                <a:cxn ang="cd2">
                  <a:pos x="l" y="vc"/>
                </a:cxn>
                <a:cxn ang="f33">
                  <a:pos x="f58" y="f59"/>
                </a:cxn>
                <a:cxn ang="f33">
                  <a:pos x="f60" y="f61"/>
                </a:cxn>
                <a:cxn ang="f33">
                  <a:pos x="f62" y="f63"/>
                </a:cxn>
                <a:cxn ang="f33">
                  <a:pos x="f64" y="f65"/>
                </a:cxn>
              </a:cxnLst>
              <a:rect l="f54" t="f57" r="f55" b="f56"/>
              <a:pathLst>
                <a:path w="1981350" h="445049">
                  <a:moveTo>
                    <a:pt x="f8" y="f9"/>
                  </a:moveTo>
                  <a:lnTo>
                    <a:pt x="f5" y="f10"/>
                  </a:lnTo>
                  <a:lnTo>
                    <a:pt x="f11" y="f5"/>
                  </a:lnTo>
                  <a:lnTo>
                    <a:pt x="f6" y="f12"/>
                  </a:lnTo>
                  <a:close/>
                </a:path>
              </a:pathLst>
            </a:custGeom>
            <a:solidFill>
              <a:srgbClr val="D6D6E2"/>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7" name="Freeform: Shape 20">
              <a:extLst>
                <a:ext uri="{FF2B5EF4-FFF2-40B4-BE49-F238E27FC236}">
                  <a16:creationId xmlns:a16="http://schemas.microsoft.com/office/drawing/2014/main" id="{8F2E3876-AA98-98F7-C0DC-D0C934C39AD0}"/>
                </a:ext>
              </a:extLst>
            </p:cNvPr>
            <p:cNvSpPr/>
            <p:nvPr/>
          </p:nvSpPr>
          <p:spPr>
            <a:xfrm>
              <a:off x="3442304" y="5341074"/>
              <a:ext cx="1714381" cy="574179"/>
            </a:xfrm>
            <a:custGeom>
              <a:avLst/>
              <a:gdLst>
                <a:gd name="f0" fmla="val 10800000"/>
                <a:gd name="f1" fmla="val 5400000"/>
                <a:gd name="f2" fmla="val 180"/>
                <a:gd name="f3" fmla="val w"/>
                <a:gd name="f4" fmla="val h"/>
                <a:gd name="f5" fmla="val 0"/>
                <a:gd name="f6" fmla="val 1135350"/>
                <a:gd name="f7" fmla="val 380250"/>
                <a:gd name="f8" fmla="val 1094850"/>
                <a:gd name="f9" fmla="val 362250"/>
                <a:gd name="f10" fmla="+- 0 0 -90"/>
                <a:gd name="f11" fmla="*/ f3 1 1135350"/>
                <a:gd name="f12" fmla="*/ f4 1 380250"/>
                <a:gd name="f13" fmla="val f5"/>
                <a:gd name="f14" fmla="val f6"/>
                <a:gd name="f15" fmla="val f7"/>
                <a:gd name="f16" fmla="*/ f10 f0 1"/>
                <a:gd name="f17" fmla="+- f15 0 f13"/>
                <a:gd name="f18" fmla="+- f14 0 f13"/>
                <a:gd name="f19" fmla="*/ f16 1 f2"/>
                <a:gd name="f20" fmla="*/ f18 1 1135350"/>
                <a:gd name="f21" fmla="*/ f17 1 380250"/>
                <a:gd name="f22" fmla="*/ 1135350 f18 1"/>
                <a:gd name="f23" fmla="*/ 0 f17 1"/>
                <a:gd name="f24" fmla="*/ 1094850 f18 1"/>
                <a:gd name="f25" fmla="*/ 362250 f17 1"/>
                <a:gd name="f26" fmla="*/ 0 f18 1"/>
                <a:gd name="f27" fmla="*/ 380250 f17 1"/>
                <a:gd name="f28" fmla="+- f19 0 f1"/>
                <a:gd name="f29" fmla="*/ f22 1 1135350"/>
                <a:gd name="f30" fmla="*/ f23 1 380250"/>
                <a:gd name="f31" fmla="*/ f24 1 1135350"/>
                <a:gd name="f32" fmla="*/ f25 1 380250"/>
                <a:gd name="f33" fmla="*/ f26 1 1135350"/>
                <a:gd name="f34" fmla="*/ f27 1 380250"/>
                <a:gd name="f35" fmla="*/ f13 1 f20"/>
                <a:gd name="f36" fmla="*/ f14 1 f20"/>
                <a:gd name="f37" fmla="*/ f13 1 f21"/>
                <a:gd name="f38" fmla="*/ f15 1 f21"/>
                <a:gd name="f39" fmla="*/ f29 1 f20"/>
                <a:gd name="f40" fmla="*/ f30 1 f21"/>
                <a:gd name="f41" fmla="*/ f31 1 f20"/>
                <a:gd name="f42" fmla="*/ f32 1 f21"/>
                <a:gd name="f43" fmla="*/ f33 1 f20"/>
                <a:gd name="f44" fmla="*/ f34 1 f21"/>
                <a:gd name="f45" fmla="*/ f35 f11 1"/>
                <a:gd name="f46" fmla="*/ f36 f11 1"/>
                <a:gd name="f47" fmla="*/ f38 f12 1"/>
                <a:gd name="f48" fmla="*/ f37 f12 1"/>
                <a:gd name="f49" fmla="*/ f39 f11 1"/>
                <a:gd name="f50" fmla="*/ f40 f12 1"/>
                <a:gd name="f51" fmla="*/ f41 f11 1"/>
                <a:gd name="f52" fmla="*/ f42 f12 1"/>
                <a:gd name="f53" fmla="*/ f43 f11 1"/>
                <a:gd name="f54" fmla="*/ f44 f12 1"/>
              </a:gdLst>
              <a:ahLst/>
              <a:cxnLst>
                <a:cxn ang="3cd4">
                  <a:pos x="hc" y="t"/>
                </a:cxn>
                <a:cxn ang="0">
                  <a:pos x="r" y="vc"/>
                </a:cxn>
                <a:cxn ang="cd4">
                  <a:pos x="hc" y="b"/>
                </a:cxn>
                <a:cxn ang="cd2">
                  <a:pos x="l" y="vc"/>
                </a:cxn>
                <a:cxn ang="f28">
                  <a:pos x="f49" y="f50"/>
                </a:cxn>
                <a:cxn ang="f28">
                  <a:pos x="f51" y="f52"/>
                </a:cxn>
                <a:cxn ang="f28">
                  <a:pos x="f53" y="f54"/>
                </a:cxn>
              </a:cxnLst>
              <a:rect l="f45" t="f48" r="f46" b="f47"/>
              <a:pathLst>
                <a:path w="1135350" h="380250">
                  <a:moveTo>
                    <a:pt x="f6" y="f5"/>
                  </a:moveTo>
                  <a:lnTo>
                    <a:pt x="f8" y="f9"/>
                  </a:lnTo>
                  <a:lnTo>
                    <a:pt x="f5" y="f7"/>
                  </a:lnTo>
                  <a:close/>
                </a:path>
              </a:pathLst>
            </a:custGeom>
            <a:solidFill>
              <a:srgbClr val="C4C4D3"/>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8" name="Freeform: Shape 21">
              <a:extLst>
                <a:ext uri="{FF2B5EF4-FFF2-40B4-BE49-F238E27FC236}">
                  <a16:creationId xmlns:a16="http://schemas.microsoft.com/office/drawing/2014/main" id="{2B7DE355-75D7-9B49-5C9A-21EAE5D60522}"/>
                </a:ext>
              </a:extLst>
            </p:cNvPr>
            <p:cNvSpPr/>
            <p:nvPr/>
          </p:nvSpPr>
          <p:spPr>
            <a:xfrm>
              <a:off x="4206752" y="5501432"/>
              <a:ext cx="926844" cy="366253"/>
            </a:xfrm>
            <a:custGeom>
              <a:avLst/>
              <a:gdLst>
                <a:gd name="f0" fmla="val 10800000"/>
                <a:gd name="f1" fmla="val 5400000"/>
                <a:gd name="f2" fmla="val 180"/>
                <a:gd name="f3" fmla="val w"/>
                <a:gd name="f4" fmla="val h"/>
                <a:gd name="f5" fmla="val 0"/>
                <a:gd name="f6" fmla="val 613800"/>
                <a:gd name="f7" fmla="val 242550"/>
                <a:gd name="f8" fmla="val 590850"/>
                <a:gd name="f9" fmla="val 229050"/>
                <a:gd name="f10" fmla="+- 0 0 -90"/>
                <a:gd name="f11" fmla="*/ f3 1 613800"/>
                <a:gd name="f12" fmla="*/ f4 1 242550"/>
                <a:gd name="f13" fmla="val f5"/>
                <a:gd name="f14" fmla="val f6"/>
                <a:gd name="f15" fmla="val f7"/>
                <a:gd name="f16" fmla="*/ f10 f0 1"/>
                <a:gd name="f17" fmla="+- f15 0 f13"/>
                <a:gd name="f18" fmla="+- f14 0 f13"/>
                <a:gd name="f19" fmla="*/ f16 1 f2"/>
                <a:gd name="f20" fmla="*/ f18 1 613800"/>
                <a:gd name="f21" fmla="*/ f17 1 242550"/>
                <a:gd name="f22" fmla="*/ 613800 f18 1"/>
                <a:gd name="f23" fmla="*/ 0 f17 1"/>
                <a:gd name="f24" fmla="*/ 590850 f18 1"/>
                <a:gd name="f25" fmla="*/ 229050 f17 1"/>
                <a:gd name="f26" fmla="*/ 0 f18 1"/>
                <a:gd name="f27" fmla="*/ 242550 f17 1"/>
                <a:gd name="f28" fmla="+- f19 0 f1"/>
                <a:gd name="f29" fmla="*/ f22 1 613800"/>
                <a:gd name="f30" fmla="*/ f23 1 242550"/>
                <a:gd name="f31" fmla="*/ f24 1 613800"/>
                <a:gd name="f32" fmla="*/ f25 1 242550"/>
                <a:gd name="f33" fmla="*/ f26 1 613800"/>
                <a:gd name="f34" fmla="*/ f27 1 242550"/>
                <a:gd name="f35" fmla="*/ f13 1 f20"/>
                <a:gd name="f36" fmla="*/ f14 1 f20"/>
                <a:gd name="f37" fmla="*/ f13 1 f21"/>
                <a:gd name="f38" fmla="*/ f15 1 f21"/>
                <a:gd name="f39" fmla="*/ f29 1 f20"/>
                <a:gd name="f40" fmla="*/ f30 1 f21"/>
                <a:gd name="f41" fmla="*/ f31 1 f20"/>
                <a:gd name="f42" fmla="*/ f32 1 f21"/>
                <a:gd name="f43" fmla="*/ f33 1 f20"/>
                <a:gd name="f44" fmla="*/ f34 1 f21"/>
                <a:gd name="f45" fmla="*/ f35 f11 1"/>
                <a:gd name="f46" fmla="*/ f36 f11 1"/>
                <a:gd name="f47" fmla="*/ f38 f12 1"/>
                <a:gd name="f48" fmla="*/ f37 f12 1"/>
                <a:gd name="f49" fmla="*/ f39 f11 1"/>
                <a:gd name="f50" fmla="*/ f40 f12 1"/>
                <a:gd name="f51" fmla="*/ f41 f11 1"/>
                <a:gd name="f52" fmla="*/ f42 f12 1"/>
                <a:gd name="f53" fmla="*/ f43 f11 1"/>
                <a:gd name="f54" fmla="*/ f44 f12 1"/>
              </a:gdLst>
              <a:ahLst/>
              <a:cxnLst>
                <a:cxn ang="3cd4">
                  <a:pos x="hc" y="t"/>
                </a:cxn>
                <a:cxn ang="0">
                  <a:pos x="r" y="vc"/>
                </a:cxn>
                <a:cxn ang="cd4">
                  <a:pos x="hc" y="b"/>
                </a:cxn>
                <a:cxn ang="cd2">
                  <a:pos x="l" y="vc"/>
                </a:cxn>
                <a:cxn ang="f28">
                  <a:pos x="f49" y="f50"/>
                </a:cxn>
                <a:cxn ang="f28">
                  <a:pos x="f51" y="f52"/>
                </a:cxn>
                <a:cxn ang="f28">
                  <a:pos x="f53" y="f54"/>
                </a:cxn>
              </a:cxnLst>
              <a:rect l="f45" t="f48" r="f46" b="f47"/>
              <a:pathLst>
                <a:path w="613800" h="242550">
                  <a:moveTo>
                    <a:pt x="f6" y="f5"/>
                  </a:moveTo>
                  <a:lnTo>
                    <a:pt x="f8" y="f9"/>
                  </a:lnTo>
                  <a:lnTo>
                    <a:pt x="f5" y="f7"/>
                  </a:lnTo>
                  <a:close/>
                </a:path>
              </a:pathLst>
            </a:custGeom>
            <a:solidFill>
              <a:srgbClr val="9599A2"/>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grpSp>
        <p:nvGrpSpPr>
          <p:cNvPr id="9" name="Group 53">
            <a:extLst>
              <a:ext uri="{FF2B5EF4-FFF2-40B4-BE49-F238E27FC236}">
                <a16:creationId xmlns:a16="http://schemas.microsoft.com/office/drawing/2014/main" id="{9064E77C-C613-80CC-1B63-1F8C3606F53D}"/>
              </a:ext>
            </a:extLst>
          </p:cNvPr>
          <p:cNvGrpSpPr/>
          <p:nvPr/>
        </p:nvGrpSpPr>
        <p:grpSpPr>
          <a:xfrm>
            <a:off x="671105" y="801937"/>
            <a:ext cx="3958959" cy="5180497"/>
            <a:chOff x="671105" y="801937"/>
            <a:chExt cx="3958959" cy="5180497"/>
          </a:xfrm>
        </p:grpSpPr>
        <p:sp>
          <p:nvSpPr>
            <p:cNvPr id="10" name="Freeform: Shape 3">
              <a:extLst>
                <a:ext uri="{FF2B5EF4-FFF2-40B4-BE49-F238E27FC236}">
                  <a16:creationId xmlns:a16="http://schemas.microsoft.com/office/drawing/2014/main" id="{AB515622-E102-194D-97A8-B302684FF668}"/>
                </a:ext>
              </a:extLst>
            </p:cNvPr>
            <p:cNvSpPr/>
            <p:nvPr/>
          </p:nvSpPr>
          <p:spPr>
            <a:xfrm>
              <a:off x="691707" y="2555592"/>
              <a:ext cx="3938357" cy="3408288"/>
            </a:xfrm>
            <a:custGeom>
              <a:avLst/>
              <a:gdLst>
                <a:gd name="f0" fmla="val 10800000"/>
                <a:gd name="f1" fmla="val 5400000"/>
                <a:gd name="f2" fmla="val 180"/>
                <a:gd name="f3" fmla="val w"/>
                <a:gd name="f4" fmla="val h"/>
                <a:gd name="f5" fmla="val 0"/>
                <a:gd name="f6" fmla="val 2608174"/>
                <a:gd name="f7" fmla="val 2257139"/>
                <a:gd name="f8" fmla="val 2601863"/>
                <a:gd name="f9" fmla="val 1488729"/>
                <a:gd name="f10" fmla="val 2600963"/>
                <a:gd name="f11" fmla="val 1480629"/>
                <a:gd name="f12" fmla="val 2599613"/>
                <a:gd name="f13" fmla="val 1472979"/>
                <a:gd name="f14" fmla="val 2598713"/>
                <a:gd name="f15" fmla="val 1465329"/>
                <a:gd name="f16" fmla="val 2585213"/>
                <a:gd name="f17" fmla="val 1359129"/>
                <a:gd name="f18" fmla="val 2556413"/>
                <a:gd name="f19" fmla="val 1247979"/>
                <a:gd name="f20" fmla="val 2501063"/>
                <a:gd name="f21" fmla="val 1155279"/>
                <a:gd name="f22" fmla="val 2479913"/>
                <a:gd name="f23" fmla="val 1120179"/>
                <a:gd name="f24" fmla="val 2459213"/>
                <a:gd name="f25" fmla="val 1084629"/>
                <a:gd name="f26" fmla="val 2437613"/>
                <a:gd name="f27" fmla="val 1049529"/>
                <a:gd name="f28" fmla="val 2422763"/>
                <a:gd name="f29" fmla="val 1025229"/>
                <a:gd name="f30" fmla="val 2371463"/>
                <a:gd name="f31" fmla="val 940629"/>
                <a:gd name="f32" fmla="val 2371013"/>
                <a:gd name="f33" fmla="val 932079"/>
                <a:gd name="f34" fmla="val 2370563"/>
                <a:gd name="f35" fmla="val 923529"/>
                <a:gd name="f36" fmla="val 2337713"/>
                <a:gd name="f37" fmla="val 889329"/>
                <a:gd name="f38" fmla="val 2325113"/>
                <a:gd name="f39" fmla="val 877629"/>
                <a:gd name="f40" fmla="val 2304863"/>
                <a:gd name="f41" fmla="val 858729"/>
                <a:gd name="f42" fmla="val 2290013"/>
                <a:gd name="f43" fmla="val 829929"/>
                <a:gd name="f44" fmla="val 2275613"/>
                <a:gd name="f45" fmla="val 806979"/>
                <a:gd name="f46" fmla="val 2247713"/>
                <a:gd name="f47" fmla="val 762429"/>
                <a:gd name="f48" fmla="val 2222063"/>
                <a:gd name="f49" fmla="val 716079"/>
                <a:gd name="f50" fmla="val 2196863"/>
                <a:gd name="f51" fmla="val 670179"/>
                <a:gd name="f52" fmla="val 2177063"/>
                <a:gd name="f53" fmla="val 634179"/>
                <a:gd name="f54" fmla="val 2159963"/>
                <a:gd name="f55" fmla="val 596829"/>
                <a:gd name="f56" fmla="val 2145563"/>
                <a:gd name="f57" fmla="val 558129"/>
                <a:gd name="f58" fmla="val 2130263"/>
                <a:gd name="f59" fmla="val 518079"/>
                <a:gd name="f60" fmla="val 2107763"/>
                <a:gd name="f61" fmla="val 475329"/>
                <a:gd name="f62" fmla="val 2096963"/>
                <a:gd name="f63" fmla="val 433929"/>
                <a:gd name="f64" fmla="val 2086613"/>
                <a:gd name="f65" fmla="val 392529"/>
                <a:gd name="f66" fmla="val 2066813"/>
                <a:gd name="f67" fmla="val 354729"/>
                <a:gd name="f68" fmla="val 2057813"/>
                <a:gd name="f69" fmla="val 312879"/>
                <a:gd name="f70" fmla="val 2051063"/>
                <a:gd name="f71" fmla="val 281829"/>
                <a:gd name="f72" fmla="val 2044763"/>
                <a:gd name="f73" fmla="val 250329"/>
                <a:gd name="f74" fmla="val 2038463"/>
                <a:gd name="f75" fmla="val 218829"/>
                <a:gd name="f76" fmla="val 2029463"/>
                <a:gd name="f77" fmla="val 175629"/>
                <a:gd name="f78" fmla="val 2020463"/>
                <a:gd name="f79" fmla="val 131979"/>
                <a:gd name="f80" fmla="val 2011463"/>
                <a:gd name="f81" fmla="val 88779"/>
                <a:gd name="f82" fmla="val 1998863"/>
                <a:gd name="f83" fmla="val 28479"/>
                <a:gd name="f84" fmla="val 1939913"/>
                <a:gd name="f85" fmla="val -10221"/>
                <a:gd name="f86" fmla="val 1879613"/>
                <a:gd name="f87" fmla="val 2379"/>
                <a:gd name="f88" fmla="val 259163"/>
                <a:gd name="f89" fmla="val 351579"/>
                <a:gd name="f90" fmla="val 231263"/>
                <a:gd name="f91" fmla="val 361029"/>
                <a:gd name="f92" fmla="val 184913"/>
                <a:gd name="f93" fmla="val 376329"/>
                <a:gd name="f94" fmla="val 130463"/>
                <a:gd name="f95" fmla="val 393429"/>
                <a:gd name="f96" fmla="val 119213"/>
                <a:gd name="f97" fmla="val 447429"/>
                <a:gd name="f98" fmla="val 117413"/>
                <a:gd name="f99" fmla="val 446529"/>
                <a:gd name="f100" fmla="val 116063"/>
                <a:gd name="f101" fmla="val 445629"/>
                <a:gd name="f102" fmla="val 115613"/>
                <a:gd name="f103" fmla="val 443379"/>
                <a:gd name="f104" fmla="val 102113"/>
                <a:gd name="f105" fmla="val 512679"/>
                <a:gd name="f106" fmla="val 71513"/>
                <a:gd name="f107" fmla="val 581529"/>
                <a:gd name="f108" fmla="val 80513"/>
                <a:gd name="f109" fmla="val 651729"/>
                <a:gd name="f110" fmla="val 88163"/>
                <a:gd name="f111" fmla="val 711579"/>
                <a:gd name="f112" fmla="val 63413"/>
                <a:gd name="f113" fmla="val 752079"/>
                <a:gd name="f114" fmla="val 52613"/>
                <a:gd name="f115" fmla="val 802479"/>
                <a:gd name="f116" fmla="val 40463"/>
                <a:gd name="f117" fmla="val 872229"/>
                <a:gd name="f118" fmla="val 34613"/>
                <a:gd name="f119" fmla="val 943329"/>
                <a:gd name="f120" fmla="val 27863"/>
                <a:gd name="f121" fmla="val 1013979"/>
                <a:gd name="f122" fmla="val 19313"/>
                <a:gd name="f123" fmla="val 1102179"/>
                <a:gd name="f124" fmla="val 18413"/>
                <a:gd name="f125" fmla="val 1175529"/>
                <a:gd name="f126" fmla="val 22013"/>
                <a:gd name="f127" fmla="val 1264179"/>
                <a:gd name="f128" fmla="val 1398279"/>
                <a:gd name="f129" fmla="val -23437"/>
                <a:gd name="f130" fmla="val 1558929"/>
                <a:gd name="f131" fmla="val 26063"/>
                <a:gd name="f132" fmla="val 1686279"/>
                <a:gd name="f133" fmla="val 41813"/>
                <a:gd name="f134" fmla="val 1726779"/>
                <a:gd name="f135" fmla="val 23813"/>
                <a:gd name="f136" fmla="val 1765479"/>
                <a:gd name="f137" fmla="val 16613"/>
                <a:gd name="f138" fmla="val 1805079"/>
                <a:gd name="f139" fmla="val 13013"/>
                <a:gd name="f140" fmla="val 1824879"/>
                <a:gd name="f141" fmla="val 11663"/>
                <a:gd name="f142" fmla="val 1844679"/>
                <a:gd name="f143" fmla="val 1863579"/>
                <a:gd name="f144" fmla="val 26513"/>
                <a:gd name="f145" fmla="val 1882029"/>
                <a:gd name="f146" fmla="val 35063"/>
                <a:gd name="f147" fmla="val 1891929"/>
                <a:gd name="f148" fmla="val 33713"/>
                <a:gd name="f149" fmla="val 1911729"/>
                <a:gd name="f150" fmla="val 32363"/>
                <a:gd name="f151" fmla="val 1930179"/>
                <a:gd name="f152" fmla="val 1947729"/>
                <a:gd name="f153" fmla="val 20663"/>
                <a:gd name="f154" fmla="val 1965279"/>
                <a:gd name="f155" fmla="val 5813"/>
                <a:gd name="f156" fmla="val 2014329"/>
                <a:gd name="f157" fmla="val 4013"/>
                <a:gd name="f158" fmla="val 2065629"/>
                <a:gd name="f159" fmla="val 3563"/>
                <a:gd name="f160" fmla="val 2116479"/>
                <a:gd name="f161" fmla="val 2148429"/>
                <a:gd name="f162" fmla="val -9487"/>
                <a:gd name="f163" fmla="val 2220429"/>
                <a:gd name="f164" fmla="val 14363"/>
                <a:gd name="f165" fmla="val 2245179"/>
                <a:gd name="f166" fmla="val 38663"/>
                <a:gd name="f167" fmla="val 2270829"/>
                <a:gd name="f168" fmla="val 99413"/>
                <a:gd name="f169" fmla="val 2248329"/>
                <a:gd name="f170" fmla="val 131363"/>
                <a:gd name="f171" fmla="val 2241129"/>
                <a:gd name="f172" fmla="val 178163"/>
                <a:gd name="f173" fmla="val 2230779"/>
                <a:gd name="f174" fmla="val 224513"/>
                <a:gd name="f175" fmla="val 271313"/>
                <a:gd name="f176" fmla="val 2210079"/>
                <a:gd name="f177" fmla="val 416663"/>
                <a:gd name="f178" fmla="val 2177679"/>
                <a:gd name="f179" fmla="val 562013"/>
                <a:gd name="f180" fmla="val 2144829"/>
                <a:gd name="f181" fmla="val 707363"/>
                <a:gd name="f182" fmla="val 2111979"/>
                <a:gd name="f183" fmla="val 891413"/>
                <a:gd name="f184" fmla="val 2070579"/>
                <a:gd name="f185" fmla="val 1622663"/>
                <a:gd name="f186" fmla="val 1895079"/>
                <a:gd name="f187" fmla="val 1808963"/>
                <a:gd name="f188" fmla="val 1852329"/>
                <a:gd name="f189" fmla="val 1960613"/>
                <a:gd name="f190" fmla="val 1817679"/>
                <a:gd name="f191" fmla="val 2542913"/>
                <a:gd name="f192" fmla="val 1687179"/>
                <a:gd name="f193" fmla="val 2550563"/>
                <a:gd name="f194" fmla="val 1684479"/>
                <a:gd name="f195" fmla="val 2562713"/>
                <a:gd name="f196" fmla="val 1679979"/>
                <a:gd name="f197" fmla="val 2573963"/>
                <a:gd name="f198" fmla="val 1673679"/>
                <a:gd name="f199" fmla="val 2582063"/>
                <a:gd name="f200" fmla="val 1662429"/>
                <a:gd name="f201" fmla="val 2586113"/>
                <a:gd name="f202" fmla="val 1657929"/>
                <a:gd name="f203" fmla="val 2590163"/>
                <a:gd name="f204" fmla="val 1653429"/>
                <a:gd name="f205" fmla="val 2594213"/>
                <a:gd name="f206" fmla="val 1648479"/>
                <a:gd name="f207" fmla="val 2614463"/>
                <a:gd name="f208" fmla="val 1601229"/>
                <a:gd name="f209" fmla="val 2608613"/>
                <a:gd name="f210" fmla="val 1542279"/>
                <a:gd name="f211" fmla="val 29663"/>
                <a:gd name="f212" fmla="val 1160229"/>
                <a:gd name="f213" fmla="val 29213"/>
                <a:gd name="f214" fmla="val 1159779"/>
                <a:gd name="f215" fmla="val 2251029"/>
                <a:gd name="f216" fmla="val 53063"/>
                <a:gd name="f217" fmla="val 2250129"/>
                <a:gd name="f218" fmla="val 53513"/>
                <a:gd name="f219" fmla="val 2250579"/>
                <a:gd name="f220" fmla="val 53963"/>
                <a:gd name="f221" fmla="val 54413"/>
                <a:gd name="f222" fmla="val 2029013"/>
                <a:gd name="f223" fmla="val 1417179"/>
                <a:gd name="f224" fmla="val 2010113"/>
                <a:gd name="f225" fmla="val 1422579"/>
                <a:gd name="f226" fmla="val 1990763"/>
                <a:gd name="f227" fmla="val 1427979"/>
                <a:gd name="f228" fmla="val 1971863"/>
                <a:gd name="f229" fmla="val 1433379"/>
                <a:gd name="f230" fmla="val 1970063"/>
                <a:gd name="f231" fmla="val 1433829"/>
                <a:gd name="f232" fmla="val 1968263"/>
                <a:gd name="f233" fmla="val 1434729"/>
                <a:gd name="f234" fmla="val 1966463"/>
                <a:gd name="f235" fmla="val 1435629"/>
                <a:gd name="f236" fmla="val 1946663"/>
                <a:gd name="f237" fmla="val 1448229"/>
                <a:gd name="f238" fmla="val 1942163"/>
                <a:gd name="f239" fmla="val 1430679"/>
                <a:gd name="f240" fmla="val 1938563"/>
                <a:gd name="f241" fmla="val 1414929"/>
                <a:gd name="f242" fmla="val 1934513"/>
                <a:gd name="f243" fmla="val 1396479"/>
                <a:gd name="f244" fmla="val 1931363"/>
                <a:gd name="f245" fmla="val 1377579"/>
                <a:gd name="f246" fmla="val 1929113"/>
                <a:gd name="f247" fmla="val 1358679"/>
                <a:gd name="f248" fmla="val 1926413"/>
                <a:gd name="f249" fmla="val 1333929"/>
                <a:gd name="f250" fmla="val 1925063"/>
                <a:gd name="f251" fmla="val 1309629"/>
                <a:gd name="f252" fmla="val 1925513"/>
                <a:gd name="f253" fmla="val 1284879"/>
                <a:gd name="f254" fmla="val 1925963"/>
                <a:gd name="f255" fmla="val 1273629"/>
                <a:gd name="f256" fmla="val 1924163"/>
                <a:gd name="f257" fmla="val 1258779"/>
                <a:gd name="f258" fmla="val 1927763"/>
                <a:gd name="f259" fmla="val 1930463"/>
                <a:gd name="f260" fmla="val 1239879"/>
                <a:gd name="f261" fmla="val 1935863"/>
                <a:gd name="f262" fmla="val 1231779"/>
                <a:gd name="f263" fmla="val 1939463"/>
                <a:gd name="f264" fmla="val 1223679"/>
                <a:gd name="f265" fmla="val 1216929"/>
                <a:gd name="f266" fmla="val 1215579"/>
                <a:gd name="f267" fmla="val 1952963"/>
                <a:gd name="f268" fmla="val 1219629"/>
                <a:gd name="f269" fmla="val 1955213"/>
                <a:gd name="f270" fmla="val 1220979"/>
                <a:gd name="f271" fmla="val 1957463"/>
                <a:gd name="f272" fmla="val 1223229"/>
                <a:gd name="f273" fmla="val 1958813"/>
                <a:gd name="f274" fmla="val 1225929"/>
                <a:gd name="f275" fmla="val 1987613"/>
                <a:gd name="f276" fmla="val 1277229"/>
                <a:gd name="f277" fmla="val 2019563"/>
                <a:gd name="f278" fmla="val 1327179"/>
                <a:gd name="f279" fmla="val 2033963"/>
                <a:gd name="f280" fmla="val 1384779"/>
                <a:gd name="f281" fmla="val 2034413"/>
                <a:gd name="f282" fmla="val 1385679"/>
                <a:gd name="f283" fmla="val 1386579"/>
                <a:gd name="f284" fmla="val 2034863"/>
                <a:gd name="f285" fmla="val 1387479"/>
                <a:gd name="f286" fmla="val 2039813"/>
                <a:gd name="f287" fmla="val 2049263"/>
                <a:gd name="f288" fmla="val 1409979"/>
                <a:gd name="f289" fmla="val 2208563"/>
                <a:gd name="f290" fmla="val 1761879"/>
                <a:gd name="f291" fmla="val 1762329"/>
                <a:gd name="f292" fmla="val 2379113"/>
                <a:gd name="f293" fmla="val 2590613"/>
                <a:gd name="f294" fmla="val 1444629"/>
                <a:gd name="f295" fmla="val 1444179"/>
                <a:gd name="f296" fmla="val 1443729"/>
                <a:gd name="f297" fmla="val 2591063"/>
                <a:gd name="f298" fmla="+- 0 0 -90"/>
                <a:gd name="f299" fmla="*/ f3 1 2608174"/>
                <a:gd name="f300" fmla="*/ f4 1 2257139"/>
                <a:gd name="f301" fmla="val f5"/>
                <a:gd name="f302" fmla="val f6"/>
                <a:gd name="f303" fmla="val f7"/>
                <a:gd name="f304" fmla="*/ f298 f0 1"/>
                <a:gd name="f305" fmla="+- f303 0 f301"/>
                <a:gd name="f306" fmla="+- f302 0 f301"/>
                <a:gd name="f307" fmla="*/ f304 1 f2"/>
                <a:gd name="f308" fmla="*/ f306 1 2608174"/>
                <a:gd name="f309" fmla="*/ f305 1 2257139"/>
                <a:gd name="f310" fmla="*/ 2601863 f306 1"/>
                <a:gd name="f311" fmla="*/ 1488729 f305 1"/>
                <a:gd name="f312" fmla="*/ 2598713 f306 1"/>
                <a:gd name="f313" fmla="*/ 1465329 f305 1"/>
                <a:gd name="f314" fmla="*/ 2501063 f306 1"/>
                <a:gd name="f315" fmla="*/ 1155279 f305 1"/>
                <a:gd name="f316" fmla="*/ 2437613 f306 1"/>
                <a:gd name="f317" fmla="*/ 1049529 f305 1"/>
                <a:gd name="f318" fmla="*/ 2371013 f306 1"/>
                <a:gd name="f319" fmla="*/ 932079 f305 1"/>
                <a:gd name="f320" fmla="*/ 2325113 f306 1"/>
                <a:gd name="f321" fmla="*/ 877629 f305 1"/>
                <a:gd name="f322" fmla="*/ 2275613 f306 1"/>
                <a:gd name="f323" fmla="*/ 806979 f305 1"/>
                <a:gd name="f324" fmla="*/ 2196863 f306 1"/>
                <a:gd name="f325" fmla="*/ 670179 f305 1"/>
                <a:gd name="f326" fmla="*/ 2145563 f306 1"/>
                <a:gd name="f327" fmla="*/ 558129 f305 1"/>
                <a:gd name="f328" fmla="*/ 2096963 f306 1"/>
                <a:gd name="f329" fmla="*/ 433929 f305 1"/>
                <a:gd name="f330" fmla="*/ 2057813 f306 1"/>
                <a:gd name="f331" fmla="*/ 312879 f305 1"/>
                <a:gd name="f332" fmla="*/ 2038463 f306 1"/>
                <a:gd name="f333" fmla="*/ 218829 f305 1"/>
                <a:gd name="f334" fmla="*/ 2011463 f306 1"/>
                <a:gd name="f335" fmla="*/ 88779 f305 1"/>
                <a:gd name="f336" fmla="*/ 1879613 f306 1"/>
                <a:gd name="f337" fmla="*/ 2379 f305 1"/>
                <a:gd name="f338" fmla="*/ 231263 f306 1"/>
                <a:gd name="f339" fmla="*/ 361029 f305 1"/>
                <a:gd name="f340" fmla="*/ 119213 f306 1"/>
                <a:gd name="f341" fmla="*/ 447429 f305 1"/>
                <a:gd name="f342" fmla="*/ 115613 f306 1"/>
                <a:gd name="f343" fmla="*/ 443379 f305 1"/>
                <a:gd name="f344" fmla="*/ 80513 f306 1"/>
                <a:gd name="f345" fmla="*/ 651729 f305 1"/>
                <a:gd name="f346" fmla="*/ 52613 f306 1"/>
                <a:gd name="f347" fmla="*/ 802479 f305 1"/>
                <a:gd name="f348" fmla="*/ 27863 f306 1"/>
                <a:gd name="f349" fmla="*/ 1013979 f305 1"/>
                <a:gd name="f350" fmla="*/ 22013 f306 1"/>
                <a:gd name="f351" fmla="*/ 1264179 f305 1"/>
                <a:gd name="f352" fmla="*/ 26063 f306 1"/>
                <a:gd name="f353" fmla="*/ 1686279 f305 1"/>
                <a:gd name="f354" fmla="*/ 16613 f306 1"/>
                <a:gd name="f355" fmla="*/ 1805079 f305 1"/>
                <a:gd name="f356" fmla="*/ 19313 f306 1"/>
                <a:gd name="f357" fmla="*/ 1863579 f305 1"/>
                <a:gd name="f358" fmla="*/ 33713 f306 1"/>
                <a:gd name="f359" fmla="*/ 1911729 f305 1"/>
                <a:gd name="f360" fmla="*/ 20663 f306 1"/>
                <a:gd name="f361" fmla="*/ 1965279 f305 1"/>
                <a:gd name="f362" fmla="*/ 3563 f306 1"/>
                <a:gd name="f363" fmla="*/ 2116479 f305 1"/>
                <a:gd name="f364" fmla="*/ 14363 f306 1"/>
                <a:gd name="f365" fmla="*/ 2245179 f305 1"/>
                <a:gd name="f366" fmla="*/ 131363 f306 1"/>
                <a:gd name="f367" fmla="*/ 2241129 f305 1"/>
                <a:gd name="f368" fmla="*/ 271313 f306 1"/>
                <a:gd name="f369" fmla="*/ 2210079 f305 1"/>
                <a:gd name="f370" fmla="*/ 707363 f306 1"/>
                <a:gd name="f371" fmla="*/ 2111979 f305 1"/>
                <a:gd name="f372" fmla="*/ 1808963 f306 1"/>
                <a:gd name="f373" fmla="*/ 1852329 f305 1"/>
                <a:gd name="f374" fmla="*/ 2550563 f306 1"/>
                <a:gd name="f375" fmla="*/ 1684479 f305 1"/>
                <a:gd name="f376" fmla="*/ 2582063 f306 1"/>
                <a:gd name="f377" fmla="*/ 1662429 f305 1"/>
                <a:gd name="f378" fmla="*/ 2594213 f306 1"/>
                <a:gd name="f379" fmla="*/ 1648479 f305 1"/>
                <a:gd name="f380" fmla="*/ 29663 f306 1"/>
                <a:gd name="f381" fmla="*/ 1160229 f305 1"/>
                <a:gd name="f382" fmla="*/ 1159779 f305 1"/>
                <a:gd name="f383" fmla="*/ 2251029 f305 1"/>
                <a:gd name="f384" fmla="*/ 53063 f306 1"/>
                <a:gd name="f385" fmla="*/ 2250129 f305 1"/>
                <a:gd name="f386" fmla="*/ 54413 f306 1"/>
                <a:gd name="f387" fmla="*/ 2029013 f306 1"/>
                <a:gd name="f388" fmla="*/ 1417179 f305 1"/>
                <a:gd name="f389" fmla="*/ 1971863 f306 1"/>
                <a:gd name="f390" fmla="*/ 1433379 f305 1"/>
                <a:gd name="f391" fmla="*/ 1966463 f306 1"/>
                <a:gd name="f392" fmla="*/ 1435629 f305 1"/>
                <a:gd name="f393" fmla="*/ 1938563 f306 1"/>
                <a:gd name="f394" fmla="*/ 1414929 f305 1"/>
                <a:gd name="f395" fmla="*/ 1929113 f306 1"/>
                <a:gd name="f396" fmla="*/ 1358679 f305 1"/>
                <a:gd name="f397" fmla="*/ 1925513 f306 1"/>
                <a:gd name="f398" fmla="*/ 1284879 f305 1"/>
                <a:gd name="f399" fmla="*/ 1927763 f306 1"/>
                <a:gd name="f400" fmla="*/ 1247979 f305 1"/>
                <a:gd name="f401" fmla="*/ 1939463 f306 1"/>
                <a:gd name="f402" fmla="*/ 1223679 f305 1"/>
                <a:gd name="f403" fmla="*/ 1952963 f306 1"/>
                <a:gd name="f404" fmla="*/ 1219629 f305 1"/>
                <a:gd name="f405" fmla="*/ 1958813 f306 1"/>
                <a:gd name="f406" fmla="*/ 1225929 f305 1"/>
                <a:gd name="f407" fmla="*/ 2033963 f306 1"/>
                <a:gd name="f408" fmla="*/ 1384779 f305 1"/>
                <a:gd name="f409" fmla="*/ 2034863 f306 1"/>
                <a:gd name="f410" fmla="*/ 1387479 f305 1"/>
                <a:gd name="f411" fmla="*/ 2208563 f306 1"/>
                <a:gd name="f412" fmla="*/ 1761879 f305 1"/>
                <a:gd name="f413" fmla="*/ 2379113 f306 1"/>
                <a:gd name="f414" fmla="*/ 1726779 f305 1"/>
                <a:gd name="f415" fmla="*/ 2590613 f306 1"/>
                <a:gd name="f416" fmla="*/ 1444629 f305 1"/>
                <a:gd name="f417" fmla="*/ 1443729 f305 1"/>
                <a:gd name="f418" fmla="*/ 2591063 f306 1"/>
                <a:gd name="f419" fmla="+- f307 0 f1"/>
                <a:gd name="f420" fmla="*/ f310 1 2608174"/>
                <a:gd name="f421" fmla="*/ f311 1 2257139"/>
                <a:gd name="f422" fmla="*/ f312 1 2608174"/>
                <a:gd name="f423" fmla="*/ f313 1 2257139"/>
                <a:gd name="f424" fmla="*/ f314 1 2608174"/>
                <a:gd name="f425" fmla="*/ f315 1 2257139"/>
                <a:gd name="f426" fmla="*/ f316 1 2608174"/>
                <a:gd name="f427" fmla="*/ f317 1 2257139"/>
                <a:gd name="f428" fmla="*/ f318 1 2608174"/>
                <a:gd name="f429" fmla="*/ f319 1 2257139"/>
                <a:gd name="f430" fmla="*/ f320 1 2608174"/>
                <a:gd name="f431" fmla="*/ f321 1 2257139"/>
                <a:gd name="f432" fmla="*/ f322 1 2608174"/>
                <a:gd name="f433" fmla="*/ f323 1 2257139"/>
                <a:gd name="f434" fmla="*/ f324 1 2608174"/>
                <a:gd name="f435" fmla="*/ f325 1 2257139"/>
                <a:gd name="f436" fmla="*/ f326 1 2608174"/>
                <a:gd name="f437" fmla="*/ f327 1 2257139"/>
                <a:gd name="f438" fmla="*/ f328 1 2608174"/>
                <a:gd name="f439" fmla="*/ f329 1 2257139"/>
                <a:gd name="f440" fmla="*/ f330 1 2608174"/>
                <a:gd name="f441" fmla="*/ f331 1 2257139"/>
                <a:gd name="f442" fmla="*/ f332 1 2608174"/>
                <a:gd name="f443" fmla="*/ f333 1 2257139"/>
                <a:gd name="f444" fmla="*/ f334 1 2608174"/>
                <a:gd name="f445" fmla="*/ f335 1 2257139"/>
                <a:gd name="f446" fmla="*/ f336 1 2608174"/>
                <a:gd name="f447" fmla="*/ f337 1 2257139"/>
                <a:gd name="f448" fmla="*/ f338 1 2608174"/>
                <a:gd name="f449" fmla="*/ f339 1 2257139"/>
                <a:gd name="f450" fmla="*/ f340 1 2608174"/>
                <a:gd name="f451" fmla="*/ f341 1 2257139"/>
                <a:gd name="f452" fmla="*/ f342 1 2608174"/>
                <a:gd name="f453" fmla="*/ f343 1 2257139"/>
                <a:gd name="f454" fmla="*/ f344 1 2608174"/>
                <a:gd name="f455" fmla="*/ f345 1 2257139"/>
                <a:gd name="f456" fmla="*/ f346 1 2608174"/>
                <a:gd name="f457" fmla="*/ f347 1 2257139"/>
                <a:gd name="f458" fmla="*/ f348 1 2608174"/>
                <a:gd name="f459" fmla="*/ f349 1 2257139"/>
                <a:gd name="f460" fmla="*/ f350 1 2608174"/>
                <a:gd name="f461" fmla="*/ f351 1 2257139"/>
                <a:gd name="f462" fmla="*/ f352 1 2608174"/>
                <a:gd name="f463" fmla="*/ f353 1 2257139"/>
                <a:gd name="f464" fmla="*/ f354 1 2608174"/>
                <a:gd name="f465" fmla="*/ f355 1 2257139"/>
                <a:gd name="f466" fmla="*/ f356 1 2608174"/>
                <a:gd name="f467" fmla="*/ f357 1 2257139"/>
                <a:gd name="f468" fmla="*/ f358 1 2608174"/>
                <a:gd name="f469" fmla="*/ f359 1 2257139"/>
                <a:gd name="f470" fmla="*/ f360 1 2608174"/>
                <a:gd name="f471" fmla="*/ f361 1 2257139"/>
                <a:gd name="f472" fmla="*/ f362 1 2608174"/>
                <a:gd name="f473" fmla="*/ f363 1 2257139"/>
                <a:gd name="f474" fmla="*/ f364 1 2608174"/>
                <a:gd name="f475" fmla="*/ f365 1 2257139"/>
                <a:gd name="f476" fmla="*/ f366 1 2608174"/>
                <a:gd name="f477" fmla="*/ f367 1 2257139"/>
                <a:gd name="f478" fmla="*/ f368 1 2608174"/>
                <a:gd name="f479" fmla="*/ f369 1 2257139"/>
                <a:gd name="f480" fmla="*/ f370 1 2608174"/>
                <a:gd name="f481" fmla="*/ f371 1 2257139"/>
                <a:gd name="f482" fmla="*/ f372 1 2608174"/>
                <a:gd name="f483" fmla="*/ f373 1 2257139"/>
                <a:gd name="f484" fmla="*/ f374 1 2608174"/>
                <a:gd name="f485" fmla="*/ f375 1 2257139"/>
                <a:gd name="f486" fmla="*/ f376 1 2608174"/>
                <a:gd name="f487" fmla="*/ f377 1 2257139"/>
                <a:gd name="f488" fmla="*/ f378 1 2608174"/>
                <a:gd name="f489" fmla="*/ f379 1 2257139"/>
                <a:gd name="f490" fmla="*/ f380 1 2608174"/>
                <a:gd name="f491" fmla="*/ f381 1 2257139"/>
                <a:gd name="f492" fmla="*/ f382 1 2257139"/>
                <a:gd name="f493" fmla="*/ f383 1 2257139"/>
                <a:gd name="f494" fmla="*/ f384 1 2608174"/>
                <a:gd name="f495" fmla="*/ f385 1 2257139"/>
                <a:gd name="f496" fmla="*/ f386 1 2608174"/>
                <a:gd name="f497" fmla="*/ f387 1 2608174"/>
                <a:gd name="f498" fmla="*/ f388 1 2257139"/>
                <a:gd name="f499" fmla="*/ f389 1 2608174"/>
                <a:gd name="f500" fmla="*/ f390 1 2257139"/>
                <a:gd name="f501" fmla="*/ f391 1 2608174"/>
                <a:gd name="f502" fmla="*/ f392 1 2257139"/>
                <a:gd name="f503" fmla="*/ f393 1 2608174"/>
                <a:gd name="f504" fmla="*/ f394 1 2257139"/>
                <a:gd name="f505" fmla="*/ f395 1 2608174"/>
                <a:gd name="f506" fmla="*/ f396 1 2257139"/>
                <a:gd name="f507" fmla="*/ f397 1 2608174"/>
                <a:gd name="f508" fmla="*/ f398 1 2257139"/>
                <a:gd name="f509" fmla="*/ f399 1 2608174"/>
                <a:gd name="f510" fmla="*/ f400 1 2257139"/>
                <a:gd name="f511" fmla="*/ f401 1 2608174"/>
                <a:gd name="f512" fmla="*/ f402 1 2257139"/>
                <a:gd name="f513" fmla="*/ f403 1 2608174"/>
                <a:gd name="f514" fmla="*/ f404 1 2257139"/>
                <a:gd name="f515" fmla="*/ f405 1 2608174"/>
                <a:gd name="f516" fmla="*/ f406 1 2257139"/>
                <a:gd name="f517" fmla="*/ f407 1 2608174"/>
                <a:gd name="f518" fmla="*/ f408 1 2257139"/>
                <a:gd name="f519" fmla="*/ f409 1 2608174"/>
                <a:gd name="f520" fmla="*/ f410 1 2257139"/>
                <a:gd name="f521" fmla="*/ f411 1 2608174"/>
                <a:gd name="f522" fmla="*/ f412 1 2257139"/>
                <a:gd name="f523" fmla="*/ f413 1 2608174"/>
                <a:gd name="f524" fmla="*/ f414 1 2257139"/>
                <a:gd name="f525" fmla="*/ f415 1 2608174"/>
                <a:gd name="f526" fmla="*/ f416 1 2257139"/>
                <a:gd name="f527" fmla="*/ f417 1 2257139"/>
                <a:gd name="f528" fmla="*/ f418 1 2608174"/>
                <a:gd name="f529" fmla="*/ f301 1 f308"/>
                <a:gd name="f530" fmla="*/ f302 1 f308"/>
                <a:gd name="f531" fmla="*/ f301 1 f309"/>
                <a:gd name="f532" fmla="*/ f303 1 f309"/>
                <a:gd name="f533" fmla="*/ f420 1 f308"/>
                <a:gd name="f534" fmla="*/ f421 1 f309"/>
                <a:gd name="f535" fmla="*/ f422 1 f308"/>
                <a:gd name="f536" fmla="*/ f423 1 f309"/>
                <a:gd name="f537" fmla="*/ f424 1 f308"/>
                <a:gd name="f538" fmla="*/ f425 1 f309"/>
                <a:gd name="f539" fmla="*/ f426 1 f308"/>
                <a:gd name="f540" fmla="*/ f427 1 f309"/>
                <a:gd name="f541" fmla="*/ f428 1 f308"/>
                <a:gd name="f542" fmla="*/ f429 1 f309"/>
                <a:gd name="f543" fmla="*/ f430 1 f308"/>
                <a:gd name="f544" fmla="*/ f431 1 f309"/>
                <a:gd name="f545" fmla="*/ f432 1 f308"/>
                <a:gd name="f546" fmla="*/ f433 1 f309"/>
                <a:gd name="f547" fmla="*/ f434 1 f308"/>
                <a:gd name="f548" fmla="*/ f435 1 f309"/>
                <a:gd name="f549" fmla="*/ f436 1 f308"/>
                <a:gd name="f550" fmla="*/ f437 1 f309"/>
                <a:gd name="f551" fmla="*/ f438 1 f308"/>
                <a:gd name="f552" fmla="*/ f439 1 f309"/>
                <a:gd name="f553" fmla="*/ f440 1 f308"/>
                <a:gd name="f554" fmla="*/ f441 1 f309"/>
                <a:gd name="f555" fmla="*/ f442 1 f308"/>
                <a:gd name="f556" fmla="*/ f443 1 f309"/>
                <a:gd name="f557" fmla="*/ f444 1 f308"/>
                <a:gd name="f558" fmla="*/ f445 1 f309"/>
                <a:gd name="f559" fmla="*/ f446 1 f308"/>
                <a:gd name="f560" fmla="*/ f447 1 f309"/>
                <a:gd name="f561" fmla="*/ f448 1 f308"/>
                <a:gd name="f562" fmla="*/ f449 1 f309"/>
                <a:gd name="f563" fmla="*/ f450 1 f308"/>
                <a:gd name="f564" fmla="*/ f451 1 f309"/>
                <a:gd name="f565" fmla="*/ f452 1 f308"/>
                <a:gd name="f566" fmla="*/ f453 1 f309"/>
                <a:gd name="f567" fmla="*/ f454 1 f308"/>
                <a:gd name="f568" fmla="*/ f455 1 f309"/>
                <a:gd name="f569" fmla="*/ f456 1 f308"/>
                <a:gd name="f570" fmla="*/ f457 1 f309"/>
                <a:gd name="f571" fmla="*/ f458 1 f308"/>
                <a:gd name="f572" fmla="*/ f459 1 f309"/>
                <a:gd name="f573" fmla="*/ f460 1 f308"/>
                <a:gd name="f574" fmla="*/ f461 1 f309"/>
                <a:gd name="f575" fmla="*/ f462 1 f308"/>
                <a:gd name="f576" fmla="*/ f463 1 f309"/>
                <a:gd name="f577" fmla="*/ f464 1 f308"/>
                <a:gd name="f578" fmla="*/ f465 1 f309"/>
                <a:gd name="f579" fmla="*/ f466 1 f308"/>
                <a:gd name="f580" fmla="*/ f467 1 f309"/>
                <a:gd name="f581" fmla="*/ f468 1 f308"/>
                <a:gd name="f582" fmla="*/ f469 1 f309"/>
                <a:gd name="f583" fmla="*/ f470 1 f308"/>
                <a:gd name="f584" fmla="*/ f471 1 f309"/>
                <a:gd name="f585" fmla="*/ f472 1 f308"/>
                <a:gd name="f586" fmla="*/ f473 1 f309"/>
                <a:gd name="f587" fmla="*/ f474 1 f308"/>
                <a:gd name="f588" fmla="*/ f475 1 f309"/>
                <a:gd name="f589" fmla="*/ f476 1 f308"/>
                <a:gd name="f590" fmla="*/ f477 1 f309"/>
                <a:gd name="f591" fmla="*/ f478 1 f308"/>
                <a:gd name="f592" fmla="*/ f479 1 f309"/>
                <a:gd name="f593" fmla="*/ f480 1 f308"/>
                <a:gd name="f594" fmla="*/ f481 1 f309"/>
                <a:gd name="f595" fmla="*/ f482 1 f308"/>
                <a:gd name="f596" fmla="*/ f483 1 f309"/>
                <a:gd name="f597" fmla="*/ f484 1 f308"/>
                <a:gd name="f598" fmla="*/ f485 1 f309"/>
                <a:gd name="f599" fmla="*/ f486 1 f308"/>
                <a:gd name="f600" fmla="*/ f487 1 f309"/>
                <a:gd name="f601" fmla="*/ f488 1 f308"/>
                <a:gd name="f602" fmla="*/ f489 1 f309"/>
                <a:gd name="f603" fmla="*/ f490 1 f308"/>
                <a:gd name="f604" fmla="*/ f491 1 f309"/>
                <a:gd name="f605" fmla="*/ f492 1 f309"/>
                <a:gd name="f606" fmla="*/ f493 1 f309"/>
                <a:gd name="f607" fmla="*/ f494 1 f308"/>
                <a:gd name="f608" fmla="*/ f495 1 f309"/>
                <a:gd name="f609" fmla="*/ f496 1 f308"/>
                <a:gd name="f610" fmla="*/ f497 1 f308"/>
                <a:gd name="f611" fmla="*/ f498 1 f309"/>
                <a:gd name="f612" fmla="*/ f499 1 f308"/>
                <a:gd name="f613" fmla="*/ f500 1 f309"/>
                <a:gd name="f614" fmla="*/ f501 1 f308"/>
                <a:gd name="f615" fmla="*/ f502 1 f309"/>
                <a:gd name="f616" fmla="*/ f503 1 f308"/>
                <a:gd name="f617" fmla="*/ f504 1 f309"/>
                <a:gd name="f618" fmla="*/ f505 1 f308"/>
                <a:gd name="f619" fmla="*/ f506 1 f309"/>
                <a:gd name="f620" fmla="*/ f507 1 f308"/>
                <a:gd name="f621" fmla="*/ f508 1 f309"/>
                <a:gd name="f622" fmla="*/ f509 1 f308"/>
                <a:gd name="f623" fmla="*/ f510 1 f309"/>
                <a:gd name="f624" fmla="*/ f511 1 f308"/>
                <a:gd name="f625" fmla="*/ f512 1 f309"/>
                <a:gd name="f626" fmla="*/ f513 1 f308"/>
                <a:gd name="f627" fmla="*/ f514 1 f309"/>
                <a:gd name="f628" fmla="*/ f515 1 f308"/>
                <a:gd name="f629" fmla="*/ f516 1 f309"/>
                <a:gd name="f630" fmla="*/ f517 1 f308"/>
                <a:gd name="f631" fmla="*/ f518 1 f309"/>
                <a:gd name="f632" fmla="*/ f519 1 f308"/>
                <a:gd name="f633" fmla="*/ f520 1 f309"/>
                <a:gd name="f634" fmla="*/ f521 1 f308"/>
                <a:gd name="f635" fmla="*/ f522 1 f309"/>
                <a:gd name="f636" fmla="*/ f523 1 f308"/>
                <a:gd name="f637" fmla="*/ f524 1 f309"/>
                <a:gd name="f638" fmla="*/ f525 1 f308"/>
                <a:gd name="f639" fmla="*/ f526 1 f309"/>
                <a:gd name="f640" fmla="*/ f527 1 f309"/>
                <a:gd name="f641" fmla="*/ f528 1 f308"/>
                <a:gd name="f642" fmla="*/ f529 f299 1"/>
                <a:gd name="f643" fmla="*/ f530 f299 1"/>
                <a:gd name="f644" fmla="*/ f532 f300 1"/>
                <a:gd name="f645" fmla="*/ f531 f300 1"/>
                <a:gd name="f646" fmla="*/ f533 f299 1"/>
                <a:gd name="f647" fmla="*/ f534 f300 1"/>
                <a:gd name="f648" fmla="*/ f535 f299 1"/>
                <a:gd name="f649" fmla="*/ f536 f300 1"/>
                <a:gd name="f650" fmla="*/ f537 f299 1"/>
                <a:gd name="f651" fmla="*/ f538 f300 1"/>
                <a:gd name="f652" fmla="*/ f539 f299 1"/>
                <a:gd name="f653" fmla="*/ f540 f300 1"/>
                <a:gd name="f654" fmla="*/ f541 f299 1"/>
                <a:gd name="f655" fmla="*/ f542 f300 1"/>
                <a:gd name="f656" fmla="*/ f543 f299 1"/>
                <a:gd name="f657" fmla="*/ f544 f300 1"/>
                <a:gd name="f658" fmla="*/ f545 f299 1"/>
                <a:gd name="f659" fmla="*/ f546 f300 1"/>
                <a:gd name="f660" fmla="*/ f547 f299 1"/>
                <a:gd name="f661" fmla="*/ f548 f300 1"/>
                <a:gd name="f662" fmla="*/ f549 f299 1"/>
                <a:gd name="f663" fmla="*/ f550 f300 1"/>
                <a:gd name="f664" fmla="*/ f551 f299 1"/>
                <a:gd name="f665" fmla="*/ f552 f300 1"/>
                <a:gd name="f666" fmla="*/ f553 f299 1"/>
                <a:gd name="f667" fmla="*/ f554 f300 1"/>
                <a:gd name="f668" fmla="*/ f555 f299 1"/>
                <a:gd name="f669" fmla="*/ f556 f300 1"/>
                <a:gd name="f670" fmla="*/ f557 f299 1"/>
                <a:gd name="f671" fmla="*/ f558 f300 1"/>
                <a:gd name="f672" fmla="*/ f559 f299 1"/>
                <a:gd name="f673" fmla="*/ f560 f300 1"/>
                <a:gd name="f674" fmla="*/ f561 f299 1"/>
                <a:gd name="f675" fmla="*/ f562 f300 1"/>
                <a:gd name="f676" fmla="*/ f563 f299 1"/>
                <a:gd name="f677" fmla="*/ f564 f300 1"/>
                <a:gd name="f678" fmla="*/ f565 f299 1"/>
                <a:gd name="f679" fmla="*/ f566 f300 1"/>
                <a:gd name="f680" fmla="*/ f567 f299 1"/>
                <a:gd name="f681" fmla="*/ f568 f300 1"/>
                <a:gd name="f682" fmla="*/ f569 f299 1"/>
                <a:gd name="f683" fmla="*/ f570 f300 1"/>
                <a:gd name="f684" fmla="*/ f571 f299 1"/>
                <a:gd name="f685" fmla="*/ f572 f300 1"/>
                <a:gd name="f686" fmla="*/ f573 f299 1"/>
                <a:gd name="f687" fmla="*/ f574 f300 1"/>
                <a:gd name="f688" fmla="*/ f575 f299 1"/>
                <a:gd name="f689" fmla="*/ f576 f300 1"/>
                <a:gd name="f690" fmla="*/ f577 f299 1"/>
                <a:gd name="f691" fmla="*/ f578 f300 1"/>
                <a:gd name="f692" fmla="*/ f579 f299 1"/>
                <a:gd name="f693" fmla="*/ f580 f300 1"/>
                <a:gd name="f694" fmla="*/ f581 f299 1"/>
                <a:gd name="f695" fmla="*/ f582 f300 1"/>
                <a:gd name="f696" fmla="*/ f583 f299 1"/>
                <a:gd name="f697" fmla="*/ f584 f300 1"/>
                <a:gd name="f698" fmla="*/ f585 f299 1"/>
                <a:gd name="f699" fmla="*/ f586 f300 1"/>
                <a:gd name="f700" fmla="*/ f587 f299 1"/>
                <a:gd name="f701" fmla="*/ f588 f300 1"/>
                <a:gd name="f702" fmla="*/ f589 f299 1"/>
                <a:gd name="f703" fmla="*/ f590 f300 1"/>
                <a:gd name="f704" fmla="*/ f591 f299 1"/>
                <a:gd name="f705" fmla="*/ f592 f300 1"/>
                <a:gd name="f706" fmla="*/ f593 f299 1"/>
                <a:gd name="f707" fmla="*/ f594 f300 1"/>
                <a:gd name="f708" fmla="*/ f595 f299 1"/>
                <a:gd name="f709" fmla="*/ f596 f300 1"/>
                <a:gd name="f710" fmla="*/ f597 f299 1"/>
                <a:gd name="f711" fmla="*/ f598 f300 1"/>
                <a:gd name="f712" fmla="*/ f599 f299 1"/>
                <a:gd name="f713" fmla="*/ f600 f300 1"/>
                <a:gd name="f714" fmla="*/ f601 f299 1"/>
                <a:gd name="f715" fmla="*/ f602 f300 1"/>
                <a:gd name="f716" fmla="*/ f603 f299 1"/>
                <a:gd name="f717" fmla="*/ f604 f300 1"/>
                <a:gd name="f718" fmla="*/ f605 f300 1"/>
                <a:gd name="f719" fmla="*/ f606 f300 1"/>
                <a:gd name="f720" fmla="*/ f607 f299 1"/>
                <a:gd name="f721" fmla="*/ f608 f300 1"/>
                <a:gd name="f722" fmla="*/ f609 f299 1"/>
                <a:gd name="f723" fmla="*/ f610 f299 1"/>
                <a:gd name="f724" fmla="*/ f611 f300 1"/>
                <a:gd name="f725" fmla="*/ f612 f299 1"/>
                <a:gd name="f726" fmla="*/ f613 f300 1"/>
                <a:gd name="f727" fmla="*/ f614 f299 1"/>
                <a:gd name="f728" fmla="*/ f615 f300 1"/>
                <a:gd name="f729" fmla="*/ f616 f299 1"/>
                <a:gd name="f730" fmla="*/ f617 f300 1"/>
                <a:gd name="f731" fmla="*/ f618 f299 1"/>
                <a:gd name="f732" fmla="*/ f619 f300 1"/>
                <a:gd name="f733" fmla="*/ f620 f299 1"/>
                <a:gd name="f734" fmla="*/ f621 f300 1"/>
                <a:gd name="f735" fmla="*/ f622 f299 1"/>
                <a:gd name="f736" fmla="*/ f623 f300 1"/>
                <a:gd name="f737" fmla="*/ f624 f299 1"/>
                <a:gd name="f738" fmla="*/ f625 f300 1"/>
                <a:gd name="f739" fmla="*/ f626 f299 1"/>
                <a:gd name="f740" fmla="*/ f627 f300 1"/>
                <a:gd name="f741" fmla="*/ f628 f299 1"/>
                <a:gd name="f742" fmla="*/ f629 f300 1"/>
                <a:gd name="f743" fmla="*/ f630 f299 1"/>
                <a:gd name="f744" fmla="*/ f631 f300 1"/>
                <a:gd name="f745" fmla="*/ f632 f299 1"/>
                <a:gd name="f746" fmla="*/ f633 f300 1"/>
                <a:gd name="f747" fmla="*/ f634 f299 1"/>
                <a:gd name="f748" fmla="*/ f635 f300 1"/>
                <a:gd name="f749" fmla="*/ f636 f299 1"/>
                <a:gd name="f750" fmla="*/ f637 f300 1"/>
                <a:gd name="f751" fmla="*/ f638 f299 1"/>
                <a:gd name="f752" fmla="*/ f639 f300 1"/>
                <a:gd name="f753" fmla="*/ f640 f300 1"/>
                <a:gd name="f754" fmla="*/ f641 f299 1"/>
              </a:gdLst>
              <a:ahLst/>
              <a:cxnLst>
                <a:cxn ang="3cd4">
                  <a:pos x="hc" y="t"/>
                </a:cxn>
                <a:cxn ang="0">
                  <a:pos x="r" y="vc"/>
                </a:cxn>
                <a:cxn ang="cd4">
                  <a:pos x="hc" y="b"/>
                </a:cxn>
                <a:cxn ang="cd2">
                  <a:pos x="l" y="vc"/>
                </a:cxn>
                <a:cxn ang="f419">
                  <a:pos x="f646" y="f647"/>
                </a:cxn>
                <a:cxn ang="f419">
                  <a:pos x="f648" y="f649"/>
                </a:cxn>
                <a:cxn ang="f419">
                  <a:pos x="f650" y="f651"/>
                </a:cxn>
                <a:cxn ang="f419">
                  <a:pos x="f652" y="f653"/>
                </a:cxn>
                <a:cxn ang="f419">
                  <a:pos x="f654" y="f655"/>
                </a:cxn>
                <a:cxn ang="f419">
                  <a:pos x="f656" y="f657"/>
                </a:cxn>
                <a:cxn ang="f419">
                  <a:pos x="f658" y="f659"/>
                </a:cxn>
                <a:cxn ang="f419">
                  <a:pos x="f660" y="f661"/>
                </a:cxn>
                <a:cxn ang="f419">
                  <a:pos x="f662" y="f663"/>
                </a:cxn>
                <a:cxn ang="f419">
                  <a:pos x="f664" y="f665"/>
                </a:cxn>
                <a:cxn ang="f419">
                  <a:pos x="f666" y="f667"/>
                </a:cxn>
                <a:cxn ang="f419">
                  <a:pos x="f668" y="f669"/>
                </a:cxn>
                <a:cxn ang="f419">
                  <a:pos x="f670" y="f671"/>
                </a:cxn>
                <a:cxn ang="f419">
                  <a:pos x="f672" y="f673"/>
                </a:cxn>
                <a:cxn ang="f419">
                  <a:pos x="f674" y="f675"/>
                </a:cxn>
                <a:cxn ang="f419">
                  <a:pos x="f676" y="f677"/>
                </a:cxn>
                <a:cxn ang="f419">
                  <a:pos x="f678" y="f679"/>
                </a:cxn>
                <a:cxn ang="f419">
                  <a:pos x="f680" y="f681"/>
                </a:cxn>
                <a:cxn ang="f419">
                  <a:pos x="f682" y="f683"/>
                </a:cxn>
                <a:cxn ang="f419">
                  <a:pos x="f684" y="f685"/>
                </a:cxn>
                <a:cxn ang="f419">
                  <a:pos x="f686" y="f687"/>
                </a:cxn>
                <a:cxn ang="f419">
                  <a:pos x="f688" y="f689"/>
                </a:cxn>
                <a:cxn ang="f419">
                  <a:pos x="f690" y="f691"/>
                </a:cxn>
                <a:cxn ang="f419">
                  <a:pos x="f692" y="f693"/>
                </a:cxn>
                <a:cxn ang="f419">
                  <a:pos x="f694" y="f695"/>
                </a:cxn>
                <a:cxn ang="f419">
                  <a:pos x="f696" y="f697"/>
                </a:cxn>
                <a:cxn ang="f419">
                  <a:pos x="f698" y="f699"/>
                </a:cxn>
                <a:cxn ang="f419">
                  <a:pos x="f700" y="f701"/>
                </a:cxn>
                <a:cxn ang="f419">
                  <a:pos x="f702" y="f703"/>
                </a:cxn>
                <a:cxn ang="f419">
                  <a:pos x="f704" y="f705"/>
                </a:cxn>
                <a:cxn ang="f419">
                  <a:pos x="f706" y="f707"/>
                </a:cxn>
                <a:cxn ang="f419">
                  <a:pos x="f708" y="f709"/>
                </a:cxn>
                <a:cxn ang="f419">
                  <a:pos x="f710" y="f711"/>
                </a:cxn>
                <a:cxn ang="f419">
                  <a:pos x="f712" y="f713"/>
                </a:cxn>
                <a:cxn ang="f419">
                  <a:pos x="f714" y="f715"/>
                </a:cxn>
                <a:cxn ang="f419">
                  <a:pos x="f646" y="f647"/>
                </a:cxn>
                <a:cxn ang="f419">
                  <a:pos x="f716" y="f717"/>
                </a:cxn>
                <a:cxn ang="f419">
                  <a:pos x="f716" y="f717"/>
                </a:cxn>
                <a:cxn ang="f419">
                  <a:pos x="f716" y="f718"/>
                </a:cxn>
                <a:cxn ang="f419">
                  <a:pos x="f716" y="f717"/>
                </a:cxn>
                <a:cxn ang="f419">
                  <a:pos x="f682" y="f719"/>
                </a:cxn>
                <a:cxn ang="f419">
                  <a:pos x="f682" y="f719"/>
                </a:cxn>
                <a:cxn ang="f419">
                  <a:pos x="f720" y="f721"/>
                </a:cxn>
                <a:cxn ang="f419">
                  <a:pos x="f722" y="f719"/>
                </a:cxn>
                <a:cxn ang="f419">
                  <a:pos x="f682" y="f719"/>
                </a:cxn>
                <a:cxn ang="f419">
                  <a:pos x="f682" y="f719"/>
                </a:cxn>
                <a:cxn ang="f419">
                  <a:pos x="f723" y="f724"/>
                </a:cxn>
                <a:cxn ang="f419">
                  <a:pos x="f725" y="f726"/>
                </a:cxn>
                <a:cxn ang="f419">
                  <a:pos x="f727" y="f728"/>
                </a:cxn>
                <a:cxn ang="f419">
                  <a:pos x="f729" y="f730"/>
                </a:cxn>
                <a:cxn ang="f419">
                  <a:pos x="f731" y="f732"/>
                </a:cxn>
                <a:cxn ang="f419">
                  <a:pos x="f733" y="f734"/>
                </a:cxn>
                <a:cxn ang="f419">
                  <a:pos x="f735" y="f736"/>
                </a:cxn>
                <a:cxn ang="f419">
                  <a:pos x="f737" y="f738"/>
                </a:cxn>
                <a:cxn ang="f419">
                  <a:pos x="f739" y="f740"/>
                </a:cxn>
                <a:cxn ang="f419">
                  <a:pos x="f741" y="f742"/>
                </a:cxn>
                <a:cxn ang="f419">
                  <a:pos x="f743" y="f744"/>
                </a:cxn>
                <a:cxn ang="f419">
                  <a:pos x="f745" y="f746"/>
                </a:cxn>
                <a:cxn ang="f419">
                  <a:pos x="f723" y="f724"/>
                </a:cxn>
                <a:cxn ang="f419">
                  <a:pos x="f747" y="f748"/>
                </a:cxn>
                <a:cxn ang="f419">
                  <a:pos x="f747" y="f748"/>
                </a:cxn>
                <a:cxn ang="f419">
                  <a:pos x="f747" y="f748"/>
                </a:cxn>
                <a:cxn ang="f419">
                  <a:pos x="f747" y="f748"/>
                </a:cxn>
                <a:cxn ang="f419">
                  <a:pos x="f749" y="f750"/>
                </a:cxn>
                <a:cxn ang="f419">
                  <a:pos x="f749" y="f750"/>
                </a:cxn>
                <a:cxn ang="f419">
                  <a:pos x="f749" y="f750"/>
                </a:cxn>
                <a:cxn ang="f419">
                  <a:pos x="f749" y="f750"/>
                </a:cxn>
                <a:cxn ang="f419">
                  <a:pos x="f749" y="f750"/>
                </a:cxn>
                <a:cxn ang="f419">
                  <a:pos x="f751" y="f752"/>
                </a:cxn>
                <a:cxn ang="f419">
                  <a:pos x="f751" y="f753"/>
                </a:cxn>
                <a:cxn ang="f419">
                  <a:pos x="f754" y="f753"/>
                </a:cxn>
                <a:cxn ang="f419">
                  <a:pos x="f751" y="f752"/>
                </a:cxn>
              </a:cxnLst>
              <a:rect l="f642" t="f645" r="f643" b="f644"/>
              <a:pathLst>
                <a:path w="2608174" h="2257139">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6" y="f87"/>
                    <a:pt x="f88" y="f89"/>
                    <a:pt x="f90" y="f91"/>
                  </a:cubicBezTo>
                  <a:cubicBezTo>
                    <a:pt x="f92" y="f93"/>
                    <a:pt x="f94" y="f95"/>
                    <a:pt x="f96" y="f97"/>
                  </a:cubicBezTo>
                  <a:cubicBezTo>
                    <a:pt x="f98" y="f99"/>
                    <a:pt x="f100" y="f101"/>
                    <a:pt x="f102" y="f103"/>
                  </a:cubicBezTo>
                  <a:cubicBezTo>
                    <a:pt x="f104" y="f105"/>
                    <a:pt x="f106" y="f107"/>
                    <a:pt x="f108" y="f109"/>
                  </a:cubicBezTo>
                  <a:cubicBezTo>
                    <a:pt x="f110" y="f111"/>
                    <a:pt x="f112" y="f113"/>
                    <a:pt x="f114" y="f115"/>
                  </a:cubicBezTo>
                  <a:cubicBezTo>
                    <a:pt x="f116" y="f117"/>
                    <a:pt x="f118" y="f119"/>
                    <a:pt x="f120" y="f121"/>
                  </a:cubicBezTo>
                  <a:cubicBezTo>
                    <a:pt x="f122" y="f123"/>
                    <a:pt x="f124" y="f125"/>
                    <a:pt x="f126" y="f127"/>
                  </a:cubicBezTo>
                  <a:cubicBezTo>
                    <a:pt x="f120" y="f128"/>
                    <a:pt x="f129" y="f130"/>
                    <a:pt x="f131" y="f132"/>
                  </a:cubicBezTo>
                  <a:cubicBezTo>
                    <a:pt x="f133" y="f134"/>
                    <a:pt x="f135" y="f136"/>
                    <a:pt x="f137" y="f138"/>
                  </a:cubicBezTo>
                  <a:cubicBezTo>
                    <a:pt x="f139" y="f140"/>
                    <a:pt x="f141" y="f142"/>
                    <a:pt x="f122" y="f143"/>
                  </a:cubicBezTo>
                  <a:cubicBezTo>
                    <a:pt x="f144" y="f145"/>
                    <a:pt x="f146" y="f147"/>
                    <a:pt x="f148" y="f149"/>
                  </a:cubicBezTo>
                  <a:cubicBezTo>
                    <a:pt x="f150" y="f151"/>
                    <a:pt x="f131" y="f152"/>
                    <a:pt x="f153" y="f154"/>
                  </a:cubicBezTo>
                  <a:cubicBezTo>
                    <a:pt x="f155" y="f156"/>
                    <a:pt x="f157" y="f158"/>
                    <a:pt x="f159" y="f160"/>
                  </a:cubicBezTo>
                  <a:cubicBezTo>
                    <a:pt x="f159" y="f161"/>
                    <a:pt x="f162" y="f163"/>
                    <a:pt x="f164" y="f165"/>
                  </a:cubicBezTo>
                  <a:cubicBezTo>
                    <a:pt x="f166" y="f167"/>
                    <a:pt x="f168" y="f169"/>
                    <a:pt x="f170" y="f171"/>
                  </a:cubicBezTo>
                  <a:cubicBezTo>
                    <a:pt x="f172" y="f173"/>
                    <a:pt x="f174" y="f163"/>
                    <a:pt x="f175" y="f176"/>
                  </a:cubicBezTo>
                  <a:cubicBezTo>
                    <a:pt x="f177" y="f178"/>
                    <a:pt x="f179" y="f180"/>
                    <a:pt x="f181" y="f182"/>
                  </a:cubicBezTo>
                  <a:cubicBezTo>
                    <a:pt x="f183" y="f184"/>
                    <a:pt x="f185" y="f186"/>
                    <a:pt x="f187" y="f188"/>
                  </a:cubicBezTo>
                  <a:cubicBezTo>
                    <a:pt x="f189" y="f190"/>
                    <a:pt x="f191" y="f192"/>
                    <a:pt x="f193" y="f194"/>
                  </a:cubicBezTo>
                  <a:cubicBezTo>
                    <a:pt x="f195" y="f196"/>
                    <a:pt x="f197" y="f198"/>
                    <a:pt x="f199" y="f200"/>
                  </a:cubicBezTo>
                  <a:cubicBezTo>
                    <a:pt x="f201" y="f202"/>
                    <a:pt x="f203" y="f204"/>
                    <a:pt x="f205" y="f206"/>
                  </a:cubicBezTo>
                  <a:cubicBezTo>
                    <a:pt x="f207" y="f208"/>
                    <a:pt x="f209" y="f210"/>
                    <a:pt x="f8" y="f9"/>
                  </a:cubicBezTo>
                  <a:close/>
                  <a:moveTo>
                    <a:pt x="f211" y="f212"/>
                  </a:moveTo>
                  <a:cubicBezTo>
                    <a:pt x="f211" y="f212"/>
                    <a:pt x="f211" y="f212"/>
                    <a:pt x="f211" y="f212"/>
                  </a:cubicBezTo>
                  <a:cubicBezTo>
                    <a:pt x="f213" y="f212"/>
                    <a:pt x="f211" y="f214"/>
                    <a:pt x="f211" y="f214"/>
                  </a:cubicBezTo>
                  <a:cubicBezTo>
                    <a:pt x="f211" y="f214"/>
                    <a:pt x="f211" y="f212"/>
                    <a:pt x="f211" y="f212"/>
                  </a:cubicBezTo>
                  <a:close/>
                  <a:moveTo>
                    <a:pt x="f114" y="f215"/>
                  </a:moveTo>
                  <a:cubicBezTo>
                    <a:pt x="f114" y="f215"/>
                    <a:pt x="f114" y="f215"/>
                    <a:pt x="f114" y="f215"/>
                  </a:cubicBezTo>
                  <a:lnTo>
                    <a:pt x="f216" y="f217"/>
                  </a:lnTo>
                  <a:cubicBezTo>
                    <a:pt x="f218" y="f219"/>
                    <a:pt x="f220" y="f219"/>
                    <a:pt x="f221" y="f215"/>
                  </a:cubicBezTo>
                  <a:cubicBezTo>
                    <a:pt x="f218" y="f215"/>
                    <a:pt x="f216" y="f215"/>
                    <a:pt x="f114" y="f215"/>
                  </a:cubicBezTo>
                  <a:cubicBezTo>
                    <a:pt x="f114" y="f215"/>
                    <a:pt x="f114" y="f215"/>
                    <a:pt x="f114" y="f215"/>
                  </a:cubicBezTo>
                  <a:close/>
                  <a:moveTo>
                    <a:pt x="f222" y="f223"/>
                  </a:moveTo>
                  <a:cubicBezTo>
                    <a:pt x="f224" y="f225"/>
                    <a:pt x="f226" y="f227"/>
                    <a:pt x="f228" y="f229"/>
                  </a:cubicBezTo>
                  <a:cubicBezTo>
                    <a:pt x="f230" y="f231"/>
                    <a:pt x="f232" y="f233"/>
                    <a:pt x="f234" y="f235"/>
                  </a:cubicBezTo>
                  <a:cubicBezTo>
                    <a:pt x="f236" y="f237"/>
                    <a:pt x="f238" y="f239"/>
                    <a:pt x="f240" y="f241"/>
                  </a:cubicBezTo>
                  <a:cubicBezTo>
                    <a:pt x="f242" y="f243"/>
                    <a:pt x="f244" y="f245"/>
                    <a:pt x="f246" y="f247"/>
                  </a:cubicBezTo>
                  <a:cubicBezTo>
                    <a:pt x="f248" y="f249"/>
                    <a:pt x="f250" y="f251"/>
                    <a:pt x="f252" y="f253"/>
                  </a:cubicBezTo>
                  <a:cubicBezTo>
                    <a:pt x="f254" y="f255"/>
                    <a:pt x="f256" y="f257"/>
                    <a:pt x="f258" y="f19"/>
                  </a:cubicBezTo>
                  <a:cubicBezTo>
                    <a:pt x="f259" y="f260"/>
                    <a:pt x="f261" y="f262"/>
                    <a:pt x="f263" y="f264"/>
                  </a:cubicBezTo>
                  <a:cubicBezTo>
                    <a:pt x="f238" y="f265"/>
                    <a:pt x="f236" y="f266"/>
                    <a:pt x="f267" y="f268"/>
                  </a:cubicBezTo>
                  <a:cubicBezTo>
                    <a:pt x="f269" y="f270"/>
                    <a:pt x="f271" y="f272"/>
                    <a:pt x="f273" y="f274"/>
                  </a:cubicBezTo>
                  <a:cubicBezTo>
                    <a:pt x="f275" y="f276"/>
                    <a:pt x="f277" y="f278"/>
                    <a:pt x="f279" y="f280"/>
                  </a:cubicBezTo>
                  <a:cubicBezTo>
                    <a:pt x="f281" y="f282"/>
                    <a:pt x="f281" y="f283"/>
                    <a:pt x="f284" y="f285"/>
                  </a:cubicBezTo>
                  <a:cubicBezTo>
                    <a:pt x="f286" y="f128"/>
                    <a:pt x="f287" y="f288"/>
                    <a:pt x="f222" y="f223"/>
                  </a:cubicBezTo>
                  <a:close/>
                  <a:moveTo>
                    <a:pt x="f289" y="f290"/>
                  </a:moveTo>
                  <a:cubicBezTo>
                    <a:pt x="f289" y="f290"/>
                    <a:pt x="f289" y="f290"/>
                    <a:pt x="f289" y="f290"/>
                  </a:cubicBezTo>
                  <a:cubicBezTo>
                    <a:pt x="f289" y="f290"/>
                    <a:pt x="f289" y="f291"/>
                    <a:pt x="f289" y="f290"/>
                  </a:cubicBezTo>
                  <a:cubicBezTo>
                    <a:pt x="f289" y="f291"/>
                    <a:pt x="f289" y="f290"/>
                    <a:pt x="f289" y="f290"/>
                  </a:cubicBezTo>
                  <a:close/>
                  <a:moveTo>
                    <a:pt x="f292" y="f134"/>
                  </a:moveTo>
                  <a:lnTo>
                    <a:pt x="f292" y="f134"/>
                  </a:lnTo>
                  <a:cubicBezTo>
                    <a:pt x="f292" y="f134"/>
                    <a:pt x="f292" y="f134"/>
                    <a:pt x="f292" y="f134"/>
                  </a:cubicBezTo>
                  <a:cubicBezTo>
                    <a:pt x="f292" y="f134"/>
                    <a:pt x="f292" y="f134"/>
                    <a:pt x="f292" y="f134"/>
                  </a:cubicBezTo>
                  <a:cubicBezTo>
                    <a:pt x="f292" y="f134"/>
                    <a:pt x="f292" y="f134"/>
                    <a:pt x="f292" y="f134"/>
                  </a:cubicBezTo>
                  <a:close/>
                  <a:moveTo>
                    <a:pt x="f293" y="f294"/>
                  </a:moveTo>
                  <a:cubicBezTo>
                    <a:pt x="f293" y="f295"/>
                    <a:pt x="f293" y="f295"/>
                    <a:pt x="f293" y="f296"/>
                  </a:cubicBezTo>
                  <a:cubicBezTo>
                    <a:pt x="f293" y="f296"/>
                    <a:pt x="f293" y="f296"/>
                    <a:pt x="f297" y="f296"/>
                  </a:cubicBezTo>
                  <a:cubicBezTo>
                    <a:pt x="f293" y="f296"/>
                    <a:pt x="f293" y="f295"/>
                    <a:pt x="f293" y="f294"/>
                  </a:cubicBezTo>
                  <a:close/>
                </a:path>
              </a:pathLst>
            </a:custGeom>
            <a:solidFill>
              <a:srgbClr val="F2F2F2"/>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11" name="Freeform: Shape 4">
              <a:extLst>
                <a:ext uri="{FF2B5EF4-FFF2-40B4-BE49-F238E27FC236}">
                  <a16:creationId xmlns:a16="http://schemas.microsoft.com/office/drawing/2014/main" id="{8A91D44E-9813-8146-F04C-5DA5A18AEE93}"/>
                </a:ext>
              </a:extLst>
            </p:cNvPr>
            <p:cNvSpPr/>
            <p:nvPr/>
          </p:nvSpPr>
          <p:spPr>
            <a:xfrm>
              <a:off x="671105" y="3023957"/>
              <a:ext cx="1719392" cy="2958477"/>
            </a:xfrm>
            <a:custGeom>
              <a:avLst/>
              <a:gdLst>
                <a:gd name="f0" fmla="val 10800000"/>
                <a:gd name="f1" fmla="val 5400000"/>
                <a:gd name="f2" fmla="val 180"/>
                <a:gd name="f3" fmla="val w"/>
                <a:gd name="f4" fmla="val h"/>
                <a:gd name="f5" fmla="val 0"/>
                <a:gd name="f6" fmla="val 1138668"/>
                <a:gd name="f7" fmla="val 1959251"/>
                <a:gd name="f8" fmla="val 1118358"/>
                <a:gd name="f9" fmla="val 1243355"/>
                <a:gd name="f10" fmla="val 1119258"/>
                <a:gd name="f11" fmla="val 1159205"/>
                <a:gd name="f12" fmla="val 1108458"/>
                <a:gd name="f13" fmla="val 1075955"/>
                <a:gd name="f14" fmla="val 1103508"/>
                <a:gd name="f15" fmla="val 992255"/>
                <a:gd name="f16" fmla="val 1096758"/>
                <a:gd name="f17" fmla="val 936905"/>
                <a:gd name="f18" fmla="val 1090458"/>
                <a:gd name="f19" fmla="val 881555"/>
                <a:gd name="f20" fmla="val 1085508"/>
                <a:gd name="f21" fmla="val 825755"/>
                <a:gd name="f22" fmla="val 1080558"/>
                <a:gd name="f23" fmla="val 803255"/>
                <a:gd name="f24" fmla="val 1039608"/>
                <a:gd name="f25" fmla="val 545405"/>
                <a:gd name="f26" fmla="val 1044108"/>
                <a:gd name="f27" fmla="val 532805"/>
                <a:gd name="f28" fmla="val 1042308"/>
                <a:gd name="f29" fmla="val 499055"/>
                <a:gd name="f30" fmla="val 971658"/>
                <a:gd name="f31" fmla="val 230855"/>
                <a:gd name="f32" fmla="val 951858"/>
                <a:gd name="f33" fmla="val 166955"/>
                <a:gd name="f34" fmla="val 950058"/>
                <a:gd name="f35" fmla="val 160655"/>
                <a:gd name="f36" fmla="val 946458"/>
                <a:gd name="f37" fmla="val 154805"/>
                <a:gd name="f38" fmla="val 939708"/>
                <a:gd name="f39" fmla="val 151655"/>
                <a:gd name="f40" fmla="val 917658"/>
                <a:gd name="f41" fmla="val 156605"/>
                <a:gd name="f42" fmla="val 919458"/>
                <a:gd name="f43" fmla="val 174605"/>
                <a:gd name="f44" fmla="val 918108"/>
                <a:gd name="f45" fmla="val 190805"/>
                <a:gd name="f46" fmla="val 938808"/>
                <a:gd name="f47" fmla="val 312755"/>
                <a:gd name="f48" fmla="val 963558"/>
                <a:gd name="f49" fmla="val 433805"/>
                <a:gd name="f50" fmla="val 981108"/>
                <a:gd name="f51" fmla="val 556205"/>
                <a:gd name="f52" fmla="val 999558"/>
                <a:gd name="f53" fmla="val 687155"/>
                <a:gd name="f54" fmla="val 1019358"/>
                <a:gd name="f55" fmla="val 818105"/>
                <a:gd name="f56" fmla="val 1010808"/>
                <a:gd name="f57" fmla="val 951305"/>
                <a:gd name="f58" fmla="val 1006308"/>
                <a:gd name="f59" fmla="val 1021955"/>
                <a:gd name="f60" fmla="val 997758"/>
                <a:gd name="f61" fmla="val 1091255"/>
                <a:gd name="f62" fmla="val 977508"/>
                <a:gd name="f63" fmla="val 969408"/>
                <a:gd name="f64" fmla="val 1186655"/>
                <a:gd name="f65" fmla="val 958608"/>
                <a:gd name="f66" fmla="val 1212755"/>
                <a:gd name="f67" fmla="val 940608"/>
                <a:gd name="f68" fmla="val 1235705"/>
                <a:gd name="f69" fmla="val 932058"/>
                <a:gd name="f70" fmla="val 1246505"/>
                <a:gd name="f71" fmla="val 923058"/>
                <a:gd name="f72" fmla="val 1258205"/>
                <a:gd name="f73" fmla="val 907758"/>
                <a:gd name="f74" fmla="val 1254605"/>
                <a:gd name="f75" fmla="val 892908"/>
                <a:gd name="f76" fmla="val 1251455"/>
                <a:gd name="f77" fmla="val 887958"/>
                <a:gd name="f78" fmla="val 1237505"/>
                <a:gd name="f79" fmla="val 884808"/>
                <a:gd name="f80" fmla="val 1224005"/>
                <a:gd name="f81" fmla="val 879408"/>
                <a:gd name="f82" fmla="val 1201505"/>
                <a:gd name="f83" fmla="val 877158"/>
                <a:gd name="f84" fmla="val 1178555"/>
                <a:gd name="f85" fmla="val 874908"/>
                <a:gd name="f86" fmla="val 1155155"/>
                <a:gd name="f87" fmla="val 870858"/>
                <a:gd name="f88" fmla="val 1106105"/>
                <a:gd name="f89" fmla="val 868158"/>
                <a:gd name="f90" fmla="val 1056605"/>
                <a:gd name="f91" fmla="val 856458"/>
                <a:gd name="f92" fmla="val 1008455"/>
                <a:gd name="f93" fmla="val 848808"/>
                <a:gd name="f94" fmla="val 976955"/>
                <a:gd name="f95" fmla="val 837108"/>
                <a:gd name="f96" fmla="val 946805"/>
                <a:gd name="f97" fmla="val 820908"/>
                <a:gd name="f98" fmla="val 913055"/>
                <a:gd name="f99" fmla="val 809658"/>
                <a:gd name="f100" fmla="val 935555"/>
                <a:gd name="f101" fmla="val 684108"/>
                <a:gd name="f102" fmla="val 1112855"/>
                <a:gd name="f103" fmla="val 681408"/>
                <a:gd name="f104" fmla="val 1120505"/>
                <a:gd name="f105" fmla="val 667458"/>
                <a:gd name="f106" fmla="val 1160555"/>
                <a:gd name="f107" fmla="val 649908"/>
                <a:gd name="f108" fmla="val 1198355"/>
                <a:gd name="f109" fmla="val 622908"/>
                <a:gd name="f110" fmla="val 1231205"/>
                <a:gd name="f111" fmla="val 609408"/>
                <a:gd name="f112" fmla="val 1247405"/>
                <a:gd name="f113" fmla="val 594558"/>
                <a:gd name="f114" fmla="val 1264955"/>
                <a:gd name="f115" fmla="val 571158"/>
                <a:gd name="f116" fmla="val 1261355"/>
                <a:gd name="f117" fmla="val 546858"/>
                <a:gd name="f118" fmla="val 1257305"/>
                <a:gd name="f119" fmla="val 541008"/>
                <a:gd name="f120" fmla="val 1233905"/>
                <a:gd name="f121" fmla="val 534708"/>
                <a:gd name="f122" fmla="val 1214105"/>
                <a:gd name="f123" fmla="val 523008"/>
                <a:gd name="f124" fmla="val 1176755"/>
                <a:gd name="f125" fmla="val 517608"/>
                <a:gd name="f126" fmla="val 1138055"/>
                <a:gd name="f127" fmla="val 513558"/>
                <a:gd name="f128" fmla="val 1099355"/>
                <a:gd name="f129" fmla="val 510858"/>
                <a:gd name="f130" fmla="val 1071905"/>
                <a:gd name="f131" fmla="val 509508"/>
                <a:gd name="f132" fmla="val 1044005"/>
                <a:gd name="f133" fmla="val 502758"/>
                <a:gd name="f134" fmla="val 1017005"/>
                <a:gd name="f135" fmla="val 496458"/>
                <a:gd name="f136" fmla="val 991805"/>
                <a:gd name="f137" fmla="val 480708"/>
                <a:gd name="f138" fmla="val 985955"/>
                <a:gd name="f139" fmla="val 459558"/>
                <a:gd name="f140" fmla="val 1000805"/>
                <a:gd name="f141" fmla="val 449208"/>
                <a:gd name="f142" fmla="val 1008005"/>
                <a:gd name="f143" fmla="val 439308"/>
                <a:gd name="f144" fmla="val 1016105"/>
                <a:gd name="f145" fmla="val 430758"/>
                <a:gd name="f146" fmla="val 1025555"/>
                <a:gd name="f147" fmla="val 382158"/>
                <a:gd name="f148" fmla="val 1081805"/>
                <a:gd name="f149" fmla="val 340308"/>
                <a:gd name="f150" fmla="val 1143005"/>
                <a:gd name="f151" fmla="val 307908"/>
                <a:gd name="f152" fmla="val 1210505"/>
                <a:gd name="f153" fmla="val 303858"/>
                <a:gd name="f154" fmla="val 1219055"/>
                <a:gd name="f155" fmla="val 262008"/>
                <a:gd name="f156" fmla="val 1325705"/>
                <a:gd name="f157" fmla="val 260658"/>
                <a:gd name="f158" fmla="val 1372955"/>
                <a:gd name="f159" fmla="val 259758"/>
                <a:gd name="f160" fmla="val 1399505"/>
                <a:gd name="f161" fmla="val 271008"/>
                <a:gd name="f162" fmla="val 1407155"/>
                <a:gd name="f163" fmla="val 296208"/>
                <a:gd name="f164" fmla="val 312858"/>
                <a:gd name="f165" fmla="val 1394555"/>
                <a:gd name="f166" fmla="val 326358"/>
                <a:gd name="f167" fmla="val 1388705"/>
                <a:gd name="f168" fmla="val 341208"/>
                <a:gd name="f169" fmla="val 1377005"/>
                <a:gd name="f170" fmla="val 375858"/>
                <a:gd name="f171" fmla="val 1356755"/>
                <a:gd name="f172" fmla="val 1309955"/>
                <a:gd name="f173" fmla="val 455508"/>
                <a:gd name="f174" fmla="val 1294205"/>
                <a:gd name="f175" fmla="val 460908"/>
                <a:gd name="f176" fmla="val 1291055"/>
                <a:gd name="f177" fmla="val 465408"/>
                <a:gd name="f178" fmla="val 1282055"/>
                <a:gd name="f179" fmla="val 472158"/>
                <a:gd name="f180" fmla="val 1287455"/>
                <a:gd name="f181" fmla="val 477558"/>
                <a:gd name="f182" fmla="val 1291505"/>
                <a:gd name="f183" fmla="val 475308"/>
                <a:gd name="f184" fmla="val 1300055"/>
                <a:gd name="f185" fmla="val 473508"/>
                <a:gd name="f186" fmla="val 1306355"/>
                <a:gd name="f187" fmla="val 464958"/>
                <a:gd name="f188" fmla="val 1338755"/>
                <a:gd name="f189" fmla="val 449658"/>
                <a:gd name="f190" fmla="val 1367105"/>
                <a:gd name="f191" fmla="val 424908"/>
                <a:gd name="f192" fmla="val 1390055"/>
                <a:gd name="f193" fmla="val 425808"/>
                <a:gd name="f194" fmla="val 1395005"/>
                <a:gd name="f195" fmla="val 354258"/>
                <a:gd name="f196" fmla="val 1442705"/>
                <a:gd name="f197" fmla="val 342558"/>
                <a:gd name="f198" fmla="val 1448105"/>
                <a:gd name="f199" fmla="val 323658"/>
                <a:gd name="f200" fmla="val 1456655"/>
                <a:gd name="f201" fmla="val 305658"/>
                <a:gd name="f202" fmla="val 1467905"/>
                <a:gd name="f203" fmla="val 286308"/>
                <a:gd name="f204" fmla="val 1476005"/>
                <a:gd name="f205" fmla="val 251208"/>
                <a:gd name="f206" fmla="val 1490405"/>
                <a:gd name="f207" fmla="val 216558"/>
                <a:gd name="f208" fmla="val 1507955"/>
                <a:gd name="f209" fmla="val 178758"/>
                <a:gd name="f210" fmla="val 1515155"/>
                <a:gd name="f211" fmla="val 131508"/>
                <a:gd name="f212" fmla="val 1524155"/>
                <a:gd name="f213" fmla="val 102258"/>
                <a:gd name="f214" fmla="val 1505255"/>
                <a:gd name="f215" fmla="val 96408"/>
                <a:gd name="f216" fmla="val 1460255"/>
                <a:gd name="f217" fmla="val 90558"/>
                <a:gd name="f218" fmla="val 1418405"/>
                <a:gd name="f219" fmla="val 93258"/>
                <a:gd name="f220" fmla="val 1376555"/>
                <a:gd name="f221" fmla="val 105858"/>
                <a:gd name="f222" fmla="val 1336055"/>
                <a:gd name="f223" fmla="val 121608"/>
                <a:gd name="f224" fmla="val 1285205"/>
                <a:gd name="f225" fmla="val 150408"/>
                <a:gd name="f226" fmla="val 1241555"/>
                <a:gd name="f227" fmla="val 185058"/>
                <a:gd name="f228" fmla="val 197208"/>
                <a:gd name="f229" fmla="val 1183505"/>
                <a:gd name="f230" fmla="val 294858"/>
                <a:gd name="f231" fmla="val 1102505"/>
                <a:gd name="f232" fmla="val 330858"/>
                <a:gd name="f233" fmla="val 337608"/>
                <a:gd name="f234" fmla="val 1070555"/>
                <a:gd name="f235" fmla="val 345258"/>
                <a:gd name="f236" fmla="val 1063355"/>
                <a:gd name="f237" fmla="val 342108"/>
                <a:gd name="f238" fmla="val 1053455"/>
                <a:gd name="f239" fmla="val 338958"/>
                <a:gd name="f240" fmla="val 1043555"/>
                <a:gd name="f241" fmla="val 329058"/>
                <a:gd name="f242" fmla="val 1041755"/>
                <a:gd name="f243" fmla="val 320058"/>
                <a:gd name="f244" fmla="val 1040855"/>
                <a:gd name="f245" fmla="val 304308"/>
                <a:gd name="f246" fmla="val 1039505"/>
                <a:gd name="f247" fmla="val 289008"/>
                <a:gd name="f248" fmla="val 1036805"/>
                <a:gd name="f249" fmla="val 273258"/>
                <a:gd name="f250" fmla="val 1035455"/>
                <a:gd name="f251" fmla="val 236808"/>
                <a:gd name="f252" fmla="val 1031855"/>
                <a:gd name="f253" fmla="val 200358"/>
                <a:gd name="f254" fmla="val 1027805"/>
                <a:gd name="f255" fmla="val 166608"/>
                <a:gd name="f256" fmla="val 1011155"/>
                <a:gd name="f257" fmla="val 110358"/>
                <a:gd name="f258" fmla="val 983255"/>
                <a:gd name="f259" fmla="val 87408"/>
                <a:gd name="f260" fmla="val 933305"/>
                <a:gd name="f261" fmla="val 73458"/>
                <a:gd name="f262" fmla="val 872105"/>
                <a:gd name="f263" fmla="val 88308"/>
                <a:gd name="f264" fmla="val 879305"/>
                <a:gd name="f265" fmla="val 93708"/>
                <a:gd name="f266" fmla="val 889205"/>
                <a:gd name="f267" fmla="val 100458"/>
                <a:gd name="f268" fmla="val 897755"/>
                <a:gd name="f269" fmla="val 118908"/>
                <a:gd name="f270" fmla="val 921605"/>
                <a:gd name="f271" fmla="val 136458"/>
                <a:gd name="f272" fmla="val 945455"/>
                <a:gd name="f273" fmla="val 158508"/>
                <a:gd name="f274" fmla="val 966155"/>
                <a:gd name="f275" fmla="val 167508"/>
                <a:gd name="f276" fmla="val 974255"/>
                <a:gd name="f277" fmla="val 176508"/>
                <a:gd name="f278" fmla="val 981905"/>
                <a:gd name="f279" fmla="val 188208"/>
                <a:gd name="f280" fmla="val 208908"/>
                <a:gd name="f281" fmla="val 993155"/>
                <a:gd name="f282" fmla="val 222408"/>
                <a:gd name="f283" fmla="val 982355"/>
                <a:gd name="f284" fmla="val 219708"/>
                <a:gd name="f285" fmla="val 960305"/>
                <a:gd name="f286" fmla="val 218808"/>
                <a:gd name="f287" fmla="val 950405"/>
                <a:gd name="f288" fmla="val 214308"/>
                <a:gd name="f289" fmla="val 941405"/>
                <a:gd name="f290" fmla="val 209358"/>
                <a:gd name="f291" fmla="val 917105"/>
                <a:gd name="f292" fmla="val 191358"/>
                <a:gd name="f293" fmla="val 900455"/>
                <a:gd name="f294" fmla="val 181458"/>
                <a:gd name="f295" fmla="val 884705"/>
                <a:gd name="f296" fmla="val 136908"/>
                <a:gd name="f297" fmla="val 814055"/>
                <a:gd name="f298" fmla="val 112158"/>
                <a:gd name="f299" fmla="val 736205"/>
                <a:gd name="f300" fmla="val 109008"/>
                <a:gd name="f301" fmla="val 653405"/>
                <a:gd name="f302" fmla="val 106308"/>
                <a:gd name="f303" fmla="val 577805"/>
                <a:gd name="f304" fmla="val 502205"/>
                <a:gd name="f305" fmla="val 117108"/>
                <a:gd name="f306" fmla="val 427055"/>
                <a:gd name="f307" fmla="val 126558"/>
                <a:gd name="f308" fmla="val 363155"/>
                <a:gd name="f309" fmla="val 135558"/>
                <a:gd name="f310" fmla="val 299255"/>
                <a:gd name="f311" fmla="val 155808"/>
                <a:gd name="f312" fmla="val 238055"/>
                <a:gd name="f313" fmla="val 160308"/>
                <a:gd name="f314" fmla="val 225005"/>
                <a:gd name="f315" fmla="val 163008"/>
                <a:gd name="f316" fmla="val 207005"/>
                <a:gd name="f317" fmla="val 179208"/>
                <a:gd name="f318" fmla="val 205655"/>
                <a:gd name="f319" fmla="val 196308"/>
                <a:gd name="f320" fmla="val 204305"/>
                <a:gd name="f321" fmla="val 199458"/>
                <a:gd name="f322" fmla="val 223205"/>
                <a:gd name="f323" fmla="val 205308"/>
                <a:gd name="f324" fmla="val 235355"/>
                <a:gd name="f325" fmla="val 220608"/>
                <a:gd name="f326" fmla="val 269105"/>
                <a:gd name="f327" fmla="val 226908"/>
                <a:gd name="f328" fmla="val 305555"/>
                <a:gd name="f329" fmla="val 235008"/>
                <a:gd name="f330" fmla="val 341105"/>
                <a:gd name="f331" fmla="val 237258"/>
                <a:gd name="f332" fmla="val 351005"/>
                <a:gd name="f333" fmla="val 362255"/>
                <a:gd name="f334" fmla="val 250308"/>
                <a:gd name="f335" fmla="val 369455"/>
                <a:gd name="f336" fmla="val 258408"/>
                <a:gd name="f337" fmla="val 258858"/>
                <a:gd name="f338" fmla="val 331655"/>
                <a:gd name="f339" fmla="val 268758"/>
                <a:gd name="f340" fmla="val 233555"/>
                <a:gd name="f341" fmla="val 299358"/>
                <a:gd name="f342" fmla="val 167405"/>
                <a:gd name="f343" fmla="val 365958"/>
                <a:gd name="f344" fmla="val 120155"/>
                <a:gd name="f345" fmla="val 384408"/>
                <a:gd name="f346" fmla="val 107105"/>
                <a:gd name="f347" fmla="val 403758"/>
                <a:gd name="f348" fmla="val 95405"/>
                <a:gd name="f349" fmla="val 420408"/>
                <a:gd name="f350" fmla="val 80105"/>
                <a:gd name="f351" fmla="val 420858"/>
                <a:gd name="f352" fmla="val 78755"/>
                <a:gd name="f353" fmla="val 421308"/>
                <a:gd name="f354" fmla="val 77405"/>
                <a:gd name="f355" fmla="val 421758"/>
                <a:gd name="f356" fmla="val 75605"/>
                <a:gd name="f357" fmla="val 75155"/>
                <a:gd name="f358" fmla="val 422208"/>
                <a:gd name="f359" fmla="val 74255"/>
                <a:gd name="f360" fmla="val 73805"/>
                <a:gd name="f361" fmla="val 422658"/>
                <a:gd name="f362" fmla="val 58955"/>
                <a:gd name="f363" fmla="val 44105"/>
                <a:gd name="f364" fmla="val 29255"/>
                <a:gd name="f365" fmla="val 28355"/>
                <a:gd name="f366" fmla="val 26555"/>
                <a:gd name="f367" fmla="val 25205"/>
                <a:gd name="f368" fmla="val 18005"/>
                <a:gd name="f369" fmla="val 9905"/>
                <a:gd name="f370" fmla="val 417258"/>
                <a:gd name="f371" fmla="val 3605"/>
                <a:gd name="f372" fmla="val 407358"/>
                <a:gd name="f373" fmla="val -8095"/>
                <a:gd name="f374" fmla="val 357858"/>
                <a:gd name="f375" fmla="val 12155"/>
                <a:gd name="f376" fmla="val 347058"/>
                <a:gd name="f377" fmla="val 15305"/>
                <a:gd name="f378" fmla="val 318258"/>
                <a:gd name="f379" fmla="val 23405"/>
                <a:gd name="f380" fmla="val 49505"/>
                <a:gd name="f381" fmla="val 201708"/>
                <a:gd name="f382" fmla="val 55805"/>
                <a:gd name="f383" fmla="val 172908"/>
                <a:gd name="f384" fmla="val 64805"/>
                <a:gd name="f385" fmla="val 148608"/>
                <a:gd name="f386" fmla="val 76955"/>
                <a:gd name="f387" fmla="val 130158"/>
                <a:gd name="f388" fmla="val 103055"/>
                <a:gd name="f389" fmla="val 128705"/>
                <a:gd name="f390" fmla="val 114858"/>
                <a:gd name="f391" fmla="val 154355"/>
                <a:gd name="f392" fmla="val 108558"/>
                <a:gd name="f393" fmla="val 183605"/>
                <a:gd name="f394" fmla="val 193955"/>
                <a:gd name="f395" fmla="val 100908"/>
                <a:gd name="f396" fmla="val 214655"/>
                <a:gd name="f397" fmla="val 213305"/>
                <a:gd name="f398" fmla="val 86508"/>
                <a:gd name="f399" fmla="val 220955"/>
                <a:gd name="f400" fmla="val 91908"/>
                <a:gd name="f401" fmla="val 277655"/>
                <a:gd name="f402" fmla="val 294755"/>
                <a:gd name="f403" fmla="val 82008"/>
                <a:gd name="f404" fmla="val 324005"/>
                <a:gd name="f405" fmla="val 76608"/>
                <a:gd name="f406" fmla="val 353705"/>
                <a:gd name="f407" fmla="val 71658"/>
                <a:gd name="f408" fmla="val 383405"/>
                <a:gd name="f409" fmla="val 55908"/>
                <a:gd name="f410" fmla="val 480605"/>
                <a:gd name="f411" fmla="val 47358"/>
                <a:gd name="f412" fmla="val 578255"/>
                <a:gd name="f413" fmla="val 37008"/>
                <a:gd name="f414" fmla="val 676355"/>
                <a:gd name="f415" fmla="val 31608"/>
                <a:gd name="f416" fmla="val 725855"/>
                <a:gd name="f417" fmla="val 24858"/>
                <a:gd name="f418" fmla="val 775355"/>
                <a:gd name="f419" fmla="val 22608"/>
                <a:gd name="f420" fmla="val 825305"/>
                <a:gd name="f421" fmla="val 20808"/>
                <a:gd name="f422" fmla="val 868505"/>
                <a:gd name="f423" fmla="val 16308"/>
                <a:gd name="f424" fmla="val 931955"/>
                <a:gd name="f425" fmla="val 30258"/>
                <a:gd name="f426" fmla="val 972455"/>
                <a:gd name="f427" fmla="val 33408"/>
                <a:gd name="f428" fmla="val 1030505"/>
                <a:gd name="f429" fmla="val 23958"/>
                <a:gd name="f430" fmla="val 1090805"/>
                <a:gd name="f431" fmla="val 19908"/>
                <a:gd name="f432" fmla="val 1148855"/>
                <a:gd name="f433" fmla="val 15858"/>
                <a:gd name="f434" fmla="val 1202405"/>
                <a:gd name="f435" fmla="val 12708"/>
                <a:gd name="f436" fmla="val 1255505"/>
                <a:gd name="f437" fmla="val 1309505"/>
                <a:gd name="f438" fmla="val 17658"/>
                <a:gd name="f439" fmla="val 1339205"/>
                <a:gd name="f440" fmla="val 26658"/>
                <a:gd name="f441" fmla="val 1367555"/>
                <a:gd name="f442" fmla="val 31158"/>
                <a:gd name="f443" fmla="val 1397255"/>
                <a:gd name="f444" fmla="val 36108"/>
                <a:gd name="f445" fmla="val 1429655"/>
                <a:gd name="f446" fmla="val 23508"/>
                <a:gd name="f447" fmla="val 1458905"/>
                <a:gd name="f448" fmla="val 1490855"/>
                <a:gd name="f449" fmla="val 16758"/>
                <a:gd name="f450" fmla="val 1521905"/>
                <a:gd name="f451" fmla="val 27108"/>
                <a:gd name="f452" fmla="val 1551155"/>
                <a:gd name="f453" fmla="val 1581755"/>
                <a:gd name="f454" fmla="val 1612355"/>
                <a:gd name="f455" fmla="val 22158"/>
                <a:gd name="f456" fmla="val 1637555"/>
                <a:gd name="f457" fmla="val 15408"/>
                <a:gd name="f458" fmla="val 1667255"/>
                <a:gd name="f459" fmla="val 3258"/>
                <a:gd name="f460" fmla="val 1721255"/>
                <a:gd name="f461" fmla="val 5058"/>
                <a:gd name="f462" fmla="val 1776155"/>
                <a:gd name="f463" fmla="val 3708"/>
                <a:gd name="f464" fmla="val 1831055"/>
                <a:gd name="f465" fmla="val 2808"/>
                <a:gd name="f466" fmla="val 1864805"/>
                <a:gd name="f467" fmla="val -6642"/>
                <a:gd name="f468" fmla="val 1903055"/>
                <a:gd name="f469" fmla="val 8658"/>
                <a:gd name="f470" fmla="val 1935005"/>
                <a:gd name="f471" fmla="val 23058"/>
                <a:gd name="f472" fmla="val 1964705"/>
                <a:gd name="f473" fmla="val 50058"/>
                <a:gd name="f474" fmla="val 1961105"/>
                <a:gd name="f475" fmla="val 78408"/>
                <a:gd name="f476" fmla="val 1955255"/>
                <a:gd name="f477" fmla="val 127908"/>
                <a:gd name="f478" fmla="val 1945355"/>
                <a:gd name="f479" fmla="val 179658"/>
                <a:gd name="f480" fmla="val 1923305"/>
                <a:gd name="f481" fmla="val 222858"/>
                <a:gd name="f482" fmla="val 1897655"/>
                <a:gd name="f483" fmla="val 788058"/>
                <a:gd name="f484" fmla="val 1727555"/>
                <a:gd name="f485" fmla="val 811908"/>
                <a:gd name="f486" fmla="val 1713605"/>
                <a:gd name="f487" fmla="val 1138158"/>
                <a:gd name="f488" fmla="val 1666355"/>
                <a:gd name="f489" fmla="val 1138608"/>
                <a:gd name="f490" fmla="val 1663655"/>
                <a:gd name="f491" fmla="val 1139958"/>
                <a:gd name="f492" fmla="val 1634405"/>
                <a:gd name="f493" fmla="val 1249205"/>
                <a:gd name="f494" fmla="+- 0 0 -90"/>
                <a:gd name="f495" fmla="*/ f3 1 1138668"/>
                <a:gd name="f496" fmla="*/ f4 1 1959251"/>
                <a:gd name="f497" fmla="val f5"/>
                <a:gd name="f498" fmla="val f6"/>
                <a:gd name="f499" fmla="val f7"/>
                <a:gd name="f500" fmla="*/ f494 f0 1"/>
                <a:gd name="f501" fmla="+- f499 0 f497"/>
                <a:gd name="f502" fmla="+- f498 0 f497"/>
                <a:gd name="f503" fmla="*/ f500 1 f2"/>
                <a:gd name="f504" fmla="*/ f502 1 1138668"/>
                <a:gd name="f505" fmla="*/ f501 1 1959251"/>
                <a:gd name="f506" fmla="*/ 1118358 f502 1"/>
                <a:gd name="f507" fmla="*/ 1243355 f501 1"/>
                <a:gd name="f508" fmla="*/ 1103508 f502 1"/>
                <a:gd name="f509" fmla="*/ 992255 f501 1"/>
                <a:gd name="f510" fmla="*/ 1085508 f502 1"/>
                <a:gd name="f511" fmla="*/ 825755 f501 1"/>
                <a:gd name="f512" fmla="*/ 1044108 f502 1"/>
                <a:gd name="f513" fmla="*/ 532805 f501 1"/>
                <a:gd name="f514" fmla="*/ 951858 f502 1"/>
                <a:gd name="f515" fmla="*/ 166955 f501 1"/>
                <a:gd name="f516" fmla="*/ 939708 f502 1"/>
                <a:gd name="f517" fmla="*/ 151655 f501 1"/>
                <a:gd name="f518" fmla="*/ 918108 f502 1"/>
                <a:gd name="f519" fmla="*/ 190805 f501 1"/>
                <a:gd name="f520" fmla="*/ 981108 f502 1"/>
                <a:gd name="f521" fmla="*/ 556205 f501 1"/>
                <a:gd name="f522" fmla="*/ 1010808 f502 1"/>
                <a:gd name="f523" fmla="*/ 951305 f501 1"/>
                <a:gd name="f524" fmla="*/ 977508 f502 1"/>
                <a:gd name="f525" fmla="*/ 1159205 f501 1"/>
                <a:gd name="f526" fmla="*/ 940608 f502 1"/>
                <a:gd name="f527" fmla="*/ 1235705 f501 1"/>
                <a:gd name="f528" fmla="*/ 907758 f502 1"/>
                <a:gd name="f529" fmla="*/ 1254605 f501 1"/>
                <a:gd name="f530" fmla="*/ 884808 f502 1"/>
                <a:gd name="f531" fmla="*/ 1224005 f501 1"/>
                <a:gd name="f532" fmla="*/ 874908 f502 1"/>
                <a:gd name="f533" fmla="*/ 1155155 f501 1"/>
                <a:gd name="f534" fmla="*/ 856458 f502 1"/>
                <a:gd name="f535" fmla="*/ 1008455 f501 1"/>
                <a:gd name="f536" fmla="*/ 820908 f502 1"/>
                <a:gd name="f537" fmla="*/ 913055 f501 1"/>
                <a:gd name="f538" fmla="*/ 681408 f502 1"/>
                <a:gd name="f539" fmla="*/ 1120505 f501 1"/>
                <a:gd name="f540" fmla="*/ 622908 f502 1"/>
                <a:gd name="f541" fmla="*/ 1231205 f501 1"/>
                <a:gd name="f542" fmla="*/ 571158 f502 1"/>
                <a:gd name="f543" fmla="*/ 1261355 f501 1"/>
                <a:gd name="f544" fmla="*/ 534708 f502 1"/>
                <a:gd name="f545" fmla="*/ 1214105 f501 1"/>
                <a:gd name="f546" fmla="*/ 513558 f502 1"/>
                <a:gd name="f547" fmla="*/ 1099355 f501 1"/>
                <a:gd name="f548" fmla="*/ 502758 f502 1"/>
                <a:gd name="f549" fmla="*/ 1017005 f501 1"/>
                <a:gd name="f550" fmla="*/ 459558 f502 1"/>
                <a:gd name="f551" fmla="*/ 1000805 f501 1"/>
                <a:gd name="f552" fmla="*/ 430758 f502 1"/>
                <a:gd name="f553" fmla="*/ 1025555 f501 1"/>
                <a:gd name="f554" fmla="*/ 307908 f502 1"/>
                <a:gd name="f555" fmla="*/ 1210505 f501 1"/>
                <a:gd name="f556" fmla="*/ 260658 f502 1"/>
                <a:gd name="f557" fmla="*/ 1372955 f501 1"/>
                <a:gd name="f558" fmla="*/ 296208 f502 1"/>
                <a:gd name="f559" fmla="*/ 1399505 f501 1"/>
                <a:gd name="f560" fmla="*/ 341208 f502 1"/>
                <a:gd name="f561" fmla="*/ 1377005 f501 1"/>
                <a:gd name="f562" fmla="*/ 455508 f502 1"/>
                <a:gd name="f563" fmla="*/ 1294205 f501 1"/>
                <a:gd name="f564" fmla="*/ 472158 f502 1"/>
                <a:gd name="f565" fmla="*/ 1287455 f501 1"/>
                <a:gd name="f566" fmla="*/ 473508 f502 1"/>
                <a:gd name="f567" fmla="*/ 1306355 f501 1"/>
                <a:gd name="f568" fmla="*/ 424908 f502 1"/>
                <a:gd name="f569" fmla="*/ 1390055 f501 1"/>
                <a:gd name="f570" fmla="*/ 342558 f502 1"/>
                <a:gd name="f571" fmla="*/ 1448105 f501 1"/>
                <a:gd name="f572" fmla="*/ 286308 f502 1"/>
                <a:gd name="f573" fmla="*/ 1476005 f501 1"/>
                <a:gd name="f574" fmla="*/ 178758 f502 1"/>
                <a:gd name="f575" fmla="*/ 1515155 f501 1"/>
                <a:gd name="f576" fmla="*/ 96408 f502 1"/>
                <a:gd name="f577" fmla="*/ 1460255 f501 1"/>
                <a:gd name="f578" fmla="*/ 105858 f502 1"/>
                <a:gd name="f579" fmla="*/ 1336055 f501 1"/>
                <a:gd name="f580" fmla="*/ 185058 f502 1"/>
                <a:gd name="f581" fmla="*/ 1201505 f501 1"/>
                <a:gd name="f582" fmla="*/ 330858 f502 1"/>
                <a:gd name="f583" fmla="*/ 1075955 f501 1"/>
                <a:gd name="f584" fmla="*/ 342108 f502 1"/>
                <a:gd name="f585" fmla="*/ 1053455 f501 1"/>
                <a:gd name="f586" fmla="*/ 320058 f502 1"/>
                <a:gd name="f587" fmla="*/ 1040855 f501 1"/>
                <a:gd name="f588" fmla="*/ 273258 f502 1"/>
                <a:gd name="f589" fmla="*/ 1035455 f501 1"/>
                <a:gd name="f590" fmla="*/ 166608 f502 1"/>
                <a:gd name="f591" fmla="*/ 1011155 f501 1"/>
                <a:gd name="f592" fmla="*/ 73458 f502 1"/>
                <a:gd name="f593" fmla="*/ 872105 f501 1"/>
                <a:gd name="f594" fmla="*/ 100458 f502 1"/>
                <a:gd name="f595" fmla="*/ 897755 f501 1"/>
                <a:gd name="f596" fmla="*/ 158508 f502 1"/>
                <a:gd name="f597" fmla="*/ 966155 f501 1"/>
                <a:gd name="f598" fmla="*/ 188208 f502 1"/>
                <a:gd name="f599" fmla="*/ 985955 f501 1"/>
                <a:gd name="f600" fmla="*/ 219708 f502 1"/>
                <a:gd name="f601" fmla="*/ 960305 f501 1"/>
                <a:gd name="f602" fmla="*/ 209358 f502 1"/>
                <a:gd name="f603" fmla="*/ 933305 f501 1"/>
                <a:gd name="f604" fmla="*/ 181458 f502 1"/>
                <a:gd name="f605" fmla="*/ 884705 f501 1"/>
                <a:gd name="f606" fmla="*/ 109008 f502 1"/>
                <a:gd name="f607" fmla="*/ 653405 f501 1"/>
                <a:gd name="f608" fmla="*/ 117108 f502 1"/>
                <a:gd name="f609" fmla="*/ 427055 f501 1"/>
                <a:gd name="f610" fmla="*/ 155808 f502 1"/>
                <a:gd name="f611" fmla="*/ 238055 f501 1"/>
                <a:gd name="f612" fmla="*/ 179208 f502 1"/>
                <a:gd name="f613" fmla="*/ 205655 f501 1"/>
                <a:gd name="f614" fmla="*/ 205308 f502 1"/>
                <a:gd name="f615" fmla="*/ 235355 f501 1"/>
                <a:gd name="f616" fmla="*/ 235008 f502 1"/>
                <a:gd name="f617" fmla="*/ 341105 f501 1"/>
                <a:gd name="f618" fmla="*/ 250308 f502 1"/>
                <a:gd name="f619" fmla="*/ 369455 f501 1"/>
                <a:gd name="f620" fmla="*/ 312755 f501 1"/>
                <a:gd name="f621" fmla="*/ 365958 f502 1"/>
                <a:gd name="f622" fmla="*/ 120155 f501 1"/>
                <a:gd name="f623" fmla="*/ 420408 f502 1"/>
                <a:gd name="f624" fmla="*/ 80105 f501 1"/>
                <a:gd name="f625" fmla="*/ 421758 f502 1"/>
                <a:gd name="f626" fmla="*/ 75605 f501 1"/>
                <a:gd name="f627" fmla="*/ 422208 f502 1"/>
                <a:gd name="f628" fmla="*/ 73805 f501 1"/>
                <a:gd name="f629" fmla="*/ 29255 f501 1"/>
                <a:gd name="f630" fmla="*/ 25205 f501 1"/>
                <a:gd name="f631" fmla="*/ 417258 f502 1"/>
                <a:gd name="f632" fmla="*/ 3605 f501 1"/>
                <a:gd name="f633" fmla="*/ 347058 f502 1"/>
                <a:gd name="f634" fmla="*/ 15305 f501 1"/>
                <a:gd name="f635" fmla="*/ 201708 f502 1"/>
                <a:gd name="f636" fmla="*/ 55805 f501 1"/>
                <a:gd name="f637" fmla="*/ 130158 f502 1"/>
                <a:gd name="f638" fmla="*/ 103055 f501 1"/>
                <a:gd name="f639" fmla="*/ 108558 f502 1"/>
                <a:gd name="f640" fmla="*/ 183605 f501 1"/>
                <a:gd name="f641" fmla="*/ 100908 f502 1"/>
                <a:gd name="f642" fmla="*/ 213305 f501 1"/>
                <a:gd name="f643" fmla="*/ 88308 f502 1"/>
                <a:gd name="f644" fmla="*/ 294755 f501 1"/>
                <a:gd name="f645" fmla="*/ 71658 f502 1"/>
                <a:gd name="f646" fmla="*/ 383405 f501 1"/>
                <a:gd name="f647" fmla="*/ 37008 f502 1"/>
                <a:gd name="f648" fmla="*/ 676355 f501 1"/>
                <a:gd name="f649" fmla="*/ 22608 f502 1"/>
                <a:gd name="f650" fmla="*/ 825305 f501 1"/>
                <a:gd name="f651" fmla="*/ 30258 f502 1"/>
                <a:gd name="f652" fmla="*/ 972455 f501 1"/>
                <a:gd name="f653" fmla="*/ 19908 f502 1"/>
                <a:gd name="f654" fmla="*/ 1148855 f501 1"/>
                <a:gd name="f655" fmla="*/ 15858 f502 1"/>
                <a:gd name="f656" fmla="*/ 1309505 f501 1"/>
                <a:gd name="f657" fmla="*/ 31158 f502 1"/>
                <a:gd name="f658" fmla="*/ 1397255 f501 1"/>
                <a:gd name="f659" fmla="*/ 1490855 f501 1"/>
                <a:gd name="f660" fmla="*/ 1581755 f501 1"/>
                <a:gd name="f661" fmla="*/ 15408 f502 1"/>
                <a:gd name="f662" fmla="*/ 1667255 f501 1"/>
                <a:gd name="f663" fmla="*/ 3708 f502 1"/>
                <a:gd name="f664" fmla="*/ 1831055 f501 1"/>
                <a:gd name="f665" fmla="*/ 8658 f502 1"/>
                <a:gd name="f666" fmla="*/ 1935005 f501 1"/>
                <a:gd name="f667" fmla="*/ 78408 f502 1"/>
                <a:gd name="f668" fmla="*/ 1955255 f501 1"/>
                <a:gd name="f669" fmla="*/ 222858 f502 1"/>
                <a:gd name="f670" fmla="*/ 1897655 f501 1"/>
                <a:gd name="f671" fmla="*/ 788058 f502 1"/>
                <a:gd name="f672" fmla="*/ 1727555 f501 1"/>
                <a:gd name="f673" fmla="*/ 1138608 f502 1"/>
                <a:gd name="f674" fmla="*/ 1663655 f501 1"/>
                <a:gd name="f675" fmla="+- f503 0 f1"/>
                <a:gd name="f676" fmla="*/ f506 1 1138668"/>
                <a:gd name="f677" fmla="*/ f507 1 1959251"/>
                <a:gd name="f678" fmla="*/ f508 1 1138668"/>
                <a:gd name="f679" fmla="*/ f509 1 1959251"/>
                <a:gd name="f680" fmla="*/ f510 1 1138668"/>
                <a:gd name="f681" fmla="*/ f511 1 1959251"/>
                <a:gd name="f682" fmla="*/ f512 1 1138668"/>
                <a:gd name="f683" fmla="*/ f513 1 1959251"/>
                <a:gd name="f684" fmla="*/ f514 1 1138668"/>
                <a:gd name="f685" fmla="*/ f515 1 1959251"/>
                <a:gd name="f686" fmla="*/ f516 1 1138668"/>
                <a:gd name="f687" fmla="*/ f517 1 1959251"/>
                <a:gd name="f688" fmla="*/ f518 1 1138668"/>
                <a:gd name="f689" fmla="*/ f519 1 1959251"/>
                <a:gd name="f690" fmla="*/ f520 1 1138668"/>
                <a:gd name="f691" fmla="*/ f521 1 1959251"/>
                <a:gd name="f692" fmla="*/ f522 1 1138668"/>
                <a:gd name="f693" fmla="*/ f523 1 1959251"/>
                <a:gd name="f694" fmla="*/ f524 1 1138668"/>
                <a:gd name="f695" fmla="*/ f525 1 1959251"/>
                <a:gd name="f696" fmla="*/ f526 1 1138668"/>
                <a:gd name="f697" fmla="*/ f527 1 1959251"/>
                <a:gd name="f698" fmla="*/ f528 1 1138668"/>
                <a:gd name="f699" fmla="*/ f529 1 1959251"/>
                <a:gd name="f700" fmla="*/ f530 1 1138668"/>
                <a:gd name="f701" fmla="*/ f531 1 1959251"/>
                <a:gd name="f702" fmla="*/ f532 1 1138668"/>
                <a:gd name="f703" fmla="*/ f533 1 1959251"/>
                <a:gd name="f704" fmla="*/ f534 1 1138668"/>
                <a:gd name="f705" fmla="*/ f535 1 1959251"/>
                <a:gd name="f706" fmla="*/ f536 1 1138668"/>
                <a:gd name="f707" fmla="*/ f537 1 1959251"/>
                <a:gd name="f708" fmla="*/ f538 1 1138668"/>
                <a:gd name="f709" fmla="*/ f539 1 1959251"/>
                <a:gd name="f710" fmla="*/ f540 1 1138668"/>
                <a:gd name="f711" fmla="*/ f541 1 1959251"/>
                <a:gd name="f712" fmla="*/ f542 1 1138668"/>
                <a:gd name="f713" fmla="*/ f543 1 1959251"/>
                <a:gd name="f714" fmla="*/ f544 1 1138668"/>
                <a:gd name="f715" fmla="*/ f545 1 1959251"/>
                <a:gd name="f716" fmla="*/ f546 1 1138668"/>
                <a:gd name="f717" fmla="*/ f547 1 1959251"/>
                <a:gd name="f718" fmla="*/ f548 1 1138668"/>
                <a:gd name="f719" fmla="*/ f549 1 1959251"/>
                <a:gd name="f720" fmla="*/ f550 1 1138668"/>
                <a:gd name="f721" fmla="*/ f551 1 1959251"/>
                <a:gd name="f722" fmla="*/ f552 1 1138668"/>
                <a:gd name="f723" fmla="*/ f553 1 1959251"/>
                <a:gd name="f724" fmla="*/ f554 1 1138668"/>
                <a:gd name="f725" fmla="*/ f555 1 1959251"/>
                <a:gd name="f726" fmla="*/ f556 1 1138668"/>
                <a:gd name="f727" fmla="*/ f557 1 1959251"/>
                <a:gd name="f728" fmla="*/ f558 1 1138668"/>
                <a:gd name="f729" fmla="*/ f559 1 1959251"/>
                <a:gd name="f730" fmla="*/ f560 1 1138668"/>
                <a:gd name="f731" fmla="*/ f561 1 1959251"/>
                <a:gd name="f732" fmla="*/ f562 1 1138668"/>
                <a:gd name="f733" fmla="*/ f563 1 1959251"/>
                <a:gd name="f734" fmla="*/ f564 1 1138668"/>
                <a:gd name="f735" fmla="*/ f565 1 1959251"/>
                <a:gd name="f736" fmla="*/ f566 1 1138668"/>
                <a:gd name="f737" fmla="*/ f567 1 1959251"/>
                <a:gd name="f738" fmla="*/ f568 1 1138668"/>
                <a:gd name="f739" fmla="*/ f569 1 1959251"/>
                <a:gd name="f740" fmla="*/ f570 1 1138668"/>
                <a:gd name="f741" fmla="*/ f571 1 1959251"/>
                <a:gd name="f742" fmla="*/ f572 1 1138668"/>
                <a:gd name="f743" fmla="*/ f573 1 1959251"/>
                <a:gd name="f744" fmla="*/ f574 1 1138668"/>
                <a:gd name="f745" fmla="*/ f575 1 1959251"/>
                <a:gd name="f746" fmla="*/ f576 1 1138668"/>
                <a:gd name="f747" fmla="*/ f577 1 1959251"/>
                <a:gd name="f748" fmla="*/ f578 1 1138668"/>
                <a:gd name="f749" fmla="*/ f579 1 1959251"/>
                <a:gd name="f750" fmla="*/ f580 1 1138668"/>
                <a:gd name="f751" fmla="*/ f581 1 1959251"/>
                <a:gd name="f752" fmla="*/ f582 1 1138668"/>
                <a:gd name="f753" fmla="*/ f583 1 1959251"/>
                <a:gd name="f754" fmla="*/ f584 1 1138668"/>
                <a:gd name="f755" fmla="*/ f585 1 1959251"/>
                <a:gd name="f756" fmla="*/ f586 1 1138668"/>
                <a:gd name="f757" fmla="*/ f587 1 1959251"/>
                <a:gd name="f758" fmla="*/ f588 1 1138668"/>
                <a:gd name="f759" fmla="*/ f589 1 1959251"/>
                <a:gd name="f760" fmla="*/ f590 1 1138668"/>
                <a:gd name="f761" fmla="*/ f591 1 1959251"/>
                <a:gd name="f762" fmla="*/ f592 1 1138668"/>
                <a:gd name="f763" fmla="*/ f593 1 1959251"/>
                <a:gd name="f764" fmla="*/ f594 1 1138668"/>
                <a:gd name="f765" fmla="*/ f595 1 1959251"/>
                <a:gd name="f766" fmla="*/ f596 1 1138668"/>
                <a:gd name="f767" fmla="*/ f597 1 1959251"/>
                <a:gd name="f768" fmla="*/ f598 1 1138668"/>
                <a:gd name="f769" fmla="*/ f599 1 1959251"/>
                <a:gd name="f770" fmla="*/ f600 1 1138668"/>
                <a:gd name="f771" fmla="*/ f601 1 1959251"/>
                <a:gd name="f772" fmla="*/ f602 1 1138668"/>
                <a:gd name="f773" fmla="*/ f603 1 1959251"/>
                <a:gd name="f774" fmla="*/ f604 1 1138668"/>
                <a:gd name="f775" fmla="*/ f605 1 1959251"/>
                <a:gd name="f776" fmla="*/ f606 1 1138668"/>
                <a:gd name="f777" fmla="*/ f607 1 1959251"/>
                <a:gd name="f778" fmla="*/ f608 1 1138668"/>
                <a:gd name="f779" fmla="*/ f609 1 1959251"/>
                <a:gd name="f780" fmla="*/ f610 1 1138668"/>
                <a:gd name="f781" fmla="*/ f611 1 1959251"/>
                <a:gd name="f782" fmla="*/ f612 1 1138668"/>
                <a:gd name="f783" fmla="*/ f613 1 1959251"/>
                <a:gd name="f784" fmla="*/ f614 1 1138668"/>
                <a:gd name="f785" fmla="*/ f615 1 1959251"/>
                <a:gd name="f786" fmla="*/ f616 1 1138668"/>
                <a:gd name="f787" fmla="*/ f617 1 1959251"/>
                <a:gd name="f788" fmla="*/ f618 1 1138668"/>
                <a:gd name="f789" fmla="*/ f619 1 1959251"/>
                <a:gd name="f790" fmla="*/ f620 1 1959251"/>
                <a:gd name="f791" fmla="*/ f621 1 1138668"/>
                <a:gd name="f792" fmla="*/ f622 1 1959251"/>
                <a:gd name="f793" fmla="*/ f623 1 1138668"/>
                <a:gd name="f794" fmla="*/ f624 1 1959251"/>
                <a:gd name="f795" fmla="*/ f625 1 1138668"/>
                <a:gd name="f796" fmla="*/ f626 1 1959251"/>
                <a:gd name="f797" fmla="*/ f627 1 1138668"/>
                <a:gd name="f798" fmla="*/ f628 1 1959251"/>
                <a:gd name="f799" fmla="*/ f629 1 1959251"/>
                <a:gd name="f800" fmla="*/ f630 1 1959251"/>
                <a:gd name="f801" fmla="*/ f631 1 1138668"/>
                <a:gd name="f802" fmla="*/ f632 1 1959251"/>
                <a:gd name="f803" fmla="*/ f633 1 1138668"/>
                <a:gd name="f804" fmla="*/ f634 1 1959251"/>
                <a:gd name="f805" fmla="*/ f635 1 1138668"/>
                <a:gd name="f806" fmla="*/ f636 1 1959251"/>
                <a:gd name="f807" fmla="*/ f637 1 1138668"/>
                <a:gd name="f808" fmla="*/ f638 1 1959251"/>
                <a:gd name="f809" fmla="*/ f639 1 1138668"/>
                <a:gd name="f810" fmla="*/ f640 1 1959251"/>
                <a:gd name="f811" fmla="*/ f641 1 1138668"/>
                <a:gd name="f812" fmla="*/ f642 1 1959251"/>
                <a:gd name="f813" fmla="*/ f643 1 1138668"/>
                <a:gd name="f814" fmla="*/ f644 1 1959251"/>
                <a:gd name="f815" fmla="*/ f645 1 1138668"/>
                <a:gd name="f816" fmla="*/ f646 1 1959251"/>
                <a:gd name="f817" fmla="*/ f647 1 1138668"/>
                <a:gd name="f818" fmla="*/ f648 1 1959251"/>
                <a:gd name="f819" fmla="*/ f649 1 1138668"/>
                <a:gd name="f820" fmla="*/ f650 1 1959251"/>
                <a:gd name="f821" fmla="*/ f651 1 1138668"/>
                <a:gd name="f822" fmla="*/ f652 1 1959251"/>
                <a:gd name="f823" fmla="*/ f653 1 1138668"/>
                <a:gd name="f824" fmla="*/ f654 1 1959251"/>
                <a:gd name="f825" fmla="*/ f655 1 1138668"/>
                <a:gd name="f826" fmla="*/ f656 1 1959251"/>
                <a:gd name="f827" fmla="*/ f657 1 1138668"/>
                <a:gd name="f828" fmla="*/ f658 1 1959251"/>
                <a:gd name="f829" fmla="*/ f659 1 1959251"/>
                <a:gd name="f830" fmla="*/ f660 1 1959251"/>
                <a:gd name="f831" fmla="*/ f661 1 1138668"/>
                <a:gd name="f832" fmla="*/ f662 1 1959251"/>
                <a:gd name="f833" fmla="*/ f663 1 1138668"/>
                <a:gd name="f834" fmla="*/ f664 1 1959251"/>
                <a:gd name="f835" fmla="*/ f665 1 1138668"/>
                <a:gd name="f836" fmla="*/ f666 1 1959251"/>
                <a:gd name="f837" fmla="*/ f667 1 1138668"/>
                <a:gd name="f838" fmla="*/ f668 1 1959251"/>
                <a:gd name="f839" fmla="*/ f669 1 1138668"/>
                <a:gd name="f840" fmla="*/ f670 1 1959251"/>
                <a:gd name="f841" fmla="*/ f671 1 1138668"/>
                <a:gd name="f842" fmla="*/ f672 1 1959251"/>
                <a:gd name="f843" fmla="*/ f673 1 1138668"/>
                <a:gd name="f844" fmla="*/ f674 1 1959251"/>
                <a:gd name="f845" fmla="*/ f497 1 f504"/>
                <a:gd name="f846" fmla="*/ f498 1 f504"/>
                <a:gd name="f847" fmla="*/ f497 1 f505"/>
                <a:gd name="f848" fmla="*/ f499 1 f505"/>
                <a:gd name="f849" fmla="*/ f676 1 f504"/>
                <a:gd name="f850" fmla="*/ f677 1 f505"/>
                <a:gd name="f851" fmla="*/ f678 1 f504"/>
                <a:gd name="f852" fmla="*/ f679 1 f505"/>
                <a:gd name="f853" fmla="*/ f680 1 f504"/>
                <a:gd name="f854" fmla="*/ f681 1 f505"/>
                <a:gd name="f855" fmla="*/ f682 1 f504"/>
                <a:gd name="f856" fmla="*/ f683 1 f505"/>
                <a:gd name="f857" fmla="*/ f684 1 f504"/>
                <a:gd name="f858" fmla="*/ f685 1 f505"/>
                <a:gd name="f859" fmla="*/ f686 1 f504"/>
                <a:gd name="f860" fmla="*/ f687 1 f505"/>
                <a:gd name="f861" fmla="*/ f688 1 f504"/>
                <a:gd name="f862" fmla="*/ f689 1 f505"/>
                <a:gd name="f863" fmla="*/ f690 1 f504"/>
                <a:gd name="f864" fmla="*/ f691 1 f505"/>
                <a:gd name="f865" fmla="*/ f692 1 f504"/>
                <a:gd name="f866" fmla="*/ f693 1 f505"/>
                <a:gd name="f867" fmla="*/ f694 1 f504"/>
                <a:gd name="f868" fmla="*/ f695 1 f505"/>
                <a:gd name="f869" fmla="*/ f696 1 f504"/>
                <a:gd name="f870" fmla="*/ f697 1 f505"/>
                <a:gd name="f871" fmla="*/ f698 1 f504"/>
                <a:gd name="f872" fmla="*/ f699 1 f505"/>
                <a:gd name="f873" fmla="*/ f700 1 f504"/>
                <a:gd name="f874" fmla="*/ f701 1 f505"/>
                <a:gd name="f875" fmla="*/ f702 1 f504"/>
                <a:gd name="f876" fmla="*/ f703 1 f505"/>
                <a:gd name="f877" fmla="*/ f704 1 f504"/>
                <a:gd name="f878" fmla="*/ f705 1 f505"/>
                <a:gd name="f879" fmla="*/ f706 1 f504"/>
                <a:gd name="f880" fmla="*/ f707 1 f505"/>
                <a:gd name="f881" fmla="*/ f708 1 f504"/>
                <a:gd name="f882" fmla="*/ f709 1 f505"/>
                <a:gd name="f883" fmla="*/ f710 1 f504"/>
                <a:gd name="f884" fmla="*/ f711 1 f505"/>
                <a:gd name="f885" fmla="*/ f712 1 f504"/>
                <a:gd name="f886" fmla="*/ f713 1 f505"/>
                <a:gd name="f887" fmla="*/ f714 1 f504"/>
                <a:gd name="f888" fmla="*/ f715 1 f505"/>
                <a:gd name="f889" fmla="*/ f716 1 f504"/>
                <a:gd name="f890" fmla="*/ f717 1 f505"/>
                <a:gd name="f891" fmla="*/ f718 1 f504"/>
                <a:gd name="f892" fmla="*/ f719 1 f505"/>
                <a:gd name="f893" fmla="*/ f720 1 f504"/>
                <a:gd name="f894" fmla="*/ f721 1 f505"/>
                <a:gd name="f895" fmla="*/ f722 1 f504"/>
                <a:gd name="f896" fmla="*/ f723 1 f505"/>
                <a:gd name="f897" fmla="*/ f724 1 f504"/>
                <a:gd name="f898" fmla="*/ f725 1 f505"/>
                <a:gd name="f899" fmla="*/ f726 1 f504"/>
                <a:gd name="f900" fmla="*/ f727 1 f505"/>
                <a:gd name="f901" fmla="*/ f728 1 f504"/>
                <a:gd name="f902" fmla="*/ f729 1 f505"/>
                <a:gd name="f903" fmla="*/ f730 1 f504"/>
                <a:gd name="f904" fmla="*/ f731 1 f505"/>
                <a:gd name="f905" fmla="*/ f732 1 f504"/>
                <a:gd name="f906" fmla="*/ f733 1 f505"/>
                <a:gd name="f907" fmla="*/ f734 1 f504"/>
                <a:gd name="f908" fmla="*/ f735 1 f505"/>
                <a:gd name="f909" fmla="*/ f736 1 f504"/>
                <a:gd name="f910" fmla="*/ f737 1 f505"/>
                <a:gd name="f911" fmla="*/ f738 1 f504"/>
                <a:gd name="f912" fmla="*/ f739 1 f505"/>
                <a:gd name="f913" fmla="*/ f740 1 f504"/>
                <a:gd name="f914" fmla="*/ f741 1 f505"/>
                <a:gd name="f915" fmla="*/ f742 1 f504"/>
                <a:gd name="f916" fmla="*/ f743 1 f505"/>
                <a:gd name="f917" fmla="*/ f744 1 f504"/>
                <a:gd name="f918" fmla="*/ f745 1 f505"/>
                <a:gd name="f919" fmla="*/ f746 1 f504"/>
                <a:gd name="f920" fmla="*/ f747 1 f505"/>
                <a:gd name="f921" fmla="*/ f748 1 f504"/>
                <a:gd name="f922" fmla="*/ f749 1 f505"/>
                <a:gd name="f923" fmla="*/ f750 1 f504"/>
                <a:gd name="f924" fmla="*/ f751 1 f505"/>
                <a:gd name="f925" fmla="*/ f752 1 f504"/>
                <a:gd name="f926" fmla="*/ f753 1 f505"/>
                <a:gd name="f927" fmla="*/ f754 1 f504"/>
                <a:gd name="f928" fmla="*/ f755 1 f505"/>
                <a:gd name="f929" fmla="*/ f756 1 f504"/>
                <a:gd name="f930" fmla="*/ f757 1 f505"/>
                <a:gd name="f931" fmla="*/ f758 1 f504"/>
                <a:gd name="f932" fmla="*/ f759 1 f505"/>
                <a:gd name="f933" fmla="*/ f760 1 f504"/>
                <a:gd name="f934" fmla="*/ f761 1 f505"/>
                <a:gd name="f935" fmla="*/ f762 1 f504"/>
                <a:gd name="f936" fmla="*/ f763 1 f505"/>
                <a:gd name="f937" fmla="*/ f764 1 f504"/>
                <a:gd name="f938" fmla="*/ f765 1 f505"/>
                <a:gd name="f939" fmla="*/ f766 1 f504"/>
                <a:gd name="f940" fmla="*/ f767 1 f505"/>
                <a:gd name="f941" fmla="*/ f768 1 f504"/>
                <a:gd name="f942" fmla="*/ f769 1 f505"/>
                <a:gd name="f943" fmla="*/ f770 1 f504"/>
                <a:gd name="f944" fmla="*/ f771 1 f505"/>
                <a:gd name="f945" fmla="*/ f772 1 f504"/>
                <a:gd name="f946" fmla="*/ f773 1 f505"/>
                <a:gd name="f947" fmla="*/ f774 1 f504"/>
                <a:gd name="f948" fmla="*/ f775 1 f505"/>
                <a:gd name="f949" fmla="*/ f776 1 f504"/>
                <a:gd name="f950" fmla="*/ f777 1 f505"/>
                <a:gd name="f951" fmla="*/ f778 1 f504"/>
                <a:gd name="f952" fmla="*/ f779 1 f505"/>
                <a:gd name="f953" fmla="*/ f780 1 f504"/>
                <a:gd name="f954" fmla="*/ f781 1 f505"/>
                <a:gd name="f955" fmla="*/ f782 1 f504"/>
                <a:gd name="f956" fmla="*/ f783 1 f505"/>
                <a:gd name="f957" fmla="*/ f784 1 f504"/>
                <a:gd name="f958" fmla="*/ f785 1 f505"/>
                <a:gd name="f959" fmla="*/ f786 1 f504"/>
                <a:gd name="f960" fmla="*/ f787 1 f505"/>
                <a:gd name="f961" fmla="*/ f788 1 f504"/>
                <a:gd name="f962" fmla="*/ f789 1 f505"/>
                <a:gd name="f963" fmla="*/ f790 1 f505"/>
                <a:gd name="f964" fmla="*/ f791 1 f504"/>
                <a:gd name="f965" fmla="*/ f792 1 f505"/>
                <a:gd name="f966" fmla="*/ f793 1 f504"/>
                <a:gd name="f967" fmla="*/ f794 1 f505"/>
                <a:gd name="f968" fmla="*/ f795 1 f504"/>
                <a:gd name="f969" fmla="*/ f796 1 f505"/>
                <a:gd name="f970" fmla="*/ f797 1 f504"/>
                <a:gd name="f971" fmla="*/ f798 1 f505"/>
                <a:gd name="f972" fmla="*/ f799 1 f505"/>
                <a:gd name="f973" fmla="*/ f800 1 f505"/>
                <a:gd name="f974" fmla="*/ f801 1 f504"/>
                <a:gd name="f975" fmla="*/ f802 1 f505"/>
                <a:gd name="f976" fmla="*/ f803 1 f504"/>
                <a:gd name="f977" fmla="*/ f804 1 f505"/>
                <a:gd name="f978" fmla="*/ f805 1 f504"/>
                <a:gd name="f979" fmla="*/ f806 1 f505"/>
                <a:gd name="f980" fmla="*/ f807 1 f504"/>
                <a:gd name="f981" fmla="*/ f808 1 f505"/>
                <a:gd name="f982" fmla="*/ f809 1 f504"/>
                <a:gd name="f983" fmla="*/ f810 1 f505"/>
                <a:gd name="f984" fmla="*/ f811 1 f504"/>
                <a:gd name="f985" fmla="*/ f812 1 f505"/>
                <a:gd name="f986" fmla="*/ f813 1 f504"/>
                <a:gd name="f987" fmla="*/ f814 1 f505"/>
                <a:gd name="f988" fmla="*/ f815 1 f504"/>
                <a:gd name="f989" fmla="*/ f816 1 f505"/>
                <a:gd name="f990" fmla="*/ f817 1 f504"/>
                <a:gd name="f991" fmla="*/ f818 1 f505"/>
                <a:gd name="f992" fmla="*/ f819 1 f504"/>
                <a:gd name="f993" fmla="*/ f820 1 f505"/>
                <a:gd name="f994" fmla="*/ f821 1 f504"/>
                <a:gd name="f995" fmla="*/ f822 1 f505"/>
                <a:gd name="f996" fmla="*/ f823 1 f504"/>
                <a:gd name="f997" fmla="*/ f824 1 f505"/>
                <a:gd name="f998" fmla="*/ f825 1 f504"/>
                <a:gd name="f999" fmla="*/ f826 1 f505"/>
                <a:gd name="f1000" fmla="*/ f827 1 f504"/>
                <a:gd name="f1001" fmla="*/ f828 1 f505"/>
                <a:gd name="f1002" fmla="*/ f829 1 f505"/>
                <a:gd name="f1003" fmla="*/ f830 1 f505"/>
                <a:gd name="f1004" fmla="*/ f831 1 f504"/>
                <a:gd name="f1005" fmla="*/ f832 1 f505"/>
                <a:gd name="f1006" fmla="*/ f833 1 f504"/>
                <a:gd name="f1007" fmla="*/ f834 1 f505"/>
                <a:gd name="f1008" fmla="*/ f835 1 f504"/>
                <a:gd name="f1009" fmla="*/ f836 1 f505"/>
                <a:gd name="f1010" fmla="*/ f837 1 f504"/>
                <a:gd name="f1011" fmla="*/ f838 1 f505"/>
                <a:gd name="f1012" fmla="*/ f839 1 f504"/>
                <a:gd name="f1013" fmla="*/ f840 1 f505"/>
                <a:gd name="f1014" fmla="*/ f841 1 f504"/>
                <a:gd name="f1015" fmla="*/ f842 1 f505"/>
                <a:gd name="f1016" fmla="*/ f843 1 f504"/>
                <a:gd name="f1017" fmla="*/ f844 1 f505"/>
                <a:gd name="f1018" fmla="*/ f845 f495 1"/>
                <a:gd name="f1019" fmla="*/ f846 f495 1"/>
                <a:gd name="f1020" fmla="*/ f848 f496 1"/>
                <a:gd name="f1021" fmla="*/ f847 f496 1"/>
                <a:gd name="f1022" fmla="*/ f849 f495 1"/>
                <a:gd name="f1023" fmla="*/ f850 f496 1"/>
                <a:gd name="f1024" fmla="*/ f851 f495 1"/>
                <a:gd name="f1025" fmla="*/ f852 f496 1"/>
                <a:gd name="f1026" fmla="*/ f853 f495 1"/>
                <a:gd name="f1027" fmla="*/ f854 f496 1"/>
                <a:gd name="f1028" fmla="*/ f855 f495 1"/>
                <a:gd name="f1029" fmla="*/ f856 f496 1"/>
                <a:gd name="f1030" fmla="*/ f857 f495 1"/>
                <a:gd name="f1031" fmla="*/ f858 f496 1"/>
                <a:gd name="f1032" fmla="*/ f859 f495 1"/>
                <a:gd name="f1033" fmla="*/ f860 f496 1"/>
                <a:gd name="f1034" fmla="*/ f861 f495 1"/>
                <a:gd name="f1035" fmla="*/ f862 f496 1"/>
                <a:gd name="f1036" fmla="*/ f863 f495 1"/>
                <a:gd name="f1037" fmla="*/ f864 f496 1"/>
                <a:gd name="f1038" fmla="*/ f865 f495 1"/>
                <a:gd name="f1039" fmla="*/ f866 f496 1"/>
                <a:gd name="f1040" fmla="*/ f867 f495 1"/>
                <a:gd name="f1041" fmla="*/ f868 f496 1"/>
                <a:gd name="f1042" fmla="*/ f869 f495 1"/>
                <a:gd name="f1043" fmla="*/ f870 f496 1"/>
                <a:gd name="f1044" fmla="*/ f871 f495 1"/>
                <a:gd name="f1045" fmla="*/ f872 f496 1"/>
                <a:gd name="f1046" fmla="*/ f873 f495 1"/>
                <a:gd name="f1047" fmla="*/ f874 f496 1"/>
                <a:gd name="f1048" fmla="*/ f875 f495 1"/>
                <a:gd name="f1049" fmla="*/ f876 f496 1"/>
                <a:gd name="f1050" fmla="*/ f877 f495 1"/>
                <a:gd name="f1051" fmla="*/ f878 f496 1"/>
                <a:gd name="f1052" fmla="*/ f879 f495 1"/>
                <a:gd name="f1053" fmla="*/ f880 f496 1"/>
                <a:gd name="f1054" fmla="*/ f881 f495 1"/>
                <a:gd name="f1055" fmla="*/ f882 f496 1"/>
                <a:gd name="f1056" fmla="*/ f883 f495 1"/>
                <a:gd name="f1057" fmla="*/ f884 f496 1"/>
                <a:gd name="f1058" fmla="*/ f885 f495 1"/>
                <a:gd name="f1059" fmla="*/ f886 f496 1"/>
                <a:gd name="f1060" fmla="*/ f887 f495 1"/>
                <a:gd name="f1061" fmla="*/ f888 f496 1"/>
                <a:gd name="f1062" fmla="*/ f889 f495 1"/>
                <a:gd name="f1063" fmla="*/ f890 f496 1"/>
                <a:gd name="f1064" fmla="*/ f891 f495 1"/>
                <a:gd name="f1065" fmla="*/ f892 f496 1"/>
                <a:gd name="f1066" fmla="*/ f893 f495 1"/>
                <a:gd name="f1067" fmla="*/ f894 f496 1"/>
                <a:gd name="f1068" fmla="*/ f895 f495 1"/>
                <a:gd name="f1069" fmla="*/ f896 f496 1"/>
                <a:gd name="f1070" fmla="*/ f897 f495 1"/>
                <a:gd name="f1071" fmla="*/ f898 f496 1"/>
                <a:gd name="f1072" fmla="*/ f899 f495 1"/>
                <a:gd name="f1073" fmla="*/ f900 f496 1"/>
                <a:gd name="f1074" fmla="*/ f901 f495 1"/>
                <a:gd name="f1075" fmla="*/ f902 f496 1"/>
                <a:gd name="f1076" fmla="*/ f903 f495 1"/>
                <a:gd name="f1077" fmla="*/ f904 f496 1"/>
                <a:gd name="f1078" fmla="*/ f905 f495 1"/>
                <a:gd name="f1079" fmla="*/ f906 f496 1"/>
                <a:gd name="f1080" fmla="*/ f907 f495 1"/>
                <a:gd name="f1081" fmla="*/ f908 f496 1"/>
                <a:gd name="f1082" fmla="*/ f909 f495 1"/>
                <a:gd name="f1083" fmla="*/ f910 f496 1"/>
                <a:gd name="f1084" fmla="*/ f911 f495 1"/>
                <a:gd name="f1085" fmla="*/ f912 f496 1"/>
                <a:gd name="f1086" fmla="*/ f913 f495 1"/>
                <a:gd name="f1087" fmla="*/ f914 f496 1"/>
                <a:gd name="f1088" fmla="*/ f915 f495 1"/>
                <a:gd name="f1089" fmla="*/ f916 f496 1"/>
                <a:gd name="f1090" fmla="*/ f917 f495 1"/>
                <a:gd name="f1091" fmla="*/ f918 f496 1"/>
                <a:gd name="f1092" fmla="*/ f919 f495 1"/>
                <a:gd name="f1093" fmla="*/ f920 f496 1"/>
                <a:gd name="f1094" fmla="*/ f921 f495 1"/>
                <a:gd name="f1095" fmla="*/ f922 f496 1"/>
                <a:gd name="f1096" fmla="*/ f923 f495 1"/>
                <a:gd name="f1097" fmla="*/ f924 f496 1"/>
                <a:gd name="f1098" fmla="*/ f925 f495 1"/>
                <a:gd name="f1099" fmla="*/ f926 f496 1"/>
                <a:gd name="f1100" fmla="*/ f927 f495 1"/>
                <a:gd name="f1101" fmla="*/ f928 f496 1"/>
                <a:gd name="f1102" fmla="*/ f929 f495 1"/>
                <a:gd name="f1103" fmla="*/ f930 f496 1"/>
                <a:gd name="f1104" fmla="*/ f931 f495 1"/>
                <a:gd name="f1105" fmla="*/ f932 f496 1"/>
                <a:gd name="f1106" fmla="*/ f933 f495 1"/>
                <a:gd name="f1107" fmla="*/ f934 f496 1"/>
                <a:gd name="f1108" fmla="*/ f935 f495 1"/>
                <a:gd name="f1109" fmla="*/ f936 f496 1"/>
                <a:gd name="f1110" fmla="*/ f937 f495 1"/>
                <a:gd name="f1111" fmla="*/ f938 f496 1"/>
                <a:gd name="f1112" fmla="*/ f939 f495 1"/>
                <a:gd name="f1113" fmla="*/ f940 f496 1"/>
                <a:gd name="f1114" fmla="*/ f941 f495 1"/>
                <a:gd name="f1115" fmla="*/ f942 f496 1"/>
                <a:gd name="f1116" fmla="*/ f943 f495 1"/>
                <a:gd name="f1117" fmla="*/ f944 f496 1"/>
                <a:gd name="f1118" fmla="*/ f945 f495 1"/>
                <a:gd name="f1119" fmla="*/ f946 f496 1"/>
                <a:gd name="f1120" fmla="*/ f947 f495 1"/>
                <a:gd name="f1121" fmla="*/ f948 f496 1"/>
                <a:gd name="f1122" fmla="*/ f949 f495 1"/>
                <a:gd name="f1123" fmla="*/ f950 f496 1"/>
                <a:gd name="f1124" fmla="*/ f951 f495 1"/>
                <a:gd name="f1125" fmla="*/ f952 f496 1"/>
                <a:gd name="f1126" fmla="*/ f953 f495 1"/>
                <a:gd name="f1127" fmla="*/ f954 f496 1"/>
                <a:gd name="f1128" fmla="*/ f955 f495 1"/>
                <a:gd name="f1129" fmla="*/ f956 f496 1"/>
                <a:gd name="f1130" fmla="*/ f957 f495 1"/>
                <a:gd name="f1131" fmla="*/ f958 f496 1"/>
                <a:gd name="f1132" fmla="*/ f959 f495 1"/>
                <a:gd name="f1133" fmla="*/ f960 f496 1"/>
                <a:gd name="f1134" fmla="*/ f961 f495 1"/>
                <a:gd name="f1135" fmla="*/ f962 f496 1"/>
                <a:gd name="f1136" fmla="*/ f963 f496 1"/>
                <a:gd name="f1137" fmla="*/ f964 f495 1"/>
                <a:gd name="f1138" fmla="*/ f965 f496 1"/>
                <a:gd name="f1139" fmla="*/ f966 f495 1"/>
                <a:gd name="f1140" fmla="*/ f967 f496 1"/>
                <a:gd name="f1141" fmla="*/ f968 f495 1"/>
                <a:gd name="f1142" fmla="*/ f969 f496 1"/>
                <a:gd name="f1143" fmla="*/ f970 f495 1"/>
                <a:gd name="f1144" fmla="*/ f971 f496 1"/>
                <a:gd name="f1145" fmla="*/ f972 f496 1"/>
                <a:gd name="f1146" fmla="*/ f973 f496 1"/>
                <a:gd name="f1147" fmla="*/ f974 f495 1"/>
                <a:gd name="f1148" fmla="*/ f975 f496 1"/>
                <a:gd name="f1149" fmla="*/ f976 f495 1"/>
                <a:gd name="f1150" fmla="*/ f977 f496 1"/>
                <a:gd name="f1151" fmla="*/ f978 f495 1"/>
                <a:gd name="f1152" fmla="*/ f979 f496 1"/>
                <a:gd name="f1153" fmla="*/ f980 f495 1"/>
                <a:gd name="f1154" fmla="*/ f981 f496 1"/>
                <a:gd name="f1155" fmla="*/ f982 f495 1"/>
                <a:gd name="f1156" fmla="*/ f983 f496 1"/>
                <a:gd name="f1157" fmla="*/ f984 f495 1"/>
                <a:gd name="f1158" fmla="*/ f985 f496 1"/>
                <a:gd name="f1159" fmla="*/ f986 f495 1"/>
                <a:gd name="f1160" fmla="*/ f987 f496 1"/>
                <a:gd name="f1161" fmla="*/ f988 f495 1"/>
                <a:gd name="f1162" fmla="*/ f989 f496 1"/>
                <a:gd name="f1163" fmla="*/ f990 f495 1"/>
                <a:gd name="f1164" fmla="*/ f991 f496 1"/>
                <a:gd name="f1165" fmla="*/ f992 f495 1"/>
                <a:gd name="f1166" fmla="*/ f993 f496 1"/>
                <a:gd name="f1167" fmla="*/ f994 f495 1"/>
                <a:gd name="f1168" fmla="*/ f995 f496 1"/>
                <a:gd name="f1169" fmla="*/ f996 f495 1"/>
                <a:gd name="f1170" fmla="*/ f997 f496 1"/>
                <a:gd name="f1171" fmla="*/ f998 f495 1"/>
                <a:gd name="f1172" fmla="*/ f999 f496 1"/>
                <a:gd name="f1173" fmla="*/ f1000 f495 1"/>
                <a:gd name="f1174" fmla="*/ f1001 f496 1"/>
                <a:gd name="f1175" fmla="*/ f1002 f496 1"/>
                <a:gd name="f1176" fmla="*/ f1003 f496 1"/>
                <a:gd name="f1177" fmla="*/ f1004 f495 1"/>
                <a:gd name="f1178" fmla="*/ f1005 f496 1"/>
                <a:gd name="f1179" fmla="*/ f1006 f495 1"/>
                <a:gd name="f1180" fmla="*/ f1007 f496 1"/>
                <a:gd name="f1181" fmla="*/ f1008 f495 1"/>
                <a:gd name="f1182" fmla="*/ f1009 f496 1"/>
                <a:gd name="f1183" fmla="*/ f1010 f495 1"/>
                <a:gd name="f1184" fmla="*/ f1011 f496 1"/>
                <a:gd name="f1185" fmla="*/ f1012 f495 1"/>
                <a:gd name="f1186" fmla="*/ f1013 f496 1"/>
                <a:gd name="f1187" fmla="*/ f1014 f495 1"/>
                <a:gd name="f1188" fmla="*/ f1015 f496 1"/>
                <a:gd name="f1189" fmla="*/ f1016 f495 1"/>
                <a:gd name="f1190" fmla="*/ f1017 f496 1"/>
              </a:gdLst>
              <a:ahLst/>
              <a:cxnLst>
                <a:cxn ang="3cd4">
                  <a:pos x="hc" y="t"/>
                </a:cxn>
                <a:cxn ang="0">
                  <a:pos x="r" y="vc"/>
                </a:cxn>
                <a:cxn ang="cd4">
                  <a:pos x="hc" y="b"/>
                </a:cxn>
                <a:cxn ang="cd2">
                  <a:pos x="l" y="vc"/>
                </a:cxn>
                <a:cxn ang="f675">
                  <a:pos x="f1022" y="f1023"/>
                </a:cxn>
                <a:cxn ang="f675">
                  <a:pos x="f1024" y="f1025"/>
                </a:cxn>
                <a:cxn ang="f675">
                  <a:pos x="f1026" y="f1027"/>
                </a:cxn>
                <a:cxn ang="f675">
                  <a:pos x="f1028" y="f1029"/>
                </a:cxn>
                <a:cxn ang="f675">
                  <a:pos x="f1030" y="f1031"/>
                </a:cxn>
                <a:cxn ang="f675">
                  <a:pos x="f1032" y="f1033"/>
                </a:cxn>
                <a:cxn ang="f675">
                  <a:pos x="f1034" y="f1035"/>
                </a:cxn>
                <a:cxn ang="f675">
                  <a:pos x="f1036" y="f1037"/>
                </a:cxn>
                <a:cxn ang="f675">
                  <a:pos x="f1038" y="f1039"/>
                </a:cxn>
                <a:cxn ang="f675">
                  <a:pos x="f1040" y="f1041"/>
                </a:cxn>
                <a:cxn ang="f675">
                  <a:pos x="f1042" y="f1043"/>
                </a:cxn>
                <a:cxn ang="f675">
                  <a:pos x="f1044" y="f1045"/>
                </a:cxn>
                <a:cxn ang="f675">
                  <a:pos x="f1046" y="f1047"/>
                </a:cxn>
                <a:cxn ang="f675">
                  <a:pos x="f1048" y="f1049"/>
                </a:cxn>
                <a:cxn ang="f675">
                  <a:pos x="f1050" y="f1051"/>
                </a:cxn>
                <a:cxn ang="f675">
                  <a:pos x="f1052" y="f1053"/>
                </a:cxn>
                <a:cxn ang="f675">
                  <a:pos x="f1054" y="f1055"/>
                </a:cxn>
                <a:cxn ang="f675">
                  <a:pos x="f1056" y="f1057"/>
                </a:cxn>
                <a:cxn ang="f675">
                  <a:pos x="f1058" y="f1059"/>
                </a:cxn>
                <a:cxn ang="f675">
                  <a:pos x="f1060" y="f1061"/>
                </a:cxn>
                <a:cxn ang="f675">
                  <a:pos x="f1062" y="f1063"/>
                </a:cxn>
                <a:cxn ang="f675">
                  <a:pos x="f1064" y="f1065"/>
                </a:cxn>
                <a:cxn ang="f675">
                  <a:pos x="f1066" y="f1067"/>
                </a:cxn>
                <a:cxn ang="f675">
                  <a:pos x="f1068" y="f1069"/>
                </a:cxn>
                <a:cxn ang="f675">
                  <a:pos x="f1070" y="f1071"/>
                </a:cxn>
                <a:cxn ang="f675">
                  <a:pos x="f1072" y="f1073"/>
                </a:cxn>
                <a:cxn ang="f675">
                  <a:pos x="f1074" y="f1075"/>
                </a:cxn>
                <a:cxn ang="f675">
                  <a:pos x="f1076" y="f1077"/>
                </a:cxn>
                <a:cxn ang="f675">
                  <a:pos x="f1078" y="f1079"/>
                </a:cxn>
                <a:cxn ang="f675">
                  <a:pos x="f1080" y="f1081"/>
                </a:cxn>
                <a:cxn ang="f675">
                  <a:pos x="f1082" y="f1083"/>
                </a:cxn>
                <a:cxn ang="f675">
                  <a:pos x="f1084" y="f1085"/>
                </a:cxn>
                <a:cxn ang="f675">
                  <a:pos x="f1086" y="f1087"/>
                </a:cxn>
                <a:cxn ang="f675">
                  <a:pos x="f1088" y="f1089"/>
                </a:cxn>
                <a:cxn ang="f675">
                  <a:pos x="f1090" y="f1091"/>
                </a:cxn>
                <a:cxn ang="f675">
                  <a:pos x="f1092" y="f1093"/>
                </a:cxn>
                <a:cxn ang="f675">
                  <a:pos x="f1094" y="f1095"/>
                </a:cxn>
                <a:cxn ang="f675">
                  <a:pos x="f1096" y="f1097"/>
                </a:cxn>
                <a:cxn ang="f675">
                  <a:pos x="f1098" y="f1099"/>
                </a:cxn>
                <a:cxn ang="f675">
                  <a:pos x="f1100" y="f1101"/>
                </a:cxn>
                <a:cxn ang="f675">
                  <a:pos x="f1102" y="f1103"/>
                </a:cxn>
                <a:cxn ang="f675">
                  <a:pos x="f1104" y="f1105"/>
                </a:cxn>
                <a:cxn ang="f675">
                  <a:pos x="f1106" y="f1107"/>
                </a:cxn>
                <a:cxn ang="f675">
                  <a:pos x="f1108" y="f1109"/>
                </a:cxn>
                <a:cxn ang="f675">
                  <a:pos x="f1110" y="f1111"/>
                </a:cxn>
                <a:cxn ang="f675">
                  <a:pos x="f1112" y="f1113"/>
                </a:cxn>
                <a:cxn ang="f675">
                  <a:pos x="f1114" y="f1115"/>
                </a:cxn>
                <a:cxn ang="f675">
                  <a:pos x="f1116" y="f1117"/>
                </a:cxn>
                <a:cxn ang="f675">
                  <a:pos x="f1118" y="f1119"/>
                </a:cxn>
                <a:cxn ang="f675">
                  <a:pos x="f1120" y="f1121"/>
                </a:cxn>
                <a:cxn ang="f675">
                  <a:pos x="f1122" y="f1123"/>
                </a:cxn>
                <a:cxn ang="f675">
                  <a:pos x="f1124" y="f1125"/>
                </a:cxn>
                <a:cxn ang="f675">
                  <a:pos x="f1126" y="f1127"/>
                </a:cxn>
                <a:cxn ang="f675">
                  <a:pos x="f1128" y="f1129"/>
                </a:cxn>
                <a:cxn ang="f675">
                  <a:pos x="f1130" y="f1131"/>
                </a:cxn>
                <a:cxn ang="f675">
                  <a:pos x="f1132" y="f1133"/>
                </a:cxn>
                <a:cxn ang="f675">
                  <a:pos x="f1134" y="f1135"/>
                </a:cxn>
                <a:cxn ang="f675">
                  <a:pos x="f1072" y="f1136"/>
                </a:cxn>
                <a:cxn ang="f675">
                  <a:pos x="f1137" y="f1138"/>
                </a:cxn>
                <a:cxn ang="f675">
                  <a:pos x="f1139" y="f1140"/>
                </a:cxn>
                <a:cxn ang="f675">
                  <a:pos x="f1141" y="f1142"/>
                </a:cxn>
                <a:cxn ang="f675">
                  <a:pos x="f1143" y="f1144"/>
                </a:cxn>
                <a:cxn ang="f675">
                  <a:pos x="f1143" y="f1145"/>
                </a:cxn>
                <a:cxn ang="f675">
                  <a:pos x="f1141" y="f1146"/>
                </a:cxn>
                <a:cxn ang="f675">
                  <a:pos x="f1147" y="f1148"/>
                </a:cxn>
                <a:cxn ang="f675">
                  <a:pos x="f1149" y="f1150"/>
                </a:cxn>
                <a:cxn ang="f675">
                  <a:pos x="f1151" y="f1152"/>
                </a:cxn>
                <a:cxn ang="f675">
                  <a:pos x="f1153" y="f1154"/>
                </a:cxn>
                <a:cxn ang="f675">
                  <a:pos x="f1155" y="f1156"/>
                </a:cxn>
                <a:cxn ang="f675">
                  <a:pos x="f1157" y="f1158"/>
                </a:cxn>
                <a:cxn ang="f675">
                  <a:pos x="f1159" y="f1160"/>
                </a:cxn>
                <a:cxn ang="f675">
                  <a:pos x="f1161" y="f1162"/>
                </a:cxn>
                <a:cxn ang="f675">
                  <a:pos x="f1163" y="f1164"/>
                </a:cxn>
                <a:cxn ang="f675">
                  <a:pos x="f1165" y="f1166"/>
                </a:cxn>
                <a:cxn ang="f675">
                  <a:pos x="f1167" y="f1168"/>
                </a:cxn>
                <a:cxn ang="f675">
                  <a:pos x="f1169" y="f1170"/>
                </a:cxn>
                <a:cxn ang="f675">
                  <a:pos x="f1171" y="f1172"/>
                </a:cxn>
                <a:cxn ang="f675">
                  <a:pos x="f1173" y="f1174"/>
                </a:cxn>
                <a:cxn ang="f675">
                  <a:pos x="f1169" y="f1175"/>
                </a:cxn>
                <a:cxn ang="f675">
                  <a:pos x="f1167" y="f1176"/>
                </a:cxn>
                <a:cxn ang="f675">
                  <a:pos x="f1177" y="f1178"/>
                </a:cxn>
                <a:cxn ang="f675">
                  <a:pos x="f1179" y="f1180"/>
                </a:cxn>
                <a:cxn ang="f675">
                  <a:pos x="f1181" y="f1182"/>
                </a:cxn>
                <a:cxn ang="f675">
                  <a:pos x="f1183" y="f1184"/>
                </a:cxn>
                <a:cxn ang="f675">
                  <a:pos x="f1185" y="f1186"/>
                </a:cxn>
                <a:cxn ang="f675">
                  <a:pos x="f1187" y="f1188"/>
                </a:cxn>
                <a:cxn ang="f675">
                  <a:pos x="f1189" y="f1190"/>
                </a:cxn>
                <a:cxn ang="f675">
                  <a:pos x="f1022" y="f1023"/>
                </a:cxn>
              </a:cxnLst>
              <a:rect l="f1018" t="f1021" r="f1019" b="f1020"/>
              <a:pathLst>
                <a:path w="1138668" h="1959251">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11"/>
                  </a:cubicBezTo>
                  <a:cubicBezTo>
                    <a:pt x="f63" y="f64"/>
                    <a:pt x="f65" y="f66"/>
                    <a:pt x="f67" y="f68"/>
                  </a:cubicBezTo>
                  <a:cubicBezTo>
                    <a:pt x="f69" y="f70"/>
                    <a:pt x="f71" y="f72"/>
                    <a:pt x="f73" y="f74"/>
                  </a:cubicBezTo>
                  <a:cubicBezTo>
                    <a:pt x="f75" y="f76"/>
                    <a:pt x="f77" y="f78"/>
                    <a:pt x="f79" y="f80"/>
                  </a:cubicBezTo>
                  <a:cubicBezTo>
                    <a:pt x="f81" y="f82"/>
                    <a:pt x="f83" y="f84"/>
                    <a:pt x="f85" y="f86"/>
                  </a:cubicBezTo>
                  <a:cubicBezTo>
                    <a:pt x="f87" y="f88"/>
                    <a:pt x="f89" y="f90"/>
                    <a:pt x="f91" y="f92"/>
                  </a:cubicBezTo>
                  <a:cubicBezTo>
                    <a:pt x="f93" y="f94"/>
                    <a:pt x="f95" y="f96"/>
                    <a:pt x="f97" y="f98"/>
                  </a:cubicBezTo>
                  <a:cubicBezTo>
                    <a:pt x="f99" y="f100"/>
                    <a:pt x="f101" y="f102"/>
                    <a:pt x="f103" y="f104"/>
                  </a:cubicBezTo>
                  <a:cubicBezTo>
                    <a:pt x="f105" y="f106"/>
                    <a:pt x="f107" y="f108"/>
                    <a:pt x="f109" y="f110"/>
                  </a:cubicBez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cubicBezTo>
                    <a:pt x="f153" y="f154"/>
                    <a:pt x="f155" y="f156"/>
                    <a:pt x="f157" y="f158"/>
                  </a:cubicBezTo>
                  <a:cubicBezTo>
                    <a:pt x="f159" y="f160"/>
                    <a:pt x="f161" y="f162"/>
                    <a:pt x="f163" y="f160"/>
                  </a:cubicBezTo>
                  <a:cubicBezTo>
                    <a:pt x="f164" y="f165"/>
                    <a:pt x="f166" y="f167"/>
                    <a:pt x="f168" y="f169"/>
                  </a:cubicBezTo>
                  <a:cubicBezTo>
                    <a:pt x="f170" y="f171"/>
                    <a:pt x="f145" y="f172"/>
                    <a:pt x="f173" y="f174"/>
                  </a:cubicBezTo>
                  <a:cubicBezTo>
                    <a:pt x="f175" y="f176"/>
                    <a:pt x="f177" y="f178"/>
                    <a:pt x="f179" y="f180"/>
                  </a:cubicBez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cubicBezTo>
                    <a:pt x="f205" y="f206"/>
                    <a:pt x="f207" y="f208"/>
                    <a:pt x="f209" y="f210"/>
                  </a:cubicBezTo>
                  <a:cubicBezTo>
                    <a:pt x="f211" y="f212"/>
                    <a:pt x="f213" y="f214"/>
                    <a:pt x="f215" y="f216"/>
                  </a:cubicBezTo>
                  <a:cubicBezTo>
                    <a:pt x="f217" y="f218"/>
                    <a:pt x="f219" y="f220"/>
                    <a:pt x="f221" y="f222"/>
                  </a:cubicBezTo>
                  <a:cubicBezTo>
                    <a:pt x="f223" y="f224"/>
                    <a:pt x="f225" y="f226"/>
                    <a:pt x="f227" y="f82"/>
                  </a:cubicBezTo>
                  <a:cubicBezTo>
                    <a:pt x="f228" y="f229"/>
                    <a:pt x="f230" y="f231"/>
                    <a:pt x="f232" y="f13"/>
                  </a:cubicBezTo>
                  <a:cubicBezTo>
                    <a:pt x="f233" y="f234"/>
                    <a:pt x="f235" y="f236"/>
                    <a:pt x="f237" y="f238"/>
                  </a:cubicBezTo>
                  <a:cubicBezTo>
                    <a:pt x="f239" y="f240"/>
                    <a:pt x="f241" y="f242"/>
                    <a:pt x="f243" y="f244"/>
                  </a:cubicBezTo>
                  <a:cubicBezTo>
                    <a:pt x="f245" y="f246"/>
                    <a:pt x="f247" y="f248"/>
                    <a:pt x="f249" y="f250"/>
                  </a:cubicBezTo>
                  <a:cubicBezTo>
                    <a:pt x="f251" y="f252"/>
                    <a:pt x="f253" y="f254"/>
                    <a:pt x="f255" y="f256"/>
                  </a:cubicBezTo>
                  <a:cubicBezTo>
                    <a:pt x="f257" y="f258"/>
                    <a:pt x="f259" y="f260"/>
                    <a:pt x="f261" y="f262"/>
                  </a:cubicBezTo>
                  <a:cubicBezTo>
                    <a:pt x="f263" y="f264"/>
                    <a:pt x="f265" y="f266"/>
                    <a:pt x="f267" y="f268"/>
                  </a:cubicBezTo>
                  <a:cubicBezTo>
                    <a:pt x="f269" y="f270"/>
                    <a:pt x="f271" y="f272"/>
                    <a:pt x="f273" y="f274"/>
                  </a:cubicBezTo>
                  <a:cubicBezTo>
                    <a:pt x="f275" y="f276"/>
                    <a:pt x="f277" y="f278"/>
                    <a:pt x="f279" y="f138"/>
                  </a:cubicBezTo>
                  <a:cubicBezTo>
                    <a:pt x="f280" y="f281"/>
                    <a:pt x="f282" y="f283"/>
                    <a:pt x="f284" y="f285"/>
                  </a:cubicBezTo>
                  <a:cubicBezTo>
                    <a:pt x="f286" y="f287"/>
                    <a:pt x="f288" y="f289"/>
                    <a:pt x="f290" y="f260"/>
                  </a:cubicBezTo>
                  <a:cubicBezTo>
                    <a:pt x="f253" y="f291"/>
                    <a:pt x="f292" y="f293"/>
                    <a:pt x="f294" y="f295"/>
                  </a:cubicBezTo>
                  <a:cubicBezTo>
                    <a:pt x="f296" y="f297"/>
                    <a:pt x="f298" y="f299"/>
                    <a:pt x="f300" y="f301"/>
                  </a:cubicBezTo>
                  <a:cubicBezTo>
                    <a:pt x="f302" y="f303"/>
                    <a:pt x="f221" y="f304"/>
                    <a:pt x="f305" y="f306"/>
                  </a:cubicBezTo>
                  <a:cubicBezTo>
                    <a:pt x="f307" y="f308"/>
                    <a:pt x="f309" y="f310"/>
                    <a:pt x="f311" y="f312"/>
                  </a:cubicBezTo>
                  <a:cubicBezTo>
                    <a:pt x="f313" y="f314"/>
                    <a:pt x="f315" y="f316"/>
                    <a:pt x="f317" y="f318"/>
                  </a:cubicBezTo>
                  <a:cubicBezTo>
                    <a:pt x="f319" y="f320"/>
                    <a:pt x="f321" y="f322"/>
                    <a:pt x="f323" y="f324"/>
                  </a:cubicBezTo>
                  <a:cubicBezTo>
                    <a:pt x="f325" y="f326"/>
                    <a:pt x="f327" y="f328"/>
                    <a:pt x="f329" y="f330"/>
                  </a:cubicBezTo>
                  <a:cubicBezTo>
                    <a:pt x="f331" y="f332"/>
                    <a:pt x="f251" y="f333"/>
                    <a:pt x="f334" y="f335"/>
                  </a:cubicBezTo>
                  <a:cubicBezTo>
                    <a:pt x="f336" y="f332"/>
                    <a:pt x="f337" y="f338"/>
                    <a:pt x="f157" y="f47"/>
                  </a:cubicBezTo>
                  <a:cubicBezTo>
                    <a:pt x="f339" y="f340"/>
                    <a:pt x="f341" y="f342"/>
                    <a:pt x="f343" y="f344"/>
                  </a:cubicBezTo>
                  <a:cubicBezTo>
                    <a:pt x="f345" y="f346"/>
                    <a:pt x="f347" y="f348"/>
                    <a:pt x="f349" y="f350"/>
                  </a:cubicBezTo>
                  <a:cubicBezTo>
                    <a:pt x="f351" y="f352"/>
                    <a:pt x="f353" y="f354"/>
                    <a:pt x="f355" y="f356"/>
                  </a:cubicBezTo>
                  <a:cubicBezTo>
                    <a:pt x="f355" y="f357"/>
                    <a:pt x="f358" y="f359"/>
                    <a:pt x="f358" y="f360"/>
                  </a:cubicBezTo>
                  <a:cubicBezTo>
                    <a:pt x="f361" y="f362"/>
                    <a:pt x="f361" y="f363"/>
                    <a:pt x="f358" y="f364"/>
                  </a:cubicBezTo>
                  <a:cubicBezTo>
                    <a:pt x="f358" y="f365"/>
                    <a:pt x="f355" y="f366"/>
                    <a:pt x="f355" y="f367"/>
                  </a:cubicBezTo>
                  <a:cubicBezTo>
                    <a:pt x="f349" y="f368"/>
                    <a:pt x="f361" y="f369"/>
                    <a:pt x="f370" y="f371"/>
                  </a:cubicBezTo>
                  <a:cubicBezTo>
                    <a:pt x="f372" y="f373"/>
                    <a:pt x="f374" y="f375"/>
                    <a:pt x="f376" y="f377"/>
                  </a:cubicBezTo>
                  <a:cubicBezTo>
                    <a:pt x="f378" y="f379"/>
                    <a:pt x="f282" y="f380"/>
                    <a:pt x="f381" y="f382"/>
                  </a:cubicBezTo>
                  <a:cubicBezTo>
                    <a:pt x="f383" y="f384"/>
                    <a:pt x="f385" y="f386"/>
                    <a:pt x="f387" y="f388"/>
                  </a:cubicBezTo>
                  <a:cubicBezTo>
                    <a:pt x="f298" y="f389"/>
                    <a:pt x="f390" y="f391"/>
                    <a:pt x="f392" y="f393"/>
                  </a:cubicBezTo>
                  <a:cubicBezTo>
                    <a:pt x="f302" y="f394"/>
                    <a:pt x="f395" y="f396"/>
                    <a:pt x="f395" y="f397"/>
                  </a:cubicBezTo>
                  <a:cubicBezTo>
                    <a:pt x="f398" y="f399"/>
                    <a:pt x="f400" y="f401"/>
                    <a:pt x="f263" y="f402"/>
                  </a:cubicBezTo>
                  <a:cubicBezTo>
                    <a:pt x="f403" y="f404"/>
                    <a:pt x="f405" y="f406"/>
                    <a:pt x="f407" y="f408"/>
                  </a:cubicBezTo>
                  <a:cubicBezTo>
                    <a:pt x="f409" y="f410"/>
                    <a:pt x="f411" y="f412"/>
                    <a:pt x="f413" y="f414"/>
                  </a:cubicBezTo>
                  <a:cubicBezTo>
                    <a:pt x="f415" y="f416"/>
                    <a:pt x="f417" y="f418"/>
                    <a:pt x="f419" y="f420"/>
                  </a:cubicBezTo>
                  <a:cubicBezTo>
                    <a:pt x="f421" y="f422"/>
                    <a:pt x="f423" y="f424"/>
                    <a:pt x="f425" y="f426"/>
                  </a:cubicBezTo>
                  <a:cubicBezTo>
                    <a:pt x="f427" y="f428"/>
                    <a:pt x="f429" y="f430"/>
                    <a:pt x="f431" y="f432"/>
                  </a:cubicBezTo>
                  <a:cubicBezTo>
                    <a:pt x="f433" y="f434"/>
                    <a:pt x="f435" y="f436"/>
                    <a:pt x="f433" y="f437"/>
                  </a:cubicBezTo>
                  <a:cubicBezTo>
                    <a:pt x="f438" y="f439"/>
                    <a:pt x="f440" y="f441"/>
                    <a:pt x="f442" y="f443"/>
                  </a:cubicBezTo>
                  <a:cubicBezTo>
                    <a:pt x="f444" y="f445"/>
                    <a:pt x="f446" y="f447"/>
                    <a:pt x="f431" y="f448"/>
                  </a:cubicBezTo>
                  <a:cubicBezTo>
                    <a:pt x="f449" y="f450"/>
                    <a:pt x="f451" y="f452"/>
                    <a:pt x="f425" y="f453"/>
                  </a:cubicBezTo>
                  <a:cubicBezTo>
                    <a:pt x="f427" y="f454"/>
                    <a:pt x="f455" y="f456"/>
                    <a:pt x="f457" y="f458"/>
                  </a:cubicBezTo>
                  <a:cubicBezTo>
                    <a:pt x="f459" y="f460"/>
                    <a:pt x="f461" y="f462"/>
                    <a:pt x="f463" y="f464"/>
                  </a:cubicBezTo>
                  <a:cubicBezTo>
                    <a:pt x="f465" y="f466"/>
                    <a:pt x="f467" y="f468"/>
                    <a:pt x="f469" y="f470"/>
                  </a:cubicBezTo>
                  <a:cubicBezTo>
                    <a:pt x="f471" y="f472"/>
                    <a:pt x="f473" y="f474"/>
                    <a:pt x="f475" y="f476"/>
                  </a:cubicBezTo>
                  <a:cubicBezTo>
                    <a:pt x="f477" y="f478"/>
                    <a:pt x="f479" y="f480"/>
                    <a:pt x="f481" y="f482"/>
                  </a:cubicBezTo>
                  <a:lnTo>
                    <a:pt x="f483" y="f484"/>
                  </a:lnTo>
                  <a:cubicBezTo>
                    <a:pt x="f485" y="f486"/>
                    <a:pt x="f487" y="f488"/>
                    <a:pt x="f489" y="f490"/>
                  </a:cubicBezTo>
                  <a:cubicBezTo>
                    <a:pt x="f491" y="f492"/>
                    <a:pt x="f8" y="f493"/>
                    <a:pt x="f8" y="f9"/>
                  </a:cubicBezTo>
                  <a:close/>
                </a:path>
              </a:pathLst>
            </a:custGeom>
            <a:solidFill>
              <a:srgbClr val="D9D9D9"/>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12" name="Freeform: Shape 5">
              <a:extLst>
                <a:ext uri="{FF2B5EF4-FFF2-40B4-BE49-F238E27FC236}">
                  <a16:creationId xmlns:a16="http://schemas.microsoft.com/office/drawing/2014/main" id="{71968C10-EA5D-83F6-4713-6700551AFC09}"/>
                </a:ext>
              </a:extLst>
            </p:cNvPr>
            <p:cNvSpPr/>
            <p:nvPr/>
          </p:nvSpPr>
          <p:spPr>
            <a:xfrm>
              <a:off x="2087328" y="3112270"/>
              <a:ext cx="1147709" cy="2176473"/>
            </a:xfrm>
            <a:custGeom>
              <a:avLst/>
              <a:gdLst>
                <a:gd name="f0" fmla="val 10800000"/>
                <a:gd name="f1" fmla="val 5400000"/>
                <a:gd name="f2" fmla="val 180"/>
                <a:gd name="f3" fmla="val w"/>
                <a:gd name="f4" fmla="val h"/>
                <a:gd name="f5" fmla="val 0"/>
                <a:gd name="f6" fmla="val 760067"/>
                <a:gd name="f7" fmla="val 1441370"/>
                <a:gd name="f8" fmla="val 732618"/>
                <a:gd name="f9" fmla="val 1033671"/>
                <a:gd name="f10" fmla="val 707418"/>
                <a:gd name="f11" fmla="val 932871"/>
                <a:gd name="f12" fmla="val 681768"/>
                <a:gd name="f13" fmla="val 832521"/>
                <a:gd name="f14" fmla="val 656568"/>
                <a:gd name="f15" fmla="val 732171"/>
                <a:gd name="f16" fmla="val 645318"/>
                <a:gd name="f17" fmla="val 675471"/>
                <a:gd name="f18" fmla="val 633618"/>
                <a:gd name="f19" fmla="val 618771"/>
                <a:gd name="f20" fmla="val 622368"/>
                <a:gd name="f21" fmla="val 561621"/>
                <a:gd name="f22" fmla="val 616968"/>
                <a:gd name="f23" fmla="val 521571"/>
                <a:gd name="f24" fmla="val 613368"/>
                <a:gd name="f25" fmla="val 481971"/>
                <a:gd name="f26" fmla="val 602118"/>
                <a:gd name="f27" fmla="val 443271"/>
                <a:gd name="f28" fmla="val 594018"/>
                <a:gd name="f29" fmla="val 414921"/>
                <a:gd name="f30" fmla="val 471168"/>
                <a:gd name="f31" fmla="val 206571"/>
                <a:gd name="f32" fmla="val 456318"/>
                <a:gd name="f33" fmla="val 178671"/>
                <a:gd name="f34" fmla="val 444618"/>
                <a:gd name="f35" fmla="val 176871"/>
                <a:gd name="f36" fmla="val 40968"/>
                <a:gd name="f37" fmla="val -2229"/>
                <a:gd name="f38" fmla="val 32868"/>
                <a:gd name="f39" fmla="val 21"/>
                <a:gd name="f40" fmla="val 25218"/>
                <a:gd name="f41" fmla="val 20271"/>
                <a:gd name="f42" fmla="val -4032"/>
                <a:gd name="f43" fmla="val 86871"/>
                <a:gd name="f44" fmla="val 468"/>
                <a:gd name="f45" fmla="val 102621"/>
                <a:gd name="f46" fmla="val 62568"/>
                <a:gd name="f47" fmla="val 282171"/>
                <a:gd name="f48" fmla="val 98568"/>
                <a:gd name="f49" fmla="val 473871"/>
                <a:gd name="f50" fmla="val 127818"/>
                <a:gd name="f51" fmla="val 661521"/>
                <a:gd name="f52" fmla="val 141768"/>
                <a:gd name="f53" fmla="val 751971"/>
                <a:gd name="f54" fmla="val 153018"/>
                <a:gd name="f55" fmla="val 842871"/>
                <a:gd name="f56" fmla="val 161568"/>
                <a:gd name="f57" fmla="val 934221"/>
                <a:gd name="f58" fmla="val 165618"/>
                <a:gd name="f59" fmla="val 979671"/>
                <a:gd name="f60" fmla="val 183618"/>
                <a:gd name="f61" fmla="val 1226271"/>
                <a:gd name="f62" fmla="val 185868"/>
                <a:gd name="f63" fmla="val 1279371"/>
                <a:gd name="f64" fmla="val 187218"/>
                <a:gd name="f65" fmla="val 1313571"/>
                <a:gd name="f66" fmla="val 1347771"/>
                <a:gd name="f67" fmla="val 188568"/>
                <a:gd name="f68" fmla="val 1381971"/>
                <a:gd name="f69" fmla="val 189018"/>
                <a:gd name="f70" fmla="val 1393671"/>
                <a:gd name="f71" fmla="val 188118"/>
                <a:gd name="f72" fmla="val 1422021"/>
                <a:gd name="f73" fmla="val 1441371"/>
                <a:gd name="f74" fmla="val 202518"/>
                <a:gd name="f75" fmla="val 370818"/>
                <a:gd name="f76" fmla="val 1402671"/>
                <a:gd name="f77" fmla="val 391068"/>
                <a:gd name="f78" fmla="val 1393221"/>
                <a:gd name="f79" fmla="val 1389621"/>
                <a:gd name="f80" fmla="val 381168"/>
                <a:gd name="f81" fmla="val 1326621"/>
                <a:gd name="f82" fmla="val 380268"/>
                <a:gd name="f83" fmla="val 1318071"/>
                <a:gd name="f84" fmla="val 384318"/>
                <a:gd name="f85" fmla="val 1304571"/>
                <a:gd name="f86" fmla="val 394218"/>
                <a:gd name="f87" fmla="val 1297821"/>
                <a:gd name="f88" fmla="val 406818"/>
                <a:gd name="f89" fmla="val 1295121"/>
                <a:gd name="f90" fmla="val 418068"/>
                <a:gd name="f91" fmla="val 1292871"/>
                <a:gd name="f92" fmla="val 427968"/>
                <a:gd name="f93" fmla="val 1289721"/>
                <a:gd name="f94" fmla="val 437868"/>
                <a:gd name="f95" fmla="val 1285671"/>
                <a:gd name="f96" fmla="val 453618"/>
                <a:gd name="f97" fmla="val 1278921"/>
                <a:gd name="f98" fmla="val 480168"/>
                <a:gd name="f99" fmla="val 1269021"/>
                <a:gd name="f100" fmla="val 496818"/>
                <a:gd name="f101" fmla="val 1264071"/>
                <a:gd name="f102" fmla="val 555768"/>
                <a:gd name="f103" fmla="val 1246971"/>
                <a:gd name="f104" fmla="val 564318"/>
                <a:gd name="f105" fmla="val 1244721"/>
                <a:gd name="f106" fmla="val 572868"/>
                <a:gd name="f107" fmla="val 1242471"/>
                <a:gd name="f108" fmla="val 581418"/>
                <a:gd name="f109" fmla="val 1240221"/>
                <a:gd name="f110" fmla="val 594468"/>
                <a:gd name="f111" fmla="val 1237071"/>
                <a:gd name="f112" fmla="val 613818"/>
                <a:gd name="f113" fmla="val 1228971"/>
                <a:gd name="f114" fmla="val 615168"/>
                <a:gd name="f115" fmla="val 643968"/>
                <a:gd name="f116" fmla="val 1224021"/>
                <a:gd name="f117" fmla="val 662868"/>
                <a:gd name="f118" fmla="val 1208721"/>
                <a:gd name="f119" fmla="val 690768"/>
                <a:gd name="f120" fmla="val 1202871"/>
                <a:gd name="f121" fmla="val 712368"/>
                <a:gd name="f122" fmla="val 1197921"/>
                <a:gd name="f123" fmla="val 722268"/>
                <a:gd name="f124" fmla="val 1189821"/>
                <a:gd name="f125" fmla="val 760068"/>
                <a:gd name="f126" fmla="val 1180371"/>
                <a:gd name="f127" fmla="val 747018"/>
                <a:gd name="f128" fmla="val 1120071"/>
                <a:gd name="f129" fmla="val 742068"/>
                <a:gd name="f130" fmla="val 1065621"/>
                <a:gd name="f131" fmla="+- 0 0 -90"/>
                <a:gd name="f132" fmla="*/ f3 1 760067"/>
                <a:gd name="f133" fmla="*/ f4 1 1441370"/>
                <a:gd name="f134" fmla="val f5"/>
                <a:gd name="f135" fmla="val f6"/>
                <a:gd name="f136" fmla="val f7"/>
                <a:gd name="f137" fmla="*/ f131 f0 1"/>
                <a:gd name="f138" fmla="+- f136 0 f134"/>
                <a:gd name="f139" fmla="+- f135 0 f134"/>
                <a:gd name="f140" fmla="*/ f137 1 f2"/>
                <a:gd name="f141" fmla="*/ f139 1 760067"/>
                <a:gd name="f142" fmla="*/ f138 1 1441370"/>
                <a:gd name="f143" fmla="*/ 732618 f139 1"/>
                <a:gd name="f144" fmla="*/ 1033671 f138 1"/>
                <a:gd name="f145" fmla="*/ 656568 f139 1"/>
                <a:gd name="f146" fmla="*/ 732171 f138 1"/>
                <a:gd name="f147" fmla="*/ 622368 f139 1"/>
                <a:gd name="f148" fmla="*/ 561621 f138 1"/>
                <a:gd name="f149" fmla="*/ 602118 f139 1"/>
                <a:gd name="f150" fmla="*/ 443271 f138 1"/>
                <a:gd name="f151" fmla="*/ 456318 f139 1"/>
                <a:gd name="f152" fmla="*/ 178671 f138 1"/>
                <a:gd name="f153" fmla="*/ 32868 f139 1"/>
                <a:gd name="f154" fmla="*/ 21 f138 1"/>
                <a:gd name="f155" fmla="*/ 468 f139 1"/>
                <a:gd name="f156" fmla="*/ 102621 f138 1"/>
                <a:gd name="f157" fmla="*/ 127818 f139 1"/>
                <a:gd name="f158" fmla="*/ 661521 f138 1"/>
                <a:gd name="f159" fmla="*/ 161568 f139 1"/>
                <a:gd name="f160" fmla="*/ 934221 f138 1"/>
                <a:gd name="f161" fmla="*/ 185868 f139 1"/>
                <a:gd name="f162" fmla="*/ 1279371 f138 1"/>
                <a:gd name="f163" fmla="*/ 188568 f139 1"/>
                <a:gd name="f164" fmla="*/ 1381971 f138 1"/>
                <a:gd name="f165" fmla="*/ 1441371 f138 1"/>
                <a:gd name="f166" fmla="*/ 391068 f139 1"/>
                <a:gd name="f167" fmla="*/ 1393221 f138 1"/>
                <a:gd name="f168" fmla="*/ 380268 f139 1"/>
                <a:gd name="f169" fmla="*/ 1318071 f138 1"/>
                <a:gd name="f170" fmla="*/ 406818 f139 1"/>
                <a:gd name="f171" fmla="*/ 1295121 f138 1"/>
                <a:gd name="f172" fmla="*/ 437868 f139 1"/>
                <a:gd name="f173" fmla="*/ 1285671 f138 1"/>
                <a:gd name="f174" fmla="*/ 496818 f139 1"/>
                <a:gd name="f175" fmla="*/ 1264071 f138 1"/>
                <a:gd name="f176" fmla="*/ 555768 f139 1"/>
                <a:gd name="f177" fmla="*/ 1246971 f138 1"/>
                <a:gd name="f178" fmla="*/ 581418 f139 1"/>
                <a:gd name="f179" fmla="*/ 1240221 f138 1"/>
                <a:gd name="f180" fmla="*/ 615168 f139 1"/>
                <a:gd name="f181" fmla="*/ 1228971 f138 1"/>
                <a:gd name="f182" fmla="*/ 690768 f139 1"/>
                <a:gd name="f183" fmla="*/ 1202871 f138 1"/>
                <a:gd name="f184" fmla="*/ 760068 f139 1"/>
                <a:gd name="f185" fmla="*/ 1180371 f138 1"/>
                <a:gd name="f186" fmla="+- f140 0 f1"/>
                <a:gd name="f187" fmla="*/ f143 1 760067"/>
                <a:gd name="f188" fmla="*/ f144 1 1441370"/>
                <a:gd name="f189" fmla="*/ f145 1 760067"/>
                <a:gd name="f190" fmla="*/ f146 1 1441370"/>
                <a:gd name="f191" fmla="*/ f147 1 760067"/>
                <a:gd name="f192" fmla="*/ f148 1 1441370"/>
                <a:gd name="f193" fmla="*/ f149 1 760067"/>
                <a:gd name="f194" fmla="*/ f150 1 1441370"/>
                <a:gd name="f195" fmla="*/ f151 1 760067"/>
                <a:gd name="f196" fmla="*/ f152 1 1441370"/>
                <a:gd name="f197" fmla="*/ f153 1 760067"/>
                <a:gd name="f198" fmla="*/ f154 1 1441370"/>
                <a:gd name="f199" fmla="*/ f155 1 760067"/>
                <a:gd name="f200" fmla="*/ f156 1 1441370"/>
                <a:gd name="f201" fmla="*/ f157 1 760067"/>
                <a:gd name="f202" fmla="*/ f158 1 1441370"/>
                <a:gd name="f203" fmla="*/ f159 1 760067"/>
                <a:gd name="f204" fmla="*/ f160 1 1441370"/>
                <a:gd name="f205" fmla="*/ f161 1 760067"/>
                <a:gd name="f206" fmla="*/ f162 1 1441370"/>
                <a:gd name="f207" fmla="*/ f163 1 760067"/>
                <a:gd name="f208" fmla="*/ f164 1 1441370"/>
                <a:gd name="f209" fmla="*/ f165 1 1441370"/>
                <a:gd name="f210" fmla="*/ f166 1 760067"/>
                <a:gd name="f211" fmla="*/ f167 1 1441370"/>
                <a:gd name="f212" fmla="*/ f168 1 760067"/>
                <a:gd name="f213" fmla="*/ f169 1 1441370"/>
                <a:gd name="f214" fmla="*/ f170 1 760067"/>
                <a:gd name="f215" fmla="*/ f171 1 1441370"/>
                <a:gd name="f216" fmla="*/ f172 1 760067"/>
                <a:gd name="f217" fmla="*/ f173 1 1441370"/>
                <a:gd name="f218" fmla="*/ f174 1 760067"/>
                <a:gd name="f219" fmla="*/ f175 1 1441370"/>
                <a:gd name="f220" fmla="*/ f176 1 760067"/>
                <a:gd name="f221" fmla="*/ f177 1 1441370"/>
                <a:gd name="f222" fmla="*/ f178 1 760067"/>
                <a:gd name="f223" fmla="*/ f179 1 1441370"/>
                <a:gd name="f224" fmla="*/ f180 1 760067"/>
                <a:gd name="f225" fmla="*/ f181 1 1441370"/>
                <a:gd name="f226" fmla="*/ f182 1 760067"/>
                <a:gd name="f227" fmla="*/ f183 1 1441370"/>
                <a:gd name="f228" fmla="*/ f184 1 760067"/>
                <a:gd name="f229" fmla="*/ f185 1 1441370"/>
                <a:gd name="f230" fmla="*/ f134 1 f141"/>
                <a:gd name="f231" fmla="*/ f135 1 f141"/>
                <a:gd name="f232" fmla="*/ f134 1 f142"/>
                <a:gd name="f233" fmla="*/ f136 1 f142"/>
                <a:gd name="f234" fmla="*/ f187 1 f141"/>
                <a:gd name="f235" fmla="*/ f188 1 f142"/>
                <a:gd name="f236" fmla="*/ f189 1 f141"/>
                <a:gd name="f237" fmla="*/ f190 1 f142"/>
                <a:gd name="f238" fmla="*/ f191 1 f141"/>
                <a:gd name="f239" fmla="*/ f192 1 f142"/>
                <a:gd name="f240" fmla="*/ f193 1 f141"/>
                <a:gd name="f241" fmla="*/ f194 1 f142"/>
                <a:gd name="f242" fmla="*/ f195 1 f141"/>
                <a:gd name="f243" fmla="*/ f196 1 f142"/>
                <a:gd name="f244" fmla="*/ f197 1 f141"/>
                <a:gd name="f245" fmla="*/ f198 1 f142"/>
                <a:gd name="f246" fmla="*/ f199 1 f141"/>
                <a:gd name="f247" fmla="*/ f200 1 f142"/>
                <a:gd name="f248" fmla="*/ f201 1 f141"/>
                <a:gd name="f249" fmla="*/ f202 1 f142"/>
                <a:gd name="f250" fmla="*/ f203 1 f141"/>
                <a:gd name="f251" fmla="*/ f204 1 f142"/>
                <a:gd name="f252" fmla="*/ f205 1 f141"/>
                <a:gd name="f253" fmla="*/ f206 1 f142"/>
                <a:gd name="f254" fmla="*/ f207 1 f141"/>
                <a:gd name="f255" fmla="*/ f208 1 f142"/>
                <a:gd name="f256" fmla="*/ f209 1 f142"/>
                <a:gd name="f257" fmla="*/ f210 1 f141"/>
                <a:gd name="f258" fmla="*/ f211 1 f142"/>
                <a:gd name="f259" fmla="*/ f212 1 f141"/>
                <a:gd name="f260" fmla="*/ f213 1 f142"/>
                <a:gd name="f261" fmla="*/ f214 1 f141"/>
                <a:gd name="f262" fmla="*/ f215 1 f142"/>
                <a:gd name="f263" fmla="*/ f216 1 f141"/>
                <a:gd name="f264" fmla="*/ f217 1 f142"/>
                <a:gd name="f265" fmla="*/ f218 1 f141"/>
                <a:gd name="f266" fmla="*/ f219 1 f142"/>
                <a:gd name="f267" fmla="*/ f220 1 f141"/>
                <a:gd name="f268" fmla="*/ f221 1 f142"/>
                <a:gd name="f269" fmla="*/ f222 1 f141"/>
                <a:gd name="f270" fmla="*/ f223 1 f142"/>
                <a:gd name="f271" fmla="*/ f224 1 f141"/>
                <a:gd name="f272" fmla="*/ f225 1 f142"/>
                <a:gd name="f273" fmla="*/ f226 1 f141"/>
                <a:gd name="f274" fmla="*/ f227 1 f142"/>
                <a:gd name="f275" fmla="*/ f228 1 f141"/>
                <a:gd name="f276" fmla="*/ f229 1 f142"/>
                <a:gd name="f277" fmla="*/ f230 f132 1"/>
                <a:gd name="f278" fmla="*/ f231 f132 1"/>
                <a:gd name="f279" fmla="*/ f233 f133 1"/>
                <a:gd name="f280" fmla="*/ f232 f133 1"/>
                <a:gd name="f281" fmla="*/ f234 f132 1"/>
                <a:gd name="f282" fmla="*/ f235 f133 1"/>
                <a:gd name="f283" fmla="*/ f236 f132 1"/>
                <a:gd name="f284" fmla="*/ f237 f133 1"/>
                <a:gd name="f285" fmla="*/ f238 f132 1"/>
                <a:gd name="f286" fmla="*/ f239 f133 1"/>
                <a:gd name="f287" fmla="*/ f240 f132 1"/>
                <a:gd name="f288" fmla="*/ f241 f133 1"/>
                <a:gd name="f289" fmla="*/ f242 f132 1"/>
                <a:gd name="f290" fmla="*/ f243 f133 1"/>
                <a:gd name="f291" fmla="*/ f244 f132 1"/>
                <a:gd name="f292" fmla="*/ f245 f133 1"/>
                <a:gd name="f293" fmla="*/ f246 f132 1"/>
                <a:gd name="f294" fmla="*/ f247 f133 1"/>
                <a:gd name="f295" fmla="*/ f248 f132 1"/>
                <a:gd name="f296" fmla="*/ f249 f133 1"/>
                <a:gd name="f297" fmla="*/ f250 f132 1"/>
                <a:gd name="f298" fmla="*/ f251 f133 1"/>
                <a:gd name="f299" fmla="*/ f252 f132 1"/>
                <a:gd name="f300" fmla="*/ f253 f133 1"/>
                <a:gd name="f301" fmla="*/ f254 f132 1"/>
                <a:gd name="f302" fmla="*/ f255 f133 1"/>
                <a:gd name="f303" fmla="*/ f256 f133 1"/>
                <a:gd name="f304" fmla="*/ f257 f132 1"/>
                <a:gd name="f305" fmla="*/ f258 f133 1"/>
                <a:gd name="f306" fmla="*/ f259 f132 1"/>
                <a:gd name="f307" fmla="*/ f260 f133 1"/>
                <a:gd name="f308" fmla="*/ f261 f132 1"/>
                <a:gd name="f309" fmla="*/ f262 f133 1"/>
                <a:gd name="f310" fmla="*/ f263 f132 1"/>
                <a:gd name="f311" fmla="*/ f264 f133 1"/>
                <a:gd name="f312" fmla="*/ f265 f132 1"/>
                <a:gd name="f313" fmla="*/ f266 f133 1"/>
                <a:gd name="f314" fmla="*/ f267 f132 1"/>
                <a:gd name="f315" fmla="*/ f268 f133 1"/>
                <a:gd name="f316" fmla="*/ f269 f132 1"/>
                <a:gd name="f317" fmla="*/ f270 f133 1"/>
                <a:gd name="f318" fmla="*/ f271 f132 1"/>
                <a:gd name="f319" fmla="*/ f272 f133 1"/>
                <a:gd name="f320" fmla="*/ f273 f132 1"/>
                <a:gd name="f321" fmla="*/ f274 f133 1"/>
                <a:gd name="f322" fmla="*/ f275 f132 1"/>
                <a:gd name="f323" fmla="*/ f276 f133 1"/>
              </a:gdLst>
              <a:ahLst/>
              <a:cxnLst>
                <a:cxn ang="3cd4">
                  <a:pos x="hc" y="t"/>
                </a:cxn>
                <a:cxn ang="0">
                  <a:pos x="r" y="vc"/>
                </a:cxn>
                <a:cxn ang="cd4">
                  <a:pos x="hc" y="b"/>
                </a:cxn>
                <a:cxn ang="cd2">
                  <a:pos x="l" y="vc"/>
                </a:cxn>
                <a:cxn ang="f186">
                  <a:pos x="f281" y="f282"/>
                </a:cxn>
                <a:cxn ang="f186">
                  <a:pos x="f283" y="f284"/>
                </a:cxn>
                <a:cxn ang="f186">
                  <a:pos x="f285" y="f286"/>
                </a:cxn>
                <a:cxn ang="f186">
                  <a:pos x="f287" y="f288"/>
                </a:cxn>
                <a:cxn ang="f186">
                  <a:pos x="f289" y="f290"/>
                </a:cxn>
                <a:cxn ang="f186">
                  <a:pos x="f291" y="f292"/>
                </a:cxn>
                <a:cxn ang="f186">
                  <a:pos x="f293" y="f294"/>
                </a:cxn>
                <a:cxn ang="f186">
                  <a:pos x="f295" y="f296"/>
                </a:cxn>
                <a:cxn ang="f186">
                  <a:pos x="f297" y="f298"/>
                </a:cxn>
                <a:cxn ang="f186">
                  <a:pos x="f299" y="f300"/>
                </a:cxn>
                <a:cxn ang="f186">
                  <a:pos x="f301" y="f302"/>
                </a:cxn>
                <a:cxn ang="f186">
                  <a:pos x="f301" y="f303"/>
                </a:cxn>
                <a:cxn ang="f186">
                  <a:pos x="f304" y="f305"/>
                </a:cxn>
                <a:cxn ang="f186">
                  <a:pos x="f306" y="f307"/>
                </a:cxn>
                <a:cxn ang="f186">
                  <a:pos x="f308" y="f309"/>
                </a:cxn>
                <a:cxn ang="f186">
                  <a:pos x="f310" y="f311"/>
                </a:cxn>
                <a:cxn ang="f186">
                  <a:pos x="f312" y="f313"/>
                </a:cxn>
                <a:cxn ang="f186">
                  <a:pos x="f314" y="f315"/>
                </a:cxn>
                <a:cxn ang="f186">
                  <a:pos x="f316" y="f317"/>
                </a:cxn>
                <a:cxn ang="f186">
                  <a:pos x="f318" y="f319"/>
                </a:cxn>
                <a:cxn ang="f186">
                  <a:pos x="f320" y="f321"/>
                </a:cxn>
                <a:cxn ang="f186">
                  <a:pos x="f322" y="f323"/>
                </a:cxn>
                <a:cxn ang="f186">
                  <a:pos x="f281" y="f282"/>
                </a:cxn>
              </a:cxnLst>
              <a:rect l="f277" t="f280" r="f278" b="f279"/>
              <a:pathLst>
                <a:path w="760067" h="144137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4" y="f66"/>
                    <a:pt x="f67" y="f68"/>
                  </a:cubicBezTo>
                  <a:cubicBezTo>
                    <a:pt x="f69" y="f70"/>
                    <a:pt x="f71" y="f72"/>
                    <a:pt x="f67" y="f73"/>
                  </a:cubicBezTo>
                  <a:cubicBezTo>
                    <a:pt x="f74" y="f73"/>
                    <a:pt x="f75" y="f76"/>
                    <a:pt x="f77" y="f78"/>
                  </a:cubicBezTo>
                  <a:cubicBezTo>
                    <a:pt x="f77" y="f79"/>
                    <a:pt x="f80" y="f81"/>
                    <a:pt x="f82" y="f83"/>
                  </a:cubicBezTo>
                  <a:cubicBezTo>
                    <a:pt x="f84" y="f85"/>
                    <a:pt x="f86" y="f87"/>
                    <a:pt x="f88" y="f89"/>
                  </a:cubicBezTo>
                  <a:cubicBezTo>
                    <a:pt x="f90" y="f91"/>
                    <a:pt x="f92" y="f93"/>
                    <a:pt x="f94" y="f95"/>
                  </a:cubicBezTo>
                  <a:cubicBezTo>
                    <a:pt x="f96" y="f97"/>
                    <a:pt x="f98" y="f99"/>
                    <a:pt x="f100" y="f101"/>
                  </a:cubicBezTo>
                  <a:lnTo>
                    <a:pt x="f102" y="f103"/>
                  </a:lnTo>
                  <a:cubicBezTo>
                    <a:pt x="f104" y="f105"/>
                    <a:pt x="f106" y="f107"/>
                    <a:pt x="f108" y="f109"/>
                  </a:cubicBezTo>
                  <a:cubicBezTo>
                    <a:pt x="f110" y="f111"/>
                    <a:pt x="f112" y="f113"/>
                    <a:pt x="f114" y="f113"/>
                  </a:cubicBezTo>
                  <a:cubicBezTo>
                    <a:pt x="f115" y="f116"/>
                    <a:pt x="f117" y="f118"/>
                    <a:pt x="f119" y="f120"/>
                  </a:cubicBezTo>
                  <a:cubicBezTo>
                    <a:pt x="f121" y="f122"/>
                    <a:pt x="f123" y="f124"/>
                    <a:pt x="f125" y="f126"/>
                  </a:cubicBezTo>
                  <a:cubicBezTo>
                    <a:pt x="f127" y="f128"/>
                    <a:pt x="f129" y="f130"/>
                    <a:pt x="f8" y="f9"/>
                  </a:cubicBezTo>
                  <a:close/>
                </a:path>
              </a:pathLst>
            </a:custGeom>
            <a:solidFill>
              <a:srgbClr val="CED3D7"/>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13" name="Freeform: Shape 6">
              <a:extLst>
                <a:ext uri="{FF2B5EF4-FFF2-40B4-BE49-F238E27FC236}">
                  <a16:creationId xmlns:a16="http://schemas.microsoft.com/office/drawing/2014/main" id="{AD5CD2AB-A1CE-3792-E0AB-4E6F74485334}"/>
                </a:ext>
              </a:extLst>
            </p:cNvPr>
            <p:cNvSpPr/>
            <p:nvPr/>
          </p:nvSpPr>
          <p:spPr>
            <a:xfrm>
              <a:off x="2356911" y="3509128"/>
              <a:ext cx="876086" cy="1780976"/>
            </a:xfrm>
            <a:custGeom>
              <a:avLst/>
              <a:gdLst>
                <a:gd name="f0" fmla="val 10800000"/>
                <a:gd name="f1" fmla="val 5400000"/>
                <a:gd name="f2" fmla="val 180"/>
                <a:gd name="f3" fmla="val w"/>
                <a:gd name="f4" fmla="val h"/>
                <a:gd name="f5" fmla="val 0"/>
                <a:gd name="f6" fmla="val 580187"/>
                <a:gd name="f7" fmla="val 1179450"/>
                <a:gd name="f8" fmla="val 401987"/>
                <a:gd name="f9" fmla="val 978300"/>
                <a:gd name="f10" fmla="val 393437"/>
                <a:gd name="f11" fmla="val 980550"/>
                <a:gd name="f12" fmla="val 384887"/>
                <a:gd name="f13" fmla="val 982800"/>
                <a:gd name="f14" fmla="val 376337"/>
                <a:gd name="f15" fmla="val 985050"/>
                <a:gd name="f16" fmla="val 317387"/>
                <a:gd name="f17" fmla="val 1002150"/>
                <a:gd name="f18" fmla="val 300737"/>
                <a:gd name="f19" fmla="val 1007100"/>
                <a:gd name="f20" fmla="val 274187"/>
                <a:gd name="f21" fmla="val 1017000"/>
                <a:gd name="f22" fmla="val 258437"/>
                <a:gd name="f23" fmla="val 1023750"/>
                <a:gd name="f24" fmla="val 248537"/>
                <a:gd name="f25" fmla="val 1027800"/>
                <a:gd name="f26" fmla="val 238637"/>
                <a:gd name="f27" fmla="val 1030950"/>
                <a:gd name="f28" fmla="val 227387"/>
                <a:gd name="f29" fmla="val 1033200"/>
                <a:gd name="f30" fmla="val 214787"/>
                <a:gd name="f31" fmla="val 1035900"/>
                <a:gd name="f32" fmla="val 204887"/>
                <a:gd name="f33" fmla="val 1042650"/>
                <a:gd name="f34" fmla="val 200837"/>
                <a:gd name="f35" fmla="val 1056150"/>
                <a:gd name="f36" fmla="val 201737"/>
                <a:gd name="f37" fmla="val 1064250"/>
                <a:gd name="f38" fmla="val 211637"/>
                <a:gd name="f39" fmla="val 1127700"/>
                <a:gd name="f40" fmla="val 1131300"/>
                <a:gd name="f41" fmla="val 191387"/>
                <a:gd name="f42" fmla="val 1140750"/>
                <a:gd name="f43" fmla="val 23087"/>
                <a:gd name="f44" fmla="val 9137"/>
                <a:gd name="f45" fmla="val 1160100"/>
                <a:gd name="f46" fmla="val 9587"/>
                <a:gd name="f47" fmla="val 1131750"/>
                <a:gd name="f48" fmla="val 1120050"/>
                <a:gd name="f49" fmla="val 7787"/>
                <a:gd name="f50" fmla="val 1085850"/>
                <a:gd name="f51" fmla="val 1051650"/>
                <a:gd name="f52" fmla="val 6437"/>
                <a:gd name="f53" fmla="val 1017450"/>
                <a:gd name="f54" fmla="val 4187"/>
                <a:gd name="f55" fmla="val 964800"/>
                <a:gd name="f56" fmla="val -2563"/>
                <a:gd name="f57" fmla="val 911700"/>
                <a:gd name="f58" fmla="val 1037"/>
                <a:gd name="f59" fmla="val 859050"/>
                <a:gd name="f60" fmla="val 2837"/>
                <a:gd name="f61" fmla="val 849150"/>
                <a:gd name="f62" fmla="val 10037"/>
                <a:gd name="f63" fmla="val 843750"/>
                <a:gd name="f64" fmla="val 18137"/>
                <a:gd name="f65" fmla="val 840150"/>
                <a:gd name="f66" fmla="val 42887"/>
                <a:gd name="f67" fmla="val 828450"/>
                <a:gd name="f68" fmla="val 68087"/>
                <a:gd name="f69" fmla="val 817200"/>
                <a:gd name="f70" fmla="val 94187"/>
                <a:gd name="f71" fmla="val 810000"/>
                <a:gd name="f72" fmla="val 112637"/>
                <a:gd name="f73" fmla="val 805050"/>
                <a:gd name="f74" fmla="val 152687"/>
                <a:gd name="f75" fmla="val 793350"/>
                <a:gd name="f76" fmla="val 165287"/>
                <a:gd name="f77" fmla="val 814050"/>
                <a:gd name="f78" fmla="val 173387"/>
                <a:gd name="f79" fmla="val 827550"/>
                <a:gd name="f80" fmla="val 166637"/>
                <a:gd name="f81" fmla="val 159437"/>
                <a:gd name="f82" fmla="val 851850"/>
                <a:gd name="f83" fmla="val 143237"/>
                <a:gd name="f84" fmla="val 878850"/>
                <a:gd name="f85" fmla="val 121637"/>
                <a:gd name="f86" fmla="val 902250"/>
                <a:gd name="f87" fmla="val 103637"/>
                <a:gd name="f88" fmla="val 927900"/>
                <a:gd name="f89" fmla="val 96887"/>
                <a:gd name="f90" fmla="val 937350"/>
                <a:gd name="f91" fmla="val 86987"/>
                <a:gd name="f92" fmla="val 947700"/>
                <a:gd name="f93" fmla="val 93737"/>
                <a:gd name="f94" fmla="val 960300"/>
                <a:gd name="f95" fmla="val 102737"/>
                <a:gd name="f96" fmla="val 976500"/>
                <a:gd name="f97" fmla="val 130187"/>
                <a:gd name="f98" fmla="val 974700"/>
                <a:gd name="f99" fmla="val 145937"/>
                <a:gd name="f100" fmla="val 974250"/>
                <a:gd name="f101" fmla="val 163037"/>
                <a:gd name="f102" fmla="val 181487"/>
                <a:gd name="f103" fmla="val 971550"/>
                <a:gd name="f104" fmla="val 196337"/>
                <a:gd name="f105" fmla="val 963000"/>
                <a:gd name="f106" fmla="val 229637"/>
                <a:gd name="f107" fmla="val 944550"/>
                <a:gd name="f108" fmla="val 230537"/>
                <a:gd name="f109" fmla="val 904950"/>
                <a:gd name="f110" fmla="val 227837"/>
                <a:gd name="f111" fmla="val 871650"/>
                <a:gd name="f112" fmla="val 223787"/>
                <a:gd name="f113" fmla="val 821250"/>
                <a:gd name="f114" fmla="val 771300"/>
                <a:gd name="f115" fmla="val 207587"/>
                <a:gd name="f116" fmla="val 720900"/>
                <a:gd name="f117" fmla="val 203987"/>
                <a:gd name="f118" fmla="val 679050"/>
                <a:gd name="f119" fmla="val 211187"/>
                <a:gd name="f120" fmla="val 673200"/>
                <a:gd name="f121" fmla="val 250337"/>
                <a:gd name="f122" fmla="val 686700"/>
                <a:gd name="f123" fmla="val 270137"/>
                <a:gd name="f124" fmla="val 693450"/>
                <a:gd name="f125" fmla="val 291287"/>
                <a:gd name="f126" fmla="val 696150"/>
                <a:gd name="f127" fmla="val 311087"/>
                <a:gd name="f128" fmla="val 702450"/>
                <a:gd name="f129" fmla="val 344837"/>
                <a:gd name="f130" fmla="val 713700"/>
                <a:gd name="f131" fmla="val 350687"/>
                <a:gd name="f132" fmla="val 729450"/>
                <a:gd name="f133" fmla="val 333137"/>
                <a:gd name="f134" fmla="val 759600"/>
                <a:gd name="f135" fmla="val 323237"/>
                <a:gd name="f136" fmla="val 776250"/>
                <a:gd name="f137" fmla="val 309737"/>
                <a:gd name="f138" fmla="val 790650"/>
                <a:gd name="f139" fmla="val 300287"/>
                <a:gd name="f140" fmla="val 807750"/>
                <a:gd name="f141" fmla="val 289037"/>
                <a:gd name="f142" fmla="val 828000"/>
                <a:gd name="f143" fmla="val 293987"/>
                <a:gd name="f144" fmla="val 837900"/>
                <a:gd name="f145" fmla="val 316937"/>
                <a:gd name="f146" fmla="val 356537"/>
                <a:gd name="f147" fmla="val 394337"/>
                <a:gd name="f148" fmla="val 828900"/>
                <a:gd name="f149" fmla="val 428987"/>
                <a:gd name="f150" fmla="val 809550"/>
                <a:gd name="f151" fmla="val 460937"/>
                <a:gd name="f152" fmla="val 792000"/>
                <a:gd name="f153" fmla="val 474887"/>
                <a:gd name="f154" fmla="val 762750"/>
                <a:gd name="f155" fmla="val 476237"/>
                <a:gd name="f156" fmla="val 727650"/>
                <a:gd name="f157" fmla="val 480737"/>
                <a:gd name="f158" fmla="val 637200"/>
                <a:gd name="f159" fmla="val 459137"/>
                <a:gd name="f160" fmla="val 550800"/>
                <a:gd name="f161" fmla="val 430337"/>
                <a:gd name="f162" fmla="val 465750"/>
                <a:gd name="f163" fmla="val 421337"/>
                <a:gd name="f164" fmla="val 439650"/>
                <a:gd name="f165" fmla="val 407837"/>
                <a:gd name="f166" fmla="val 436950"/>
                <a:gd name="f167" fmla="val 385787"/>
                <a:gd name="f168" fmla="val 454050"/>
                <a:gd name="f169" fmla="val 351587"/>
                <a:gd name="f170" fmla="val 480600"/>
                <a:gd name="f171" fmla="val 319637"/>
                <a:gd name="f172" fmla="val 510300"/>
                <a:gd name="f173" fmla="val 284537"/>
                <a:gd name="f174" fmla="val 535950"/>
                <a:gd name="f175" fmla="val 273287"/>
                <a:gd name="f176" fmla="val 544050"/>
                <a:gd name="f177" fmla="val 260687"/>
                <a:gd name="f178" fmla="val 558450"/>
                <a:gd name="f179" fmla="val 247187"/>
                <a:gd name="f180" fmla="val 548100"/>
                <a:gd name="f181" fmla="val 233237"/>
                <a:gd name="f182" fmla="val 537300"/>
                <a:gd name="f183" fmla="val 244487"/>
                <a:gd name="f184" fmla="val 521550"/>
                <a:gd name="f185" fmla="val 249887"/>
                <a:gd name="f186" fmla="val 508950"/>
                <a:gd name="f187" fmla="val 274637"/>
                <a:gd name="f188" fmla="val 450900"/>
                <a:gd name="f189" fmla="val 393750"/>
                <a:gd name="f190" fmla="val 335250"/>
                <a:gd name="f191" fmla="val 338087"/>
                <a:gd name="f192" fmla="val 296550"/>
                <a:gd name="f193" fmla="val 349787"/>
                <a:gd name="f194" fmla="val 256950"/>
                <a:gd name="f195" fmla="val 353387"/>
                <a:gd name="f196" fmla="val 215550"/>
                <a:gd name="f197" fmla="val 356987"/>
                <a:gd name="f198" fmla="val 171000"/>
                <a:gd name="f199" fmla="val 344387"/>
                <a:gd name="f200" fmla="val 131400"/>
                <a:gd name="f201" fmla="val 303887"/>
                <a:gd name="f202" fmla="val 107100"/>
                <a:gd name="f203" fmla="val 248087"/>
                <a:gd name="f204" fmla="val 73800"/>
                <a:gd name="f205" fmla="val 261137"/>
                <a:gd name="f206" fmla="val 47700"/>
                <a:gd name="f207" fmla="val 297137"/>
                <a:gd name="f208" fmla="val 15300"/>
                <a:gd name="f209" fmla="val 9450"/>
                <a:gd name="f210" fmla="val 309287"/>
                <a:gd name="f211" fmla="val 2250"/>
                <a:gd name="f212" fmla="val 318737"/>
                <a:gd name="f213" fmla="val 355637"/>
                <a:gd name="f214" fmla="val 67950"/>
                <a:gd name="f215" fmla="val 414137"/>
                <a:gd name="f216" fmla="val 151650"/>
                <a:gd name="f217" fmla="val 422237"/>
                <a:gd name="f218" fmla="val 180900"/>
                <a:gd name="f219" fmla="val 433037"/>
                <a:gd name="f220" fmla="val 219600"/>
                <a:gd name="f221" fmla="val 437087"/>
                <a:gd name="f222" fmla="val 259200"/>
                <a:gd name="f223" fmla="val 442487"/>
                <a:gd name="f224" fmla="val 299250"/>
                <a:gd name="f225" fmla="val 453737"/>
                <a:gd name="f226" fmla="val 355950"/>
                <a:gd name="f227" fmla="val 465437"/>
                <a:gd name="f228" fmla="val 412650"/>
                <a:gd name="f229" fmla="val 476687"/>
                <a:gd name="f230" fmla="val 469800"/>
                <a:gd name="f231" fmla="val 501887"/>
                <a:gd name="f232" fmla="val 570600"/>
                <a:gd name="f233" fmla="val 527537"/>
                <a:gd name="f234" fmla="val 670950"/>
                <a:gd name="f235" fmla="val 552737"/>
                <a:gd name="f236" fmla="val 562187"/>
                <a:gd name="f237" fmla="val 803250"/>
                <a:gd name="f238" fmla="val 567137"/>
                <a:gd name="f239" fmla="val 857700"/>
                <a:gd name="f240" fmla="val 918900"/>
                <a:gd name="f241" fmla="val 542837"/>
                <a:gd name="f242" fmla="val 928350"/>
                <a:gd name="f243" fmla="val 532487"/>
                <a:gd name="f244" fmla="val 936450"/>
                <a:gd name="f245" fmla="val 510887"/>
                <a:gd name="f246" fmla="val 941400"/>
                <a:gd name="f247" fmla="val 482987"/>
                <a:gd name="f248" fmla="val 463637"/>
                <a:gd name="f249" fmla="val 962550"/>
                <a:gd name="f250" fmla="val 435287"/>
                <a:gd name="f251" fmla="val 967500"/>
                <a:gd name="f252" fmla="val 434387"/>
                <a:gd name="f253" fmla="val 415037"/>
                <a:gd name="f254" fmla="val 975150"/>
                <a:gd name="f255" fmla="+- 0 0 -90"/>
                <a:gd name="f256" fmla="*/ f3 1 580187"/>
                <a:gd name="f257" fmla="*/ f4 1 1179450"/>
                <a:gd name="f258" fmla="val f5"/>
                <a:gd name="f259" fmla="val f6"/>
                <a:gd name="f260" fmla="val f7"/>
                <a:gd name="f261" fmla="*/ f255 f0 1"/>
                <a:gd name="f262" fmla="+- f260 0 f258"/>
                <a:gd name="f263" fmla="+- f259 0 f258"/>
                <a:gd name="f264" fmla="*/ f261 1 f2"/>
                <a:gd name="f265" fmla="*/ f263 1 580187"/>
                <a:gd name="f266" fmla="*/ f262 1 1179450"/>
                <a:gd name="f267" fmla="*/ 401987 f263 1"/>
                <a:gd name="f268" fmla="*/ 978300 f262 1"/>
                <a:gd name="f269" fmla="*/ 376337 f263 1"/>
                <a:gd name="f270" fmla="*/ 985050 f262 1"/>
                <a:gd name="f271" fmla="*/ 317387 f263 1"/>
                <a:gd name="f272" fmla="*/ 1002150 f262 1"/>
                <a:gd name="f273" fmla="*/ 258437 f263 1"/>
                <a:gd name="f274" fmla="*/ 1023750 f262 1"/>
                <a:gd name="f275" fmla="*/ 227387 f263 1"/>
                <a:gd name="f276" fmla="*/ 1033200 f262 1"/>
                <a:gd name="f277" fmla="*/ 200837 f263 1"/>
                <a:gd name="f278" fmla="*/ 1056150 f262 1"/>
                <a:gd name="f279" fmla="*/ 211637 f263 1"/>
                <a:gd name="f280" fmla="*/ 1131300 f262 1"/>
                <a:gd name="f281" fmla="*/ 9137 f263 1"/>
                <a:gd name="f282" fmla="*/ 1179450 f262 1"/>
                <a:gd name="f283" fmla="*/ 1120050 f262 1"/>
                <a:gd name="f284" fmla="*/ 6437 f263 1"/>
                <a:gd name="f285" fmla="*/ 1017450 f262 1"/>
                <a:gd name="f286" fmla="*/ 1037 f263 1"/>
                <a:gd name="f287" fmla="*/ 859050 f262 1"/>
                <a:gd name="f288" fmla="*/ 18137 f263 1"/>
                <a:gd name="f289" fmla="*/ 840150 f262 1"/>
                <a:gd name="f290" fmla="*/ 94187 f263 1"/>
                <a:gd name="f291" fmla="*/ 810000 f262 1"/>
                <a:gd name="f292" fmla="*/ 165287 f263 1"/>
                <a:gd name="f293" fmla="*/ 814050 f262 1"/>
                <a:gd name="f294" fmla="*/ 159437 f263 1"/>
                <a:gd name="f295" fmla="*/ 851850 f262 1"/>
                <a:gd name="f296" fmla="*/ 103637 f263 1"/>
                <a:gd name="f297" fmla="*/ 927900 f262 1"/>
                <a:gd name="f298" fmla="*/ 93737 f263 1"/>
                <a:gd name="f299" fmla="*/ 960300 f262 1"/>
                <a:gd name="f300" fmla="*/ 145937 f263 1"/>
                <a:gd name="f301" fmla="*/ 974250 f262 1"/>
                <a:gd name="f302" fmla="*/ 196337 f263 1"/>
                <a:gd name="f303" fmla="*/ 963000 f262 1"/>
                <a:gd name="f304" fmla="*/ 227837 f263 1"/>
                <a:gd name="f305" fmla="*/ 871650 f262 1"/>
                <a:gd name="f306" fmla="*/ 207587 f263 1"/>
                <a:gd name="f307" fmla="*/ 720900 f262 1"/>
                <a:gd name="f308" fmla="*/ 250337 f263 1"/>
                <a:gd name="f309" fmla="*/ 686700 f262 1"/>
                <a:gd name="f310" fmla="*/ 311087 f263 1"/>
                <a:gd name="f311" fmla="*/ 702450 f262 1"/>
                <a:gd name="f312" fmla="*/ 333137 f263 1"/>
                <a:gd name="f313" fmla="*/ 759600 f262 1"/>
                <a:gd name="f314" fmla="*/ 300287 f263 1"/>
                <a:gd name="f315" fmla="*/ 807750 f262 1"/>
                <a:gd name="f316" fmla="*/ 316937 f263 1"/>
                <a:gd name="f317" fmla="*/ 837900 f262 1"/>
                <a:gd name="f318" fmla="*/ 428987 f263 1"/>
                <a:gd name="f319" fmla="*/ 809550 f262 1"/>
                <a:gd name="f320" fmla="*/ 476237 f263 1"/>
                <a:gd name="f321" fmla="*/ 727650 f262 1"/>
                <a:gd name="f322" fmla="*/ 430337 f263 1"/>
                <a:gd name="f323" fmla="*/ 465750 f262 1"/>
                <a:gd name="f324" fmla="*/ 385787 f263 1"/>
                <a:gd name="f325" fmla="*/ 454050 f262 1"/>
                <a:gd name="f326" fmla="*/ 284537 f263 1"/>
                <a:gd name="f327" fmla="*/ 535950 f262 1"/>
                <a:gd name="f328" fmla="*/ 247187 f263 1"/>
                <a:gd name="f329" fmla="*/ 548100 f262 1"/>
                <a:gd name="f330" fmla="*/ 249887 f263 1"/>
                <a:gd name="f331" fmla="*/ 508950 f262 1"/>
                <a:gd name="f332" fmla="*/ 323237 f263 1"/>
                <a:gd name="f333" fmla="*/ 335250 f262 1"/>
                <a:gd name="f334" fmla="*/ 353387 f263 1"/>
                <a:gd name="f335" fmla="*/ 215550 f262 1"/>
                <a:gd name="f336" fmla="*/ 303887 f263 1"/>
                <a:gd name="f337" fmla="*/ 107100 f262 1"/>
                <a:gd name="f338" fmla="*/ 297137 f263 1"/>
                <a:gd name="f339" fmla="*/ 15300 f262 1"/>
                <a:gd name="f340" fmla="*/ 318737 f263 1"/>
                <a:gd name="f341" fmla="*/ 0 f262 1"/>
                <a:gd name="f342" fmla="*/ 422237 f263 1"/>
                <a:gd name="f343" fmla="*/ 180900 f262 1"/>
                <a:gd name="f344" fmla="*/ 442487 f263 1"/>
                <a:gd name="f345" fmla="*/ 299250 f262 1"/>
                <a:gd name="f346" fmla="*/ 476687 f263 1"/>
                <a:gd name="f347" fmla="*/ 469800 f262 1"/>
                <a:gd name="f348" fmla="*/ 552737 f263 1"/>
                <a:gd name="f349" fmla="*/ 771300 f262 1"/>
                <a:gd name="f350" fmla="*/ 580187 f263 1"/>
                <a:gd name="f351" fmla="*/ 918900 f262 1"/>
                <a:gd name="f352" fmla="*/ 510887 f263 1"/>
                <a:gd name="f353" fmla="*/ 941400 f262 1"/>
                <a:gd name="f354" fmla="*/ 435287 f263 1"/>
                <a:gd name="f355" fmla="*/ 967500 f262 1"/>
                <a:gd name="f356" fmla="+- f264 0 f1"/>
                <a:gd name="f357" fmla="*/ f267 1 580187"/>
                <a:gd name="f358" fmla="*/ f268 1 1179450"/>
                <a:gd name="f359" fmla="*/ f269 1 580187"/>
                <a:gd name="f360" fmla="*/ f270 1 1179450"/>
                <a:gd name="f361" fmla="*/ f271 1 580187"/>
                <a:gd name="f362" fmla="*/ f272 1 1179450"/>
                <a:gd name="f363" fmla="*/ f273 1 580187"/>
                <a:gd name="f364" fmla="*/ f274 1 1179450"/>
                <a:gd name="f365" fmla="*/ f275 1 580187"/>
                <a:gd name="f366" fmla="*/ f276 1 1179450"/>
                <a:gd name="f367" fmla="*/ f277 1 580187"/>
                <a:gd name="f368" fmla="*/ f278 1 1179450"/>
                <a:gd name="f369" fmla="*/ f279 1 580187"/>
                <a:gd name="f370" fmla="*/ f280 1 1179450"/>
                <a:gd name="f371" fmla="*/ f281 1 580187"/>
                <a:gd name="f372" fmla="*/ f282 1 1179450"/>
                <a:gd name="f373" fmla="*/ f283 1 1179450"/>
                <a:gd name="f374" fmla="*/ f284 1 580187"/>
                <a:gd name="f375" fmla="*/ f285 1 1179450"/>
                <a:gd name="f376" fmla="*/ f286 1 580187"/>
                <a:gd name="f377" fmla="*/ f287 1 1179450"/>
                <a:gd name="f378" fmla="*/ f288 1 580187"/>
                <a:gd name="f379" fmla="*/ f289 1 1179450"/>
                <a:gd name="f380" fmla="*/ f290 1 580187"/>
                <a:gd name="f381" fmla="*/ f291 1 1179450"/>
                <a:gd name="f382" fmla="*/ f292 1 580187"/>
                <a:gd name="f383" fmla="*/ f293 1 1179450"/>
                <a:gd name="f384" fmla="*/ f294 1 580187"/>
                <a:gd name="f385" fmla="*/ f295 1 1179450"/>
                <a:gd name="f386" fmla="*/ f296 1 580187"/>
                <a:gd name="f387" fmla="*/ f297 1 1179450"/>
                <a:gd name="f388" fmla="*/ f298 1 580187"/>
                <a:gd name="f389" fmla="*/ f299 1 1179450"/>
                <a:gd name="f390" fmla="*/ f300 1 580187"/>
                <a:gd name="f391" fmla="*/ f301 1 1179450"/>
                <a:gd name="f392" fmla="*/ f302 1 580187"/>
                <a:gd name="f393" fmla="*/ f303 1 1179450"/>
                <a:gd name="f394" fmla="*/ f304 1 580187"/>
                <a:gd name="f395" fmla="*/ f305 1 1179450"/>
                <a:gd name="f396" fmla="*/ f306 1 580187"/>
                <a:gd name="f397" fmla="*/ f307 1 1179450"/>
                <a:gd name="f398" fmla="*/ f308 1 580187"/>
                <a:gd name="f399" fmla="*/ f309 1 1179450"/>
                <a:gd name="f400" fmla="*/ f310 1 580187"/>
                <a:gd name="f401" fmla="*/ f311 1 1179450"/>
                <a:gd name="f402" fmla="*/ f312 1 580187"/>
                <a:gd name="f403" fmla="*/ f313 1 1179450"/>
                <a:gd name="f404" fmla="*/ f314 1 580187"/>
                <a:gd name="f405" fmla="*/ f315 1 1179450"/>
                <a:gd name="f406" fmla="*/ f316 1 580187"/>
                <a:gd name="f407" fmla="*/ f317 1 1179450"/>
                <a:gd name="f408" fmla="*/ f318 1 580187"/>
                <a:gd name="f409" fmla="*/ f319 1 1179450"/>
                <a:gd name="f410" fmla="*/ f320 1 580187"/>
                <a:gd name="f411" fmla="*/ f321 1 1179450"/>
                <a:gd name="f412" fmla="*/ f322 1 580187"/>
                <a:gd name="f413" fmla="*/ f323 1 1179450"/>
                <a:gd name="f414" fmla="*/ f324 1 580187"/>
                <a:gd name="f415" fmla="*/ f325 1 1179450"/>
                <a:gd name="f416" fmla="*/ f326 1 580187"/>
                <a:gd name="f417" fmla="*/ f327 1 1179450"/>
                <a:gd name="f418" fmla="*/ f328 1 580187"/>
                <a:gd name="f419" fmla="*/ f329 1 1179450"/>
                <a:gd name="f420" fmla="*/ f330 1 580187"/>
                <a:gd name="f421" fmla="*/ f331 1 1179450"/>
                <a:gd name="f422" fmla="*/ f332 1 580187"/>
                <a:gd name="f423" fmla="*/ f333 1 1179450"/>
                <a:gd name="f424" fmla="*/ f334 1 580187"/>
                <a:gd name="f425" fmla="*/ f335 1 1179450"/>
                <a:gd name="f426" fmla="*/ f336 1 580187"/>
                <a:gd name="f427" fmla="*/ f337 1 1179450"/>
                <a:gd name="f428" fmla="*/ f338 1 580187"/>
                <a:gd name="f429" fmla="*/ f339 1 1179450"/>
                <a:gd name="f430" fmla="*/ f340 1 580187"/>
                <a:gd name="f431" fmla="*/ f341 1 1179450"/>
                <a:gd name="f432" fmla="*/ f342 1 580187"/>
                <a:gd name="f433" fmla="*/ f343 1 1179450"/>
                <a:gd name="f434" fmla="*/ f344 1 580187"/>
                <a:gd name="f435" fmla="*/ f345 1 1179450"/>
                <a:gd name="f436" fmla="*/ f346 1 580187"/>
                <a:gd name="f437" fmla="*/ f347 1 1179450"/>
                <a:gd name="f438" fmla="*/ f348 1 580187"/>
                <a:gd name="f439" fmla="*/ f349 1 1179450"/>
                <a:gd name="f440" fmla="*/ f350 1 580187"/>
                <a:gd name="f441" fmla="*/ f351 1 1179450"/>
                <a:gd name="f442" fmla="*/ f352 1 580187"/>
                <a:gd name="f443" fmla="*/ f353 1 1179450"/>
                <a:gd name="f444" fmla="*/ f354 1 580187"/>
                <a:gd name="f445" fmla="*/ f355 1 1179450"/>
                <a:gd name="f446" fmla="*/ f258 1 f265"/>
                <a:gd name="f447" fmla="*/ f259 1 f265"/>
                <a:gd name="f448" fmla="*/ f258 1 f266"/>
                <a:gd name="f449" fmla="*/ f260 1 f266"/>
                <a:gd name="f450" fmla="*/ f357 1 f265"/>
                <a:gd name="f451" fmla="*/ f358 1 f266"/>
                <a:gd name="f452" fmla="*/ f359 1 f265"/>
                <a:gd name="f453" fmla="*/ f360 1 f266"/>
                <a:gd name="f454" fmla="*/ f361 1 f265"/>
                <a:gd name="f455" fmla="*/ f362 1 f266"/>
                <a:gd name="f456" fmla="*/ f363 1 f265"/>
                <a:gd name="f457" fmla="*/ f364 1 f266"/>
                <a:gd name="f458" fmla="*/ f365 1 f265"/>
                <a:gd name="f459" fmla="*/ f366 1 f266"/>
                <a:gd name="f460" fmla="*/ f367 1 f265"/>
                <a:gd name="f461" fmla="*/ f368 1 f266"/>
                <a:gd name="f462" fmla="*/ f369 1 f265"/>
                <a:gd name="f463" fmla="*/ f370 1 f266"/>
                <a:gd name="f464" fmla="*/ f371 1 f265"/>
                <a:gd name="f465" fmla="*/ f372 1 f266"/>
                <a:gd name="f466" fmla="*/ f373 1 f266"/>
                <a:gd name="f467" fmla="*/ f374 1 f265"/>
                <a:gd name="f468" fmla="*/ f375 1 f266"/>
                <a:gd name="f469" fmla="*/ f376 1 f265"/>
                <a:gd name="f470" fmla="*/ f377 1 f266"/>
                <a:gd name="f471" fmla="*/ f378 1 f265"/>
                <a:gd name="f472" fmla="*/ f379 1 f266"/>
                <a:gd name="f473" fmla="*/ f380 1 f265"/>
                <a:gd name="f474" fmla="*/ f381 1 f266"/>
                <a:gd name="f475" fmla="*/ f382 1 f265"/>
                <a:gd name="f476" fmla="*/ f383 1 f266"/>
                <a:gd name="f477" fmla="*/ f384 1 f265"/>
                <a:gd name="f478" fmla="*/ f385 1 f266"/>
                <a:gd name="f479" fmla="*/ f386 1 f265"/>
                <a:gd name="f480" fmla="*/ f387 1 f266"/>
                <a:gd name="f481" fmla="*/ f388 1 f265"/>
                <a:gd name="f482" fmla="*/ f389 1 f266"/>
                <a:gd name="f483" fmla="*/ f390 1 f265"/>
                <a:gd name="f484" fmla="*/ f391 1 f266"/>
                <a:gd name="f485" fmla="*/ f392 1 f265"/>
                <a:gd name="f486" fmla="*/ f393 1 f266"/>
                <a:gd name="f487" fmla="*/ f394 1 f265"/>
                <a:gd name="f488" fmla="*/ f395 1 f266"/>
                <a:gd name="f489" fmla="*/ f396 1 f265"/>
                <a:gd name="f490" fmla="*/ f397 1 f266"/>
                <a:gd name="f491" fmla="*/ f398 1 f265"/>
                <a:gd name="f492" fmla="*/ f399 1 f266"/>
                <a:gd name="f493" fmla="*/ f400 1 f265"/>
                <a:gd name="f494" fmla="*/ f401 1 f266"/>
                <a:gd name="f495" fmla="*/ f402 1 f265"/>
                <a:gd name="f496" fmla="*/ f403 1 f266"/>
                <a:gd name="f497" fmla="*/ f404 1 f265"/>
                <a:gd name="f498" fmla="*/ f405 1 f266"/>
                <a:gd name="f499" fmla="*/ f406 1 f265"/>
                <a:gd name="f500" fmla="*/ f407 1 f266"/>
                <a:gd name="f501" fmla="*/ f408 1 f265"/>
                <a:gd name="f502" fmla="*/ f409 1 f266"/>
                <a:gd name="f503" fmla="*/ f410 1 f265"/>
                <a:gd name="f504" fmla="*/ f411 1 f266"/>
                <a:gd name="f505" fmla="*/ f412 1 f265"/>
                <a:gd name="f506" fmla="*/ f413 1 f266"/>
                <a:gd name="f507" fmla="*/ f414 1 f265"/>
                <a:gd name="f508" fmla="*/ f415 1 f266"/>
                <a:gd name="f509" fmla="*/ f416 1 f265"/>
                <a:gd name="f510" fmla="*/ f417 1 f266"/>
                <a:gd name="f511" fmla="*/ f418 1 f265"/>
                <a:gd name="f512" fmla="*/ f419 1 f266"/>
                <a:gd name="f513" fmla="*/ f420 1 f265"/>
                <a:gd name="f514" fmla="*/ f421 1 f266"/>
                <a:gd name="f515" fmla="*/ f422 1 f265"/>
                <a:gd name="f516" fmla="*/ f423 1 f266"/>
                <a:gd name="f517" fmla="*/ f424 1 f265"/>
                <a:gd name="f518" fmla="*/ f425 1 f266"/>
                <a:gd name="f519" fmla="*/ f426 1 f265"/>
                <a:gd name="f520" fmla="*/ f427 1 f266"/>
                <a:gd name="f521" fmla="*/ f428 1 f265"/>
                <a:gd name="f522" fmla="*/ f429 1 f266"/>
                <a:gd name="f523" fmla="*/ f430 1 f265"/>
                <a:gd name="f524" fmla="*/ f431 1 f266"/>
                <a:gd name="f525" fmla="*/ f432 1 f265"/>
                <a:gd name="f526" fmla="*/ f433 1 f266"/>
                <a:gd name="f527" fmla="*/ f434 1 f265"/>
                <a:gd name="f528" fmla="*/ f435 1 f266"/>
                <a:gd name="f529" fmla="*/ f436 1 f265"/>
                <a:gd name="f530" fmla="*/ f437 1 f266"/>
                <a:gd name="f531" fmla="*/ f438 1 f265"/>
                <a:gd name="f532" fmla="*/ f439 1 f266"/>
                <a:gd name="f533" fmla="*/ f440 1 f265"/>
                <a:gd name="f534" fmla="*/ f441 1 f266"/>
                <a:gd name="f535" fmla="*/ f442 1 f265"/>
                <a:gd name="f536" fmla="*/ f443 1 f266"/>
                <a:gd name="f537" fmla="*/ f444 1 f265"/>
                <a:gd name="f538" fmla="*/ f445 1 f266"/>
                <a:gd name="f539" fmla="*/ f446 f256 1"/>
                <a:gd name="f540" fmla="*/ f447 f256 1"/>
                <a:gd name="f541" fmla="*/ f449 f257 1"/>
                <a:gd name="f542" fmla="*/ f448 f257 1"/>
                <a:gd name="f543" fmla="*/ f450 f256 1"/>
                <a:gd name="f544" fmla="*/ f451 f257 1"/>
                <a:gd name="f545" fmla="*/ f452 f256 1"/>
                <a:gd name="f546" fmla="*/ f453 f257 1"/>
                <a:gd name="f547" fmla="*/ f454 f256 1"/>
                <a:gd name="f548" fmla="*/ f455 f257 1"/>
                <a:gd name="f549" fmla="*/ f456 f256 1"/>
                <a:gd name="f550" fmla="*/ f457 f257 1"/>
                <a:gd name="f551" fmla="*/ f458 f256 1"/>
                <a:gd name="f552" fmla="*/ f459 f257 1"/>
                <a:gd name="f553" fmla="*/ f460 f256 1"/>
                <a:gd name="f554" fmla="*/ f461 f257 1"/>
                <a:gd name="f555" fmla="*/ f462 f256 1"/>
                <a:gd name="f556" fmla="*/ f463 f257 1"/>
                <a:gd name="f557" fmla="*/ f464 f256 1"/>
                <a:gd name="f558" fmla="*/ f465 f257 1"/>
                <a:gd name="f559" fmla="*/ f466 f257 1"/>
                <a:gd name="f560" fmla="*/ f467 f256 1"/>
                <a:gd name="f561" fmla="*/ f468 f257 1"/>
                <a:gd name="f562" fmla="*/ f469 f256 1"/>
                <a:gd name="f563" fmla="*/ f470 f257 1"/>
                <a:gd name="f564" fmla="*/ f471 f256 1"/>
                <a:gd name="f565" fmla="*/ f472 f257 1"/>
                <a:gd name="f566" fmla="*/ f473 f256 1"/>
                <a:gd name="f567" fmla="*/ f474 f257 1"/>
                <a:gd name="f568" fmla="*/ f475 f256 1"/>
                <a:gd name="f569" fmla="*/ f476 f257 1"/>
                <a:gd name="f570" fmla="*/ f477 f256 1"/>
                <a:gd name="f571" fmla="*/ f478 f257 1"/>
                <a:gd name="f572" fmla="*/ f479 f256 1"/>
                <a:gd name="f573" fmla="*/ f480 f257 1"/>
                <a:gd name="f574" fmla="*/ f481 f256 1"/>
                <a:gd name="f575" fmla="*/ f482 f257 1"/>
                <a:gd name="f576" fmla="*/ f483 f256 1"/>
                <a:gd name="f577" fmla="*/ f484 f257 1"/>
                <a:gd name="f578" fmla="*/ f485 f256 1"/>
                <a:gd name="f579" fmla="*/ f486 f257 1"/>
                <a:gd name="f580" fmla="*/ f487 f256 1"/>
                <a:gd name="f581" fmla="*/ f488 f257 1"/>
                <a:gd name="f582" fmla="*/ f489 f256 1"/>
                <a:gd name="f583" fmla="*/ f490 f257 1"/>
                <a:gd name="f584" fmla="*/ f491 f256 1"/>
                <a:gd name="f585" fmla="*/ f492 f257 1"/>
                <a:gd name="f586" fmla="*/ f493 f256 1"/>
                <a:gd name="f587" fmla="*/ f494 f257 1"/>
                <a:gd name="f588" fmla="*/ f495 f256 1"/>
                <a:gd name="f589" fmla="*/ f496 f257 1"/>
                <a:gd name="f590" fmla="*/ f497 f256 1"/>
                <a:gd name="f591" fmla="*/ f498 f257 1"/>
                <a:gd name="f592" fmla="*/ f499 f256 1"/>
                <a:gd name="f593" fmla="*/ f500 f257 1"/>
                <a:gd name="f594" fmla="*/ f501 f256 1"/>
                <a:gd name="f595" fmla="*/ f502 f257 1"/>
                <a:gd name="f596" fmla="*/ f503 f256 1"/>
                <a:gd name="f597" fmla="*/ f504 f257 1"/>
                <a:gd name="f598" fmla="*/ f505 f256 1"/>
                <a:gd name="f599" fmla="*/ f506 f257 1"/>
                <a:gd name="f600" fmla="*/ f507 f256 1"/>
                <a:gd name="f601" fmla="*/ f508 f257 1"/>
                <a:gd name="f602" fmla="*/ f509 f256 1"/>
                <a:gd name="f603" fmla="*/ f510 f257 1"/>
                <a:gd name="f604" fmla="*/ f511 f256 1"/>
                <a:gd name="f605" fmla="*/ f512 f257 1"/>
                <a:gd name="f606" fmla="*/ f513 f256 1"/>
                <a:gd name="f607" fmla="*/ f514 f257 1"/>
                <a:gd name="f608" fmla="*/ f515 f256 1"/>
                <a:gd name="f609" fmla="*/ f516 f257 1"/>
                <a:gd name="f610" fmla="*/ f517 f256 1"/>
                <a:gd name="f611" fmla="*/ f518 f257 1"/>
                <a:gd name="f612" fmla="*/ f519 f256 1"/>
                <a:gd name="f613" fmla="*/ f520 f257 1"/>
                <a:gd name="f614" fmla="*/ f521 f256 1"/>
                <a:gd name="f615" fmla="*/ f522 f257 1"/>
                <a:gd name="f616" fmla="*/ f523 f256 1"/>
                <a:gd name="f617" fmla="*/ f524 f257 1"/>
                <a:gd name="f618" fmla="*/ f525 f256 1"/>
                <a:gd name="f619" fmla="*/ f526 f257 1"/>
                <a:gd name="f620" fmla="*/ f527 f256 1"/>
                <a:gd name="f621" fmla="*/ f528 f257 1"/>
                <a:gd name="f622" fmla="*/ f529 f256 1"/>
                <a:gd name="f623" fmla="*/ f530 f257 1"/>
                <a:gd name="f624" fmla="*/ f531 f256 1"/>
                <a:gd name="f625" fmla="*/ f532 f257 1"/>
                <a:gd name="f626" fmla="*/ f533 f256 1"/>
                <a:gd name="f627" fmla="*/ f534 f257 1"/>
                <a:gd name="f628" fmla="*/ f535 f256 1"/>
                <a:gd name="f629" fmla="*/ f536 f257 1"/>
                <a:gd name="f630" fmla="*/ f537 f256 1"/>
                <a:gd name="f631" fmla="*/ f538 f257 1"/>
              </a:gdLst>
              <a:ahLst/>
              <a:cxnLst>
                <a:cxn ang="3cd4">
                  <a:pos x="hc" y="t"/>
                </a:cxn>
                <a:cxn ang="0">
                  <a:pos x="r" y="vc"/>
                </a:cxn>
                <a:cxn ang="cd4">
                  <a:pos x="hc" y="b"/>
                </a:cxn>
                <a:cxn ang="cd2">
                  <a:pos x="l" y="vc"/>
                </a:cxn>
                <a:cxn ang="f356">
                  <a:pos x="f543" y="f544"/>
                </a:cxn>
                <a:cxn ang="f356">
                  <a:pos x="f545" y="f546"/>
                </a:cxn>
                <a:cxn ang="f356">
                  <a:pos x="f547" y="f548"/>
                </a:cxn>
                <a:cxn ang="f356">
                  <a:pos x="f549" y="f550"/>
                </a:cxn>
                <a:cxn ang="f356">
                  <a:pos x="f551" y="f552"/>
                </a:cxn>
                <a:cxn ang="f356">
                  <a:pos x="f553" y="f554"/>
                </a:cxn>
                <a:cxn ang="f356">
                  <a:pos x="f555" y="f556"/>
                </a:cxn>
                <a:cxn ang="f356">
                  <a:pos x="f557" y="f558"/>
                </a:cxn>
                <a:cxn ang="f356">
                  <a:pos x="f557" y="f559"/>
                </a:cxn>
                <a:cxn ang="f356">
                  <a:pos x="f560" y="f561"/>
                </a:cxn>
                <a:cxn ang="f356">
                  <a:pos x="f562" y="f563"/>
                </a:cxn>
                <a:cxn ang="f356">
                  <a:pos x="f564" y="f565"/>
                </a:cxn>
                <a:cxn ang="f356">
                  <a:pos x="f566" y="f567"/>
                </a:cxn>
                <a:cxn ang="f356">
                  <a:pos x="f568" y="f569"/>
                </a:cxn>
                <a:cxn ang="f356">
                  <a:pos x="f570" y="f571"/>
                </a:cxn>
                <a:cxn ang="f356">
                  <a:pos x="f572" y="f573"/>
                </a:cxn>
                <a:cxn ang="f356">
                  <a:pos x="f574" y="f575"/>
                </a:cxn>
                <a:cxn ang="f356">
                  <a:pos x="f576" y="f577"/>
                </a:cxn>
                <a:cxn ang="f356">
                  <a:pos x="f578" y="f579"/>
                </a:cxn>
                <a:cxn ang="f356">
                  <a:pos x="f580" y="f581"/>
                </a:cxn>
                <a:cxn ang="f356">
                  <a:pos x="f582" y="f583"/>
                </a:cxn>
                <a:cxn ang="f356">
                  <a:pos x="f584" y="f585"/>
                </a:cxn>
                <a:cxn ang="f356">
                  <a:pos x="f586" y="f587"/>
                </a:cxn>
                <a:cxn ang="f356">
                  <a:pos x="f588" y="f589"/>
                </a:cxn>
                <a:cxn ang="f356">
                  <a:pos x="f590" y="f591"/>
                </a:cxn>
                <a:cxn ang="f356">
                  <a:pos x="f592" y="f593"/>
                </a:cxn>
                <a:cxn ang="f356">
                  <a:pos x="f594" y="f595"/>
                </a:cxn>
                <a:cxn ang="f356">
                  <a:pos x="f596" y="f597"/>
                </a:cxn>
                <a:cxn ang="f356">
                  <a:pos x="f598" y="f599"/>
                </a:cxn>
                <a:cxn ang="f356">
                  <a:pos x="f600" y="f601"/>
                </a:cxn>
                <a:cxn ang="f356">
                  <a:pos x="f602" y="f603"/>
                </a:cxn>
                <a:cxn ang="f356">
                  <a:pos x="f604" y="f605"/>
                </a:cxn>
                <a:cxn ang="f356">
                  <a:pos x="f606" y="f607"/>
                </a:cxn>
                <a:cxn ang="f356">
                  <a:pos x="f608" y="f609"/>
                </a:cxn>
                <a:cxn ang="f356">
                  <a:pos x="f610" y="f611"/>
                </a:cxn>
                <a:cxn ang="f356">
                  <a:pos x="f612" y="f613"/>
                </a:cxn>
                <a:cxn ang="f356">
                  <a:pos x="f614" y="f615"/>
                </a:cxn>
                <a:cxn ang="f356">
                  <a:pos x="f616" y="f617"/>
                </a:cxn>
                <a:cxn ang="f356">
                  <a:pos x="f618" y="f619"/>
                </a:cxn>
                <a:cxn ang="f356">
                  <a:pos x="f620" y="f621"/>
                </a:cxn>
                <a:cxn ang="f356">
                  <a:pos x="f622" y="f623"/>
                </a:cxn>
                <a:cxn ang="f356">
                  <a:pos x="f624" y="f625"/>
                </a:cxn>
                <a:cxn ang="f356">
                  <a:pos x="f626" y="f627"/>
                </a:cxn>
                <a:cxn ang="f356">
                  <a:pos x="f628" y="f629"/>
                </a:cxn>
                <a:cxn ang="f356">
                  <a:pos x="f630" y="f631"/>
                </a:cxn>
                <a:cxn ang="f356">
                  <a:pos x="f543" y="f544"/>
                </a:cxn>
              </a:cxnLst>
              <a:rect l="f539" t="f542" r="f540" b="f541"/>
              <a:pathLst>
                <a:path w="580187" h="1179450">
                  <a:moveTo>
                    <a:pt x="f8" y="f9"/>
                  </a:moveTo>
                  <a:cubicBezTo>
                    <a:pt x="f10" y="f11"/>
                    <a:pt x="f12" y="f13"/>
                    <a:pt x="f14" y="f15"/>
                  </a:cubicBezTo>
                  <a:lnTo>
                    <a:pt x="f16" y="f17"/>
                  </a:lnTo>
                  <a:cubicBezTo>
                    <a:pt x="f18" y="f19"/>
                    <a:pt x="f20" y="f21"/>
                    <a:pt x="f22" y="f23"/>
                  </a:cubicBezTo>
                  <a:cubicBezTo>
                    <a:pt x="f24" y="f25"/>
                    <a:pt x="f26" y="f27"/>
                    <a:pt x="f28" y="f29"/>
                  </a:cubicBezTo>
                  <a:cubicBezTo>
                    <a:pt x="f30" y="f31"/>
                    <a:pt x="f32" y="f33"/>
                    <a:pt x="f34" y="f35"/>
                  </a:cubicBezTo>
                  <a:cubicBezTo>
                    <a:pt x="f36" y="f37"/>
                    <a:pt x="f38" y="f39"/>
                    <a:pt x="f38" y="f40"/>
                  </a:cubicBezTo>
                  <a:cubicBezTo>
                    <a:pt x="f41" y="f42"/>
                    <a:pt x="f43" y="f7"/>
                    <a:pt x="f44" y="f7"/>
                  </a:cubicBezTo>
                  <a:cubicBezTo>
                    <a:pt x="f44" y="f45"/>
                    <a:pt x="f46" y="f47"/>
                    <a:pt x="f44" y="f48"/>
                  </a:cubicBezTo>
                  <a:cubicBezTo>
                    <a:pt x="f49" y="f50"/>
                    <a:pt x="f49"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65"/>
                    <a:pt x="f81" y="f82"/>
                  </a:cubicBezTo>
                  <a:cubicBezTo>
                    <a:pt x="f83" y="f84"/>
                    <a:pt x="f85" y="f86"/>
                    <a:pt x="f87" y="f88"/>
                  </a:cubicBezTo>
                  <a:cubicBezTo>
                    <a:pt x="f89" y="f90"/>
                    <a:pt x="f91" y="f92"/>
                    <a:pt x="f93" y="f94"/>
                  </a:cubicBezTo>
                  <a:cubicBezTo>
                    <a:pt x="f95" y="f96"/>
                    <a:pt x="f97" y="f98"/>
                    <a:pt x="f99" y="f100"/>
                  </a:cubicBezTo>
                  <a:cubicBezTo>
                    <a:pt x="f101" y="f100"/>
                    <a:pt x="f102" y="f103"/>
                    <a:pt x="f104" y="f105"/>
                  </a:cubicBezTo>
                  <a:cubicBezTo>
                    <a:pt x="f106" y="f107"/>
                    <a:pt x="f108" y="f109"/>
                    <a:pt x="f110" y="f111"/>
                  </a:cubicBezTo>
                  <a:cubicBezTo>
                    <a:pt x="f112" y="f113"/>
                    <a:pt x="f38"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4"/>
                  </a:cubicBezTo>
                  <a:cubicBezTo>
                    <a:pt x="f146" y="f144"/>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83" y="f184"/>
                    <a:pt x="f185" y="f186"/>
                  </a:cubicBezTo>
                  <a:cubicBezTo>
                    <a:pt x="f187" y="f188"/>
                    <a:pt x="f18" y="f189"/>
                    <a:pt x="f135" y="f190"/>
                  </a:cubicBezTo>
                  <a:cubicBezTo>
                    <a:pt x="f191" y="f192"/>
                    <a:pt x="f193" y="f194"/>
                    <a:pt x="f195" y="f196"/>
                  </a:cubicBezTo>
                  <a:cubicBezTo>
                    <a:pt x="f197" y="f198"/>
                    <a:pt x="f199" y="f200"/>
                    <a:pt x="f201" y="f202"/>
                  </a:cubicBezTo>
                  <a:cubicBezTo>
                    <a:pt x="f203" y="f204"/>
                    <a:pt x="f205" y="f206"/>
                    <a:pt x="f207" y="f208"/>
                  </a:cubicBezTo>
                  <a:cubicBezTo>
                    <a:pt x="f201" y="f209"/>
                    <a:pt x="f210" y="f211"/>
                    <a:pt x="f212" y="f5"/>
                  </a:cubicBezTo>
                  <a:cubicBezTo>
                    <a:pt x="f213" y="f214"/>
                    <a:pt x="f215" y="f216"/>
                    <a:pt x="f217" y="f218"/>
                  </a:cubicBezTo>
                  <a:cubicBezTo>
                    <a:pt x="f219" y="f220"/>
                    <a:pt x="f221" y="f222"/>
                    <a:pt x="f223" y="f224"/>
                  </a:cubicBezTo>
                  <a:cubicBezTo>
                    <a:pt x="f225" y="f226"/>
                    <a:pt x="f227" y="f228"/>
                    <a:pt x="f229" y="f230"/>
                  </a:cubicBezTo>
                  <a:cubicBezTo>
                    <a:pt x="f231" y="f232"/>
                    <a:pt x="f233" y="f234"/>
                    <a:pt x="f235" y="f114"/>
                  </a:cubicBezTo>
                  <a:cubicBezTo>
                    <a:pt x="f236" y="f237"/>
                    <a:pt x="f238" y="f239"/>
                    <a:pt x="f6" y="f240"/>
                  </a:cubicBezTo>
                  <a:cubicBezTo>
                    <a:pt x="f241" y="f242"/>
                    <a:pt x="f243" y="f244"/>
                    <a:pt x="f245" y="f246"/>
                  </a:cubicBezTo>
                  <a:cubicBezTo>
                    <a:pt x="f247" y="f92"/>
                    <a:pt x="f248" y="f249"/>
                    <a:pt x="f250" y="f251"/>
                  </a:cubicBezTo>
                  <a:cubicBezTo>
                    <a:pt x="f252" y="f251"/>
                    <a:pt x="f253" y="f254"/>
                    <a:pt x="f8" y="f9"/>
                  </a:cubicBezTo>
                  <a:close/>
                </a:path>
              </a:pathLst>
            </a:custGeom>
            <a:solidFill>
              <a:srgbClr val="ADB5BD"/>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14" name="Freeform: Shape 7">
              <a:extLst>
                <a:ext uri="{FF2B5EF4-FFF2-40B4-BE49-F238E27FC236}">
                  <a16:creationId xmlns:a16="http://schemas.microsoft.com/office/drawing/2014/main" id="{F2DB19B4-F968-D131-7785-0B1C57A4AFEB}"/>
                </a:ext>
              </a:extLst>
            </p:cNvPr>
            <p:cNvSpPr/>
            <p:nvPr/>
          </p:nvSpPr>
          <p:spPr>
            <a:xfrm>
              <a:off x="2984299" y="3783650"/>
              <a:ext cx="1602504" cy="1129329"/>
            </a:xfrm>
            <a:custGeom>
              <a:avLst/>
              <a:gdLst>
                <a:gd name="f0" fmla="val 10800000"/>
                <a:gd name="f1" fmla="val 5400000"/>
                <a:gd name="f2" fmla="val 180"/>
                <a:gd name="f3" fmla="val w"/>
                <a:gd name="f4" fmla="val h"/>
                <a:gd name="f5" fmla="val 0"/>
                <a:gd name="f6" fmla="val 1061260"/>
                <a:gd name="f7" fmla="val 747900"/>
                <a:gd name="f8" fmla="val 16200"/>
                <a:gd name="f9" fmla="val 11700"/>
                <a:gd name="f10" fmla="val 542700"/>
                <a:gd name="f11" fmla="val 278550"/>
                <a:gd name="f12" fmla="val 544050"/>
                <a:gd name="f13" fmla="val 277200"/>
                <a:gd name="f14" fmla="val 545850"/>
                <a:gd name="f15" fmla="val 276750"/>
                <a:gd name="f16" fmla="val 547200"/>
                <a:gd name="f17" fmla="val 548550"/>
                <a:gd name="f18" fmla="val 278100"/>
                <a:gd name="f19" fmla="val 570600"/>
                <a:gd name="f20" fmla="val 692550"/>
                <a:gd name="f21" fmla="val 253800"/>
                <a:gd name="f22" fmla="val 731700"/>
                <a:gd name="f23" fmla="val 239850"/>
                <a:gd name="f24" fmla="val 741150"/>
                <a:gd name="f25" fmla="val 236700"/>
                <a:gd name="f26" fmla="val 753750"/>
                <a:gd name="f27" fmla="val 228600"/>
                <a:gd name="f28" fmla="val 760500"/>
                <a:gd name="f29" fmla="val 766800"/>
                <a:gd name="f30" fmla="val 250650"/>
                <a:gd name="f31" fmla="val 754650"/>
                <a:gd name="f32" fmla="val 258750"/>
                <a:gd name="f33" fmla="val 265950"/>
                <a:gd name="f34" fmla="val 726300"/>
                <a:gd name="f35" fmla="val 288000"/>
                <a:gd name="f36" fmla="val 699750"/>
                <a:gd name="f37" fmla="val 303750"/>
                <a:gd name="f38" fmla="val 676800"/>
                <a:gd name="f39" fmla="val 324900"/>
                <a:gd name="f40" fmla="val 666450"/>
                <a:gd name="f41" fmla="val 334350"/>
                <a:gd name="f42" fmla="val 647100"/>
                <a:gd name="f43" fmla="val 343800"/>
                <a:gd name="f44" fmla="val 652950"/>
                <a:gd name="f45" fmla="val 359550"/>
                <a:gd name="f46" fmla="val 659250"/>
                <a:gd name="f47" fmla="val 377550"/>
                <a:gd name="f48" fmla="val 680400"/>
                <a:gd name="f49" fmla="val 371700"/>
                <a:gd name="f50" fmla="val 695250"/>
                <a:gd name="f51" fmla="val 370350"/>
                <a:gd name="f52" fmla="val 737550"/>
                <a:gd name="f53" fmla="val 366750"/>
                <a:gd name="f54" fmla="val 779850"/>
                <a:gd name="f55" fmla="val 823050"/>
                <a:gd name="f56" fmla="val 361800"/>
                <a:gd name="f57" fmla="val 868500"/>
                <a:gd name="f58" fmla="val 364050"/>
                <a:gd name="f59" fmla="val 910350"/>
                <a:gd name="f60" fmla="val 376200"/>
                <a:gd name="f61" fmla="val 948600"/>
                <a:gd name="f62" fmla="val 400050"/>
                <a:gd name="f63" fmla="val 960750"/>
                <a:gd name="f64" fmla="val 407700"/>
                <a:gd name="f65" fmla="val 979650"/>
                <a:gd name="f66" fmla="val 418050"/>
                <a:gd name="f67" fmla="val 972000"/>
                <a:gd name="f68" fmla="val 433350"/>
                <a:gd name="f69" fmla="val 964350"/>
                <a:gd name="f70" fmla="val 449100"/>
                <a:gd name="f71" fmla="val 946350"/>
                <a:gd name="f72" fmla="val 437400"/>
                <a:gd name="f73" fmla="val 933750"/>
                <a:gd name="f74" fmla="val 883800"/>
                <a:gd name="f75" fmla="val 416700"/>
                <a:gd name="f76" fmla="val 832950"/>
                <a:gd name="f77" fmla="val 403200"/>
                <a:gd name="f78" fmla="val 406350"/>
                <a:gd name="f79" fmla="val 757800"/>
                <a:gd name="f80" fmla="val 737100"/>
                <a:gd name="f81" fmla="val 411300"/>
                <a:gd name="f82" fmla="val 718200"/>
                <a:gd name="f83" fmla="val 426150"/>
                <a:gd name="f84" fmla="val 743400"/>
                <a:gd name="f85" fmla="val 430200"/>
                <a:gd name="f86" fmla="val 768600"/>
                <a:gd name="f87" fmla="val 431100"/>
                <a:gd name="f88" fmla="val 793800"/>
                <a:gd name="f89" fmla="val 427500"/>
                <a:gd name="f90" fmla="val 423450"/>
                <a:gd name="f91" fmla="val 852300"/>
                <a:gd name="f92" fmla="val 881100"/>
                <a:gd name="f93" fmla="val 429300"/>
                <a:gd name="f94" fmla="val 891000"/>
                <a:gd name="f95" fmla="val 905400"/>
                <a:gd name="f96" fmla="val 431550"/>
                <a:gd name="f97" fmla="val 905850"/>
                <a:gd name="f98" fmla="val 444150"/>
                <a:gd name="f99" fmla="val 906300"/>
                <a:gd name="f100" fmla="val 457650"/>
                <a:gd name="f101" fmla="val 891900"/>
                <a:gd name="f102" fmla="val 882000"/>
                <a:gd name="f103" fmla="val 459450"/>
                <a:gd name="f104" fmla="val 843300"/>
                <a:gd name="f105" fmla="val 467100"/>
                <a:gd name="f106" fmla="val 803700"/>
                <a:gd name="f107" fmla="val 468450"/>
                <a:gd name="f108" fmla="val 760950"/>
                <a:gd name="f109" fmla="val 475200"/>
                <a:gd name="f110" fmla="val 830700"/>
                <a:gd name="f111" fmla="val 495900"/>
                <a:gd name="f112" fmla="val 893700"/>
                <a:gd name="f113" fmla="val 522900"/>
                <a:gd name="f114" fmla="val 954000"/>
                <a:gd name="f115" fmla="val 556650"/>
                <a:gd name="f116" fmla="val 997650"/>
                <a:gd name="f117" fmla="val 580950"/>
                <a:gd name="f118" fmla="val 1042200"/>
                <a:gd name="f119" fmla="val 612900"/>
                <a:gd name="f120" fmla="val 1057050"/>
                <a:gd name="f121" fmla="val 663750"/>
                <a:gd name="f122" fmla="val 1057950"/>
                <a:gd name="f123" fmla="val 673200"/>
                <a:gd name="f124" fmla="val 1063350"/>
                <a:gd name="f125" fmla="val 682200"/>
                <a:gd name="f126" fmla="val 691650"/>
                <a:gd name="f127" fmla="val 1053900"/>
                <a:gd name="f128" fmla="val 709650"/>
                <a:gd name="f129" fmla="val 1070100"/>
                <a:gd name="f130" fmla="val 729000"/>
                <a:gd name="f131" fmla="val 1034100"/>
                <a:gd name="f132" fmla="val 707400"/>
                <a:gd name="f133" fmla="val 1014750"/>
                <a:gd name="f134" fmla="val 668250"/>
                <a:gd name="f135" fmla="val 992250"/>
                <a:gd name="f136" fmla="val 630450"/>
                <a:gd name="f137" fmla="val 954900"/>
                <a:gd name="f138" fmla="val 567900"/>
                <a:gd name="f139" fmla="val 898200"/>
                <a:gd name="f140" fmla="val 534600"/>
                <a:gd name="f141" fmla="val 830250"/>
                <a:gd name="f142" fmla="val 516150"/>
                <a:gd name="f143" fmla="val 802350"/>
                <a:gd name="f144" fmla="val 508500"/>
                <a:gd name="f145" fmla="val 774450"/>
                <a:gd name="f146" fmla="val 500400"/>
                <a:gd name="f147" fmla="val 744750"/>
                <a:gd name="f148" fmla="val 502200"/>
                <a:gd name="f149" fmla="val 716400"/>
                <a:gd name="f150" fmla="val 504000"/>
                <a:gd name="f151" fmla="val 711900"/>
                <a:gd name="f152" fmla="val 508950"/>
                <a:gd name="f153" fmla="val 711450"/>
                <a:gd name="f154" fmla="val 536850"/>
                <a:gd name="f155" fmla="val 711000"/>
                <a:gd name="f156" fmla="val 555300"/>
                <a:gd name="f157" fmla="val 694800"/>
                <a:gd name="f158" fmla="val 557100"/>
                <a:gd name="f159" fmla="val 682650"/>
                <a:gd name="f160" fmla="val 559800"/>
                <a:gd name="f161" fmla="val 643500"/>
                <a:gd name="f162" fmla="val 568800"/>
                <a:gd name="f163" fmla="val 604350"/>
                <a:gd name="f164" fmla="val 576900"/>
                <a:gd name="f165" fmla="val 565200"/>
                <a:gd name="f166" fmla="val 587700"/>
                <a:gd name="f167" fmla="val 551250"/>
                <a:gd name="f168" fmla="val 591300"/>
                <a:gd name="f169" fmla="val 537750"/>
                <a:gd name="f170" fmla="val 598950"/>
                <a:gd name="f171" fmla="val 596250"/>
                <a:gd name="f172" fmla="val 517950"/>
                <a:gd name="f173" fmla="val 585000"/>
                <a:gd name="f174" fmla="val 454050"/>
                <a:gd name="f175" fmla="val 439650"/>
                <a:gd name="f176" fmla="val 402750"/>
                <a:gd name="f177" fmla="val 433800"/>
                <a:gd name="f178" fmla="val 395550"/>
                <a:gd name="f179" fmla="val 394650"/>
                <a:gd name="f180" fmla="val 426600"/>
                <a:gd name="f181" fmla="val 405000"/>
                <a:gd name="f182" fmla="val 425250"/>
                <a:gd name="f183" fmla="val 421650"/>
                <a:gd name="f184" fmla="val 416250"/>
                <a:gd name="f185" fmla="val 417600"/>
                <a:gd name="f186" fmla="val 420750"/>
                <a:gd name="f187" fmla="val 447750"/>
                <a:gd name="f188" fmla="val 411750"/>
                <a:gd name="f189" fmla="val 415350"/>
                <a:gd name="f190" fmla="val 502650"/>
                <a:gd name="f191" fmla="val 418500"/>
                <a:gd name="f192" fmla="val 516600"/>
                <a:gd name="f193" fmla="val 439200"/>
                <a:gd name="f194" fmla="val 622800"/>
                <a:gd name="f195" fmla="val 435600"/>
                <a:gd name="f196" fmla="val 628200"/>
                <a:gd name="f197" fmla="val 414000"/>
                <a:gd name="f198" fmla="val 644850"/>
                <a:gd name="f199" fmla="val 184950"/>
                <a:gd name="f200" fmla="val 728100"/>
                <a:gd name="f201" fmla="val 166500"/>
                <a:gd name="f202" fmla="val 734850"/>
                <a:gd name="f203" fmla="val 160200"/>
                <a:gd name="f204" fmla="val 705600"/>
                <a:gd name="f205" fmla="val 120600"/>
                <a:gd name="f206" fmla="val 541350"/>
                <a:gd name="f207" fmla="val 104400"/>
                <a:gd name="f208" fmla="val 468900"/>
                <a:gd name="f209" fmla="val 67500"/>
                <a:gd name="f210" fmla="val 314550"/>
                <a:gd name="f211" fmla="val 40500"/>
                <a:gd name="f212" fmla="val 153900"/>
                <a:gd name="f213" fmla="+- 0 0 -90"/>
                <a:gd name="f214" fmla="*/ f3 1 1061260"/>
                <a:gd name="f215" fmla="*/ f4 1 747900"/>
                <a:gd name="f216" fmla="val f5"/>
                <a:gd name="f217" fmla="val f6"/>
                <a:gd name="f218" fmla="val f7"/>
                <a:gd name="f219" fmla="*/ f213 f0 1"/>
                <a:gd name="f220" fmla="+- f218 0 f216"/>
                <a:gd name="f221" fmla="+- f217 0 f216"/>
                <a:gd name="f222" fmla="*/ f219 1 f2"/>
                <a:gd name="f223" fmla="*/ f221 1 1061260"/>
                <a:gd name="f224" fmla="*/ f220 1 747900"/>
                <a:gd name="f225" fmla="*/ 0 f221 1"/>
                <a:gd name="f226" fmla="*/ 0 f220 1"/>
                <a:gd name="f227" fmla="*/ 544050 f221 1"/>
                <a:gd name="f228" fmla="*/ 277200 f220 1"/>
                <a:gd name="f229" fmla="*/ 548550 f221 1"/>
                <a:gd name="f230" fmla="*/ 278100 f220 1"/>
                <a:gd name="f231" fmla="*/ 731700 f221 1"/>
                <a:gd name="f232" fmla="*/ 239850 f220 1"/>
                <a:gd name="f233" fmla="*/ 760500 f221 1"/>
                <a:gd name="f234" fmla="*/ 747900 f221 1"/>
                <a:gd name="f235" fmla="*/ 265950 f220 1"/>
                <a:gd name="f236" fmla="*/ 676800 f221 1"/>
                <a:gd name="f237" fmla="*/ 324900 f220 1"/>
                <a:gd name="f238" fmla="*/ 652950 f221 1"/>
                <a:gd name="f239" fmla="*/ 359550 f220 1"/>
                <a:gd name="f240" fmla="*/ 695250 f221 1"/>
                <a:gd name="f241" fmla="*/ 370350 f220 1"/>
                <a:gd name="f242" fmla="*/ 823050 f221 1"/>
                <a:gd name="f243" fmla="*/ 361800 f220 1"/>
                <a:gd name="f244" fmla="*/ 948600 f221 1"/>
                <a:gd name="f245" fmla="*/ 400050 f220 1"/>
                <a:gd name="f246" fmla="*/ 972000 f221 1"/>
                <a:gd name="f247" fmla="*/ 433350 f220 1"/>
                <a:gd name="f248" fmla="*/ 933750 f221 1"/>
                <a:gd name="f249" fmla="*/ 779850 f221 1"/>
                <a:gd name="f250" fmla="*/ 406350 f220 1"/>
                <a:gd name="f251" fmla="*/ 718200 f221 1"/>
                <a:gd name="f252" fmla="*/ 426150 f220 1"/>
                <a:gd name="f253" fmla="*/ 793800 f221 1"/>
                <a:gd name="f254" fmla="*/ 427500 f220 1"/>
                <a:gd name="f255" fmla="*/ 881100 f221 1"/>
                <a:gd name="f256" fmla="*/ 429300 f220 1"/>
                <a:gd name="f257" fmla="*/ 905850 f221 1"/>
                <a:gd name="f258" fmla="*/ 444150 f220 1"/>
                <a:gd name="f259" fmla="*/ 882000 f221 1"/>
                <a:gd name="f260" fmla="*/ 459450 f220 1"/>
                <a:gd name="f261" fmla="*/ 760950 f221 1"/>
                <a:gd name="f262" fmla="*/ 475200 f220 1"/>
                <a:gd name="f263" fmla="*/ 954000 f221 1"/>
                <a:gd name="f264" fmla="*/ 556650 f220 1"/>
                <a:gd name="f265" fmla="*/ 1057050 f221 1"/>
                <a:gd name="f266" fmla="*/ 663750 f220 1"/>
                <a:gd name="f267" fmla="*/ 1057950 f221 1"/>
                <a:gd name="f268" fmla="*/ 691650 f220 1"/>
                <a:gd name="f269" fmla="*/ 1053900 f221 1"/>
                <a:gd name="f270" fmla="*/ 747900 f220 1"/>
                <a:gd name="f271" fmla="*/ 992250 f221 1"/>
                <a:gd name="f272" fmla="*/ 630450 f220 1"/>
                <a:gd name="f273" fmla="*/ 830250 f221 1"/>
                <a:gd name="f274" fmla="*/ 516150 f220 1"/>
                <a:gd name="f275" fmla="*/ 744750 f221 1"/>
                <a:gd name="f276" fmla="*/ 502200 f220 1"/>
                <a:gd name="f277" fmla="*/ 711450 f221 1"/>
                <a:gd name="f278" fmla="*/ 536850 f220 1"/>
                <a:gd name="f279" fmla="*/ 682650 f221 1"/>
                <a:gd name="f280" fmla="*/ 559800 f220 1"/>
                <a:gd name="f281" fmla="*/ 565200 f221 1"/>
                <a:gd name="f282" fmla="*/ 587700 f220 1"/>
                <a:gd name="f283" fmla="*/ 522900 f221 1"/>
                <a:gd name="f284" fmla="*/ 596250 f220 1"/>
                <a:gd name="f285" fmla="*/ 439650 f221 1"/>
                <a:gd name="f286" fmla="*/ 402750 f220 1"/>
                <a:gd name="f287" fmla="*/ 426600 f221 1"/>
                <a:gd name="f288" fmla="*/ 405000 f220 1"/>
                <a:gd name="f289" fmla="*/ 417600 f221 1"/>
                <a:gd name="f290" fmla="*/ 420750 f220 1"/>
                <a:gd name="f291" fmla="*/ 415350 f221 1"/>
                <a:gd name="f292" fmla="*/ 502650 f220 1"/>
                <a:gd name="f293" fmla="*/ 435600 f221 1"/>
                <a:gd name="f294" fmla="*/ 628200 f220 1"/>
                <a:gd name="f295" fmla="*/ 166500 f221 1"/>
                <a:gd name="f296" fmla="*/ 734850 f220 1"/>
                <a:gd name="f297" fmla="*/ 104400 f221 1"/>
                <a:gd name="f298" fmla="*/ 468900 f220 1"/>
                <a:gd name="f299" fmla="+- f222 0 f1"/>
                <a:gd name="f300" fmla="*/ f225 1 1061260"/>
                <a:gd name="f301" fmla="*/ f226 1 747900"/>
                <a:gd name="f302" fmla="*/ f227 1 1061260"/>
                <a:gd name="f303" fmla="*/ f228 1 747900"/>
                <a:gd name="f304" fmla="*/ f229 1 1061260"/>
                <a:gd name="f305" fmla="*/ f230 1 747900"/>
                <a:gd name="f306" fmla="*/ f231 1 1061260"/>
                <a:gd name="f307" fmla="*/ f232 1 747900"/>
                <a:gd name="f308" fmla="*/ f233 1 1061260"/>
                <a:gd name="f309" fmla="*/ f234 1 1061260"/>
                <a:gd name="f310" fmla="*/ f235 1 747900"/>
                <a:gd name="f311" fmla="*/ f236 1 1061260"/>
                <a:gd name="f312" fmla="*/ f237 1 747900"/>
                <a:gd name="f313" fmla="*/ f238 1 1061260"/>
                <a:gd name="f314" fmla="*/ f239 1 747900"/>
                <a:gd name="f315" fmla="*/ f240 1 1061260"/>
                <a:gd name="f316" fmla="*/ f241 1 747900"/>
                <a:gd name="f317" fmla="*/ f242 1 1061260"/>
                <a:gd name="f318" fmla="*/ f243 1 747900"/>
                <a:gd name="f319" fmla="*/ f244 1 1061260"/>
                <a:gd name="f320" fmla="*/ f245 1 747900"/>
                <a:gd name="f321" fmla="*/ f246 1 1061260"/>
                <a:gd name="f322" fmla="*/ f247 1 747900"/>
                <a:gd name="f323" fmla="*/ f248 1 1061260"/>
                <a:gd name="f324" fmla="*/ f249 1 1061260"/>
                <a:gd name="f325" fmla="*/ f250 1 747900"/>
                <a:gd name="f326" fmla="*/ f251 1 1061260"/>
                <a:gd name="f327" fmla="*/ f252 1 747900"/>
                <a:gd name="f328" fmla="*/ f253 1 1061260"/>
                <a:gd name="f329" fmla="*/ f254 1 747900"/>
                <a:gd name="f330" fmla="*/ f255 1 1061260"/>
                <a:gd name="f331" fmla="*/ f256 1 747900"/>
                <a:gd name="f332" fmla="*/ f257 1 1061260"/>
                <a:gd name="f333" fmla="*/ f258 1 747900"/>
                <a:gd name="f334" fmla="*/ f259 1 1061260"/>
                <a:gd name="f335" fmla="*/ f260 1 747900"/>
                <a:gd name="f336" fmla="*/ f261 1 1061260"/>
                <a:gd name="f337" fmla="*/ f262 1 747900"/>
                <a:gd name="f338" fmla="*/ f263 1 1061260"/>
                <a:gd name="f339" fmla="*/ f264 1 747900"/>
                <a:gd name="f340" fmla="*/ f265 1 1061260"/>
                <a:gd name="f341" fmla="*/ f266 1 747900"/>
                <a:gd name="f342" fmla="*/ f267 1 1061260"/>
                <a:gd name="f343" fmla="*/ f268 1 747900"/>
                <a:gd name="f344" fmla="*/ f269 1 1061260"/>
                <a:gd name="f345" fmla="*/ f270 1 747900"/>
                <a:gd name="f346" fmla="*/ f271 1 1061260"/>
                <a:gd name="f347" fmla="*/ f272 1 747900"/>
                <a:gd name="f348" fmla="*/ f273 1 1061260"/>
                <a:gd name="f349" fmla="*/ f274 1 747900"/>
                <a:gd name="f350" fmla="*/ f275 1 1061260"/>
                <a:gd name="f351" fmla="*/ f276 1 747900"/>
                <a:gd name="f352" fmla="*/ f277 1 1061260"/>
                <a:gd name="f353" fmla="*/ f278 1 747900"/>
                <a:gd name="f354" fmla="*/ f279 1 1061260"/>
                <a:gd name="f355" fmla="*/ f280 1 747900"/>
                <a:gd name="f356" fmla="*/ f281 1 1061260"/>
                <a:gd name="f357" fmla="*/ f282 1 747900"/>
                <a:gd name="f358" fmla="*/ f283 1 1061260"/>
                <a:gd name="f359" fmla="*/ f284 1 747900"/>
                <a:gd name="f360" fmla="*/ f285 1 1061260"/>
                <a:gd name="f361" fmla="*/ f286 1 747900"/>
                <a:gd name="f362" fmla="*/ f287 1 1061260"/>
                <a:gd name="f363" fmla="*/ f288 1 747900"/>
                <a:gd name="f364" fmla="*/ f289 1 1061260"/>
                <a:gd name="f365" fmla="*/ f290 1 747900"/>
                <a:gd name="f366" fmla="*/ f291 1 1061260"/>
                <a:gd name="f367" fmla="*/ f292 1 747900"/>
                <a:gd name="f368" fmla="*/ f293 1 1061260"/>
                <a:gd name="f369" fmla="*/ f294 1 747900"/>
                <a:gd name="f370" fmla="*/ f295 1 1061260"/>
                <a:gd name="f371" fmla="*/ f296 1 747900"/>
                <a:gd name="f372" fmla="*/ f297 1 1061260"/>
                <a:gd name="f373" fmla="*/ f298 1 747900"/>
                <a:gd name="f374" fmla="*/ f216 1 f223"/>
                <a:gd name="f375" fmla="*/ f217 1 f223"/>
                <a:gd name="f376" fmla="*/ f216 1 f224"/>
                <a:gd name="f377" fmla="*/ f218 1 f224"/>
                <a:gd name="f378" fmla="*/ f300 1 f223"/>
                <a:gd name="f379" fmla="*/ f301 1 f224"/>
                <a:gd name="f380" fmla="*/ f302 1 f223"/>
                <a:gd name="f381" fmla="*/ f303 1 f224"/>
                <a:gd name="f382" fmla="*/ f304 1 f223"/>
                <a:gd name="f383" fmla="*/ f305 1 f224"/>
                <a:gd name="f384" fmla="*/ f306 1 f223"/>
                <a:gd name="f385" fmla="*/ f307 1 f224"/>
                <a:gd name="f386" fmla="*/ f308 1 f223"/>
                <a:gd name="f387" fmla="*/ f309 1 f223"/>
                <a:gd name="f388" fmla="*/ f310 1 f224"/>
                <a:gd name="f389" fmla="*/ f311 1 f223"/>
                <a:gd name="f390" fmla="*/ f312 1 f224"/>
                <a:gd name="f391" fmla="*/ f313 1 f223"/>
                <a:gd name="f392" fmla="*/ f314 1 f224"/>
                <a:gd name="f393" fmla="*/ f315 1 f223"/>
                <a:gd name="f394" fmla="*/ f316 1 f224"/>
                <a:gd name="f395" fmla="*/ f317 1 f223"/>
                <a:gd name="f396" fmla="*/ f318 1 f224"/>
                <a:gd name="f397" fmla="*/ f319 1 f223"/>
                <a:gd name="f398" fmla="*/ f320 1 f224"/>
                <a:gd name="f399" fmla="*/ f321 1 f223"/>
                <a:gd name="f400" fmla="*/ f322 1 f224"/>
                <a:gd name="f401" fmla="*/ f323 1 f223"/>
                <a:gd name="f402" fmla="*/ f324 1 f223"/>
                <a:gd name="f403" fmla="*/ f325 1 f224"/>
                <a:gd name="f404" fmla="*/ f326 1 f223"/>
                <a:gd name="f405" fmla="*/ f327 1 f224"/>
                <a:gd name="f406" fmla="*/ f328 1 f223"/>
                <a:gd name="f407" fmla="*/ f329 1 f224"/>
                <a:gd name="f408" fmla="*/ f330 1 f223"/>
                <a:gd name="f409" fmla="*/ f331 1 f224"/>
                <a:gd name="f410" fmla="*/ f332 1 f223"/>
                <a:gd name="f411" fmla="*/ f333 1 f224"/>
                <a:gd name="f412" fmla="*/ f334 1 f223"/>
                <a:gd name="f413" fmla="*/ f335 1 f224"/>
                <a:gd name="f414" fmla="*/ f336 1 f223"/>
                <a:gd name="f415" fmla="*/ f337 1 f224"/>
                <a:gd name="f416" fmla="*/ f338 1 f223"/>
                <a:gd name="f417" fmla="*/ f339 1 f224"/>
                <a:gd name="f418" fmla="*/ f340 1 f223"/>
                <a:gd name="f419" fmla="*/ f341 1 f224"/>
                <a:gd name="f420" fmla="*/ f342 1 f223"/>
                <a:gd name="f421" fmla="*/ f343 1 f224"/>
                <a:gd name="f422" fmla="*/ f344 1 f223"/>
                <a:gd name="f423" fmla="*/ f345 1 f224"/>
                <a:gd name="f424" fmla="*/ f346 1 f223"/>
                <a:gd name="f425" fmla="*/ f347 1 f224"/>
                <a:gd name="f426" fmla="*/ f348 1 f223"/>
                <a:gd name="f427" fmla="*/ f349 1 f224"/>
                <a:gd name="f428" fmla="*/ f350 1 f223"/>
                <a:gd name="f429" fmla="*/ f351 1 f224"/>
                <a:gd name="f430" fmla="*/ f352 1 f223"/>
                <a:gd name="f431" fmla="*/ f353 1 f224"/>
                <a:gd name="f432" fmla="*/ f354 1 f223"/>
                <a:gd name="f433" fmla="*/ f355 1 f224"/>
                <a:gd name="f434" fmla="*/ f356 1 f223"/>
                <a:gd name="f435" fmla="*/ f357 1 f224"/>
                <a:gd name="f436" fmla="*/ f358 1 f223"/>
                <a:gd name="f437" fmla="*/ f359 1 f224"/>
                <a:gd name="f438" fmla="*/ f360 1 f223"/>
                <a:gd name="f439" fmla="*/ f361 1 f224"/>
                <a:gd name="f440" fmla="*/ f362 1 f223"/>
                <a:gd name="f441" fmla="*/ f363 1 f224"/>
                <a:gd name="f442" fmla="*/ f364 1 f223"/>
                <a:gd name="f443" fmla="*/ f365 1 f224"/>
                <a:gd name="f444" fmla="*/ f366 1 f223"/>
                <a:gd name="f445" fmla="*/ f367 1 f224"/>
                <a:gd name="f446" fmla="*/ f368 1 f223"/>
                <a:gd name="f447" fmla="*/ f369 1 f224"/>
                <a:gd name="f448" fmla="*/ f370 1 f223"/>
                <a:gd name="f449" fmla="*/ f371 1 f224"/>
                <a:gd name="f450" fmla="*/ f372 1 f223"/>
                <a:gd name="f451" fmla="*/ f373 1 f224"/>
                <a:gd name="f452" fmla="*/ f374 f214 1"/>
                <a:gd name="f453" fmla="*/ f375 f214 1"/>
                <a:gd name="f454" fmla="*/ f377 f215 1"/>
                <a:gd name="f455" fmla="*/ f376 f215 1"/>
                <a:gd name="f456" fmla="*/ f378 f214 1"/>
                <a:gd name="f457" fmla="*/ f379 f215 1"/>
                <a:gd name="f458" fmla="*/ f380 f214 1"/>
                <a:gd name="f459" fmla="*/ f381 f215 1"/>
                <a:gd name="f460" fmla="*/ f382 f214 1"/>
                <a:gd name="f461" fmla="*/ f383 f215 1"/>
                <a:gd name="f462" fmla="*/ f384 f214 1"/>
                <a:gd name="f463" fmla="*/ f385 f215 1"/>
                <a:gd name="f464" fmla="*/ f386 f214 1"/>
                <a:gd name="f465" fmla="*/ f387 f214 1"/>
                <a:gd name="f466" fmla="*/ f388 f215 1"/>
                <a:gd name="f467" fmla="*/ f389 f214 1"/>
                <a:gd name="f468" fmla="*/ f390 f215 1"/>
                <a:gd name="f469" fmla="*/ f391 f214 1"/>
                <a:gd name="f470" fmla="*/ f392 f215 1"/>
                <a:gd name="f471" fmla="*/ f393 f214 1"/>
                <a:gd name="f472" fmla="*/ f394 f215 1"/>
                <a:gd name="f473" fmla="*/ f395 f214 1"/>
                <a:gd name="f474" fmla="*/ f396 f215 1"/>
                <a:gd name="f475" fmla="*/ f397 f214 1"/>
                <a:gd name="f476" fmla="*/ f398 f215 1"/>
                <a:gd name="f477" fmla="*/ f399 f214 1"/>
                <a:gd name="f478" fmla="*/ f400 f215 1"/>
                <a:gd name="f479" fmla="*/ f401 f214 1"/>
                <a:gd name="f480" fmla="*/ f402 f214 1"/>
                <a:gd name="f481" fmla="*/ f403 f215 1"/>
                <a:gd name="f482" fmla="*/ f404 f214 1"/>
                <a:gd name="f483" fmla="*/ f405 f215 1"/>
                <a:gd name="f484" fmla="*/ f406 f214 1"/>
                <a:gd name="f485" fmla="*/ f407 f215 1"/>
                <a:gd name="f486" fmla="*/ f408 f214 1"/>
                <a:gd name="f487" fmla="*/ f409 f215 1"/>
                <a:gd name="f488" fmla="*/ f410 f214 1"/>
                <a:gd name="f489" fmla="*/ f411 f215 1"/>
                <a:gd name="f490" fmla="*/ f412 f214 1"/>
                <a:gd name="f491" fmla="*/ f413 f215 1"/>
                <a:gd name="f492" fmla="*/ f414 f214 1"/>
                <a:gd name="f493" fmla="*/ f415 f215 1"/>
                <a:gd name="f494" fmla="*/ f416 f214 1"/>
                <a:gd name="f495" fmla="*/ f417 f215 1"/>
                <a:gd name="f496" fmla="*/ f418 f214 1"/>
                <a:gd name="f497" fmla="*/ f419 f215 1"/>
                <a:gd name="f498" fmla="*/ f420 f214 1"/>
                <a:gd name="f499" fmla="*/ f421 f215 1"/>
                <a:gd name="f500" fmla="*/ f422 f214 1"/>
                <a:gd name="f501" fmla="*/ f423 f215 1"/>
                <a:gd name="f502" fmla="*/ f424 f214 1"/>
                <a:gd name="f503" fmla="*/ f425 f215 1"/>
                <a:gd name="f504" fmla="*/ f426 f214 1"/>
                <a:gd name="f505" fmla="*/ f427 f215 1"/>
                <a:gd name="f506" fmla="*/ f428 f214 1"/>
                <a:gd name="f507" fmla="*/ f429 f215 1"/>
                <a:gd name="f508" fmla="*/ f430 f214 1"/>
                <a:gd name="f509" fmla="*/ f431 f215 1"/>
                <a:gd name="f510" fmla="*/ f432 f214 1"/>
                <a:gd name="f511" fmla="*/ f433 f215 1"/>
                <a:gd name="f512" fmla="*/ f434 f214 1"/>
                <a:gd name="f513" fmla="*/ f435 f215 1"/>
                <a:gd name="f514" fmla="*/ f436 f214 1"/>
                <a:gd name="f515" fmla="*/ f437 f215 1"/>
                <a:gd name="f516" fmla="*/ f438 f214 1"/>
                <a:gd name="f517" fmla="*/ f439 f215 1"/>
                <a:gd name="f518" fmla="*/ f440 f214 1"/>
                <a:gd name="f519" fmla="*/ f441 f215 1"/>
                <a:gd name="f520" fmla="*/ f442 f214 1"/>
                <a:gd name="f521" fmla="*/ f443 f215 1"/>
                <a:gd name="f522" fmla="*/ f444 f214 1"/>
                <a:gd name="f523" fmla="*/ f445 f215 1"/>
                <a:gd name="f524" fmla="*/ f446 f214 1"/>
                <a:gd name="f525" fmla="*/ f447 f215 1"/>
                <a:gd name="f526" fmla="*/ f448 f214 1"/>
                <a:gd name="f527" fmla="*/ f449 f215 1"/>
                <a:gd name="f528" fmla="*/ f450 f214 1"/>
                <a:gd name="f529" fmla="*/ f451 f215 1"/>
              </a:gdLst>
              <a:ahLst/>
              <a:cxnLst>
                <a:cxn ang="3cd4">
                  <a:pos x="hc" y="t"/>
                </a:cxn>
                <a:cxn ang="0">
                  <a:pos x="r" y="vc"/>
                </a:cxn>
                <a:cxn ang="cd4">
                  <a:pos x="hc" y="b"/>
                </a:cxn>
                <a:cxn ang="cd2">
                  <a:pos x="l" y="vc"/>
                </a:cxn>
                <a:cxn ang="f299">
                  <a:pos x="f456" y="f457"/>
                </a:cxn>
                <a:cxn ang="f299">
                  <a:pos x="f458" y="f459"/>
                </a:cxn>
                <a:cxn ang="f299">
                  <a:pos x="f460" y="f461"/>
                </a:cxn>
                <a:cxn ang="f299">
                  <a:pos x="f462" y="f463"/>
                </a:cxn>
                <a:cxn ang="f299">
                  <a:pos x="f464" y="f463"/>
                </a:cxn>
                <a:cxn ang="f299">
                  <a:pos x="f465" y="f466"/>
                </a:cxn>
                <a:cxn ang="f299">
                  <a:pos x="f467" y="f468"/>
                </a:cxn>
                <a:cxn ang="f299">
                  <a:pos x="f469" y="f470"/>
                </a:cxn>
                <a:cxn ang="f299">
                  <a:pos x="f471" y="f472"/>
                </a:cxn>
                <a:cxn ang="f299">
                  <a:pos x="f473" y="f474"/>
                </a:cxn>
                <a:cxn ang="f299">
                  <a:pos x="f475" y="f476"/>
                </a:cxn>
                <a:cxn ang="f299">
                  <a:pos x="f477" y="f478"/>
                </a:cxn>
                <a:cxn ang="f299">
                  <a:pos x="f479" y="f478"/>
                </a:cxn>
                <a:cxn ang="f299">
                  <a:pos x="f480" y="f481"/>
                </a:cxn>
                <a:cxn ang="f299">
                  <a:pos x="f482" y="f483"/>
                </a:cxn>
                <a:cxn ang="f299">
                  <a:pos x="f484" y="f485"/>
                </a:cxn>
                <a:cxn ang="f299">
                  <a:pos x="f486" y="f487"/>
                </a:cxn>
                <a:cxn ang="f299">
                  <a:pos x="f488" y="f489"/>
                </a:cxn>
                <a:cxn ang="f299">
                  <a:pos x="f490" y="f491"/>
                </a:cxn>
                <a:cxn ang="f299">
                  <a:pos x="f492" y="f493"/>
                </a:cxn>
                <a:cxn ang="f299">
                  <a:pos x="f494" y="f495"/>
                </a:cxn>
                <a:cxn ang="f299">
                  <a:pos x="f496" y="f497"/>
                </a:cxn>
                <a:cxn ang="f299">
                  <a:pos x="f498" y="f499"/>
                </a:cxn>
                <a:cxn ang="f299">
                  <a:pos x="f500" y="f501"/>
                </a:cxn>
                <a:cxn ang="f299">
                  <a:pos x="f502" y="f503"/>
                </a:cxn>
                <a:cxn ang="f299">
                  <a:pos x="f504" y="f505"/>
                </a:cxn>
                <a:cxn ang="f299">
                  <a:pos x="f506" y="f507"/>
                </a:cxn>
                <a:cxn ang="f299">
                  <a:pos x="f508" y="f509"/>
                </a:cxn>
                <a:cxn ang="f299">
                  <a:pos x="f510" y="f511"/>
                </a:cxn>
                <a:cxn ang="f299">
                  <a:pos x="f512" y="f513"/>
                </a:cxn>
                <a:cxn ang="f299">
                  <a:pos x="f514" y="f515"/>
                </a:cxn>
                <a:cxn ang="f299">
                  <a:pos x="f516" y="f517"/>
                </a:cxn>
                <a:cxn ang="f299">
                  <a:pos x="f518" y="f519"/>
                </a:cxn>
                <a:cxn ang="f299">
                  <a:pos x="f520" y="f521"/>
                </a:cxn>
                <a:cxn ang="f299">
                  <a:pos x="f522" y="f523"/>
                </a:cxn>
                <a:cxn ang="f299">
                  <a:pos x="f524" y="f525"/>
                </a:cxn>
                <a:cxn ang="f299">
                  <a:pos x="f526" y="f527"/>
                </a:cxn>
                <a:cxn ang="f299">
                  <a:pos x="f528" y="f529"/>
                </a:cxn>
                <a:cxn ang="f299">
                  <a:pos x="f456" y="f457"/>
                </a:cxn>
              </a:cxnLst>
              <a:rect l="f452" t="f455" r="f453" b="f454"/>
              <a:pathLst>
                <a:path w="1061260" h="747900">
                  <a:moveTo>
                    <a:pt x="f5" y="f5"/>
                  </a:moveTo>
                  <a:cubicBezTo>
                    <a:pt x="f8" y="f9"/>
                    <a:pt x="f10" y="f11"/>
                    <a:pt x="f12" y="f13"/>
                  </a:cubicBezTo>
                  <a:cubicBezTo>
                    <a:pt x="f14" y="f15"/>
                    <a:pt x="f16" y="f15"/>
                    <a:pt x="f17" y="f18"/>
                  </a:cubicBezTo>
                  <a:cubicBezTo>
                    <a:pt x="f19" y="f11"/>
                    <a:pt x="f20" y="f21"/>
                    <a:pt x="f22" y="f23"/>
                  </a:cubicBezTo>
                  <a:cubicBezTo>
                    <a:pt x="f24" y="f25"/>
                    <a:pt x="f26" y="f27"/>
                    <a:pt x="f28" y="f23"/>
                  </a:cubicBezTo>
                  <a:cubicBezTo>
                    <a:pt x="f29" y="f30"/>
                    <a:pt x="f31" y="f32"/>
                    <a:pt x="f7" y="f33"/>
                  </a:cubicBezTo>
                  <a:cubicBezTo>
                    <a:pt x="f34" y="f35"/>
                    <a:pt x="f36" y="f37"/>
                    <a:pt x="f38" y="f39"/>
                  </a:cubicBezTo>
                  <a:cubicBezTo>
                    <a:pt x="f40" y="f41"/>
                    <a:pt x="f42" y="f43"/>
                    <a:pt x="f44" y="f45"/>
                  </a:cubicBezTo>
                  <a:cubicBezTo>
                    <a:pt x="f46" y="f47"/>
                    <a:pt x="f48" y="f49"/>
                    <a:pt x="f50" y="f51"/>
                  </a:cubicBezTo>
                  <a:cubicBezTo>
                    <a:pt x="f52" y="f53"/>
                    <a:pt x="f54" y="f45"/>
                    <a:pt x="f55" y="f56"/>
                  </a:cubicBezTo>
                  <a:cubicBezTo>
                    <a:pt x="f57" y="f58"/>
                    <a:pt x="f59" y="f60"/>
                    <a:pt x="f61" y="f62"/>
                  </a:cubicBezTo>
                  <a:cubicBezTo>
                    <a:pt x="f63" y="f64"/>
                    <a:pt x="f65" y="f66"/>
                    <a:pt x="f67" y="f68"/>
                  </a:cubicBezTo>
                  <a:cubicBezTo>
                    <a:pt x="f69" y="f70"/>
                    <a:pt x="f71" y="f72"/>
                    <a:pt x="f73" y="f68"/>
                  </a:cubicBezTo>
                  <a:cubicBezTo>
                    <a:pt x="f74" y="f75"/>
                    <a:pt x="f76" y="f77"/>
                    <a:pt x="f54" y="f78"/>
                  </a:cubicBezTo>
                  <a:cubicBezTo>
                    <a:pt x="f79" y="f64"/>
                    <a:pt x="f80" y="f81"/>
                    <a:pt x="f82" y="f83"/>
                  </a:cubicBezTo>
                  <a:cubicBezTo>
                    <a:pt x="f84" y="f85"/>
                    <a:pt x="f86" y="f87"/>
                    <a:pt x="f88" y="f89"/>
                  </a:cubicBezTo>
                  <a:cubicBezTo>
                    <a:pt x="f55" y="f90"/>
                    <a:pt x="f91" y="f90"/>
                    <a:pt x="f92" y="f93"/>
                  </a:cubicBezTo>
                  <a:cubicBezTo>
                    <a:pt x="f94" y="f87"/>
                    <a:pt x="f95" y="f96"/>
                    <a:pt x="f97" y="f98"/>
                  </a:cubicBezTo>
                  <a:cubicBezTo>
                    <a:pt x="f99" y="f100"/>
                    <a:pt x="f101" y="f100"/>
                    <a:pt x="f102" y="f103"/>
                  </a:cubicBezTo>
                  <a:cubicBezTo>
                    <a:pt x="f104" y="f105"/>
                    <a:pt x="f106" y="f107"/>
                    <a:pt x="f108" y="f109"/>
                  </a:cubicBezTo>
                  <a:cubicBezTo>
                    <a:pt x="f110" y="f111"/>
                    <a:pt x="f112" y="f113"/>
                    <a:pt x="f114" y="f115"/>
                  </a:cubicBezTo>
                  <a:cubicBezTo>
                    <a:pt x="f116" y="f117"/>
                    <a:pt x="f118" y="f119"/>
                    <a:pt x="f120" y="f121"/>
                  </a:cubicBezTo>
                  <a:cubicBezTo>
                    <a:pt x="f122" y="f123"/>
                    <a:pt x="f124" y="f125"/>
                    <a:pt x="f122" y="f126"/>
                  </a:cubicBezTo>
                  <a:cubicBezTo>
                    <a:pt x="f127" y="f128"/>
                    <a:pt x="f129" y="f130"/>
                    <a:pt x="f127" y="f7"/>
                  </a:cubicBezTo>
                  <a:cubicBezTo>
                    <a:pt x="f131" y="f132"/>
                    <a:pt x="f133" y="f134"/>
                    <a:pt x="f135" y="f136"/>
                  </a:cubicBezTo>
                  <a:cubicBezTo>
                    <a:pt x="f137" y="f138"/>
                    <a:pt x="f139" y="f140"/>
                    <a:pt x="f141" y="f142"/>
                  </a:cubicBezTo>
                  <a:cubicBezTo>
                    <a:pt x="f143" y="f144"/>
                    <a:pt x="f145" y="f146"/>
                    <a:pt x="f147" y="f148"/>
                  </a:cubicBezTo>
                  <a:cubicBezTo>
                    <a:pt x="f149" y="f150"/>
                    <a:pt x="f151" y="f152"/>
                    <a:pt x="f153" y="f154"/>
                  </a:cubicBezTo>
                  <a:cubicBezTo>
                    <a:pt x="f155" y="f156"/>
                    <a:pt x="f157" y="f158"/>
                    <a:pt x="f159" y="f160"/>
                  </a:cubicBezTo>
                  <a:cubicBezTo>
                    <a:pt x="f161" y="f162"/>
                    <a:pt x="f163" y="f164"/>
                    <a:pt x="f165" y="f166"/>
                  </a:cubicBezTo>
                  <a:cubicBezTo>
                    <a:pt x="f167" y="f168"/>
                    <a:pt x="f169" y="f170"/>
                    <a:pt x="f113" y="f171"/>
                  </a:cubicBezTo>
                  <a:cubicBezTo>
                    <a:pt x="f172" y="f173"/>
                    <a:pt x="f107" y="f174"/>
                    <a:pt x="f175" y="f176"/>
                  </a:cubicBezTo>
                  <a:cubicBezTo>
                    <a:pt x="f177" y="f178"/>
                    <a:pt x="f93" y="f179"/>
                    <a:pt x="f180" y="f181"/>
                  </a:cubicBezTo>
                  <a:cubicBezTo>
                    <a:pt x="f182" y="f81"/>
                    <a:pt x="f183" y="f184"/>
                    <a:pt x="f185" y="f186"/>
                  </a:cubicBezTo>
                  <a:cubicBezTo>
                    <a:pt x="f64" y="f187"/>
                    <a:pt x="f188" y="f109"/>
                    <a:pt x="f189" y="f190"/>
                  </a:cubicBezTo>
                  <a:cubicBezTo>
                    <a:pt x="f191" y="f192"/>
                    <a:pt x="f193" y="f194"/>
                    <a:pt x="f195" y="f196"/>
                  </a:cubicBezTo>
                  <a:cubicBezTo>
                    <a:pt x="f197" y="f198"/>
                    <a:pt x="f199" y="f200"/>
                    <a:pt x="f201" y="f202"/>
                  </a:cubicBezTo>
                  <a:cubicBezTo>
                    <a:pt x="f203" y="f204"/>
                    <a:pt x="f205" y="f206"/>
                    <a:pt x="f207" y="f208"/>
                  </a:cubicBezTo>
                  <a:cubicBezTo>
                    <a:pt x="f209" y="f210"/>
                    <a:pt x="f211" y="f212"/>
                    <a:pt x="f5" y="f5"/>
                  </a:cubicBezTo>
                  <a:close/>
                </a:path>
              </a:pathLst>
            </a:custGeom>
            <a:solidFill>
              <a:srgbClr val="D9D9D9"/>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nvGrpSpPr>
            <p:cNvPr id="15" name="Graphic 2">
              <a:extLst>
                <a:ext uri="{FF2B5EF4-FFF2-40B4-BE49-F238E27FC236}">
                  <a16:creationId xmlns:a16="http://schemas.microsoft.com/office/drawing/2014/main" id="{805242C4-70E5-EC3C-4BBD-B87A01FD230C}"/>
                </a:ext>
              </a:extLst>
            </p:cNvPr>
            <p:cNvGrpSpPr/>
            <p:nvPr/>
          </p:nvGrpSpPr>
          <p:grpSpPr>
            <a:xfrm>
              <a:off x="1036362" y="801937"/>
              <a:ext cx="3078711" cy="3927933"/>
              <a:chOff x="1036362" y="801937"/>
              <a:chExt cx="3078711" cy="3927933"/>
            </a:xfrm>
          </p:grpSpPr>
          <p:sp>
            <p:nvSpPr>
              <p:cNvPr id="16" name="Freeform: Shape 29">
                <a:extLst>
                  <a:ext uri="{FF2B5EF4-FFF2-40B4-BE49-F238E27FC236}">
                    <a16:creationId xmlns:a16="http://schemas.microsoft.com/office/drawing/2014/main" id="{652E6FAD-95E7-2D26-501A-86D6AE52A55C}"/>
                  </a:ext>
                </a:extLst>
              </p:cNvPr>
              <p:cNvSpPr/>
              <p:nvPr/>
            </p:nvSpPr>
            <p:spPr>
              <a:xfrm>
                <a:off x="1036362" y="801937"/>
                <a:ext cx="3078711" cy="3927933"/>
              </a:xfrm>
              <a:custGeom>
                <a:avLst/>
                <a:gdLst>
                  <a:gd name="f0" fmla="val 10800000"/>
                  <a:gd name="f1" fmla="val 5400000"/>
                  <a:gd name="f2" fmla="val 180"/>
                  <a:gd name="f3" fmla="val w"/>
                  <a:gd name="f4" fmla="val h"/>
                  <a:gd name="f5" fmla="val 0"/>
                  <a:gd name="f6" fmla="val 2038873"/>
                  <a:gd name="f7" fmla="val 2601273"/>
                  <a:gd name="f8" fmla="val 2037914"/>
                  <a:gd name="f9" fmla="val 2055187"/>
                  <a:gd name="f10" fmla="val 2032965"/>
                  <a:gd name="f11" fmla="val 2008837"/>
                  <a:gd name="f12" fmla="val 1997414"/>
                  <a:gd name="f13" fmla="val 2036737"/>
                  <a:gd name="f14" fmla="val 1980765"/>
                  <a:gd name="f15" fmla="val 2055637"/>
                  <a:gd name="f16" fmla="val 1954664"/>
                  <a:gd name="f17" fmla="val 2085787"/>
                  <a:gd name="f18" fmla="val 1920914"/>
                  <a:gd name="f19" fmla="val 2108737"/>
                  <a:gd name="f20" fmla="val 1883114"/>
                  <a:gd name="f21" fmla="val 2121787"/>
                  <a:gd name="f22" fmla="val 1871864"/>
                  <a:gd name="f23" fmla="val 2125387"/>
                  <a:gd name="f24" fmla="val 1859715"/>
                  <a:gd name="f25" fmla="val 2128537"/>
                  <a:gd name="f26" fmla="val 1848465"/>
                  <a:gd name="f27" fmla="val 2125837"/>
                  <a:gd name="f28" fmla="val 1836765"/>
                  <a:gd name="f29" fmla="val 2123137"/>
                  <a:gd name="f30" fmla="val 1826414"/>
                  <a:gd name="f31" fmla="val 2113237"/>
                  <a:gd name="f32" fmla="val 1825965"/>
                  <a:gd name="f33" fmla="val 2101537"/>
                  <a:gd name="f34" fmla="val 2091187"/>
                  <a:gd name="f35" fmla="val 1833614"/>
                  <a:gd name="f36" fmla="val 2082187"/>
                  <a:gd name="f37" fmla="val 1842614"/>
                  <a:gd name="f38" fmla="val 2077237"/>
                  <a:gd name="f39" fmla="val 1851614"/>
                  <a:gd name="f40" fmla="val 2072287"/>
                  <a:gd name="f41" fmla="val 1861965"/>
                  <a:gd name="f42" fmla="val 2070037"/>
                  <a:gd name="f43" fmla="val 1871414"/>
                  <a:gd name="f44" fmla="val 2066887"/>
                  <a:gd name="f45" fmla="val 1900215"/>
                  <a:gd name="f46" fmla="val 2057887"/>
                  <a:gd name="f47" fmla="val 1925414"/>
                  <a:gd name="f48" fmla="val 2038087"/>
                  <a:gd name="f49" fmla="val 1942515"/>
                  <a:gd name="f50" fmla="val 2013337"/>
                  <a:gd name="f51" fmla="val 1950614"/>
                  <a:gd name="f52" fmla="val 2001637"/>
                  <a:gd name="f53" fmla="val 1982565"/>
                  <a:gd name="f54" fmla="val 1941787"/>
                  <a:gd name="f55" fmla="val 1964114"/>
                  <a:gd name="f56" fmla="val 1931437"/>
                  <a:gd name="f57" fmla="val 1952864"/>
                  <a:gd name="f58" fmla="val 1925137"/>
                  <a:gd name="f59" fmla="val 1944315"/>
                  <a:gd name="f60" fmla="val 1939087"/>
                  <a:gd name="f61" fmla="val 1937565"/>
                  <a:gd name="f62" fmla="val 1947187"/>
                  <a:gd name="f63" fmla="val 2064187"/>
                  <a:gd name="f64" fmla="val 1699965"/>
                  <a:gd name="f65" fmla="val 1899487"/>
                  <a:gd name="f66" fmla="val 1690965"/>
                  <a:gd name="f67" fmla="val 1797787"/>
                  <a:gd name="f68" fmla="val 1686914"/>
                  <a:gd name="f69" fmla="val 1753237"/>
                  <a:gd name="f70" fmla="val 1697265"/>
                  <a:gd name="f71" fmla="val 1708237"/>
                  <a:gd name="f72" fmla="val 1718864"/>
                  <a:gd name="f73" fmla="val 1669087"/>
                  <a:gd name="f74" fmla="val 1740015"/>
                  <a:gd name="f75" fmla="val 1630837"/>
                  <a:gd name="f76" fmla="val 1785465"/>
                  <a:gd name="f77" fmla="val 1607887"/>
                  <a:gd name="f78" fmla="val 1802114"/>
                  <a:gd name="f79" fmla="val 1569637"/>
                  <a:gd name="f80" fmla="val 1830015"/>
                  <a:gd name="f81" fmla="val 1503937"/>
                  <a:gd name="f82" fmla="val 1811565"/>
                  <a:gd name="f83" fmla="val 1418887"/>
                  <a:gd name="f84" fmla="val 1763864"/>
                  <a:gd name="f85" fmla="val 1367587"/>
                  <a:gd name="f86" fmla="val 1737315"/>
                  <a:gd name="f87" fmla="val 1338787"/>
                  <a:gd name="f88" fmla="val 1702664"/>
                  <a:gd name="f89" fmla="val 1318987"/>
                  <a:gd name="f90" fmla="val 1674315"/>
                  <a:gd name="f91" fmla="val 1292437"/>
                  <a:gd name="f92" fmla="val 1664414"/>
                  <a:gd name="f93" fmla="val 1282987"/>
                  <a:gd name="f94" fmla="val 1639664"/>
                  <a:gd name="f95" fmla="val 1262737"/>
                  <a:gd name="f96" fmla="val 1640565"/>
                  <a:gd name="f97" fmla="val 1246987"/>
                  <a:gd name="f98" fmla="val 1641914"/>
                  <a:gd name="f99" fmla="val 1228087"/>
                  <a:gd name="f100" fmla="val 1668914"/>
                  <a:gd name="f101" fmla="val 1222237"/>
                  <a:gd name="f102" fmla="val 1681965"/>
                  <a:gd name="f103" fmla="val 1212787"/>
                  <a:gd name="f104" fmla="val 1704914"/>
                  <a:gd name="f105" fmla="val 1195687"/>
                  <a:gd name="f106" fmla="val 1720664"/>
                  <a:gd name="f107" fmla="val 1169587"/>
                  <a:gd name="f108" fmla="val 1726065"/>
                  <a:gd name="f109" fmla="val 1141687"/>
                  <a:gd name="f110" fmla="val 1734614"/>
                  <a:gd name="f111" fmla="val 1099837"/>
                  <a:gd name="f112" fmla="val 1722914"/>
                  <a:gd name="f113" fmla="val 1056187"/>
                  <a:gd name="f114" fmla="val 1018837"/>
                  <a:gd name="f115" fmla="val 980587"/>
                  <a:gd name="f116" fmla="val 1646414"/>
                  <a:gd name="f117" fmla="val 951787"/>
                  <a:gd name="f118" fmla="val 1625715"/>
                  <a:gd name="f119" fmla="val 914887"/>
                  <a:gd name="f120" fmla="val 1605465"/>
                  <a:gd name="f121" fmla="val 878437"/>
                  <a:gd name="f122" fmla="val 1598265"/>
                  <a:gd name="f123" fmla="val 834337"/>
                  <a:gd name="f124" fmla="val 1587465"/>
                  <a:gd name="f125" fmla="val 794737"/>
                  <a:gd name="f126" fmla="val 1572614"/>
                  <a:gd name="f127" fmla="val 739837"/>
                  <a:gd name="f128" fmla="val 1551914"/>
                  <a:gd name="f129" fmla="val 686287"/>
                  <a:gd name="f130" fmla="val 1526265"/>
                  <a:gd name="f131" fmla="val 635887"/>
                  <a:gd name="f132" fmla="val 1500164"/>
                  <a:gd name="f133" fmla="val 583687"/>
                  <a:gd name="f134" fmla="val 1468215"/>
                  <a:gd name="f135" fmla="val 534637"/>
                  <a:gd name="f136" fmla="val 1431765"/>
                  <a:gd name="f137" fmla="val 488737"/>
                  <a:gd name="f138" fmla="val 1394414"/>
                  <a:gd name="f139" fmla="val 441937"/>
                  <a:gd name="f140" fmla="val 1348515"/>
                  <a:gd name="f141" fmla="val 406387"/>
                  <a:gd name="f142" fmla="val 1308015"/>
                  <a:gd name="f143" fmla="val 363187"/>
                  <a:gd name="f144" fmla="val 1227914"/>
                  <a:gd name="f145" fmla="val 277687"/>
                  <a:gd name="f146" fmla="val 1191914"/>
                  <a:gd name="f147" fmla="val 161587"/>
                  <a:gd name="f148" fmla="val 1096965"/>
                  <a:gd name="f149" fmla="val 86437"/>
                  <a:gd name="f150" fmla="val 1009215"/>
                  <a:gd name="f151" fmla="val 17137"/>
                  <a:gd name="f152" fmla="val 887264"/>
                  <a:gd name="f153" fmla="val -6263"/>
                  <a:gd name="f154" fmla="val 778364"/>
                  <a:gd name="f155" fmla="val 1387"/>
                  <a:gd name="f156" fmla="val 781964"/>
                  <a:gd name="f157" fmla="val 786014"/>
                  <a:gd name="f158" fmla="val 1837"/>
                  <a:gd name="f159" fmla="val 789614"/>
                  <a:gd name="f160" fmla="val 754514"/>
                  <a:gd name="f161" fmla="val 37"/>
                  <a:gd name="f162" fmla="val 714014"/>
                  <a:gd name="f163" fmla="val 22087"/>
                  <a:gd name="f164" fmla="val 678914"/>
                  <a:gd name="f165" fmla="val 25687"/>
                  <a:gd name="f166" fmla="val 641564"/>
                  <a:gd name="f167" fmla="val 29737"/>
                  <a:gd name="f168" fmla="val 603314"/>
                  <a:gd name="f169" fmla="val 20287"/>
                  <a:gd name="f170" fmla="val 566864"/>
                  <a:gd name="f171" fmla="val 30187"/>
                  <a:gd name="f172" fmla="val 534464"/>
                  <a:gd name="f173" fmla="val 39187"/>
                  <a:gd name="f174" fmla="val 517814"/>
                  <a:gd name="f175" fmla="val 63487"/>
                  <a:gd name="f176" fmla="val 497114"/>
                  <a:gd name="f177" fmla="val 87787"/>
                  <a:gd name="f178" fmla="val 468314"/>
                  <a:gd name="f179" fmla="val 121987"/>
                  <a:gd name="f180" fmla="val 441314"/>
                  <a:gd name="f181" fmla="val 157087"/>
                  <a:gd name="f182" fmla="val 417464"/>
                  <a:gd name="f183" fmla="val 194887"/>
                  <a:gd name="f184" fmla="val 389114"/>
                  <a:gd name="f185" fmla="val 239437"/>
                  <a:gd name="f186" fmla="val 360314"/>
                  <a:gd name="f187" fmla="val 283987"/>
                  <a:gd name="f188" fmla="val 331514"/>
                  <a:gd name="f189" fmla="val 328087"/>
                  <a:gd name="f190" fmla="val 273914"/>
                  <a:gd name="f191" fmla="val 417187"/>
                  <a:gd name="f192" fmla="val 232964"/>
                  <a:gd name="f193" fmla="val 517537"/>
                  <a:gd name="f194" fmla="val 214964"/>
                  <a:gd name="f195" fmla="val 622387"/>
                  <a:gd name="f196" fmla="val 195614"/>
                  <a:gd name="f197" fmla="val 733537"/>
                  <a:gd name="f198" fmla="val 213164"/>
                  <a:gd name="f199" fmla="val 833437"/>
                  <a:gd name="f200" fmla="val 234764"/>
                  <a:gd name="f201" fmla="val 942337"/>
                  <a:gd name="f202" fmla="val 242864"/>
                  <a:gd name="f203" fmla="val 983287"/>
                  <a:gd name="f204" fmla="val 250964"/>
                  <a:gd name="f205" fmla="val 1024687"/>
                  <a:gd name="f206" fmla="val 1066537"/>
                  <a:gd name="f207" fmla="val 250514"/>
                  <a:gd name="f208" fmla="val 212714"/>
                  <a:gd name="f209" fmla="val 1197487"/>
                  <a:gd name="f210" fmla="val 192464"/>
                  <a:gd name="f211" fmla="val 1266337"/>
                  <a:gd name="f212" fmla="val 169514"/>
                  <a:gd name="f213" fmla="val 1343287"/>
                  <a:gd name="f214" fmla="val 164564"/>
                  <a:gd name="f215" fmla="val 1422037"/>
                  <a:gd name="f216" fmla="val 189764"/>
                  <a:gd name="f217" fmla="val 1498987"/>
                  <a:gd name="f218" fmla="val 197864"/>
                  <a:gd name="f219" fmla="val 1523287"/>
                  <a:gd name="f220" fmla="val 156464"/>
                  <a:gd name="f221" fmla="val 1586737"/>
                  <a:gd name="f222" fmla="val 143864"/>
                  <a:gd name="f223" fmla="val 1606987"/>
                  <a:gd name="f224" fmla="val 123614"/>
                  <a:gd name="f225" fmla="val 1639837"/>
                  <a:gd name="f226" fmla="val 84464"/>
                  <a:gd name="f227" fmla="val 1666387"/>
                  <a:gd name="f228" fmla="val 67814"/>
                  <a:gd name="f229" fmla="val 1699237"/>
                  <a:gd name="f230" fmla="val 30914"/>
                  <a:gd name="f231" fmla="val 1771237"/>
                  <a:gd name="f232" fmla="val 100214"/>
                  <a:gd name="f233" fmla="val 1858087"/>
                  <a:gd name="f234" fmla="val 63314"/>
                  <a:gd name="f235" fmla="val 1933687"/>
                  <a:gd name="f236" fmla="val 50264"/>
                  <a:gd name="f237" fmla="val 1960687"/>
                  <a:gd name="f238" fmla="val 29564"/>
                  <a:gd name="f239" fmla="val 1983637"/>
                  <a:gd name="f240" fmla="val 14714"/>
                  <a:gd name="f241" fmla="val 2010187"/>
                  <a:gd name="f242" fmla="val -46486"/>
                  <a:gd name="f243" fmla="val 2119087"/>
                  <a:gd name="f244" fmla="val 103814"/>
                  <a:gd name="f245" fmla="val 2215837"/>
                  <a:gd name="f246" fmla="val 91214"/>
                  <a:gd name="f247" fmla="val 2329687"/>
                  <a:gd name="f248" fmla="val 89414"/>
                  <a:gd name="f249" fmla="val 2346337"/>
                  <a:gd name="f250" fmla="val 84914"/>
                  <a:gd name="f251" fmla="val 2362987"/>
                  <a:gd name="f252" fmla="val 77714"/>
                  <a:gd name="f253" fmla="val 2377837"/>
                  <a:gd name="f254" fmla="val 71864"/>
                  <a:gd name="f255" fmla="val 2389987"/>
                  <a:gd name="f256" fmla="val 46214"/>
                  <a:gd name="f257" fmla="val 2411587"/>
                  <a:gd name="f258" fmla="val 2423737"/>
                  <a:gd name="f259" fmla="val 46664"/>
                  <a:gd name="f260" fmla="val 2454787"/>
                  <a:gd name="f261" fmla="val 102464"/>
                  <a:gd name="f262" fmla="val 2429587"/>
                  <a:gd name="f263" fmla="val 116864"/>
                  <a:gd name="f264" fmla="val 2422387"/>
                  <a:gd name="f265" fmla="val 143414"/>
                  <a:gd name="f266" fmla="val 2408887"/>
                  <a:gd name="f267" fmla="val 165464"/>
                  <a:gd name="f268" fmla="val 2385487"/>
                  <a:gd name="f269" fmla="val 177164"/>
                  <a:gd name="f270" fmla="val 2358037"/>
                  <a:gd name="f271" fmla="val 189314"/>
                  <a:gd name="f272" fmla="val 2328337"/>
                  <a:gd name="f273" fmla="val 2295487"/>
                  <a:gd name="f274" fmla="val 183914"/>
                  <a:gd name="f275" fmla="val 2263987"/>
                  <a:gd name="f276" fmla="val 173564"/>
                  <a:gd name="f277" fmla="val 2207737"/>
                  <a:gd name="f278" fmla="val 129914"/>
                  <a:gd name="f279" fmla="val 2142487"/>
                  <a:gd name="f280" fmla="val 166364"/>
                  <a:gd name="f281" fmla="val 2087137"/>
                  <a:gd name="f282" fmla="val 187514"/>
                  <a:gd name="f283" fmla="val 217214"/>
                  <a:gd name="f284" fmla="val 2053387"/>
                  <a:gd name="f285" fmla="val 241964"/>
                  <a:gd name="f286" fmla="val 2082637"/>
                  <a:gd name="f287" fmla="val 259514"/>
                  <a:gd name="f288" fmla="val 2103337"/>
                  <a:gd name="f289" fmla="val 272564"/>
                  <a:gd name="f290" fmla="val 2126737"/>
                  <a:gd name="f291" fmla="val 286964"/>
                  <a:gd name="f292" fmla="val 2149687"/>
                  <a:gd name="f293" fmla="val 332414"/>
                  <a:gd name="f294" fmla="val 2221687"/>
                  <a:gd name="f295" fmla="val 383714"/>
                  <a:gd name="f296" fmla="val 2294137"/>
                  <a:gd name="f297" fmla="val 406214"/>
                  <a:gd name="f298" fmla="val 2377387"/>
                  <a:gd name="f299" fmla="val 417014"/>
                  <a:gd name="f300" fmla="val 2417437"/>
                  <a:gd name="f301" fmla="val 419714"/>
                  <a:gd name="f302" fmla="val 2459737"/>
                  <a:gd name="f303" fmla="val 408014"/>
                  <a:gd name="f304" fmla="val 2499787"/>
                  <a:gd name="f305" fmla="val 401714"/>
                  <a:gd name="f306" fmla="val 2520937"/>
                  <a:gd name="f307" fmla="val 391364"/>
                  <a:gd name="f308" fmla="val 2540737"/>
                  <a:gd name="f309" fmla="val 378764"/>
                  <a:gd name="f310" fmla="val 2558737"/>
                  <a:gd name="f311" fmla="val 369314"/>
                  <a:gd name="f312" fmla="val 2571787"/>
                  <a:gd name="f313" fmla="val 346364"/>
                  <a:gd name="f314" fmla="val 2597437"/>
                  <a:gd name="f315" fmla="val 377864"/>
                  <a:gd name="f316" fmla="val 2601037"/>
                  <a:gd name="f317" fmla="val 384614"/>
                  <a:gd name="f318" fmla="val 2601937"/>
                  <a:gd name="f319" fmla="val 2600137"/>
                  <a:gd name="f320" fmla="val 397664"/>
                  <a:gd name="f321" fmla="val 2597887"/>
                  <a:gd name="f322" fmla="val 442664"/>
                  <a:gd name="f323" fmla="val 2584387"/>
                  <a:gd name="f324" fmla="val 485864"/>
                  <a:gd name="f325" fmla="val 2562787"/>
                  <a:gd name="f326" fmla="val 522314"/>
                  <a:gd name="f327" fmla="val 2533087"/>
                  <a:gd name="f328" fmla="val 605114"/>
                  <a:gd name="f329" fmla="val 2466037"/>
                  <a:gd name="f330" fmla="val 570914"/>
                  <a:gd name="f331" fmla="val 2349037"/>
                  <a:gd name="f332" fmla="val 535364"/>
                  <a:gd name="f333" fmla="val 2264887"/>
                  <a:gd name="f334" fmla="val 513764"/>
                  <a:gd name="f335" fmla="val 2214037"/>
                  <a:gd name="f336" fmla="val 489464"/>
                  <a:gd name="f337" fmla="val 2163187"/>
                  <a:gd name="f338" fmla="val 478664"/>
                  <a:gd name="f339" fmla="val 2108287"/>
                  <a:gd name="f340" fmla="val 474164"/>
                  <a:gd name="f341" fmla="val 2085337"/>
                  <a:gd name="f342" fmla="val 466514"/>
                  <a:gd name="f343" fmla="val 1971487"/>
                  <a:gd name="f344" fmla="val 516014"/>
                  <a:gd name="f345" fmla="val 2028187"/>
                  <a:gd name="f346" fmla="val 536264"/>
                  <a:gd name="f347" fmla="val 2051587"/>
                  <a:gd name="f348" fmla="val 552914"/>
                  <a:gd name="f349" fmla="val 575864"/>
                  <a:gd name="f350" fmla="val 2098837"/>
                  <a:gd name="f351" fmla="val 603764"/>
                  <a:gd name="f352" fmla="val 634814"/>
                  <a:gd name="f353" fmla="val 2147887"/>
                  <a:gd name="f354" fmla="val 668564"/>
                  <a:gd name="f355" fmla="val 2166337"/>
                  <a:gd name="f356" fmla="val 680714"/>
                  <a:gd name="f357" fmla="val 2173087"/>
                  <a:gd name="f358" fmla="val 706814"/>
                  <a:gd name="f359" fmla="val 2191087"/>
                  <a:gd name="f360" fmla="val 720764"/>
                  <a:gd name="f361" fmla="val 2190187"/>
                  <a:gd name="f362" fmla="val 740114"/>
                  <a:gd name="f363" fmla="val 2188837"/>
                  <a:gd name="f364" fmla="val 732014"/>
                  <a:gd name="f365" fmla="val 2185237"/>
                  <a:gd name="f366" fmla="val 727064"/>
                  <a:gd name="f367" fmla="val 711764"/>
                  <a:gd name="f368" fmla="val 2132587"/>
                  <a:gd name="f369" fmla="val 670814"/>
                  <a:gd name="f370" fmla="val 2100637"/>
                  <a:gd name="f371" fmla="val 652814"/>
                  <a:gd name="f372" fmla="val 2060137"/>
                  <a:gd name="f373" fmla="val 628064"/>
                  <a:gd name="f374" fmla="val 2004337"/>
                  <a:gd name="f375" fmla="val 615014"/>
                  <a:gd name="f376" fmla="val 1943587"/>
                  <a:gd name="f377" fmla="val 1882387"/>
                  <a:gd name="f378" fmla="val 1818037"/>
                  <a:gd name="f379" fmla="val 628964"/>
                  <a:gd name="f380" fmla="val 1753687"/>
                  <a:gd name="f381" fmla="val 655964"/>
                  <a:gd name="f382" fmla="val 1695187"/>
                  <a:gd name="f383" fmla="val 669464"/>
                  <a:gd name="f384" fmla="val 1665937"/>
                  <a:gd name="f385" fmla="val 692414"/>
                  <a:gd name="f386" fmla="val 1640287"/>
                  <a:gd name="f387" fmla="val 704564"/>
                  <a:gd name="f388" fmla="val 1610587"/>
                  <a:gd name="f389" fmla="val 715364"/>
                  <a:gd name="f390" fmla="val 1584487"/>
                  <a:gd name="f391" fmla="val 721214"/>
                  <a:gd name="f392" fmla="val 1554787"/>
                  <a:gd name="f393" fmla="val 731564"/>
                  <a:gd name="f394" fmla="val 1528237"/>
                  <a:gd name="f395" fmla="val 773864"/>
                  <a:gd name="f396" fmla="val 1478737"/>
                  <a:gd name="f397" fmla="val 1018215"/>
                  <a:gd name="f398" fmla="val 1589437"/>
                  <a:gd name="f399" fmla="val 1146465"/>
                  <a:gd name="f400" fmla="val 1707787"/>
                  <a:gd name="f401" fmla="val 1142414"/>
                  <a:gd name="f402" fmla="val 1712737"/>
                  <a:gd name="f403" fmla="val 1213065"/>
                  <a:gd name="f404" fmla="val 1820737"/>
                  <a:gd name="f405" fmla="val 1217565"/>
                  <a:gd name="f406" fmla="val 1829737"/>
                  <a:gd name="f407" fmla="val 1244565"/>
                  <a:gd name="f408" fmla="val 1882837"/>
                  <a:gd name="f409" fmla="val 1271565"/>
                  <a:gd name="f410" fmla="val 1935487"/>
                  <a:gd name="f411" fmla="val 1298565"/>
                  <a:gd name="f412" fmla="val 1988587"/>
                  <a:gd name="f413" fmla="val 1371015"/>
                  <a:gd name="f414" fmla="val 2133487"/>
                  <a:gd name="f415" fmla="val 1479465"/>
                  <a:gd name="f416" fmla="val 2282887"/>
                  <a:gd name="f417" fmla="val 1486664"/>
                  <a:gd name="f418" fmla="val 2448937"/>
                  <a:gd name="f419" fmla="val 1487565"/>
                  <a:gd name="f420" fmla="val 2470987"/>
                  <a:gd name="f421" fmla="val 2541637"/>
                  <a:gd name="f422" fmla="val 1489364"/>
                  <a:gd name="f423" fmla="val 2553787"/>
                  <a:gd name="f424" fmla="val 1524914"/>
                  <a:gd name="f425" fmla="val 2574487"/>
                  <a:gd name="f426" fmla="val 1573515"/>
                  <a:gd name="f427" fmla="val 2474137"/>
                  <a:gd name="f428" fmla="val 1581614"/>
                  <a:gd name="f429" fmla="val 2449387"/>
                  <a:gd name="f430" fmla="val 1615815"/>
                  <a:gd name="f431" fmla="val 2343637"/>
                  <a:gd name="f432" fmla="val 1552364"/>
                  <a:gd name="f433" fmla="val 2250037"/>
                  <a:gd name="f434" fmla="val 1516815"/>
                  <a:gd name="f435" fmla="val 2154187"/>
                  <a:gd name="f436" fmla="val 1537965"/>
                  <a:gd name="f437" fmla="val 2164087"/>
                  <a:gd name="f438" fmla="val 2174437"/>
                  <a:gd name="f439" fmla="val 1565864"/>
                  <a:gd name="f440" fmla="val 2184337"/>
                  <a:gd name="f441" fmla="val 1651815"/>
                  <a:gd name="f442" fmla="val 2243287"/>
                  <a:gd name="f443" fmla="val 1761164"/>
                  <a:gd name="f444" fmla="val 2268487"/>
                  <a:gd name="f445" fmla="val 1863765"/>
                  <a:gd name="f446" fmla="val 2246437"/>
                  <a:gd name="f447" fmla="val 1959614"/>
                  <a:gd name="f448" fmla="val 2226637"/>
                  <a:gd name="f449" fmla="val 2049164"/>
                  <a:gd name="f450" fmla="val 2161837"/>
                  <a:gd name="f451" fmla="val 209114"/>
                  <a:gd name="f452" fmla="val 823987"/>
                  <a:gd name="f453" fmla="val 208664"/>
                  <a:gd name="f454" fmla="val 846314"/>
                  <a:gd name="f455" fmla="val 1749187"/>
                  <a:gd name="f456" fmla="val 845864"/>
                  <a:gd name="f457" fmla="val 1741087"/>
                  <a:gd name="f458" fmla="val 845414"/>
                  <a:gd name="f459" fmla="val 1732987"/>
                  <a:gd name="f460" fmla="val 844964"/>
                  <a:gd name="f461" fmla="val 1725337"/>
                  <a:gd name="f462" fmla="val 1724437"/>
                  <a:gd name="f463" fmla="val 844514"/>
                  <a:gd name="f464" fmla="val 1723987"/>
                  <a:gd name="f465" fmla="val 841814"/>
                  <a:gd name="f466" fmla="val 846764"/>
                  <a:gd name="f467" fmla="val 1721737"/>
                  <a:gd name="f468" fmla="val 1727137"/>
                  <a:gd name="f469" fmla="val 1733887"/>
                  <a:gd name="f470" fmla="val 1741537"/>
                  <a:gd name="f471" fmla="+- 0 0 -90"/>
                  <a:gd name="f472" fmla="*/ f3 1 2038873"/>
                  <a:gd name="f473" fmla="*/ f4 1 2601273"/>
                  <a:gd name="f474" fmla="val f5"/>
                  <a:gd name="f475" fmla="val f6"/>
                  <a:gd name="f476" fmla="val f7"/>
                  <a:gd name="f477" fmla="*/ f471 f0 1"/>
                  <a:gd name="f478" fmla="+- f476 0 f474"/>
                  <a:gd name="f479" fmla="+- f475 0 f474"/>
                  <a:gd name="f480" fmla="*/ f477 1 f2"/>
                  <a:gd name="f481" fmla="*/ f479 1 2038873"/>
                  <a:gd name="f482" fmla="*/ f478 1 2601273"/>
                  <a:gd name="f483" fmla="*/ 2037914 f479 1"/>
                  <a:gd name="f484" fmla="*/ 2055187 f478 1"/>
                  <a:gd name="f485" fmla="*/ 1980765 f479 1"/>
                  <a:gd name="f486" fmla="*/ 2055637 f478 1"/>
                  <a:gd name="f487" fmla="*/ 1883114 f479 1"/>
                  <a:gd name="f488" fmla="*/ 2121787 f478 1"/>
                  <a:gd name="f489" fmla="*/ 1848465 f479 1"/>
                  <a:gd name="f490" fmla="*/ 2125837 f478 1"/>
                  <a:gd name="f491" fmla="*/ 1825965 f479 1"/>
                  <a:gd name="f492" fmla="*/ 2101537 f478 1"/>
                  <a:gd name="f493" fmla="*/ 1842614 f479 1"/>
                  <a:gd name="f494" fmla="*/ 2077237 f478 1"/>
                  <a:gd name="f495" fmla="*/ 1871414 f479 1"/>
                  <a:gd name="f496" fmla="*/ 2066887 f478 1"/>
                  <a:gd name="f497" fmla="*/ 1942515 f479 1"/>
                  <a:gd name="f498" fmla="*/ 2013337 f478 1"/>
                  <a:gd name="f499" fmla="*/ 1964114 f479 1"/>
                  <a:gd name="f500" fmla="*/ 1931437 f478 1"/>
                  <a:gd name="f501" fmla="*/ 1937565 f479 1"/>
                  <a:gd name="f502" fmla="*/ 1947187 f478 1"/>
                  <a:gd name="f503" fmla="*/ 1690965 f479 1"/>
                  <a:gd name="f504" fmla="*/ 1797787 f478 1"/>
                  <a:gd name="f505" fmla="*/ 1718864 f479 1"/>
                  <a:gd name="f506" fmla="*/ 1669087 f478 1"/>
                  <a:gd name="f507" fmla="*/ 1802114 f479 1"/>
                  <a:gd name="f508" fmla="*/ 1569637 f478 1"/>
                  <a:gd name="f509" fmla="*/ 1763864 f479 1"/>
                  <a:gd name="f510" fmla="*/ 1367587 f478 1"/>
                  <a:gd name="f511" fmla="*/ 1674315 f479 1"/>
                  <a:gd name="f512" fmla="*/ 1292437 f478 1"/>
                  <a:gd name="f513" fmla="*/ 1640565 f479 1"/>
                  <a:gd name="f514" fmla="*/ 1246987 f478 1"/>
                  <a:gd name="f515" fmla="*/ 1681965 f479 1"/>
                  <a:gd name="f516" fmla="*/ 1212787 f478 1"/>
                  <a:gd name="f517" fmla="*/ 1726065 f479 1"/>
                  <a:gd name="f518" fmla="*/ 1141687 f478 1"/>
                  <a:gd name="f519" fmla="*/ 1702664 f479 1"/>
                  <a:gd name="f520" fmla="*/ 1018837 f478 1"/>
                  <a:gd name="f521" fmla="*/ 1625715 f479 1"/>
                  <a:gd name="f522" fmla="*/ 914887 f478 1"/>
                  <a:gd name="f523" fmla="*/ 1587465 f479 1"/>
                  <a:gd name="f524" fmla="*/ 794737 f478 1"/>
                  <a:gd name="f525" fmla="*/ 1526265 f479 1"/>
                  <a:gd name="f526" fmla="*/ 635887 f478 1"/>
                  <a:gd name="f527" fmla="*/ 1431765 f479 1"/>
                  <a:gd name="f528" fmla="*/ 488737 f478 1"/>
                  <a:gd name="f529" fmla="*/ 1308015 f479 1"/>
                  <a:gd name="f530" fmla="*/ 363187 f478 1"/>
                  <a:gd name="f531" fmla="*/ 1096965 f479 1"/>
                  <a:gd name="f532" fmla="*/ 86437 f478 1"/>
                  <a:gd name="f533" fmla="*/ 778364 f479 1"/>
                  <a:gd name="f534" fmla="*/ 1387 f478 1"/>
                  <a:gd name="f535" fmla="*/ 789614 f479 1"/>
                  <a:gd name="f536" fmla="*/ 1837 f478 1"/>
                  <a:gd name="f537" fmla="*/ 678914 f479 1"/>
                  <a:gd name="f538" fmla="*/ 25687 f478 1"/>
                  <a:gd name="f539" fmla="*/ 566864 f479 1"/>
                  <a:gd name="f540" fmla="*/ 30187 f478 1"/>
                  <a:gd name="f541" fmla="*/ 497114 f479 1"/>
                  <a:gd name="f542" fmla="*/ 87787 f478 1"/>
                  <a:gd name="f543" fmla="*/ 417464 f479 1"/>
                  <a:gd name="f544" fmla="*/ 194887 f478 1"/>
                  <a:gd name="f545" fmla="*/ 331514 f479 1"/>
                  <a:gd name="f546" fmla="*/ 328087 f478 1"/>
                  <a:gd name="f547" fmla="*/ 214964 f479 1"/>
                  <a:gd name="f548" fmla="*/ 622387 f478 1"/>
                  <a:gd name="f549" fmla="*/ 234764 f479 1"/>
                  <a:gd name="f550" fmla="*/ 942337 f478 1"/>
                  <a:gd name="f551" fmla="*/ 250964 f479 1"/>
                  <a:gd name="f552" fmla="*/ 1066537 f478 1"/>
                  <a:gd name="f553" fmla="*/ 192464 f479 1"/>
                  <a:gd name="f554" fmla="*/ 1266337 f478 1"/>
                  <a:gd name="f555" fmla="*/ 189764 f479 1"/>
                  <a:gd name="f556" fmla="*/ 1498987 f478 1"/>
                  <a:gd name="f557" fmla="*/ 143864 f479 1"/>
                  <a:gd name="f558" fmla="*/ 1606987 f478 1"/>
                  <a:gd name="f559" fmla="*/ 67814 f479 1"/>
                  <a:gd name="f560" fmla="*/ 1699237 f478 1"/>
                  <a:gd name="f561" fmla="*/ 63314 f479 1"/>
                  <a:gd name="f562" fmla="*/ 1933687 f478 1"/>
                  <a:gd name="f563" fmla="*/ 14714 f479 1"/>
                  <a:gd name="f564" fmla="*/ 2010187 f478 1"/>
                  <a:gd name="f565" fmla="*/ 91214 f479 1"/>
                  <a:gd name="f566" fmla="*/ 2329687 f478 1"/>
                  <a:gd name="f567" fmla="*/ 77714 f479 1"/>
                  <a:gd name="f568" fmla="*/ 2377837 f478 1"/>
                  <a:gd name="f569" fmla="*/ 46214 f479 1"/>
                  <a:gd name="f570" fmla="*/ 2423737 f478 1"/>
                  <a:gd name="f571" fmla="*/ 116864 f479 1"/>
                  <a:gd name="f572" fmla="*/ 2422387 f478 1"/>
                  <a:gd name="f573" fmla="*/ 177164 f479 1"/>
                  <a:gd name="f574" fmla="*/ 2358037 f478 1"/>
                  <a:gd name="f575" fmla="*/ 183914 f479 1"/>
                  <a:gd name="f576" fmla="*/ 2263987 f478 1"/>
                  <a:gd name="f577" fmla="*/ 166364 f479 1"/>
                  <a:gd name="f578" fmla="*/ 2087137 f478 1"/>
                  <a:gd name="f579" fmla="*/ 241964 f479 1"/>
                  <a:gd name="f580" fmla="*/ 2082637 f478 1"/>
                  <a:gd name="f581" fmla="*/ 286964 f479 1"/>
                  <a:gd name="f582" fmla="*/ 2149687 f478 1"/>
                  <a:gd name="f583" fmla="*/ 406214 f479 1"/>
                  <a:gd name="f584" fmla="*/ 2377387 f478 1"/>
                  <a:gd name="f585" fmla="*/ 408014 f479 1"/>
                  <a:gd name="f586" fmla="*/ 2499787 f478 1"/>
                  <a:gd name="f587" fmla="*/ 378764 f479 1"/>
                  <a:gd name="f588" fmla="*/ 2558737 f478 1"/>
                  <a:gd name="f589" fmla="*/ 377864 f479 1"/>
                  <a:gd name="f590" fmla="*/ 2601037 f478 1"/>
                  <a:gd name="f591" fmla="*/ 397664 f479 1"/>
                  <a:gd name="f592" fmla="*/ 2597887 f478 1"/>
                  <a:gd name="f593" fmla="*/ 522314 f479 1"/>
                  <a:gd name="f594" fmla="*/ 2533087 f478 1"/>
                  <a:gd name="f595" fmla="*/ 535364 f479 1"/>
                  <a:gd name="f596" fmla="*/ 2264887 f478 1"/>
                  <a:gd name="f597" fmla="*/ 478664 f479 1"/>
                  <a:gd name="f598" fmla="*/ 2108287 f478 1"/>
                  <a:gd name="f599" fmla="*/ 516014 f479 1"/>
                  <a:gd name="f600" fmla="*/ 2028187 f478 1"/>
                  <a:gd name="f601" fmla="*/ 575864 f479 1"/>
                  <a:gd name="f602" fmla="*/ 2098837 f478 1"/>
                  <a:gd name="f603" fmla="*/ 668564 f479 1"/>
                  <a:gd name="f604" fmla="*/ 2166337 f478 1"/>
                  <a:gd name="f605" fmla="*/ 720764 f479 1"/>
                  <a:gd name="f606" fmla="*/ 2190187 f478 1"/>
                  <a:gd name="f607" fmla="*/ 727064 f479 1"/>
                  <a:gd name="f608" fmla="*/ 2173087 f478 1"/>
                  <a:gd name="f609" fmla="*/ 652814 f479 1"/>
                  <a:gd name="f610" fmla="*/ 2060137 f478 1"/>
                  <a:gd name="f611" fmla="*/ 615014 f479 1"/>
                  <a:gd name="f612" fmla="*/ 1882387 f478 1"/>
                  <a:gd name="f613" fmla="*/ 655964 f479 1"/>
                  <a:gd name="f614" fmla="*/ 1695187 f478 1"/>
                  <a:gd name="f615" fmla="*/ 704564 f479 1"/>
                  <a:gd name="f616" fmla="*/ 1610587 f478 1"/>
                  <a:gd name="f617" fmla="*/ 731564 f479 1"/>
                  <a:gd name="f618" fmla="*/ 1528237 f478 1"/>
                  <a:gd name="f619" fmla="*/ 1146465 f479 1"/>
                  <a:gd name="f620" fmla="*/ 1707787 f478 1"/>
                  <a:gd name="f621" fmla="*/ 1217565 f479 1"/>
                  <a:gd name="f622" fmla="*/ 1829737 f478 1"/>
                  <a:gd name="f623" fmla="*/ 1298565 f479 1"/>
                  <a:gd name="f624" fmla="*/ 1988587 f478 1"/>
                  <a:gd name="f625" fmla="*/ 1486664 f479 1"/>
                  <a:gd name="f626" fmla="*/ 2448937 f478 1"/>
                  <a:gd name="f627" fmla="*/ 1489364 f479 1"/>
                  <a:gd name="f628" fmla="*/ 2553787 f478 1"/>
                  <a:gd name="f629" fmla="*/ 1581614 f479 1"/>
                  <a:gd name="f630" fmla="*/ 2449387 f478 1"/>
                  <a:gd name="f631" fmla="*/ 1516815 f479 1"/>
                  <a:gd name="f632" fmla="*/ 2154187 f478 1"/>
                  <a:gd name="f633" fmla="*/ 1565864 f479 1"/>
                  <a:gd name="f634" fmla="*/ 2184337 f478 1"/>
                  <a:gd name="f635" fmla="*/ 1863765 f479 1"/>
                  <a:gd name="f636" fmla="*/ 2246437 f478 1"/>
                  <a:gd name="f637" fmla="*/ 209114 f479 1"/>
                  <a:gd name="f638" fmla="*/ 823987 f478 1"/>
                  <a:gd name="f639" fmla="*/ 846314 f479 1"/>
                  <a:gd name="f640" fmla="*/ 1749187 f478 1"/>
                  <a:gd name="f641" fmla="*/ 844964 f479 1"/>
                  <a:gd name="f642" fmla="*/ 1725337 f478 1"/>
                  <a:gd name="f643" fmla="*/ 844514 f479 1"/>
                  <a:gd name="f644" fmla="*/ 1724437 f478 1"/>
                  <a:gd name="f645" fmla="*/ 846764 f479 1"/>
                  <a:gd name="f646" fmla="*/ 1727137 f478 1"/>
                  <a:gd name="f647" fmla="+- f480 0 f1"/>
                  <a:gd name="f648" fmla="*/ f483 1 2038873"/>
                  <a:gd name="f649" fmla="*/ f484 1 2601273"/>
                  <a:gd name="f650" fmla="*/ f485 1 2038873"/>
                  <a:gd name="f651" fmla="*/ f486 1 2601273"/>
                  <a:gd name="f652" fmla="*/ f487 1 2038873"/>
                  <a:gd name="f653" fmla="*/ f488 1 2601273"/>
                  <a:gd name="f654" fmla="*/ f489 1 2038873"/>
                  <a:gd name="f655" fmla="*/ f490 1 2601273"/>
                  <a:gd name="f656" fmla="*/ f491 1 2038873"/>
                  <a:gd name="f657" fmla="*/ f492 1 2601273"/>
                  <a:gd name="f658" fmla="*/ f493 1 2038873"/>
                  <a:gd name="f659" fmla="*/ f494 1 2601273"/>
                  <a:gd name="f660" fmla="*/ f495 1 2038873"/>
                  <a:gd name="f661" fmla="*/ f496 1 2601273"/>
                  <a:gd name="f662" fmla="*/ f497 1 2038873"/>
                  <a:gd name="f663" fmla="*/ f498 1 2601273"/>
                  <a:gd name="f664" fmla="*/ f499 1 2038873"/>
                  <a:gd name="f665" fmla="*/ f500 1 2601273"/>
                  <a:gd name="f666" fmla="*/ f501 1 2038873"/>
                  <a:gd name="f667" fmla="*/ f502 1 2601273"/>
                  <a:gd name="f668" fmla="*/ f503 1 2038873"/>
                  <a:gd name="f669" fmla="*/ f504 1 2601273"/>
                  <a:gd name="f670" fmla="*/ f505 1 2038873"/>
                  <a:gd name="f671" fmla="*/ f506 1 2601273"/>
                  <a:gd name="f672" fmla="*/ f507 1 2038873"/>
                  <a:gd name="f673" fmla="*/ f508 1 2601273"/>
                  <a:gd name="f674" fmla="*/ f509 1 2038873"/>
                  <a:gd name="f675" fmla="*/ f510 1 2601273"/>
                  <a:gd name="f676" fmla="*/ f511 1 2038873"/>
                  <a:gd name="f677" fmla="*/ f512 1 2601273"/>
                  <a:gd name="f678" fmla="*/ f513 1 2038873"/>
                  <a:gd name="f679" fmla="*/ f514 1 2601273"/>
                  <a:gd name="f680" fmla="*/ f515 1 2038873"/>
                  <a:gd name="f681" fmla="*/ f516 1 2601273"/>
                  <a:gd name="f682" fmla="*/ f517 1 2038873"/>
                  <a:gd name="f683" fmla="*/ f518 1 2601273"/>
                  <a:gd name="f684" fmla="*/ f519 1 2038873"/>
                  <a:gd name="f685" fmla="*/ f520 1 2601273"/>
                  <a:gd name="f686" fmla="*/ f521 1 2038873"/>
                  <a:gd name="f687" fmla="*/ f522 1 2601273"/>
                  <a:gd name="f688" fmla="*/ f523 1 2038873"/>
                  <a:gd name="f689" fmla="*/ f524 1 2601273"/>
                  <a:gd name="f690" fmla="*/ f525 1 2038873"/>
                  <a:gd name="f691" fmla="*/ f526 1 2601273"/>
                  <a:gd name="f692" fmla="*/ f527 1 2038873"/>
                  <a:gd name="f693" fmla="*/ f528 1 2601273"/>
                  <a:gd name="f694" fmla="*/ f529 1 2038873"/>
                  <a:gd name="f695" fmla="*/ f530 1 2601273"/>
                  <a:gd name="f696" fmla="*/ f531 1 2038873"/>
                  <a:gd name="f697" fmla="*/ f532 1 2601273"/>
                  <a:gd name="f698" fmla="*/ f533 1 2038873"/>
                  <a:gd name="f699" fmla="*/ f534 1 2601273"/>
                  <a:gd name="f700" fmla="*/ f535 1 2038873"/>
                  <a:gd name="f701" fmla="*/ f536 1 2601273"/>
                  <a:gd name="f702" fmla="*/ f537 1 2038873"/>
                  <a:gd name="f703" fmla="*/ f538 1 2601273"/>
                  <a:gd name="f704" fmla="*/ f539 1 2038873"/>
                  <a:gd name="f705" fmla="*/ f540 1 2601273"/>
                  <a:gd name="f706" fmla="*/ f541 1 2038873"/>
                  <a:gd name="f707" fmla="*/ f542 1 2601273"/>
                  <a:gd name="f708" fmla="*/ f543 1 2038873"/>
                  <a:gd name="f709" fmla="*/ f544 1 2601273"/>
                  <a:gd name="f710" fmla="*/ f545 1 2038873"/>
                  <a:gd name="f711" fmla="*/ f546 1 2601273"/>
                  <a:gd name="f712" fmla="*/ f547 1 2038873"/>
                  <a:gd name="f713" fmla="*/ f548 1 2601273"/>
                  <a:gd name="f714" fmla="*/ f549 1 2038873"/>
                  <a:gd name="f715" fmla="*/ f550 1 2601273"/>
                  <a:gd name="f716" fmla="*/ f551 1 2038873"/>
                  <a:gd name="f717" fmla="*/ f552 1 2601273"/>
                  <a:gd name="f718" fmla="*/ f553 1 2038873"/>
                  <a:gd name="f719" fmla="*/ f554 1 2601273"/>
                  <a:gd name="f720" fmla="*/ f555 1 2038873"/>
                  <a:gd name="f721" fmla="*/ f556 1 2601273"/>
                  <a:gd name="f722" fmla="*/ f557 1 2038873"/>
                  <a:gd name="f723" fmla="*/ f558 1 2601273"/>
                  <a:gd name="f724" fmla="*/ f559 1 2038873"/>
                  <a:gd name="f725" fmla="*/ f560 1 2601273"/>
                  <a:gd name="f726" fmla="*/ f561 1 2038873"/>
                  <a:gd name="f727" fmla="*/ f562 1 2601273"/>
                  <a:gd name="f728" fmla="*/ f563 1 2038873"/>
                  <a:gd name="f729" fmla="*/ f564 1 2601273"/>
                  <a:gd name="f730" fmla="*/ f565 1 2038873"/>
                  <a:gd name="f731" fmla="*/ f566 1 2601273"/>
                  <a:gd name="f732" fmla="*/ f567 1 2038873"/>
                  <a:gd name="f733" fmla="*/ f568 1 2601273"/>
                  <a:gd name="f734" fmla="*/ f569 1 2038873"/>
                  <a:gd name="f735" fmla="*/ f570 1 2601273"/>
                  <a:gd name="f736" fmla="*/ f571 1 2038873"/>
                  <a:gd name="f737" fmla="*/ f572 1 2601273"/>
                  <a:gd name="f738" fmla="*/ f573 1 2038873"/>
                  <a:gd name="f739" fmla="*/ f574 1 2601273"/>
                  <a:gd name="f740" fmla="*/ f575 1 2038873"/>
                  <a:gd name="f741" fmla="*/ f576 1 2601273"/>
                  <a:gd name="f742" fmla="*/ f577 1 2038873"/>
                  <a:gd name="f743" fmla="*/ f578 1 2601273"/>
                  <a:gd name="f744" fmla="*/ f579 1 2038873"/>
                  <a:gd name="f745" fmla="*/ f580 1 2601273"/>
                  <a:gd name="f746" fmla="*/ f581 1 2038873"/>
                  <a:gd name="f747" fmla="*/ f582 1 2601273"/>
                  <a:gd name="f748" fmla="*/ f583 1 2038873"/>
                  <a:gd name="f749" fmla="*/ f584 1 2601273"/>
                  <a:gd name="f750" fmla="*/ f585 1 2038873"/>
                  <a:gd name="f751" fmla="*/ f586 1 2601273"/>
                  <a:gd name="f752" fmla="*/ f587 1 2038873"/>
                  <a:gd name="f753" fmla="*/ f588 1 2601273"/>
                  <a:gd name="f754" fmla="*/ f589 1 2038873"/>
                  <a:gd name="f755" fmla="*/ f590 1 2601273"/>
                  <a:gd name="f756" fmla="*/ f591 1 2038873"/>
                  <a:gd name="f757" fmla="*/ f592 1 2601273"/>
                  <a:gd name="f758" fmla="*/ f593 1 2038873"/>
                  <a:gd name="f759" fmla="*/ f594 1 2601273"/>
                  <a:gd name="f760" fmla="*/ f595 1 2038873"/>
                  <a:gd name="f761" fmla="*/ f596 1 2601273"/>
                  <a:gd name="f762" fmla="*/ f597 1 2038873"/>
                  <a:gd name="f763" fmla="*/ f598 1 2601273"/>
                  <a:gd name="f764" fmla="*/ f599 1 2038873"/>
                  <a:gd name="f765" fmla="*/ f600 1 2601273"/>
                  <a:gd name="f766" fmla="*/ f601 1 2038873"/>
                  <a:gd name="f767" fmla="*/ f602 1 2601273"/>
                  <a:gd name="f768" fmla="*/ f603 1 2038873"/>
                  <a:gd name="f769" fmla="*/ f604 1 2601273"/>
                  <a:gd name="f770" fmla="*/ f605 1 2038873"/>
                  <a:gd name="f771" fmla="*/ f606 1 2601273"/>
                  <a:gd name="f772" fmla="*/ f607 1 2038873"/>
                  <a:gd name="f773" fmla="*/ f608 1 2601273"/>
                  <a:gd name="f774" fmla="*/ f609 1 2038873"/>
                  <a:gd name="f775" fmla="*/ f610 1 2601273"/>
                  <a:gd name="f776" fmla="*/ f611 1 2038873"/>
                  <a:gd name="f777" fmla="*/ f612 1 2601273"/>
                  <a:gd name="f778" fmla="*/ f613 1 2038873"/>
                  <a:gd name="f779" fmla="*/ f614 1 2601273"/>
                  <a:gd name="f780" fmla="*/ f615 1 2038873"/>
                  <a:gd name="f781" fmla="*/ f616 1 2601273"/>
                  <a:gd name="f782" fmla="*/ f617 1 2038873"/>
                  <a:gd name="f783" fmla="*/ f618 1 2601273"/>
                  <a:gd name="f784" fmla="*/ f619 1 2038873"/>
                  <a:gd name="f785" fmla="*/ f620 1 2601273"/>
                  <a:gd name="f786" fmla="*/ f621 1 2038873"/>
                  <a:gd name="f787" fmla="*/ f622 1 2601273"/>
                  <a:gd name="f788" fmla="*/ f623 1 2038873"/>
                  <a:gd name="f789" fmla="*/ f624 1 2601273"/>
                  <a:gd name="f790" fmla="*/ f625 1 2038873"/>
                  <a:gd name="f791" fmla="*/ f626 1 2601273"/>
                  <a:gd name="f792" fmla="*/ f627 1 2038873"/>
                  <a:gd name="f793" fmla="*/ f628 1 2601273"/>
                  <a:gd name="f794" fmla="*/ f629 1 2038873"/>
                  <a:gd name="f795" fmla="*/ f630 1 2601273"/>
                  <a:gd name="f796" fmla="*/ f631 1 2038873"/>
                  <a:gd name="f797" fmla="*/ f632 1 2601273"/>
                  <a:gd name="f798" fmla="*/ f633 1 2038873"/>
                  <a:gd name="f799" fmla="*/ f634 1 2601273"/>
                  <a:gd name="f800" fmla="*/ f635 1 2038873"/>
                  <a:gd name="f801" fmla="*/ f636 1 2601273"/>
                  <a:gd name="f802" fmla="*/ f637 1 2038873"/>
                  <a:gd name="f803" fmla="*/ f638 1 2601273"/>
                  <a:gd name="f804" fmla="*/ f639 1 2038873"/>
                  <a:gd name="f805" fmla="*/ f640 1 2601273"/>
                  <a:gd name="f806" fmla="*/ f641 1 2038873"/>
                  <a:gd name="f807" fmla="*/ f642 1 2601273"/>
                  <a:gd name="f808" fmla="*/ f643 1 2038873"/>
                  <a:gd name="f809" fmla="*/ f644 1 2601273"/>
                  <a:gd name="f810" fmla="*/ f645 1 2038873"/>
                  <a:gd name="f811" fmla="*/ f646 1 2601273"/>
                  <a:gd name="f812" fmla="*/ f474 1 f481"/>
                  <a:gd name="f813" fmla="*/ f475 1 f481"/>
                  <a:gd name="f814" fmla="*/ f474 1 f482"/>
                  <a:gd name="f815" fmla="*/ f476 1 f482"/>
                  <a:gd name="f816" fmla="*/ f648 1 f481"/>
                  <a:gd name="f817" fmla="*/ f649 1 f482"/>
                  <a:gd name="f818" fmla="*/ f650 1 f481"/>
                  <a:gd name="f819" fmla="*/ f651 1 f482"/>
                  <a:gd name="f820" fmla="*/ f652 1 f481"/>
                  <a:gd name="f821" fmla="*/ f653 1 f482"/>
                  <a:gd name="f822" fmla="*/ f654 1 f481"/>
                  <a:gd name="f823" fmla="*/ f655 1 f482"/>
                  <a:gd name="f824" fmla="*/ f656 1 f481"/>
                  <a:gd name="f825" fmla="*/ f657 1 f482"/>
                  <a:gd name="f826" fmla="*/ f658 1 f481"/>
                  <a:gd name="f827" fmla="*/ f659 1 f482"/>
                  <a:gd name="f828" fmla="*/ f660 1 f481"/>
                  <a:gd name="f829" fmla="*/ f661 1 f482"/>
                  <a:gd name="f830" fmla="*/ f662 1 f481"/>
                  <a:gd name="f831" fmla="*/ f663 1 f482"/>
                  <a:gd name="f832" fmla="*/ f664 1 f481"/>
                  <a:gd name="f833" fmla="*/ f665 1 f482"/>
                  <a:gd name="f834" fmla="*/ f666 1 f481"/>
                  <a:gd name="f835" fmla="*/ f667 1 f482"/>
                  <a:gd name="f836" fmla="*/ f668 1 f481"/>
                  <a:gd name="f837" fmla="*/ f669 1 f482"/>
                  <a:gd name="f838" fmla="*/ f670 1 f481"/>
                  <a:gd name="f839" fmla="*/ f671 1 f482"/>
                  <a:gd name="f840" fmla="*/ f672 1 f481"/>
                  <a:gd name="f841" fmla="*/ f673 1 f482"/>
                  <a:gd name="f842" fmla="*/ f674 1 f481"/>
                  <a:gd name="f843" fmla="*/ f675 1 f482"/>
                  <a:gd name="f844" fmla="*/ f676 1 f481"/>
                  <a:gd name="f845" fmla="*/ f677 1 f482"/>
                  <a:gd name="f846" fmla="*/ f678 1 f481"/>
                  <a:gd name="f847" fmla="*/ f679 1 f482"/>
                  <a:gd name="f848" fmla="*/ f680 1 f481"/>
                  <a:gd name="f849" fmla="*/ f681 1 f482"/>
                  <a:gd name="f850" fmla="*/ f682 1 f481"/>
                  <a:gd name="f851" fmla="*/ f683 1 f482"/>
                  <a:gd name="f852" fmla="*/ f684 1 f481"/>
                  <a:gd name="f853" fmla="*/ f685 1 f482"/>
                  <a:gd name="f854" fmla="*/ f686 1 f481"/>
                  <a:gd name="f855" fmla="*/ f687 1 f482"/>
                  <a:gd name="f856" fmla="*/ f688 1 f481"/>
                  <a:gd name="f857" fmla="*/ f689 1 f482"/>
                  <a:gd name="f858" fmla="*/ f690 1 f481"/>
                  <a:gd name="f859" fmla="*/ f691 1 f482"/>
                  <a:gd name="f860" fmla="*/ f692 1 f481"/>
                  <a:gd name="f861" fmla="*/ f693 1 f482"/>
                  <a:gd name="f862" fmla="*/ f694 1 f481"/>
                  <a:gd name="f863" fmla="*/ f695 1 f482"/>
                  <a:gd name="f864" fmla="*/ f696 1 f481"/>
                  <a:gd name="f865" fmla="*/ f697 1 f482"/>
                  <a:gd name="f866" fmla="*/ f698 1 f481"/>
                  <a:gd name="f867" fmla="*/ f699 1 f482"/>
                  <a:gd name="f868" fmla="*/ f700 1 f481"/>
                  <a:gd name="f869" fmla="*/ f701 1 f482"/>
                  <a:gd name="f870" fmla="*/ f702 1 f481"/>
                  <a:gd name="f871" fmla="*/ f703 1 f482"/>
                  <a:gd name="f872" fmla="*/ f704 1 f481"/>
                  <a:gd name="f873" fmla="*/ f705 1 f482"/>
                  <a:gd name="f874" fmla="*/ f706 1 f481"/>
                  <a:gd name="f875" fmla="*/ f707 1 f482"/>
                  <a:gd name="f876" fmla="*/ f708 1 f481"/>
                  <a:gd name="f877" fmla="*/ f709 1 f482"/>
                  <a:gd name="f878" fmla="*/ f710 1 f481"/>
                  <a:gd name="f879" fmla="*/ f711 1 f482"/>
                  <a:gd name="f880" fmla="*/ f712 1 f481"/>
                  <a:gd name="f881" fmla="*/ f713 1 f482"/>
                  <a:gd name="f882" fmla="*/ f714 1 f481"/>
                  <a:gd name="f883" fmla="*/ f715 1 f482"/>
                  <a:gd name="f884" fmla="*/ f716 1 f481"/>
                  <a:gd name="f885" fmla="*/ f717 1 f482"/>
                  <a:gd name="f886" fmla="*/ f718 1 f481"/>
                  <a:gd name="f887" fmla="*/ f719 1 f482"/>
                  <a:gd name="f888" fmla="*/ f720 1 f481"/>
                  <a:gd name="f889" fmla="*/ f721 1 f482"/>
                  <a:gd name="f890" fmla="*/ f722 1 f481"/>
                  <a:gd name="f891" fmla="*/ f723 1 f482"/>
                  <a:gd name="f892" fmla="*/ f724 1 f481"/>
                  <a:gd name="f893" fmla="*/ f725 1 f482"/>
                  <a:gd name="f894" fmla="*/ f726 1 f481"/>
                  <a:gd name="f895" fmla="*/ f727 1 f482"/>
                  <a:gd name="f896" fmla="*/ f728 1 f481"/>
                  <a:gd name="f897" fmla="*/ f729 1 f482"/>
                  <a:gd name="f898" fmla="*/ f730 1 f481"/>
                  <a:gd name="f899" fmla="*/ f731 1 f482"/>
                  <a:gd name="f900" fmla="*/ f732 1 f481"/>
                  <a:gd name="f901" fmla="*/ f733 1 f482"/>
                  <a:gd name="f902" fmla="*/ f734 1 f481"/>
                  <a:gd name="f903" fmla="*/ f735 1 f482"/>
                  <a:gd name="f904" fmla="*/ f736 1 f481"/>
                  <a:gd name="f905" fmla="*/ f737 1 f482"/>
                  <a:gd name="f906" fmla="*/ f738 1 f481"/>
                  <a:gd name="f907" fmla="*/ f739 1 f482"/>
                  <a:gd name="f908" fmla="*/ f740 1 f481"/>
                  <a:gd name="f909" fmla="*/ f741 1 f482"/>
                  <a:gd name="f910" fmla="*/ f742 1 f481"/>
                  <a:gd name="f911" fmla="*/ f743 1 f482"/>
                  <a:gd name="f912" fmla="*/ f744 1 f481"/>
                  <a:gd name="f913" fmla="*/ f745 1 f482"/>
                  <a:gd name="f914" fmla="*/ f746 1 f481"/>
                  <a:gd name="f915" fmla="*/ f747 1 f482"/>
                  <a:gd name="f916" fmla="*/ f748 1 f481"/>
                  <a:gd name="f917" fmla="*/ f749 1 f482"/>
                  <a:gd name="f918" fmla="*/ f750 1 f481"/>
                  <a:gd name="f919" fmla="*/ f751 1 f482"/>
                  <a:gd name="f920" fmla="*/ f752 1 f481"/>
                  <a:gd name="f921" fmla="*/ f753 1 f482"/>
                  <a:gd name="f922" fmla="*/ f754 1 f481"/>
                  <a:gd name="f923" fmla="*/ f755 1 f482"/>
                  <a:gd name="f924" fmla="*/ f756 1 f481"/>
                  <a:gd name="f925" fmla="*/ f757 1 f482"/>
                  <a:gd name="f926" fmla="*/ f758 1 f481"/>
                  <a:gd name="f927" fmla="*/ f759 1 f482"/>
                  <a:gd name="f928" fmla="*/ f760 1 f481"/>
                  <a:gd name="f929" fmla="*/ f761 1 f482"/>
                  <a:gd name="f930" fmla="*/ f762 1 f481"/>
                  <a:gd name="f931" fmla="*/ f763 1 f482"/>
                  <a:gd name="f932" fmla="*/ f764 1 f481"/>
                  <a:gd name="f933" fmla="*/ f765 1 f482"/>
                  <a:gd name="f934" fmla="*/ f766 1 f481"/>
                  <a:gd name="f935" fmla="*/ f767 1 f482"/>
                  <a:gd name="f936" fmla="*/ f768 1 f481"/>
                  <a:gd name="f937" fmla="*/ f769 1 f482"/>
                  <a:gd name="f938" fmla="*/ f770 1 f481"/>
                  <a:gd name="f939" fmla="*/ f771 1 f482"/>
                  <a:gd name="f940" fmla="*/ f772 1 f481"/>
                  <a:gd name="f941" fmla="*/ f773 1 f482"/>
                  <a:gd name="f942" fmla="*/ f774 1 f481"/>
                  <a:gd name="f943" fmla="*/ f775 1 f482"/>
                  <a:gd name="f944" fmla="*/ f776 1 f481"/>
                  <a:gd name="f945" fmla="*/ f777 1 f482"/>
                  <a:gd name="f946" fmla="*/ f778 1 f481"/>
                  <a:gd name="f947" fmla="*/ f779 1 f482"/>
                  <a:gd name="f948" fmla="*/ f780 1 f481"/>
                  <a:gd name="f949" fmla="*/ f781 1 f482"/>
                  <a:gd name="f950" fmla="*/ f782 1 f481"/>
                  <a:gd name="f951" fmla="*/ f783 1 f482"/>
                  <a:gd name="f952" fmla="*/ f784 1 f481"/>
                  <a:gd name="f953" fmla="*/ f785 1 f482"/>
                  <a:gd name="f954" fmla="*/ f786 1 f481"/>
                  <a:gd name="f955" fmla="*/ f787 1 f482"/>
                  <a:gd name="f956" fmla="*/ f788 1 f481"/>
                  <a:gd name="f957" fmla="*/ f789 1 f482"/>
                  <a:gd name="f958" fmla="*/ f790 1 f481"/>
                  <a:gd name="f959" fmla="*/ f791 1 f482"/>
                  <a:gd name="f960" fmla="*/ f792 1 f481"/>
                  <a:gd name="f961" fmla="*/ f793 1 f482"/>
                  <a:gd name="f962" fmla="*/ f794 1 f481"/>
                  <a:gd name="f963" fmla="*/ f795 1 f482"/>
                  <a:gd name="f964" fmla="*/ f796 1 f481"/>
                  <a:gd name="f965" fmla="*/ f797 1 f482"/>
                  <a:gd name="f966" fmla="*/ f798 1 f481"/>
                  <a:gd name="f967" fmla="*/ f799 1 f482"/>
                  <a:gd name="f968" fmla="*/ f800 1 f481"/>
                  <a:gd name="f969" fmla="*/ f801 1 f482"/>
                  <a:gd name="f970" fmla="*/ f802 1 f481"/>
                  <a:gd name="f971" fmla="*/ f803 1 f482"/>
                  <a:gd name="f972" fmla="*/ f804 1 f481"/>
                  <a:gd name="f973" fmla="*/ f805 1 f482"/>
                  <a:gd name="f974" fmla="*/ f806 1 f481"/>
                  <a:gd name="f975" fmla="*/ f807 1 f482"/>
                  <a:gd name="f976" fmla="*/ f808 1 f481"/>
                  <a:gd name="f977" fmla="*/ f809 1 f482"/>
                  <a:gd name="f978" fmla="*/ f810 1 f481"/>
                  <a:gd name="f979" fmla="*/ f811 1 f482"/>
                  <a:gd name="f980" fmla="*/ f812 f472 1"/>
                  <a:gd name="f981" fmla="*/ f813 f472 1"/>
                  <a:gd name="f982" fmla="*/ f815 f473 1"/>
                  <a:gd name="f983" fmla="*/ f814 f473 1"/>
                  <a:gd name="f984" fmla="*/ f816 f472 1"/>
                  <a:gd name="f985" fmla="*/ f817 f473 1"/>
                  <a:gd name="f986" fmla="*/ f818 f472 1"/>
                  <a:gd name="f987" fmla="*/ f819 f473 1"/>
                  <a:gd name="f988" fmla="*/ f820 f472 1"/>
                  <a:gd name="f989" fmla="*/ f821 f473 1"/>
                  <a:gd name="f990" fmla="*/ f822 f472 1"/>
                  <a:gd name="f991" fmla="*/ f823 f473 1"/>
                  <a:gd name="f992" fmla="*/ f824 f472 1"/>
                  <a:gd name="f993" fmla="*/ f825 f473 1"/>
                  <a:gd name="f994" fmla="*/ f826 f472 1"/>
                  <a:gd name="f995" fmla="*/ f827 f473 1"/>
                  <a:gd name="f996" fmla="*/ f828 f472 1"/>
                  <a:gd name="f997" fmla="*/ f829 f473 1"/>
                  <a:gd name="f998" fmla="*/ f830 f472 1"/>
                  <a:gd name="f999" fmla="*/ f831 f473 1"/>
                  <a:gd name="f1000" fmla="*/ f832 f472 1"/>
                  <a:gd name="f1001" fmla="*/ f833 f473 1"/>
                  <a:gd name="f1002" fmla="*/ f834 f472 1"/>
                  <a:gd name="f1003" fmla="*/ f835 f473 1"/>
                  <a:gd name="f1004" fmla="*/ f836 f472 1"/>
                  <a:gd name="f1005" fmla="*/ f837 f473 1"/>
                  <a:gd name="f1006" fmla="*/ f838 f472 1"/>
                  <a:gd name="f1007" fmla="*/ f839 f473 1"/>
                  <a:gd name="f1008" fmla="*/ f840 f472 1"/>
                  <a:gd name="f1009" fmla="*/ f841 f473 1"/>
                  <a:gd name="f1010" fmla="*/ f842 f472 1"/>
                  <a:gd name="f1011" fmla="*/ f843 f473 1"/>
                  <a:gd name="f1012" fmla="*/ f844 f472 1"/>
                  <a:gd name="f1013" fmla="*/ f845 f473 1"/>
                  <a:gd name="f1014" fmla="*/ f846 f472 1"/>
                  <a:gd name="f1015" fmla="*/ f847 f473 1"/>
                  <a:gd name="f1016" fmla="*/ f848 f472 1"/>
                  <a:gd name="f1017" fmla="*/ f849 f473 1"/>
                  <a:gd name="f1018" fmla="*/ f850 f472 1"/>
                  <a:gd name="f1019" fmla="*/ f851 f473 1"/>
                  <a:gd name="f1020" fmla="*/ f852 f472 1"/>
                  <a:gd name="f1021" fmla="*/ f853 f473 1"/>
                  <a:gd name="f1022" fmla="*/ f854 f472 1"/>
                  <a:gd name="f1023" fmla="*/ f855 f473 1"/>
                  <a:gd name="f1024" fmla="*/ f856 f472 1"/>
                  <a:gd name="f1025" fmla="*/ f857 f473 1"/>
                  <a:gd name="f1026" fmla="*/ f858 f472 1"/>
                  <a:gd name="f1027" fmla="*/ f859 f473 1"/>
                  <a:gd name="f1028" fmla="*/ f860 f472 1"/>
                  <a:gd name="f1029" fmla="*/ f861 f473 1"/>
                  <a:gd name="f1030" fmla="*/ f862 f472 1"/>
                  <a:gd name="f1031" fmla="*/ f863 f473 1"/>
                  <a:gd name="f1032" fmla="*/ f864 f472 1"/>
                  <a:gd name="f1033" fmla="*/ f865 f473 1"/>
                  <a:gd name="f1034" fmla="*/ f866 f472 1"/>
                  <a:gd name="f1035" fmla="*/ f867 f473 1"/>
                  <a:gd name="f1036" fmla="*/ f868 f472 1"/>
                  <a:gd name="f1037" fmla="*/ f869 f473 1"/>
                  <a:gd name="f1038" fmla="*/ f870 f472 1"/>
                  <a:gd name="f1039" fmla="*/ f871 f473 1"/>
                  <a:gd name="f1040" fmla="*/ f872 f472 1"/>
                  <a:gd name="f1041" fmla="*/ f873 f473 1"/>
                  <a:gd name="f1042" fmla="*/ f874 f472 1"/>
                  <a:gd name="f1043" fmla="*/ f875 f473 1"/>
                  <a:gd name="f1044" fmla="*/ f876 f472 1"/>
                  <a:gd name="f1045" fmla="*/ f877 f473 1"/>
                  <a:gd name="f1046" fmla="*/ f878 f472 1"/>
                  <a:gd name="f1047" fmla="*/ f879 f473 1"/>
                  <a:gd name="f1048" fmla="*/ f880 f472 1"/>
                  <a:gd name="f1049" fmla="*/ f881 f473 1"/>
                  <a:gd name="f1050" fmla="*/ f882 f472 1"/>
                  <a:gd name="f1051" fmla="*/ f883 f473 1"/>
                  <a:gd name="f1052" fmla="*/ f884 f472 1"/>
                  <a:gd name="f1053" fmla="*/ f885 f473 1"/>
                  <a:gd name="f1054" fmla="*/ f886 f472 1"/>
                  <a:gd name="f1055" fmla="*/ f887 f473 1"/>
                  <a:gd name="f1056" fmla="*/ f888 f472 1"/>
                  <a:gd name="f1057" fmla="*/ f889 f473 1"/>
                  <a:gd name="f1058" fmla="*/ f890 f472 1"/>
                  <a:gd name="f1059" fmla="*/ f891 f473 1"/>
                  <a:gd name="f1060" fmla="*/ f892 f472 1"/>
                  <a:gd name="f1061" fmla="*/ f893 f473 1"/>
                  <a:gd name="f1062" fmla="*/ f894 f472 1"/>
                  <a:gd name="f1063" fmla="*/ f895 f473 1"/>
                  <a:gd name="f1064" fmla="*/ f896 f472 1"/>
                  <a:gd name="f1065" fmla="*/ f897 f473 1"/>
                  <a:gd name="f1066" fmla="*/ f898 f472 1"/>
                  <a:gd name="f1067" fmla="*/ f899 f473 1"/>
                  <a:gd name="f1068" fmla="*/ f900 f472 1"/>
                  <a:gd name="f1069" fmla="*/ f901 f473 1"/>
                  <a:gd name="f1070" fmla="*/ f902 f472 1"/>
                  <a:gd name="f1071" fmla="*/ f903 f473 1"/>
                  <a:gd name="f1072" fmla="*/ f904 f472 1"/>
                  <a:gd name="f1073" fmla="*/ f905 f473 1"/>
                  <a:gd name="f1074" fmla="*/ f906 f472 1"/>
                  <a:gd name="f1075" fmla="*/ f907 f473 1"/>
                  <a:gd name="f1076" fmla="*/ f908 f472 1"/>
                  <a:gd name="f1077" fmla="*/ f909 f473 1"/>
                  <a:gd name="f1078" fmla="*/ f910 f472 1"/>
                  <a:gd name="f1079" fmla="*/ f911 f473 1"/>
                  <a:gd name="f1080" fmla="*/ f912 f472 1"/>
                  <a:gd name="f1081" fmla="*/ f913 f473 1"/>
                  <a:gd name="f1082" fmla="*/ f914 f472 1"/>
                  <a:gd name="f1083" fmla="*/ f915 f473 1"/>
                  <a:gd name="f1084" fmla="*/ f916 f472 1"/>
                  <a:gd name="f1085" fmla="*/ f917 f473 1"/>
                  <a:gd name="f1086" fmla="*/ f918 f472 1"/>
                  <a:gd name="f1087" fmla="*/ f919 f473 1"/>
                  <a:gd name="f1088" fmla="*/ f920 f472 1"/>
                  <a:gd name="f1089" fmla="*/ f921 f473 1"/>
                  <a:gd name="f1090" fmla="*/ f922 f472 1"/>
                  <a:gd name="f1091" fmla="*/ f923 f473 1"/>
                  <a:gd name="f1092" fmla="*/ f924 f472 1"/>
                  <a:gd name="f1093" fmla="*/ f925 f473 1"/>
                  <a:gd name="f1094" fmla="*/ f926 f472 1"/>
                  <a:gd name="f1095" fmla="*/ f927 f473 1"/>
                  <a:gd name="f1096" fmla="*/ f928 f472 1"/>
                  <a:gd name="f1097" fmla="*/ f929 f473 1"/>
                  <a:gd name="f1098" fmla="*/ f930 f472 1"/>
                  <a:gd name="f1099" fmla="*/ f931 f473 1"/>
                  <a:gd name="f1100" fmla="*/ f932 f472 1"/>
                  <a:gd name="f1101" fmla="*/ f933 f473 1"/>
                  <a:gd name="f1102" fmla="*/ f934 f472 1"/>
                  <a:gd name="f1103" fmla="*/ f935 f473 1"/>
                  <a:gd name="f1104" fmla="*/ f936 f472 1"/>
                  <a:gd name="f1105" fmla="*/ f937 f473 1"/>
                  <a:gd name="f1106" fmla="*/ f938 f472 1"/>
                  <a:gd name="f1107" fmla="*/ f939 f473 1"/>
                  <a:gd name="f1108" fmla="*/ f940 f472 1"/>
                  <a:gd name="f1109" fmla="*/ f941 f473 1"/>
                  <a:gd name="f1110" fmla="*/ f942 f472 1"/>
                  <a:gd name="f1111" fmla="*/ f943 f473 1"/>
                  <a:gd name="f1112" fmla="*/ f944 f472 1"/>
                  <a:gd name="f1113" fmla="*/ f945 f473 1"/>
                  <a:gd name="f1114" fmla="*/ f946 f472 1"/>
                  <a:gd name="f1115" fmla="*/ f947 f473 1"/>
                  <a:gd name="f1116" fmla="*/ f948 f472 1"/>
                  <a:gd name="f1117" fmla="*/ f949 f473 1"/>
                  <a:gd name="f1118" fmla="*/ f950 f472 1"/>
                  <a:gd name="f1119" fmla="*/ f951 f473 1"/>
                  <a:gd name="f1120" fmla="*/ f952 f472 1"/>
                  <a:gd name="f1121" fmla="*/ f953 f473 1"/>
                  <a:gd name="f1122" fmla="*/ f954 f472 1"/>
                  <a:gd name="f1123" fmla="*/ f955 f473 1"/>
                  <a:gd name="f1124" fmla="*/ f956 f472 1"/>
                  <a:gd name="f1125" fmla="*/ f957 f473 1"/>
                  <a:gd name="f1126" fmla="*/ f958 f472 1"/>
                  <a:gd name="f1127" fmla="*/ f959 f473 1"/>
                  <a:gd name="f1128" fmla="*/ f960 f472 1"/>
                  <a:gd name="f1129" fmla="*/ f961 f473 1"/>
                  <a:gd name="f1130" fmla="*/ f962 f472 1"/>
                  <a:gd name="f1131" fmla="*/ f963 f473 1"/>
                  <a:gd name="f1132" fmla="*/ f964 f472 1"/>
                  <a:gd name="f1133" fmla="*/ f965 f473 1"/>
                  <a:gd name="f1134" fmla="*/ f966 f472 1"/>
                  <a:gd name="f1135" fmla="*/ f967 f473 1"/>
                  <a:gd name="f1136" fmla="*/ f968 f472 1"/>
                  <a:gd name="f1137" fmla="*/ f969 f473 1"/>
                  <a:gd name="f1138" fmla="*/ f970 f472 1"/>
                  <a:gd name="f1139" fmla="*/ f971 f473 1"/>
                  <a:gd name="f1140" fmla="*/ f972 f472 1"/>
                  <a:gd name="f1141" fmla="*/ f973 f473 1"/>
                  <a:gd name="f1142" fmla="*/ f974 f472 1"/>
                  <a:gd name="f1143" fmla="*/ f975 f473 1"/>
                  <a:gd name="f1144" fmla="*/ f976 f472 1"/>
                  <a:gd name="f1145" fmla="*/ f977 f473 1"/>
                  <a:gd name="f1146" fmla="*/ f978 f472 1"/>
                  <a:gd name="f1147" fmla="*/ f979 f473 1"/>
                </a:gdLst>
                <a:ahLst/>
                <a:cxnLst>
                  <a:cxn ang="3cd4">
                    <a:pos x="hc" y="t"/>
                  </a:cxn>
                  <a:cxn ang="0">
                    <a:pos x="r" y="vc"/>
                  </a:cxn>
                  <a:cxn ang="cd4">
                    <a:pos x="hc" y="b"/>
                  </a:cxn>
                  <a:cxn ang="cd2">
                    <a:pos x="l" y="vc"/>
                  </a:cxn>
                  <a:cxn ang="f647">
                    <a:pos x="f984" y="f985"/>
                  </a:cxn>
                  <a:cxn ang="f647">
                    <a:pos x="f986" y="f987"/>
                  </a:cxn>
                  <a:cxn ang="f647">
                    <a:pos x="f988" y="f989"/>
                  </a:cxn>
                  <a:cxn ang="f647">
                    <a:pos x="f990" y="f991"/>
                  </a:cxn>
                  <a:cxn ang="f647">
                    <a:pos x="f992" y="f993"/>
                  </a:cxn>
                  <a:cxn ang="f647">
                    <a:pos x="f994" y="f995"/>
                  </a:cxn>
                  <a:cxn ang="f647">
                    <a:pos x="f996" y="f997"/>
                  </a:cxn>
                  <a:cxn ang="f647">
                    <a:pos x="f998" y="f999"/>
                  </a:cxn>
                  <a:cxn ang="f647">
                    <a:pos x="f1000" y="f1001"/>
                  </a:cxn>
                  <a:cxn ang="f647">
                    <a:pos x="f1002" y="f1003"/>
                  </a:cxn>
                  <a:cxn ang="f647">
                    <a:pos x="f1004" y="f1005"/>
                  </a:cxn>
                  <a:cxn ang="f647">
                    <a:pos x="f1006" y="f1007"/>
                  </a:cxn>
                  <a:cxn ang="f647">
                    <a:pos x="f1008" y="f1009"/>
                  </a:cxn>
                  <a:cxn ang="f647">
                    <a:pos x="f1010" y="f1011"/>
                  </a:cxn>
                  <a:cxn ang="f647">
                    <a:pos x="f1012" y="f1013"/>
                  </a:cxn>
                  <a:cxn ang="f647">
                    <a:pos x="f1014" y="f1015"/>
                  </a:cxn>
                  <a:cxn ang="f647">
                    <a:pos x="f1016" y="f1017"/>
                  </a:cxn>
                  <a:cxn ang="f647">
                    <a:pos x="f1018" y="f1019"/>
                  </a:cxn>
                  <a:cxn ang="f647">
                    <a:pos x="f1020" y="f1021"/>
                  </a:cxn>
                  <a:cxn ang="f647">
                    <a:pos x="f1022" y="f1023"/>
                  </a:cxn>
                  <a:cxn ang="f647">
                    <a:pos x="f1024" y="f1025"/>
                  </a:cxn>
                  <a:cxn ang="f647">
                    <a:pos x="f1026" y="f1027"/>
                  </a:cxn>
                  <a:cxn ang="f647">
                    <a:pos x="f1028" y="f1029"/>
                  </a:cxn>
                  <a:cxn ang="f647">
                    <a:pos x="f1030" y="f1031"/>
                  </a:cxn>
                  <a:cxn ang="f647">
                    <a:pos x="f1032" y="f1033"/>
                  </a:cxn>
                  <a:cxn ang="f647">
                    <a:pos x="f1034" y="f1035"/>
                  </a:cxn>
                  <a:cxn ang="f647">
                    <a:pos x="f1036" y="f1037"/>
                  </a:cxn>
                  <a:cxn ang="f647">
                    <a:pos x="f1038" y="f1039"/>
                  </a:cxn>
                  <a:cxn ang="f647">
                    <a:pos x="f1040" y="f1041"/>
                  </a:cxn>
                  <a:cxn ang="f647">
                    <a:pos x="f1042" y="f1043"/>
                  </a:cxn>
                  <a:cxn ang="f647">
                    <a:pos x="f1044" y="f1045"/>
                  </a:cxn>
                  <a:cxn ang="f647">
                    <a:pos x="f1046" y="f1047"/>
                  </a:cxn>
                  <a:cxn ang="f647">
                    <a:pos x="f1048" y="f1049"/>
                  </a:cxn>
                  <a:cxn ang="f647">
                    <a:pos x="f1050" y="f1051"/>
                  </a:cxn>
                  <a:cxn ang="f647">
                    <a:pos x="f1052" y="f1053"/>
                  </a:cxn>
                  <a:cxn ang="f647">
                    <a:pos x="f1054" y="f1055"/>
                  </a:cxn>
                  <a:cxn ang="f647">
                    <a:pos x="f1056" y="f1057"/>
                  </a:cxn>
                  <a:cxn ang="f647">
                    <a:pos x="f1058" y="f1059"/>
                  </a:cxn>
                  <a:cxn ang="f647">
                    <a:pos x="f1060" y="f1061"/>
                  </a:cxn>
                  <a:cxn ang="f647">
                    <a:pos x="f1062" y="f1063"/>
                  </a:cxn>
                  <a:cxn ang="f647">
                    <a:pos x="f1064" y="f1065"/>
                  </a:cxn>
                  <a:cxn ang="f647">
                    <a:pos x="f1066" y="f1067"/>
                  </a:cxn>
                  <a:cxn ang="f647">
                    <a:pos x="f1068" y="f1069"/>
                  </a:cxn>
                  <a:cxn ang="f647">
                    <a:pos x="f1070" y="f1071"/>
                  </a:cxn>
                  <a:cxn ang="f647">
                    <a:pos x="f1072" y="f1073"/>
                  </a:cxn>
                  <a:cxn ang="f647">
                    <a:pos x="f1074" y="f1075"/>
                  </a:cxn>
                  <a:cxn ang="f647">
                    <a:pos x="f1076" y="f1077"/>
                  </a:cxn>
                  <a:cxn ang="f647">
                    <a:pos x="f1078" y="f1079"/>
                  </a:cxn>
                  <a:cxn ang="f647">
                    <a:pos x="f1080" y="f1081"/>
                  </a:cxn>
                  <a:cxn ang="f647">
                    <a:pos x="f1082" y="f1083"/>
                  </a:cxn>
                  <a:cxn ang="f647">
                    <a:pos x="f1084" y="f1085"/>
                  </a:cxn>
                  <a:cxn ang="f647">
                    <a:pos x="f1086" y="f1087"/>
                  </a:cxn>
                  <a:cxn ang="f647">
                    <a:pos x="f1088" y="f1089"/>
                  </a:cxn>
                  <a:cxn ang="f647">
                    <a:pos x="f1090" y="f1091"/>
                  </a:cxn>
                  <a:cxn ang="f647">
                    <a:pos x="f1092" y="f1093"/>
                  </a:cxn>
                  <a:cxn ang="f647">
                    <a:pos x="f1094" y="f1095"/>
                  </a:cxn>
                  <a:cxn ang="f647">
                    <a:pos x="f1096" y="f1097"/>
                  </a:cxn>
                  <a:cxn ang="f647">
                    <a:pos x="f1098" y="f1099"/>
                  </a:cxn>
                  <a:cxn ang="f647">
                    <a:pos x="f1100" y="f1101"/>
                  </a:cxn>
                  <a:cxn ang="f647">
                    <a:pos x="f1102" y="f1103"/>
                  </a:cxn>
                  <a:cxn ang="f647">
                    <a:pos x="f1104" y="f1105"/>
                  </a:cxn>
                  <a:cxn ang="f647">
                    <a:pos x="f1106" y="f1107"/>
                  </a:cxn>
                  <a:cxn ang="f647">
                    <a:pos x="f1108" y="f1109"/>
                  </a:cxn>
                  <a:cxn ang="f647">
                    <a:pos x="f1110" y="f1111"/>
                  </a:cxn>
                  <a:cxn ang="f647">
                    <a:pos x="f1112" y="f1113"/>
                  </a:cxn>
                  <a:cxn ang="f647">
                    <a:pos x="f1114" y="f1115"/>
                  </a:cxn>
                  <a:cxn ang="f647">
                    <a:pos x="f1116" y="f1117"/>
                  </a:cxn>
                  <a:cxn ang="f647">
                    <a:pos x="f1118" y="f1119"/>
                  </a:cxn>
                  <a:cxn ang="f647">
                    <a:pos x="f1120" y="f1121"/>
                  </a:cxn>
                  <a:cxn ang="f647">
                    <a:pos x="f1122" y="f1123"/>
                  </a:cxn>
                  <a:cxn ang="f647">
                    <a:pos x="f1124" y="f1125"/>
                  </a:cxn>
                  <a:cxn ang="f647">
                    <a:pos x="f1126" y="f1127"/>
                  </a:cxn>
                  <a:cxn ang="f647">
                    <a:pos x="f1128" y="f1129"/>
                  </a:cxn>
                  <a:cxn ang="f647">
                    <a:pos x="f1130" y="f1131"/>
                  </a:cxn>
                  <a:cxn ang="f647">
                    <a:pos x="f1132" y="f1133"/>
                  </a:cxn>
                  <a:cxn ang="f647">
                    <a:pos x="f1134" y="f1135"/>
                  </a:cxn>
                  <a:cxn ang="f647">
                    <a:pos x="f1136" y="f1137"/>
                  </a:cxn>
                  <a:cxn ang="f647">
                    <a:pos x="f984" y="f985"/>
                  </a:cxn>
                  <a:cxn ang="f647">
                    <a:pos x="f1138" y="f1139"/>
                  </a:cxn>
                  <a:cxn ang="f647">
                    <a:pos x="f1138" y="f1139"/>
                  </a:cxn>
                  <a:cxn ang="f647">
                    <a:pos x="f1138" y="f1139"/>
                  </a:cxn>
                  <a:cxn ang="f647">
                    <a:pos x="f1138" y="f1139"/>
                  </a:cxn>
                  <a:cxn ang="f647">
                    <a:pos x="f1138" y="f1139"/>
                  </a:cxn>
                  <a:cxn ang="f647">
                    <a:pos x="f1138" y="f1139"/>
                  </a:cxn>
                  <a:cxn ang="f647">
                    <a:pos x="f1140" y="f1141"/>
                  </a:cxn>
                  <a:cxn ang="f647">
                    <a:pos x="f1142" y="f1143"/>
                  </a:cxn>
                  <a:cxn ang="f647">
                    <a:pos x="f1144" y="f1145"/>
                  </a:cxn>
                  <a:cxn ang="f647">
                    <a:pos x="f1146" y="f1147"/>
                  </a:cxn>
                  <a:cxn ang="f647">
                    <a:pos x="f1140" y="f1141"/>
                  </a:cxn>
                </a:cxnLst>
                <a:rect l="f980" t="f983" r="f981" b="f982"/>
                <a:pathLst>
                  <a:path w="2038873" h="2601273">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2"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cubicBezTo>
                      <a:pt x="f28"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102" y="f103"/>
                    </a:cubicBezTo>
                    <a:cubicBezTo>
                      <a:pt x="f104" y="f105"/>
                      <a:pt x="f106" y="f107"/>
                      <a:pt x="f108" y="f109"/>
                    </a:cubicBezTo>
                    <a:cubicBezTo>
                      <a:pt x="f110" y="f111"/>
                      <a:pt x="f112" y="f113"/>
                      <a:pt x="f88" y="f114"/>
                    </a:cubicBezTo>
                    <a:cubicBezTo>
                      <a:pt x="f102" y="f115"/>
                      <a:pt x="f116" y="f117"/>
                      <a:pt x="f118" y="f119"/>
                    </a:cubicBezTo>
                    <a:cubicBezTo>
                      <a:pt x="f120" y="f121"/>
                      <a:pt x="f122" y="f123"/>
                      <a:pt x="f124" y="f125"/>
                    </a:cubicBezTo>
                    <a:cubicBezTo>
                      <a:pt x="f126" y="f127"/>
                      <a:pt x="f128" y="f129"/>
                      <a:pt x="f130" y="f131"/>
                    </a:cubicBezTo>
                    <a:cubicBezTo>
                      <a:pt x="f132" y="f133"/>
                      <a:pt x="f134" y="f135"/>
                      <a:pt x="f136" y="f137"/>
                    </a:cubicBezTo>
                    <a:cubicBezTo>
                      <a:pt x="f138" y="f139"/>
                      <a:pt x="f140" y="f141"/>
                      <a:pt x="f142" y="f143"/>
                    </a:cubicBezTo>
                    <a:cubicBezTo>
                      <a:pt x="f144" y="f145"/>
                      <a:pt x="f146" y="f147"/>
                      <a:pt x="f148" y="f149"/>
                    </a:cubicBezTo>
                    <a:cubicBezTo>
                      <a:pt x="f150" y="f151"/>
                      <a:pt x="f152" y="f153"/>
                      <a:pt x="f154" y="f155"/>
                    </a:cubicBezTo>
                    <a:cubicBezTo>
                      <a:pt x="f156" y="f155"/>
                      <a:pt x="f157" y="f158"/>
                      <a:pt x="f159" y="f158"/>
                    </a:cubicBez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94" y="f195"/>
                    </a:cubicBezTo>
                    <a:cubicBezTo>
                      <a:pt x="f196" y="f197"/>
                      <a:pt x="f198" y="f199"/>
                      <a:pt x="f200" y="f201"/>
                    </a:cubicBezTo>
                    <a:cubicBezTo>
                      <a:pt x="f202" y="f203"/>
                      <a:pt x="f204" y="f205"/>
                      <a:pt x="f204" y="f206"/>
                    </a:cubicBezTo>
                    <a:cubicBezTo>
                      <a:pt x="f207" y="f109"/>
                      <a:pt x="f208" y="f209"/>
                      <a:pt x="f210" y="f211"/>
                    </a:cubicBezTo>
                    <a:cubicBezTo>
                      <a:pt x="f212" y="f213"/>
                      <a:pt x="f214" y="f215"/>
                      <a:pt x="f216" y="f217"/>
                    </a:cubicBezTo>
                    <a:cubicBezTo>
                      <a:pt x="f218" y="f219"/>
                      <a:pt x="f220" y="f221"/>
                      <a:pt x="f222" y="f223"/>
                    </a:cubicBezTo>
                    <a:cubicBezTo>
                      <a:pt x="f224" y="f225"/>
                      <a:pt x="f226" y="f227"/>
                      <a:pt x="f228" y="f229"/>
                    </a:cubicBezTo>
                    <a:cubicBezTo>
                      <a:pt x="f230" y="f231"/>
                      <a:pt x="f232" y="f233"/>
                      <a:pt x="f234" y="f235"/>
                    </a:cubicBezTo>
                    <a:cubicBezTo>
                      <a:pt x="f236" y="f237"/>
                      <a:pt x="f238" y="f239"/>
                      <a:pt x="f240" y="f241"/>
                    </a:cubicBezTo>
                    <a:cubicBezTo>
                      <a:pt x="f242" y="f243"/>
                      <a:pt x="f244" y="f245"/>
                      <a:pt x="f246" y="f247"/>
                    </a:cubicBezTo>
                    <a:cubicBezTo>
                      <a:pt x="f248" y="f249"/>
                      <a:pt x="f250" y="f251"/>
                      <a:pt x="f252" y="f253"/>
                    </a:cubicBezTo>
                    <a:cubicBezTo>
                      <a:pt x="f254" y="f255"/>
                      <a:pt x="f256" y="f257"/>
                      <a:pt x="f256" y="f258"/>
                    </a:cubicBezTo>
                    <a:cubicBezTo>
                      <a:pt x="f259" y="f260"/>
                      <a:pt x="f261" y="f262"/>
                      <a:pt x="f263" y="f264"/>
                    </a:cubicBezTo>
                    <a:cubicBezTo>
                      <a:pt x="f265" y="f266"/>
                      <a:pt x="f267" y="f268"/>
                      <a:pt x="f269" y="f270"/>
                    </a:cubicBezTo>
                    <a:cubicBezTo>
                      <a:pt x="f271" y="f272"/>
                      <a:pt x="f216" y="f273"/>
                      <a:pt x="f274" y="f275"/>
                    </a:cubicBezTo>
                    <a:cubicBezTo>
                      <a:pt x="f276" y="f277"/>
                      <a:pt x="f278" y="f279"/>
                      <a:pt x="f280" y="f281"/>
                    </a:cubicBezTo>
                    <a:cubicBezTo>
                      <a:pt x="f282" y="f9"/>
                      <a:pt x="f283" y="f284"/>
                      <a:pt x="f285" y="f286"/>
                    </a:cubicBezTo>
                    <a:cubicBezTo>
                      <a:pt x="f287" y="f288"/>
                      <a:pt x="f289" y="f290"/>
                      <a:pt x="f291" y="f292"/>
                    </a:cubicBezTo>
                    <a:cubicBezTo>
                      <a:pt x="f293" y="f294"/>
                      <a:pt x="f295" y="f296"/>
                      <a:pt x="f297" y="f298"/>
                    </a:cubicBezTo>
                    <a:cubicBezTo>
                      <a:pt x="f299" y="f300"/>
                      <a:pt x="f301" y="f302"/>
                      <a:pt x="f303" y="f304"/>
                    </a:cubicBezTo>
                    <a:cubicBezTo>
                      <a:pt x="f305" y="f306"/>
                      <a:pt x="f307" y="f308"/>
                      <a:pt x="f309" y="f310"/>
                    </a:cubicBezTo>
                    <a:cubicBezTo>
                      <a:pt x="f311" y="f312"/>
                      <a:pt x="f313" y="f314"/>
                      <a:pt x="f315" y="f316"/>
                    </a:cubicBezTo>
                    <a:cubicBezTo>
                      <a:pt x="f317" y="f318"/>
                      <a:pt x="f307" y="f319"/>
                      <a:pt x="f320" y="f321"/>
                    </a:cubicBezTo>
                    <a:cubicBezTo>
                      <a:pt x="f322" y="f323"/>
                      <a:pt x="f324" y="f325"/>
                      <a:pt x="f326" y="f327"/>
                    </a:cubicBezTo>
                    <a:cubicBezTo>
                      <a:pt x="f328" y="f329"/>
                      <a:pt x="f330" y="f331"/>
                      <a:pt x="f332" y="f333"/>
                    </a:cubicBezTo>
                    <a:cubicBezTo>
                      <a:pt x="f334" y="f335"/>
                      <a:pt x="f336" y="f337"/>
                      <a:pt x="f338" y="f339"/>
                    </a:cubicBezTo>
                    <a:cubicBezTo>
                      <a:pt x="f340" y="f341"/>
                      <a:pt x="f342" y="f343"/>
                      <a:pt x="f344" y="f345"/>
                    </a:cubicBezTo>
                    <a:cubicBezTo>
                      <a:pt x="f346" y="f347"/>
                      <a:pt x="f348" y="f38"/>
                      <a:pt x="f349" y="f350"/>
                    </a:cubicBezTo>
                    <a:cubicBezTo>
                      <a:pt x="f351" y="f23"/>
                      <a:pt x="f352" y="f353"/>
                      <a:pt x="f354" y="f355"/>
                    </a:cubicBezTo>
                    <a:cubicBezTo>
                      <a:pt x="f356" y="f357"/>
                      <a:pt x="f358" y="f359"/>
                      <a:pt x="f360" y="f361"/>
                    </a:cubicBezTo>
                    <a:cubicBezTo>
                      <a:pt x="f362" y="f363"/>
                      <a:pt x="f364" y="f365"/>
                      <a:pt x="f366" y="f357"/>
                    </a:cubicBezTo>
                    <a:cubicBezTo>
                      <a:pt x="f367" y="f368"/>
                      <a:pt x="f369" y="f370"/>
                      <a:pt x="f371" y="f372"/>
                    </a:cubicBezTo>
                    <a:cubicBezTo>
                      <a:pt x="f373" y="f374"/>
                      <a:pt x="f375" y="f376"/>
                      <a:pt x="f375" y="f377"/>
                    </a:cubicBezTo>
                    <a:cubicBezTo>
                      <a:pt x="f375" y="f378"/>
                      <a:pt x="f379" y="f380"/>
                      <a:pt x="f381" y="f382"/>
                    </a:cubicBezTo>
                    <a:cubicBezTo>
                      <a:pt x="f383" y="f384"/>
                      <a:pt x="f385" y="f386"/>
                      <a:pt x="f387" y="f388"/>
                    </a:cubicBezTo>
                    <a:cubicBezTo>
                      <a:pt x="f389" y="f390"/>
                      <a:pt x="f391" y="f392"/>
                      <a:pt x="f393" y="f394"/>
                    </a:cubicBezTo>
                    <a:cubicBezTo>
                      <a:pt x="f395" y="f396"/>
                      <a:pt x="f397" y="f398"/>
                      <a:pt x="f399" y="f400"/>
                    </a:cubicBezTo>
                    <a:cubicBezTo>
                      <a:pt x="f401" y="f402"/>
                      <a:pt x="f403" y="f404"/>
                      <a:pt x="f405" y="f406"/>
                    </a:cubicBezTo>
                    <a:cubicBezTo>
                      <a:pt x="f407" y="f408"/>
                      <a:pt x="f409" y="f410"/>
                      <a:pt x="f411" y="f412"/>
                    </a:cubicBezTo>
                    <a:cubicBezTo>
                      <a:pt x="f413" y="f414"/>
                      <a:pt x="f415" y="f416"/>
                      <a:pt x="f417" y="f418"/>
                    </a:cubicBezTo>
                    <a:cubicBezTo>
                      <a:pt x="f419" y="f420"/>
                      <a:pt x="f134" y="f421"/>
                      <a:pt x="f422" y="f423"/>
                    </a:cubicBezTo>
                    <a:cubicBezTo>
                      <a:pt x="f424" y="f425"/>
                      <a:pt x="f426" y="f427"/>
                      <a:pt x="f428" y="f429"/>
                    </a:cubicBezTo>
                    <a:cubicBezTo>
                      <a:pt x="f430" y="f431"/>
                      <a:pt x="f432" y="f433"/>
                      <a:pt x="f434" y="f435"/>
                    </a:cubicBezTo>
                    <a:cubicBezTo>
                      <a:pt x="f436" y="f437"/>
                      <a:pt x="f128" y="f438"/>
                      <a:pt x="f439" y="f440"/>
                    </a:cubicBezTo>
                    <a:cubicBezTo>
                      <a:pt x="f441" y="f442"/>
                      <a:pt x="f443" y="f444"/>
                      <a:pt x="f445" y="f446"/>
                    </a:cubicBezTo>
                    <a:cubicBezTo>
                      <a:pt x="f447" y="f448"/>
                      <a:pt x="f449" y="f450"/>
                      <a:pt x="f8" y="f9"/>
                    </a:cubicBezTo>
                    <a:close/>
                    <a:moveTo>
                      <a:pt x="f451" y="f452"/>
                    </a:moveTo>
                    <a:cubicBezTo>
                      <a:pt x="f451" y="f452"/>
                      <a:pt x="f451" y="f452"/>
                      <a:pt x="f451" y="f452"/>
                    </a:cubicBezTo>
                    <a:cubicBezTo>
                      <a:pt x="f451" y="f452"/>
                      <a:pt x="f451" y="f452"/>
                      <a:pt x="f451" y="f452"/>
                    </a:cubicBezTo>
                    <a:cubicBezTo>
                      <a:pt x="f451" y="f452"/>
                      <a:pt x="f451" y="f452"/>
                      <a:pt x="f451" y="f452"/>
                    </a:cubicBezTo>
                    <a:cubicBezTo>
                      <a:pt x="f451" y="f452"/>
                      <a:pt x="f453" y="f452"/>
                      <a:pt x="f451" y="f452"/>
                    </a:cubicBezTo>
                    <a:cubicBezTo>
                      <a:pt x="f453" y="f452"/>
                      <a:pt x="f451" y="f452"/>
                      <a:pt x="f451" y="f452"/>
                    </a:cubicBezTo>
                    <a:close/>
                    <a:moveTo>
                      <a:pt x="f454" y="f455"/>
                    </a:moveTo>
                    <a:cubicBezTo>
                      <a:pt x="f456" y="f457"/>
                      <a:pt x="f458" y="f459"/>
                      <a:pt x="f460" y="f461"/>
                    </a:cubicBezTo>
                    <a:cubicBezTo>
                      <a:pt x="f460" y="f462"/>
                      <a:pt x="f463" y="f464"/>
                      <a:pt x="f463" y="f462"/>
                    </a:cubicBezTo>
                    <a:cubicBezTo>
                      <a:pt x="f465" y="f461"/>
                      <a:pt x="f466" y="f467"/>
                      <a:pt x="f466" y="f468"/>
                    </a:cubicBezTo>
                    <a:cubicBezTo>
                      <a:pt x="f454" y="f469"/>
                      <a:pt x="f454" y="f470"/>
                      <a:pt x="f454" y="f455"/>
                    </a:cubicBezTo>
                    <a:close/>
                  </a:path>
                </a:pathLst>
              </a:custGeom>
              <a:solidFill>
                <a:srgbClr val="00B050"/>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17" name="Freeform: Shape 30">
                <a:extLst>
                  <a:ext uri="{FF2B5EF4-FFF2-40B4-BE49-F238E27FC236}">
                    <a16:creationId xmlns:a16="http://schemas.microsoft.com/office/drawing/2014/main" id="{5EBAF76D-0F80-8BB3-3534-4AF01E8A4048}"/>
                  </a:ext>
                </a:extLst>
              </p:cNvPr>
              <p:cNvSpPr/>
              <p:nvPr/>
            </p:nvSpPr>
            <p:spPr>
              <a:xfrm>
                <a:off x="3370249" y="2050240"/>
                <a:ext cx="12380" cy="31930"/>
              </a:xfrm>
              <a:custGeom>
                <a:avLst/>
                <a:gdLst>
                  <a:gd name="f0" fmla="val 10800000"/>
                  <a:gd name="f1" fmla="val 5400000"/>
                  <a:gd name="f2" fmla="val 180"/>
                  <a:gd name="f3" fmla="val w"/>
                  <a:gd name="f4" fmla="val h"/>
                  <a:gd name="f5" fmla="val 0"/>
                  <a:gd name="f6" fmla="val 8200"/>
                  <a:gd name="f7" fmla="val 21149"/>
                  <a:gd name="f8" fmla="val 2700"/>
                  <a:gd name="f9" fmla="val 8100"/>
                  <a:gd name="f10" fmla="val 4050"/>
                  <a:gd name="f11" fmla="val 12600"/>
                  <a:gd name="f12" fmla="val 6750"/>
                  <a:gd name="f13" fmla="val 21150"/>
                  <a:gd name="f14" fmla="val 9450"/>
                  <a:gd name="f15" fmla="val 9900"/>
                  <a:gd name="f16" fmla="val 9000"/>
                  <a:gd name="f17" fmla="val 4950"/>
                  <a:gd name="f18" fmla="+- 0 0 -90"/>
                  <a:gd name="f19" fmla="*/ f3 1 8200"/>
                  <a:gd name="f20" fmla="*/ f4 1 21149"/>
                  <a:gd name="f21" fmla="val f5"/>
                  <a:gd name="f22" fmla="val f6"/>
                  <a:gd name="f23" fmla="val f7"/>
                  <a:gd name="f24" fmla="*/ f18 f0 1"/>
                  <a:gd name="f25" fmla="+- f23 0 f21"/>
                  <a:gd name="f26" fmla="+- f22 0 f21"/>
                  <a:gd name="f27" fmla="*/ f24 1 f2"/>
                  <a:gd name="f28" fmla="*/ f26 1 8200"/>
                  <a:gd name="f29" fmla="*/ f25 1 21149"/>
                  <a:gd name="f30" fmla="*/ 0 f26 1"/>
                  <a:gd name="f31" fmla="*/ 0 f25 1"/>
                  <a:gd name="f32" fmla="*/ 6750 f26 1"/>
                  <a:gd name="f33" fmla="*/ 21150 f25 1"/>
                  <a:gd name="f34" fmla="+- f27 0 f1"/>
                  <a:gd name="f35" fmla="*/ f30 1 8200"/>
                  <a:gd name="f36" fmla="*/ f31 1 21149"/>
                  <a:gd name="f37" fmla="*/ f32 1 8200"/>
                  <a:gd name="f38" fmla="*/ f33 1 21149"/>
                  <a:gd name="f39" fmla="*/ f21 1 f28"/>
                  <a:gd name="f40" fmla="*/ f22 1 f28"/>
                  <a:gd name="f41" fmla="*/ f21 1 f29"/>
                  <a:gd name="f42" fmla="*/ f23 1 f29"/>
                  <a:gd name="f43" fmla="*/ f35 1 f28"/>
                  <a:gd name="f44" fmla="*/ f36 1 f29"/>
                  <a:gd name="f45" fmla="*/ f37 1 f28"/>
                  <a:gd name="f46" fmla="*/ f38 1 f29"/>
                  <a:gd name="f47" fmla="*/ f39 f19 1"/>
                  <a:gd name="f48" fmla="*/ f40 f19 1"/>
                  <a:gd name="f49" fmla="*/ f42 f20 1"/>
                  <a:gd name="f50" fmla="*/ f41 f20 1"/>
                  <a:gd name="f51" fmla="*/ f43 f19 1"/>
                  <a:gd name="f52" fmla="*/ f44 f20 1"/>
                  <a:gd name="f53" fmla="*/ f45 f19 1"/>
                  <a:gd name="f54" fmla="*/ f46 f20 1"/>
                </a:gdLst>
                <a:ahLst/>
                <a:cxnLst>
                  <a:cxn ang="3cd4">
                    <a:pos x="hc" y="t"/>
                  </a:cxn>
                  <a:cxn ang="0">
                    <a:pos x="r" y="vc"/>
                  </a:cxn>
                  <a:cxn ang="cd4">
                    <a:pos x="hc" y="b"/>
                  </a:cxn>
                  <a:cxn ang="cd2">
                    <a:pos x="l" y="vc"/>
                  </a:cxn>
                  <a:cxn ang="f34">
                    <a:pos x="f51" y="f52"/>
                  </a:cxn>
                  <a:cxn ang="f34">
                    <a:pos x="f53" y="f54"/>
                  </a:cxn>
                  <a:cxn ang="f34">
                    <a:pos x="f51" y="f52"/>
                  </a:cxn>
                </a:cxnLst>
                <a:rect l="f47" t="f50" r="f48" b="f49"/>
                <a:pathLst>
                  <a:path w="8200" h="21149">
                    <a:moveTo>
                      <a:pt x="f5" y="f5"/>
                    </a:moveTo>
                    <a:cubicBezTo>
                      <a:pt x="f8" y="f9"/>
                      <a:pt x="f10" y="f11"/>
                      <a:pt x="f12" y="f13"/>
                    </a:cubicBezTo>
                    <a:cubicBezTo>
                      <a:pt x="f14" y="f15"/>
                      <a:pt x="f16" y="f17"/>
                      <a:pt x="f5" y="f5"/>
                    </a:cubicBezTo>
                    <a:close/>
                  </a:path>
                </a:pathLst>
              </a:custGeom>
              <a:solidFill>
                <a:srgbClr val="BE7E56"/>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sp>
          <p:nvSpPr>
            <p:cNvPr id="18" name="Freeform: Shape 10">
              <a:extLst>
                <a:ext uri="{FF2B5EF4-FFF2-40B4-BE49-F238E27FC236}">
                  <a16:creationId xmlns:a16="http://schemas.microsoft.com/office/drawing/2014/main" id="{5EEC50B4-AD40-7B44-C669-E29AB943EF30}"/>
                </a:ext>
              </a:extLst>
            </p:cNvPr>
            <p:cNvSpPr/>
            <p:nvPr/>
          </p:nvSpPr>
          <p:spPr>
            <a:xfrm>
              <a:off x="715417" y="5690649"/>
              <a:ext cx="148151" cy="287523"/>
            </a:xfrm>
            <a:custGeom>
              <a:avLst/>
              <a:gdLst>
                <a:gd name="f0" fmla="val 10800000"/>
                <a:gd name="f1" fmla="val 5400000"/>
                <a:gd name="f2" fmla="val 180"/>
                <a:gd name="f3" fmla="val w"/>
                <a:gd name="f4" fmla="val h"/>
                <a:gd name="f5" fmla="val 0"/>
                <a:gd name="f6" fmla="val 98111"/>
                <a:gd name="f7" fmla="val 190414"/>
                <a:gd name="f8" fmla="val 81912"/>
                <a:gd name="f9" fmla="val 242"/>
                <a:gd name="f10" fmla="val 66162"/>
                <a:gd name="f11" fmla="val 59642"/>
                <a:gd name="f12" fmla="val 76962"/>
                <a:gd name="f13" fmla="val 123543"/>
                <a:gd name="f14" fmla="val 98112"/>
                <a:gd name="f15" fmla="val 181143"/>
                <a:gd name="f16" fmla="val 94062"/>
                <a:gd name="f17" fmla="val 185192"/>
                <a:gd name="f18" fmla="val 45462"/>
                <a:gd name="f19" fmla="val 187442"/>
                <a:gd name="f20" fmla="val 36462"/>
                <a:gd name="f21" fmla="val 188793"/>
                <a:gd name="f22" fmla="val 28812"/>
                <a:gd name="f23" fmla="val 189692"/>
                <a:gd name="f24" fmla="val 20712"/>
                <a:gd name="f25" fmla="val 191942"/>
                <a:gd name="f26" fmla="val 13062"/>
                <a:gd name="f27" fmla="val -888"/>
                <a:gd name="f28" fmla="val 178442"/>
                <a:gd name="f29" fmla="val 12"/>
                <a:gd name="f30" fmla="val 162692"/>
                <a:gd name="f31" fmla="val 148293"/>
                <a:gd name="f32" fmla="val 134342"/>
                <a:gd name="f33" fmla="val 2712"/>
                <a:gd name="f34" fmla="val 119942"/>
                <a:gd name="f35" fmla="val 9912"/>
                <a:gd name="f36" fmla="val 107342"/>
                <a:gd name="f37" fmla="val 27462"/>
                <a:gd name="f38" fmla="val 77192"/>
                <a:gd name="f39" fmla="val 46812"/>
                <a:gd name="f40" fmla="val 47942"/>
                <a:gd name="f41" fmla="val 59412"/>
                <a:gd name="f42" fmla="val 15092"/>
                <a:gd name="f43" fmla="val 63012"/>
                <a:gd name="f44" fmla="val 6992"/>
                <a:gd name="f45" fmla="val 69762"/>
                <a:gd name="f46" fmla="val -1558"/>
                <a:gd name="f47" fmla="+- 0 0 -90"/>
                <a:gd name="f48" fmla="*/ f3 1 98111"/>
                <a:gd name="f49" fmla="*/ f4 1 190414"/>
                <a:gd name="f50" fmla="val f5"/>
                <a:gd name="f51" fmla="val f6"/>
                <a:gd name="f52" fmla="val f7"/>
                <a:gd name="f53" fmla="*/ f47 f0 1"/>
                <a:gd name="f54" fmla="+- f52 0 f50"/>
                <a:gd name="f55" fmla="+- f51 0 f50"/>
                <a:gd name="f56" fmla="*/ f53 1 f2"/>
                <a:gd name="f57" fmla="*/ f55 1 98111"/>
                <a:gd name="f58" fmla="*/ f54 1 190414"/>
                <a:gd name="f59" fmla="*/ 81912 f55 1"/>
                <a:gd name="f60" fmla="*/ 242 f54 1"/>
                <a:gd name="f61" fmla="*/ 98112 f55 1"/>
                <a:gd name="f62" fmla="*/ 181143 f54 1"/>
                <a:gd name="f63" fmla="*/ 36462 f55 1"/>
                <a:gd name="f64" fmla="*/ 188793 f54 1"/>
                <a:gd name="f65" fmla="*/ 13062 f55 1"/>
                <a:gd name="f66" fmla="*/ 12 f55 1"/>
                <a:gd name="f67" fmla="*/ 148293 f54 1"/>
                <a:gd name="f68" fmla="*/ 9912 f55 1"/>
                <a:gd name="f69" fmla="*/ 107342 f54 1"/>
                <a:gd name="f70" fmla="*/ 59412 f55 1"/>
                <a:gd name="f71" fmla="*/ 15092 f54 1"/>
                <a:gd name="f72" fmla="+- f56 0 f1"/>
                <a:gd name="f73" fmla="*/ f59 1 98111"/>
                <a:gd name="f74" fmla="*/ f60 1 190414"/>
                <a:gd name="f75" fmla="*/ f61 1 98111"/>
                <a:gd name="f76" fmla="*/ f62 1 190414"/>
                <a:gd name="f77" fmla="*/ f63 1 98111"/>
                <a:gd name="f78" fmla="*/ f64 1 190414"/>
                <a:gd name="f79" fmla="*/ f65 1 98111"/>
                <a:gd name="f80" fmla="*/ f66 1 98111"/>
                <a:gd name="f81" fmla="*/ f67 1 190414"/>
                <a:gd name="f82" fmla="*/ f68 1 98111"/>
                <a:gd name="f83" fmla="*/ f69 1 190414"/>
                <a:gd name="f84" fmla="*/ f70 1 98111"/>
                <a:gd name="f85" fmla="*/ f71 1 190414"/>
                <a:gd name="f86" fmla="*/ f50 1 f57"/>
                <a:gd name="f87" fmla="*/ f51 1 f57"/>
                <a:gd name="f88" fmla="*/ f50 1 f58"/>
                <a:gd name="f89" fmla="*/ f52 1 f58"/>
                <a:gd name="f90" fmla="*/ f73 1 f57"/>
                <a:gd name="f91" fmla="*/ f74 1 f58"/>
                <a:gd name="f92" fmla="*/ f75 1 f57"/>
                <a:gd name="f93" fmla="*/ f76 1 f58"/>
                <a:gd name="f94" fmla="*/ f77 1 f57"/>
                <a:gd name="f95" fmla="*/ f78 1 f58"/>
                <a:gd name="f96" fmla="*/ f79 1 f57"/>
                <a:gd name="f97" fmla="*/ f80 1 f57"/>
                <a:gd name="f98" fmla="*/ f81 1 f58"/>
                <a:gd name="f99" fmla="*/ f82 1 f57"/>
                <a:gd name="f100" fmla="*/ f83 1 f58"/>
                <a:gd name="f101" fmla="*/ f84 1 f57"/>
                <a:gd name="f102" fmla="*/ f85 1 f58"/>
                <a:gd name="f103" fmla="*/ f86 f48 1"/>
                <a:gd name="f104" fmla="*/ f87 f48 1"/>
                <a:gd name="f105" fmla="*/ f89 f49 1"/>
                <a:gd name="f106" fmla="*/ f88 f49 1"/>
                <a:gd name="f107" fmla="*/ f90 f48 1"/>
                <a:gd name="f108" fmla="*/ f91 f49 1"/>
                <a:gd name="f109" fmla="*/ f92 f48 1"/>
                <a:gd name="f110" fmla="*/ f93 f49 1"/>
                <a:gd name="f111" fmla="*/ f94 f48 1"/>
                <a:gd name="f112" fmla="*/ f95 f49 1"/>
                <a:gd name="f113" fmla="*/ f96 f48 1"/>
                <a:gd name="f114" fmla="*/ f97 f48 1"/>
                <a:gd name="f115" fmla="*/ f98 f49 1"/>
                <a:gd name="f116" fmla="*/ f99 f48 1"/>
                <a:gd name="f117" fmla="*/ f100 f49 1"/>
                <a:gd name="f118" fmla="*/ f101 f48 1"/>
                <a:gd name="f119" fmla="*/ f102 f49 1"/>
              </a:gdLst>
              <a:ahLst/>
              <a:cxnLst>
                <a:cxn ang="3cd4">
                  <a:pos x="hc" y="t"/>
                </a:cxn>
                <a:cxn ang="0">
                  <a:pos x="r" y="vc"/>
                </a:cxn>
                <a:cxn ang="cd4">
                  <a:pos x="hc" y="b"/>
                </a:cxn>
                <a:cxn ang="cd2">
                  <a:pos x="l" y="vc"/>
                </a:cxn>
                <a:cxn ang="f72">
                  <a:pos x="f107" y="f108"/>
                </a:cxn>
                <a:cxn ang="f72">
                  <a:pos x="f109" y="f110"/>
                </a:cxn>
                <a:cxn ang="f72">
                  <a:pos x="f111" y="f112"/>
                </a:cxn>
                <a:cxn ang="f72">
                  <a:pos x="f113" y="f112"/>
                </a:cxn>
                <a:cxn ang="f72">
                  <a:pos x="f114" y="f115"/>
                </a:cxn>
                <a:cxn ang="f72">
                  <a:pos x="f116" y="f117"/>
                </a:cxn>
                <a:cxn ang="f72">
                  <a:pos x="f118" y="f119"/>
                </a:cxn>
                <a:cxn ang="f72">
                  <a:pos x="f107" y="f108"/>
                </a:cxn>
              </a:cxnLst>
              <a:rect l="f103" t="f106" r="f104" b="f105"/>
              <a:pathLst>
                <a:path w="98111" h="190414">
                  <a:moveTo>
                    <a:pt x="f8" y="f9"/>
                  </a:moveTo>
                  <a:cubicBezTo>
                    <a:pt x="f10" y="f11"/>
                    <a:pt x="f12" y="f13"/>
                    <a:pt x="f14" y="f15"/>
                  </a:cubicBezTo>
                  <a:cubicBezTo>
                    <a:pt x="f16" y="f17"/>
                    <a:pt x="f18" y="f19"/>
                    <a:pt x="f20" y="f21"/>
                  </a:cubicBezTo>
                  <a:cubicBezTo>
                    <a:pt x="f22" y="f23"/>
                    <a:pt x="f24" y="f25"/>
                    <a:pt x="f26" y="f21"/>
                  </a:cubicBezTo>
                  <a:cubicBezTo>
                    <a:pt x="f27" y="f28"/>
                    <a:pt x="f29" y="f30"/>
                    <a:pt x="f29" y="f31"/>
                  </a:cubicBezTo>
                  <a:cubicBezTo>
                    <a:pt x="f29" y="f32"/>
                    <a:pt x="f33" y="f34"/>
                    <a:pt x="f35" y="f36"/>
                  </a:cubicBezTo>
                  <a:cubicBezTo>
                    <a:pt x="f37" y="f38"/>
                    <a:pt x="f39" y="f40"/>
                    <a:pt x="f41" y="f42"/>
                  </a:cubicBezTo>
                  <a:cubicBezTo>
                    <a:pt x="f43" y="f44"/>
                    <a:pt x="f45" y="f46"/>
                    <a:pt x="f8" y="f9"/>
                  </a:cubicBezTo>
                  <a:close/>
                </a:path>
              </a:pathLst>
            </a:custGeom>
            <a:solidFill>
              <a:srgbClr val="CBCBCB"/>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19" name="Freeform: Shape 11">
              <a:extLst>
                <a:ext uri="{FF2B5EF4-FFF2-40B4-BE49-F238E27FC236}">
                  <a16:creationId xmlns:a16="http://schemas.microsoft.com/office/drawing/2014/main" id="{E13D6F13-F6BD-F4D5-D90D-5E42E6E4ED04}"/>
                </a:ext>
              </a:extLst>
            </p:cNvPr>
            <p:cNvSpPr/>
            <p:nvPr/>
          </p:nvSpPr>
          <p:spPr>
            <a:xfrm>
              <a:off x="894146" y="4734278"/>
              <a:ext cx="502938" cy="576894"/>
            </a:xfrm>
            <a:custGeom>
              <a:avLst/>
              <a:gdLst>
                <a:gd name="f0" fmla="val 10800000"/>
                <a:gd name="f1" fmla="val 5400000"/>
                <a:gd name="f2" fmla="val 180"/>
                <a:gd name="f3" fmla="val w"/>
                <a:gd name="f4" fmla="val h"/>
                <a:gd name="f5" fmla="val 0"/>
                <a:gd name="f6" fmla="val 333072"/>
                <a:gd name="f7" fmla="val 382049"/>
                <a:gd name="f8" fmla="val 318600"/>
                <a:gd name="f9" fmla="val 351000"/>
                <a:gd name="f10" fmla="val 327150"/>
                <a:gd name="f11" fmla="val 360900"/>
                <a:gd name="f12" fmla="val 341100"/>
                <a:gd name="f13" fmla="val 367200"/>
                <a:gd name="f14" fmla="val 382050"/>
                <a:gd name="f15" fmla="val 270900"/>
                <a:gd name="f16" fmla="val 350100"/>
                <a:gd name="f17" fmla="val 230400"/>
                <a:gd name="f18" fmla="val 300600"/>
                <a:gd name="f19" fmla="val 189450"/>
                <a:gd name="f20" fmla="val 252000"/>
                <a:gd name="f21" fmla="val 132750"/>
                <a:gd name="f22" fmla="val 184500"/>
                <a:gd name="f23" fmla="val 78750"/>
                <a:gd name="f24" fmla="val 115200"/>
                <a:gd name="f25" fmla="val 22050"/>
                <a:gd name="f26" fmla="val 47250"/>
                <a:gd name="f27" fmla="val 16200"/>
                <a:gd name="f28" fmla="val 40500"/>
                <a:gd name="f29" fmla="val 5400"/>
                <a:gd name="f30" fmla="val 28800"/>
                <a:gd name="f31" fmla="val 21150"/>
                <a:gd name="f32" fmla="val 9450"/>
                <a:gd name="f33" fmla="val 12150"/>
                <a:gd name="f34" fmla="val 17100"/>
                <a:gd name="f35" fmla="val 5850"/>
                <a:gd name="f36" fmla="val 26550"/>
                <a:gd name="f37" fmla="val 38700"/>
                <a:gd name="f38" fmla="val 13500"/>
                <a:gd name="f39" fmla="val 313200"/>
                <a:gd name="f40" fmla="val 343800"/>
                <a:gd name="f41" fmla="+- 0 0 -90"/>
                <a:gd name="f42" fmla="*/ f3 1 333072"/>
                <a:gd name="f43" fmla="*/ f4 1 382049"/>
                <a:gd name="f44" fmla="val f5"/>
                <a:gd name="f45" fmla="val f6"/>
                <a:gd name="f46" fmla="val f7"/>
                <a:gd name="f47" fmla="*/ f41 f0 1"/>
                <a:gd name="f48" fmla="+- f46 0 f44"/>
                <a:gd name="f49" fmla="+- f45 0 f44"/>
                <a:gd name="f50" fmla="*/ f47 1 f2"/>
                <a:gd name="f51" fmla="*/ f49 1 333072"/>
                <a:gd name="f52" fmla="*/ f48 1 382049"/>
                <a:gd name="f53" fmla="*/ 318600 f49 1"/>
                <a:gd name="f54" fmla="*/ 351000 f48 1"/>
                <a:gd name="f55" fmla="*/ 327150 f49 1"/>
                <a:gd name="f56" fmla="*/ 382050 f48 1"/>
                <a:gd name="f57" fmla="*/ 189450 f49 1"/>
                <a:gd name="f58" fmla="*/ 252000 f48 1"/>
                <a:gd name="f59" fmla="*/ 22050 f49 1"/>
                <a:gd name="f60" fmla="*/ 47250 f48 1"/>
                <a:gd name="f61" fmla="*/ 0 f49 1"/>
                <a:gd name="f62" fmla="*/ 21150 f48 1"/>
                <a:gd name="f63" fmla="*/ 26550 f49 1"/>
                <a:gd name="f64" fmla="*/ 0 f48 1"/>
                <a:gd name="f65" fmla="+- f50 0 f1"/>
                <a:gd name="f66" fmla="*/ f53 1 333072"/>
                <a:gd name="f67" fmla="*/ f54 1 382049"/>
                <a:gd name="f68" fmla="*/ f55 1 333072"/>
                <a:gd name="f69" fmla="*/ f56 1 382049"/>
                <a:gd name="f70" fmla="*/ f57 1 333072"/>
                <a:gd name="f71" fmla="*/ f58 1 382049"/>
                <a:gd name="f72" fmla="*/ f59 1 333072"/>
                <a:gd name="f73" fmla="*/ f60 1 382049"/>
                <a:gd name="f74" fmla="*/ f61 1 333072"/>
                <a:gd name="f75" fmla="*/ f62 1 382049"/>
                <a:gd name="f76" fmla="*/ f63 1 333072"/>
                <a:gd name="f77" fmla="*/ f64 1 382049"/>
                <a:gd name="f78" fmla="*/ f44 1 f51"/>
                <a:gd name="f79" fmla="*/ f45 1 f51"/>
                <a:gd name="f80" fmla="*/ f44 1 f52"/>
                <a:gd name="f81" fmla="*/ f46 1 f52"/>
                <a:gd name="f82" fmla="*/ f66 1 f51"/>
                <a:gd name="f83" fmla="*/ f67 1 f52"/>
                <a:gd name="f84" fmla="*/ f68 1 f51"/>
                <a:gd name="f85" fmla="*/ f69 1 f52"/>
                <a:gd name="f86" fmla="*/ f70 1 f51"/>
                <a:gd name="f87" fmla="*/ f71 1 f52"/>
                <a:gd name="f88" fmla="*/ f72 1 f51"/>
                <a:gd name="f89" fmla="*/ f73 1 f52"/>
                <a:gd name="f90" fmla="*/ f74 1 f51"/>
                <a:gd name="f91" fmla="*/ f75 1 f52"/>
                <a:gd name="f92" fmla="*/ f76 1 f51"/>
                <a:gd name="f93" fmla="*/ f77 1 f52"/>
                <a:gd name="f94" fmla="*/ f78 f42 1"/>
                <a:gd name="f95" fmla="*/ f79 f42 1"/>
                <a:gd name="f96" fmla="*/ f81 f43 1"/>
                <a:gd name="f97" fmla="*/ f80 f43 1"/>
                <a:gd name="f98" fmla="*/ f82 f42 1"/>
                <a:gd name="f99" fmla="*/ f83 f43 1"/>
                <a:gd name="f100" fmla="*/ f84 f42 1"/>
                <a:gd name="f101" fmla="*/ f85 f43 1"/>
                <a:gd name="f102" fmla="*/ f86 f42 1"/>
                <a:gd name="f103" fmla="*/ f87 f43 1"/>
                <a:gd name="f104" fmla="*/ f88 f42 1"/>
                <a:gd name="f105" fmla="*/ f89 f43 1"/>
                <a:gd name="f106" fmla="*/ f90 f42 1"/>
                <a:gd name="f107" fmla="*/ f91 f43 1"/>
                <a:gd name="f108" fmla="*/ f92 f42 1"/>
                <a:gd name="f109" fmla="*/ f93 f43 1"/>
              </a:gdLst>
              <a:ahLst/>
              <a:cxnLst>
                <a:cxn ang="3cd4">
                  <a:pos x="hc" y="t"/>
                </a:cxn>
                <a:cxn ang="0">
                  <a:pos x="r" y="vc"/>
                </a:cxn>
                <a:cxn ang="cd4">
                  <a:pos x="hc" y="b"/>
                </a:cxn>
                <a:cxn ang="cd2">
                  <a:pos x="l" y="vc"/>
                </a:cxn>
                <a:cxn ang="f65">
                  <a:pos x="f98" y="f99"/>
                </a:cxn>
                <a:cxn ang="f65">
                  <a:pos x="f100" y="f101"/>
                </a:cxn>
                <a:cxn ang="f65">
                  <a:pos x="f102" y="f103"/>
                </a:cxn>
                <a:cxn ang="f65">
                  <a:pos x="f104" y="f105"/>
                </a:cxn>
                <a:cxn ang="f65">
                  <a:pos x="f106" y="f107"/>
                </a:cxn>
                <a:cxn ang="f65">
                  <a:pos x="f108" y="f109"/>
                </a:cxn>
                <a:cxn ang="f65">
                  <a:pos x="f98" y="f99"/>
                </a:cxn>
              </a:cxnLst>
              <a:rect l="f94" t="f97" r="f95" b="f96"/>
              <a:pathLst>
                <a:path w="333072" h="382049">
                  <a:moveTo>
                    <a:pt x="f8" y="f9"/>
                  </a:moveTo>
                  <a:cubicBezTo>
                    <a:pt x="f10" y="f11"/>
                    <a:pt x="f12" y="f13"/>
                    <a:pt x="f10" y="f14"/>
                  </a:cubicBezTo>
                  <a:cubicBezTo>
                    <a:pt x="f15" y="f16"/>
                    <a:pt x="f17" y="f18"/>
                    <a:pt x="f19" y="f20"/>
                  </a:cubicBezTo>
                  <a:cubicBezTo>
                    <a:pt x="f21" y="f22"/>
                    <a:pt x="f23" y="f24"/>
                    <a:pt x="f25" y="f26"/>
                  </a:cubicBezTo>
                  <a:cubicBezTo>
                    <a:pt x="f27" y="f28"/>
                    <a:pt x="f29" y="f30"/>
                    <a:pt x="f5" y="f31"/>
                  </a:cubicBezTo>
                  <a:cubicBezTo>
                    <a:pt x="f32" y="f33"/>
                    <a:pt x="f34" y="f35"/>
                    <a:pt x="f36" y="f5"/>
                  </a:cubicBezTo>
                  <a:cubicBezTo>
                    <a:pt x="f37" y="f38"/>
                    <a:pt x="f39" y="f40"/>
                    <a:pt x="f8" y="f9"/>
                  </a:cubicBezTo>
                  <a:close/>
                </a:path>
              </a:pathLst>
            </a:custGeom>
            <a:solidFill>
              <a:srgbClr val="FDDCA5"/>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20" name="Freeform: Shape 12">
              <a:extLst>
                <a:ext uri="{FF2B5EF4-FFF2-40B4-BE49-F238E27FC236}">
                  <a16:creationId xmlns:a16="http://schemas.microsoft.com/office/drawing/2014/main" id="{AB47C230-3684-DD87-BE7C-1892C3774F83}"/>
                </a:ext>
              </a:extLst>
            </p:cNvPr>
            <p:cNvSpPr/>
            <p:nvPr/>
          </p:nvSpPr>
          <p:spPr>
            <a:xfrm>
              <a:off x="873078" y="4759415"/>
              <a:ext cx="515063" cy="551758"/>
            </a:xfrm>
            <a:custGeom>
              <a:avLst/>
              <a:gdLst>
                <a:gd name="f0" fmla="val 10800000"/>
                <a:gd name="f1" fmla="val 5400000"/>
                <a:gd name="f2" fmla="val 180"/>
                <a:gd name="f3" fmla="val w"/>
                <a:gd name="f4" fmla="val h"/>
                <a:gd name="f5" fmla="val 0"/>
                <a:gd name="f6" fmla="val 341099"/>
                <a:gd name="f7" fmla="val 365399"/>
                <a:gd name="f8" fmla="val 18900"/>
                <a:gd name="f9" fmla="val 35550"/>
                <a:gd name="f10" fmla="val 19350"/>
                <a:gd name="f11" fmla="val 177300"/>
                <a:gd name="f12" fmla="val 194400"/>
                <a:gd name="f13" fmla="val 236250"/>
                <a:gd name="f14" fmla="val 265050"/>
                <a:gd name="f15" fmla="val 264600"/>
                <a:gd name="f16" fmla="val 298800"/>
                <a:gd name="f17" fmla="val 297000"/>
                <a:gd name="f18" fmla="val 328950"/>
                <a:gd name="f19" fmla="val 332100"/>
                <a:gd name="f20" fmla="val 355950"/>
                <a:gd name="f21" fmla="val 335700"/>
                <a:gd name="f22" fmla="val 358650"/>
                <a:gd name="f23" fmla="val 339750"/>
                <a:gd name="f24" fmla="val 360450"/>
                <a:gd name="f25" fmla="val 341100"/>
                <a:gd name="f26" fmla="val 365400"/>
                <a:gd name="f27" fmla="val 313650"/>
                <a:gd name="f28" fmla="val 360000"/>
                <a:gd name="f29" fmla="val 291150"/>
                <a:gd name="f30" fmla="val 342900"/>
                <a:gd name="f31" fmla="val 334800"/>
                <a:gd name="f32" fmla="val 222750"/>
                <a:gd name="f33" fmla="val 294300"/>
                <a:gd name="f34" fmla="val 13950"/>
                <a:gd name="f35" fmla="val 32850"/>
                <a:gd name="f36" fmla="val 14850"/>
                <a:gd name="f37" fmla="val 4950"/>
                <a:gd name="f38" fmla="val 9000"/>
                <a:gd name="f39" fmla="val 12150"/>
                <a:gd name="f40" fmla="+- 0 0 -90"/>
                <a:gd name="f41" fmla="*/ f3 1 341099"/>
                <a:gd name="f42" fmla="*/ f4 1 365399"/>
                <a:gd name="f43" fmla="val f5"/>
                <a:gd name="f44" fmla="val f6"/>
                <a:gd name="f45" fmla="val f7"/>
                <a:gd name="f46" fmla="*/ f40 f0 1"/>
                <a:gd name="f47" fmla="+- f45 0 f43"/>
                <a:gd name="f48" fmla="+- f44 0 f43"/>
                <a:gd name="f49" fmla="*/ f46 1 f2"/>
                <a:gd name="f50" fmla="*/ f48 1 341099"/>
                <a:gd name="f51" fmla="*/ f47 1 365399"/>
                <a:gd name="f52" fmla="*/ 18900 f48 1"/>
                <a:gd name="f53" fmla="*/ 0 f47 1"/>
                <a:gd name="f54" fmla="*/ 236250 f48 1"/>
                <a:gd name="f55" fmla="*/ 265050 f47 1"/>
                <a:gd name="f56" fmla="*/ 332100 f48 1"/>
                <a:gd name="f57" fmla="*/ 355950 f47 1"/>
                <a:gd name="f58" fmla="*/ 341100 f48 1"/>
                <a:gd name="f59" fmla="*/ 365400 f47 1"/>
                <a:gd name="f60" fmla="*/ 264600 f48 1"/>
                <a:gd name="f61" fmla="*/ 334800 f47 1"/>
                <a:gd name="f62" fmla="*/ 0 f48 1"/>
                <a:gd name="f63" fmla="*/ 14850 f47 1"/>
                <a:gd name="f64" fmla="+- f49 0 f1"/>
                <a:gd name="f65" fmla="*/ f52 1 341099"/>
                <a:gd name="f66" fmla="*/ f53 1 365399"/>
                <a:gd name="f67" fmla="*/ f54 1 341099"/>
                <a:gd name="f68" fmla="*/ f55 1 365399"/>
                <a:gd name="f69" fmla="*/ f56 1 341099"/>
                <a:gd name="f70" fmla="*/ f57 1 365399"/>
                <a:gd name="f71" fmla="*/ f58 1 341099"/>
                <a:gd name="f72" fmla="*/ f59 1 365399"/>
                <a:gd name="f73" fmla="*/ f60 1 341099"/>
                <a:gd name="f74" fmla="*/ f61 1 365399"/>
                <a:gd name="f75" fmla="*/ f62 1 341099"/>
                <a:gd name="f76" fmla="*/ f63 1 365399"/>
                <a:gd name="f77" fmla="*/ f43 1 f50"/>
                <a:gd name="f78" fmla="*/ f44 1 f50"/>
                <a:gd name="f79" fmla="*/ f43 1 f51"/>
                <a:gd name="f80" fmla="*/ f45 1 f51"/>
                <a:gd name="f81" fmla="*/ f65 1 f50"/>
                <a:gd name="f82" fmla="*/ f66 1 f51"/>
                <a:gd name="f83" fmla="*/ f67 1 f50"/>
                <a:gd name="f84" fmla="*/ f68 1 f51"/>
                <a:gd name="f85" fmla="*/ f69 1 f50"/>
                <a:gd name="f86" fmla="*/ f70 1 f51"/>
                <a:gd name="f87" fmla="*/ f71 1 f50"/>
                <a:gd name="f88" fmla="*/ f72 1 f51"/>
                <a:gd name="f89" fmla="*/ f73 1 f50"/>
                <a:gd name="f90" fmla="*/ f74 1 f51"/>
                <a:gd name="f91" fmla="*/ f75 1 f50"/>
                <a:gd name="f92" fmla="*/ f76 1 f51"/>
                <a:gd name="f93" fmla="*/ f77 f41 1"/>
                <a:gd name="f94" fmla="*/ f78 f41 1"/>
                <a:gd name="f95" fmla="*/ f80 f42 1"/>
                <a:gd name="f96" fmla="*/ f79 f42 1"/>
                <a:gd name="f97" fmla="*/ f81 f41 1"/>
                <a:gd name="f98" fmla="*/ f82 f42 1"/>
                <a:gd name="f99" fmla="*/ f83 f41 1"/>
                <a:gd name="f100" fmla="*/ f84 f42 1"/>
                <a:gd name="f101" fmla="*/ f85 f41 1"/>
                <a:gd name="f102" fmla="*/ f86 f42 1"/>
                <a:gd name="f103" fmla="*/ f87 f41 1"/>
                <a:gd name="f104" fmla="*/ f88 f42 1"/>
                <a:gd name="f105" fmla="*/ f89 f41 1"/>
                <a:gd name="f106" fmla="*/ f90 f42 1"/>
                <a:gd name="f107" fmla="*/ f91 f41 1"/>
                <a:gd name="f108" fmla="*/ f92 f42 1"/>
              </a:gdLst>
              <a:ahLst/>
              <a:cxnLst>
                <a:cxn ang="3cd4">
                  <a:pos x="hc" y="t"/>
                </a:cxn>
                <a:cxn ang="0">
                  <a:pos x="r" y="vc"/>
                </a:cxn>
                <a:cxn ang="cd4">
                  <a:pos x="hc" y="b"/>
                </a:cxn>
                <a:cxn ang="cd2">
                  <a:pos x="l" y="vc"/>
                </a:cxn>
                <a:cxn ang="f64">
                  <a:pos x="f97" y="f98"/>
                </a:cxn>
                <a:cxn ang="f64">
                  <a:pos x="f99" y="f100"/>
                </a:cxn>
                <a:cxn ang="f64">
                  <a:pos x="f101" y="f102"/>
                </a:cxn>
                <a:cxn ang="f64">
                  <a:pos x="f103" y="f104"/>
                </a:cxn>
                <a:cxn ang="f64">
                  <a:pos x="f105" y="f106"/>
                </a:cxn>
                <a:cxn ang="f64">
                  <a:pos x="f107" y="f108"/>
                </a:cxn>
                <a:cxn ang="f64">
                  <a:pos x="f97" y="f98"/>
                </a:cxn>
              </a:cxnLst>
              <a:rect l="f93" t="f96" r="f94" b="f95"/>
              <a:pathLst>
                <a:path w="341099" h="365399">
                  <a:moveTo>
                    <a:pt x="f8" y="f5"/>
                  </a:moveTo>
                  <a:cubicBezTo>
                    <a:pt x="f9" y="f10"/>
                    <a:pt x="f11" y="f12"/>
                    <a:pt x="f13" y="f14"/>
                  </a:cubicBezTo>
                  <a:cubicBezTo>
                    <a:pt x="f15" y="f16"/>
                    <a:pt x="f17" y="f18"/>
                    <a:pt x="f19" y="f20"/>
                  </a:cubicBezTo>
                  <a:cubicBezTo>
                    <a:pt x="f21" y="f22"/>
                    <a:pt x="f23" y="f24"/>
                    <a:pt x="f25" y="f26"/>
                  </a:cubicBezTo>
                  <a:cubicBezTo>
                    <a:pt x="f27" y="f28"/>
                    <a:pt x="f29" y="f30"/>
                    <a:pt x="f15" y="f31"/>
                  </a:cubicBezTo>
                  <a:cubicBezTo>
                    <a:pt x="f32" y="f33"/>
                    <a:pt x="f34" y="f35"/>
                    <a:pt x="f5" y="f36"/>
                  </a:cubicBezTo>
                  <a:cubicBezTo>
                    <a:pt x="f37" y="f38"/>
                    <a:pt x="f39" y="f37"/>
                    <a:pt x="f8" y="f5"/>
                  </a:cubicBezTo>
                  <a:close/>
                </a:path>
              </a:pathLst>
            </a:custGeom>
            <a:solidFill>
              <a:srgbClr val="BCA173"/>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21" name="Freeform: Shape 13">
              <a:extLst>
                <a:ext uri="{FF2B5EF4-FFF2-40B4-BE49-F238E27FC236}">
                  <a16:creationId xmlns:a16="http://schemas.microsoft.com/office/drawing/2014/main" id="{C642060B-71E8-6868-BFB2-E6F4FC1E178E}"/>
                </a:ext>
              </a:extLst>
            </p:cNvPr>
            <p:cNvSpPr/>
            <p:nvPr/>
          </p:nvSpPr>
          <p:spPr>
            <a:xfrm>
              <a:off x="1241371" y="4980087"/>
              <a:ext cx="143121" cy="175482"/>
            </a:xfrm>
            <a:custGeom>
              <a:avLst/>
              <a:gdLst>
                <a:gd name="f0" fmla="val 10800000"/>
                <a:gd name="f1" fmla="val 5400000"/>
                <a:gd name="f2" fmla="val 180"/>
                <a:gd name="f3" fmla="val w"/>
                <a:gd name="f4" fmla="val h"/>
                <a:gd name="f5" fmla="val 0"/>
                <a:gd name="f6" fmla="val 94783"/>
                <a:gd name="f7" fmla="val 116212"/>
                <a:gd name="f8" fmla="val 37800"/>
                <a:gd name="f9" fmla="val 116213"/>
                <a:gd name="f10" fmla="val 25200"/>
                <a:gd name="f11" fmla="val 100912"/>
                <a:gd name="f12" fmla="val 12600"/>
                <a:gd name="f13" fmla="val 85613"/>
                <a:gd name="f14" fmla="val 70313"/>
                <a:gd name="f15" fmla="val 22950"/>
                <a:gd name="f16" fmla="val 43313"/>
                <a:gd name="f17" fmla="val 52200"/>
                <a:gd name="f18" fmla="val 24412"/>
                <a:gd name="f19" fmla="val 80100"/>
                <a:gd name="f20" fmla="val 3262"/>
                <a:gd name="f21" fmla="val 84600"/>
                <a:gd name="f22" fmla="val 113"/>
                <a:gd name="f23" fmla="val 90450"/>
                <a:gd name="f24" fmla="val -3488"/>
                <a:gd name="f25" fmla="val 93600"/>
                <a:gd name="f26" fmla="val 6863"/>
                <a:gd name="f27" fmla="val 101700"/>
                <a:gd name="f28" fmla="val 35213"/>
                <a:gd name="f29" fmla="val 66600"/>
                <a:gd name="f30" fmla="val 104963"/>
                <a:gd name="f31" fmla="+- 0 0 -90"/>
                <a:gd name="f32" fmla="*/ f3 1 94783"/>
                <a:gd name="f33" fmla="*/ f4 1 116212"/>
                <a:gd name="f34" fmla="val f5"/>
                <a:gd name="f35" fmla="val f6"/>
                <a:gd name="f36" fmla="val f7"/>
                <a:gd name="f37" fmla="*/ f31 f0 1"/>
                <a:gd name="f38" fmla="+- f36 0 f34"/>
                <a:gd name="f39" fmla="+- f35 0 f34"/>
                <a:gd name="f40" fmla="*/ f37 1 f2"/>
                <a:gd name="f41" fmla="*/ f39 1 94783"/>
                <a:gd name="f42" fmla="*/ f38 1 116212"/>
                <a:gd name="f43" fmla="*/ 37800 f39 1"/>
                <a:gd name="f44" fmla="*/ 116213 f38 1"/>
                <a:gd name="f45" fmla="*/ 0 f39 1"/>
                <a:gd name="f46" fmla="*/ 70313 f38 1"/>
                <a:gd name="f47" fmla="*/ 80100 f39 1"/>
                <a:gd name="f48" fmla="*/ 3262 f38 1"/>
                <a:gd name="f49" fmla="*/ 93600 f39 1"/>
                <a:gd name="f50" fmla="*/ 6863 f38 1"/>
                <a:gd name="f51" fmla="+- f40 0 f1"/>
                <a:gd name="f52" fmla="*/ f43 1 94783"/>
                <a:gd name="f53" fmla="*/ f44 1 116212"/>
                <a:gd name="f54" fmla="*/ f45 1 94783"/>
                <a:gd name="f55" fmla="*/ f46 1 116212"/>
                <a:gd name="f56" fmla="*/ f47 1 94783"/>
                <a:gd name="f57" fmla="*/ f48 1 116212"/>
                <a:gd name="f58" fmla="*/ f49 1 94783"/>
                <a:gd name="f59" fmla="*/ f50 1 116212"/>
                <a:gd name="f60" fmla="*/ f34 1 f41"/>
                <a:gd name="f61" fmla="*/ f35 1 f41"/>
                <a:gd name="f62" fmla="*/ f34 1 f42"/>
                <a:gd name="f63" fmla="*/ f36 1 f42"/>
                <a:gd name="f64" fmla="*/ f52 1 f41"/>
                <a:gd name="f65" fmla="*/ f53 1 f42"/>
                <a:gd name="f66" fmla="*/ f54 1 f41"/>
                <a:gd name="f67" fmla="*/ f55 1 f42"/>
                <a:gd name="f68" fmla="*/ f56 1 f41"/>
                <a:gd name="f69" fmla="*/ f57 1 f42"/>
                <a:gd name="f70" fmla="*/ f58 1 f41"/>
                <a:gd name="f71" fmla="*/ f59 1 f42"/>
                <a:gd name="f72" fmla="*/ f60 f32 1"/>
                <a:gd name="f73" fmla="*/ f61 f32 1"/>
                <a:gd name="f74" fmla="*/ f63 f33 1"/>
                <a:gd name="f75" fmla="*/ f62 f33 1"/>
                <a:gd name="f76" fmla="*/ f64 f32 1"/>
                <a:gd name="f77" fmla="*/ f65 f33 1"/>
                <a:gd name="f78" fmla="*/ f66 f32 1"/>
                <a:gd name="f79" fmla="*/ f67 f33 1"/>
                <a:gd name="f80" fmla="*/ f68 f32 1"/>
                <a:gd name="f81" fmla="*/ f69 f33 1"/>
                <a:gd name="f82" fmla="*/ f70 f32 1"/>
                <a:gd name="f83" fmla="*/ f71 f33 1"/>
              </a:gdLst>
              <a:ahLst/>
              <a:cxnLst>
                <a:cxn ang="3cd4">
                  <a:pos x="hc" y="t"/>
                </a:cxn>
                <a:cxn ang="0">
                  <a:pos x="r" y="vc"/>
                </a:cxn>
                <a:cxn ang="cd4">
                  <a:pos x="hc" y="b"/>
                </a:cxn>
                <a:cxn ang="cd2">
                  <a:pos x="l" y="vc"/>
                </a:cxn>
                <a:cxn ang="f51">
                  <a:pos x="f76" y="f77"/>
                </a:cxn>
                <a:cxn ang="f51">
                  <a:pos x="f78" y="f79"/>
                </a:cxn>
                <a:cxn ang="f51">
                  <a:pos x="f80" y="f81"/>
                </a:cxn>
                <a:cxn ang="f51">
                  <a:pos x="f82" y="f83"/>
                </a:cxn>
                <a:cxn ang="f51">
                  <a:pos x="f76" y="f77"/>
                </a:cxn>
              </a:cxnLst>
              <a:rect l="f72" t="f75" r="f73" b="f74"/>
              <a:pathLst>
                <a:path w="94783" h="116212">
                  <a:moveTo>
                    <a:pt x="f8" y="f9"/>
                  </a:moveTo>
                  <a:cubicBezTo>
                    <a:pt x="f10" y="f11"/>
                    <a:pt x="f12" y="f13"/>
                    <a:pt x="f5" y="f14"/>
                  </a:cubicBezTo>
                  <a:cubicBezTo>
                    <a:pt x="f15" y="f16"/>
                    <a:pt x="f17" y="f18"/>
                    <a:pt x="f19" y="f20"/>
                  </a:cubicBezTo>
                  <a:cubicBezTo>
                    <a:pt x="f21" y="f22"/>
                    <a:pt x="f23" y="f24"/>
                    <a:pt x="f25" y="f26"/>
                  </a:cubicBezTo>
                  <a:cubicBezTo>
                    <a:pt x="f27" y="f28"/>
                    <a:pt x="f29" y="f30"/>
                    <a:pt x="f8" y="f9"/>
                  </a:cubicBezTo>
                  <a:close/>
                </a:path>
              </a:pathLst>
            </a:custGeom>
            <a:solidFill>
              <a:srgbClr val="FFFFFF"/>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22" name="Freeform: Shape 22">
              <a:extLst>
                <a:ext uri="{FF2B5EF4-FFF2-40B4-BE49-F238E27FC236}">
                  <a16:creationId xmlns:a16="http://schemas.microsoft.com/office/drawing/2014/main" id="{3BF77A60-A3AA-140B-C211-CA891E2D65CD}"/>
                </a:ext>
              </a:extLst>
            </p:cNvPr>
            <p:cNvSpPr/>
            <p:nvPr/>
          </p:nvSpPr>
          <p:spPr>
            <a:xfrm>
              <a:off x="813331" y="5200064"/>
              <a:ext cx="2028870" cy="780486"/>
            </a:xfrm>
            <a:custGeom>
              <a:avLst/>
              <a:gdLst>
                <a:gd name="f0" fmla="val 10800000"/>
                <a:gd name="f1" fmla="val 5400000"/>
                <a:gd name="f2" fmla="val 180"/>
                <a:gd name="f3" fmla="val w"/>
                <a:gd name="f4" fmla="val h"/>
                <a:gd name="f5" fmla="val 0"/>
                <a:gd name="f6" fmla="val 1343618"/>
                <a:gd name="f7" fmla="val 516876"/>
                <a:gd name="f8" fmla="val 1338270"/>
                <a:gd name="f9" fmla="val 174828"/>
                <a:gd name="f10" fmla="val 1319370"/>
                <a:gd name="f11" fmla="val 132078"/>
                <a:gd name="f12" fmla="val 1294170"/>
                <a:gd name="f13" fmla="val 93378"/>
                <a:gd name="f14" fmla="val 1263120"/>
                <a:gd name="f15" fmla="val 58728"/>
                <a:gd name="f16" fmla="val 1243770"/>
                <a:gd name="f17" fmla="val 37128"/>
                <a:gd name="f18" fmla="val 1221720"/>
                <a:gd name="f19" fmla="val 17778"/>
                <a:gd name="f20" fmla="val 1194270"/>
                <a:gd name="f21" fmla="val 6078"/>
                <a:gd name="f22" fmla="val 1151070"/>
                <a:gd name="f23" fmla="val -12822"/>
                <a:gd name="f24" fmla="val 1087620"/>
                <a:gd name="f25" fmla="val 17328"/>
                <a:gd name="f26" fmla="val 1045320"/>
                <a:gd name="f27" fmla="val 29028"/>
                <a:gd name="f28" fmla="val 988620"/>
                <a:gd name="f29" fmla="val 44328"/>
                <a:gd name="f30" fmla="val 929670"/>
                <a:gd name="f31" fmla="val 55578"/>
                <a:gd name="f32" fmla="val 874320"/>
                <a:gd name="f33" fmla="val 73128"/>
                <a:gd name="f34" fmla="val 860370"/>
                <a:gd name="f35" fmla="val 79428"/>
                <a:gd name="f36" fmla="val 845070"/>
                <a:gd name="f37" fmla="val 80778"/>
                <a:gd name="f38" fmla="val 830670"/>
                <a:gd name="f39" fmla="val 85728"/>
                <a:gd name="f40" fmla="val 825720"/>
                <a:gd name="f41" fmla="val 87978"/>
                <a:gd name="f42" fmla="val 820770"/>
                <a:gd name="f43" fmla="val 89328"/>
                <a:gd name="f44" fmla="val 815820"/>
                <a:gd name="f45" fmla="val 90678"/>
                <a:gd name="f46" fmla="val 808620"/>
                <a:gd name="f47" fmla="val 92478"/>
                <a:gd name="f48" fmla="val 801420"/>
                <a:gd name="f49" fmla="val 94728"/>
                <a:gd name="f50" fmla="val 794220"/>
                <a:gd name="f51" fmla="val 96978"/>
                <a:gd name="f52" fmla="val 776670"/>
                <a:gd name="f53" fmla="val 102378"/>
                <a:gd name="f54" fmla="val 756870"/>
                <a:gd name="f55" fmla="val 105078"/>
                <a:gd name="f56" fmla="val 744270"/>
                <a:gd name="f57" fmla="val 119928"/>
                <a:gd name="f58" fmla="val 731670"/>
                <a:gd name="f59" fmla="val 134778"/>
                <a:gd name="f60" fmla="val 716370"/>
                <a:gd name="f61" fmla="val 143778"/>
                <a:gd name="f62" fmla="val 699270"/>
                <a:gd name="f63" fmla="val 151428"/>
                <a:gd name="f64" fmla="val 683070"/>
                <a:gd name="f65" fmla="val 158178"/>
                <a:gd name="f66" fmla="val 667770"/>
                <a:gd name="f67" fmla="val 167178"/>
                <a:gd name="f68" fmla="val 662370"/>
                <a:gd name="f69" fmla="val 184728"/>
                <a:gd name="f70" fmla="val 656520"/>
                <a:gd name="f71" fmla="val 204978"/>
                <a:gd name="f72" fmla="val 644370"/>
                <a:gd name="f73" fmla="val 220278"/>
                <a:gd name="f74" fmla="val 628620"/>
                <a:gd name="f75" fmla="val 233778"/>
                <a:gd name="f76" fmla="val 627720"/>
                <a:gd name="f77" fmla="val 234228"/>
                <a:gd name="f78" fmla="val 627270"/>
                <a:gd name="f79" fmla="val 234678"/>
                <a:gd name="f80" fmla="val 626370"/>
                <a:gd name="f81" fmla="val 625920"/>
                <a:gd name="f82" fmla="val 624570"/>
                <a:gd name="f83" fmla="val 222528"/>
                <a:gd name="f84" fmla="val 630420"/>
                <a:gd name="f85" fmla="val 211728"/>
                <a:gd name="f86" fmla="val 637170"/>
                <a:gd name="f87" fmla="val 201378"/>
                <a:gd name="f88" fmla="val 650220"/>
                <a:gd name="f89" fmla="val 178428"/>
                <a:gd name="f90" fmla="val 670020"/>
                <a:gd name="f91" fmla="val 159078"/>
                <a:gd name="f92" fmla="val 676320"/>
                <a:gd name="f93" fmla="val 676770"/>
                <a:gd name="f94" fmla="val 129828"/>
                <a:gd name="f95" fmla="val 127578"/>
                <a:gd name="f96" fmla="val 125328"/>
                <a:gd name="f97" fmla="val 672270"/>
                <a:gd name="f98" fmla="val 97878"/>
                <a:gd name="f99" fmla="val 650670"/>
                <a:gd name="f100" fmla="val 83928"/>
                <a:gd name="f101" fmla="val 629970"/>
                <a:gd name="f102" fmla="val 70428"/>
                <a:gd name="f103" fmla="val 604770"/>
                <a:gd name="f104" fmla="val 54228"/>
                <a:gd name="f105" fmla="val 575520"/>
                <a:gd name="f106" fmla="val 45228"/>
                <a:gd name="f107" fmla="val 548070"/>
                <a:gd name="f108" fmla="val 33528"/>
                <a:gd name="f109" fmla="val 541770"/>
                <a:gd name="f110" fmla="val 31278"/>
                <a:gd name="f111" fmla="val 535470"/>
                <a:gd name="f112" fmla="val 529170"/>
                <a:gd name="f113" fmla="val 26778"/>
                <a:gd name="f114" fmla="val 511620"/>
                <a:gd name="f115" fmla="val 21378"/>
                <a:gd name="f116" fmla="val 494970"/>
                <a:gd name="f117" fmla="val 13728"/>
                <a:gd name="f118" fmla="val 476070"/>
                <a:gd name="f119" fmla="val 15078"/>
                <a:gd name="f120" fmla="val 465270"/>
                <a:gd name="f121" fmla="val 18228"/>
                <a:gd name="f122" fmla="val 454470"/>
                <a:gd name="f123" fmla="val 443670"/>
                <a:gd name="f124" fmla="val 15528"/>
                <a:gd name="f125" fmla="val 422520"/>
                <a:gd name="f126" fmla="val 406320"/>
                <a:gd name="f127" fmla="val 28128"/>
                <a:gd name="f128" fmla="val 388320"/>
                <a:gd name="f129" fmla="val 35778"/>
                <a:gd name="f130" fmla="val 383370"/>
                <a:gd name="f131" fmla="val 38478"/>
                <a:gd name="f132" fmla="val 378870"/>
                <a:gd name="f133" fmla="val 40728"/>
                <a:gd name="f134" fmla="val 375270"/>
                <a:gd name="f135" fmla="val 369420"/>
                <a:gd name="f136" fmla="val 53778"/>
                <a:gd name="f137" fmla="val 381120"/>
                <a:gd name="f138" fmla="val 60078"/>
                <a:gd name="f139" fmla="val 378420"/>
                <a:gd name="f140" fmla="val 68178"/>
                <a:gd name="f141" fmla="val 361770"/>
                <a:gd name="f142" fmla="val 63228"/>
                <a:gd name="f143" fmla="val 353670"/>
                <a:gd name="f144" fmla="val 59628"/>
                <a:gd name="f145" fmla="val 338370"/>
                <a:gd name="f146" fmla="val 52878"/>
                <a:gd name="f147" fmla="val 323970"/>
                <a:gd name="f148" fmla="val 43428"/>
                <a:gd name="f149" fmla="val 306420"/>
                <a:gd name="f150" fmla="val 289770"/>
                <a:gd name="f151" fmla="val 47928"/>
                <a:gd name="f152" fmla="val 272220"/>
                <a:gd name="f153" fmla="val 255120"/>
                <a:gd name="f154" fmla="val 46578"/>
                <a:gd name="f155" fmla="val 224970"/>
                <a:gd name="f156" fmla="val 51528"/>
                <a:gd name="f157" fmla="val 209220"/>
                <a:gd name="f158" fmla="val 75378"/>
                <a:gd name="f159" fmla="val 191220"/>
                <a:gd name="f160" fmla="val 96078"/>
                <a:gd name="f161" fmla="val 159270"/>
                <a:gd name="f162" fmla="val 132528"/>
                <a:gd name="f163" fmla="val 131820"/>
                <a:gd name="f164" fmla="val 170778"/>
                <a:gd name="f165" fmla="val 97170"/>
                <a:gd name="f166" fmla="val 204528"/>
                <a:gd name="f167" fmla="val 59820"/>
                <a:gd name="f168" fmla="val 240978"/>
                <a:gd name="f169" fmla="val 28770"/>
                <a:gd name="f170" fmla="val 288228"/>
                <a:gd name="f171" fmla="val 11220"/>
                <a:gd name="f172" fmla="val 337728"/>
                <a:gd name="f173" fmla="val -5880"/>
                <a:gd name="f174" fmla="val 393978"/>
                <a:gd name="f175" fmla="val -3630"/>
                <a:gd name="f176" fmla="val 449328"/>
                <a:gd name="f177" fmla="val 19320"/>
                <a:gd name="f178" fmla="val 503778"/>
                <a:gd name="f179" fmla="val 29220"/>
                <a:gd name="f180" fmla="val 525828"/>
                <a:gd name="f181" fmla="val 69720"/>
                <a:gd name="f182" fmla="val 513678"/>
                <a:gd name="f183" fmla="val 92220"/>
                <a:gd name="f184" fmla="val 512328"/>
                <a:gd name="f185" fmla="val 125520"/>
                <a:gd name="f186" fmla="val 510528"/>
                <a:gd name="f187" fmla="val 158820"/>
                <a:gd name="f188" fmla="val 508728"/>
                <a:gd name="f189" fmla="val 192570"/>
                <a:gd name="f190" fmla="val 506928"/>
                <a:gd name="f191" fmla="val 272670"/>
                <a:gd name="f192" fmla="val 359520"/>
                <a:gd name="f193" fmla="val 437820"/>
                <a:gd name="f194" fmla="val 487128"/>
                <a:gd name="f195" fmla="val 518820"/>
                <a:gd name="f196" fmla="val 469578"/>
                <a:gd name="f197" fmla="val 513870"/>
                <a:gd name="f198" fmla="val 460128"/>
                <a:gd name="f199" fmla="val 517020"/>
                <a:gd name="f200" fmla="val 397128"/>
                <a:gd name="f201" fmla="val 522870"/>
                <a:gd name="f202" fmla="val 391278"/>
                <a:gd name="f203" fmla="val 528720"/>
                <a:gd name="f204" fmla="val 384978"/>
                <a:gd name="f205" fmla="val 534570"/>
                <a:gd name="f206" fmla="val 379128"/>
                <a:gd name="f207" fmla="val 536370"/>
                <a:gd name="f208" fmla="val 377778"/>
                <a:gd name="f209" fmla="val 537720"/>
                <a:gd name="f210" fmla="val 375978"/>
                <a:gd name="f211" fmla="val 539070"/>
                <a:gd name="f212" fmla="val 374178"/>
                <a:gd name="f213" fmla="val 552570"/>
                <a:gd name="f214" fmla="val 372828"/>
                <a:gd name="f215" fmla="val 562920"/>
                <a:gd name="f216" fmla="val 571020"/>
                <a:gd name="f217" fmla="val 389928"/>
                <a:gd name="f218" fmla="val 577320"/>
                <a:gd name="f219" fmla="val 399378"/>
                <a:gd name="f220" fmla="val 587220"/>
                <a:gd name="f221" fmla="val 405678"/>
                <a:gd name="f222" fmla="val 599370"/>
                <a:gd name="f223" fmla="val 620070"/>
                <a:gd name="f224" fmla="val 406128"/>
                <a:gd name="f225" fmla="val 641220"/>
                <a:gd name="f226" fmla="val 404328"/>
                <a:gd name="f227" fmla="val 661920"/>
                <a:gd name="f228" fmla="val 403878"/>
                <a:gd name="f229" fmla="val 710520"/>
                <a:gd name="f230" fmla="val 402528"/>
                <a:gd name="f231" fmla="val 748770"/>
                <a:gd name="f232" fmla="val 368328"/>
                <a:gd name="f233" fmla="val 358878"/>
                <a:gd name="f234" fmla="val 800970"/>
                <a:gd name="f235" fmla="val 361128"/>
                <a:gd name="f236" fmla="val 809070"/>
                <a:gd name="f237" fmla="val 361578"/>
                <a:gd name="f238" fmla="val 818970"/>
                <a:gd name="f239" fmla="val 360678"/>
                <a:gd name="f240" fmla="val 829320"/>
                <a:gd name="f241" fmla="val 355728"/>
                <a:gd name="f242" fmla="val 838770"/>
                <a:gd name="f243" fmla="val 348528"/>
                <a:gd name="f244" fmla="val 338628"/>
                <a:gd name="f245" fmla="val 864420"/>
                <a:gd name="f246" fmla="val 326478"/>
                <a:gd name="f247" fmla="val 880170"/>
                <a:gd name="f248" fmla="val 307578"/>
                <a:gd name="f249" fmla="val 903570"/>
                <a:gd name="f250" fmla="val 301728"/>
                <a:gd name="f251" fmla="val 906720"/>
                <a:gd name="f252" fmla="val 300378"/>
                <a:gd name="f253" fmla="val 909870"/>
                <a:gd name="f254" fmla="val 298128"/>
                <a:gd name="f255" fmla="val 913470"/>
                <a:gd name="f256" fmla="val 297228"/>
                <a:gd name="f257" fmla="val 1006620"/>
                <a:gd name="f258" fmla="val 270678"/>
                <a:gd name="f259" fmla="val 1101570"/>
                <a:gd name="f260" fmla="val 251778"/>
                <a:gd name="f261" fmla="val 1196070"/>
                <a:gd name="f262" fmla="val 229728"/>
                <a:gd name="f263" fmla="val 218478"/>
                <a:gd name="f264" fmla="val 1291470"/>
                <a:gd name="f265" fmla="val 206328"/>
                <a:gd name="f266" fmla="val 1340070"/>
                <a:gd name="f267" fmla="val 198228"/>
                <a:gd name="f268" fmla="val 1347270"/>
                <a:gd name="f269" fmla="val 191028"/>
                <a:gd name="f270" fmla="val 1341870"/>
                <a:gd name="f271" fmla="val 182478"/>
                <a:gd name="f272" fmla="+- 0 0 -90"/>
                <a:gd name="f273" fmla="*/ f3 1 1343618"/>
                <a:gd name="f274" fmla="*/ f4 1 516876"/>
                <a:gd name="f275" fmla="val f5"/>
                <a:gd name="f276" fmla="val f6"/>
                <a:gd name="f277" fmla="val f7"/>
                <a:gd name="f278" fmla="*/ f272 f0 1"/>
                <a:gd name="f279" fmla="+- f277 0 f275"/>
                <a:gd name="f280" fmla="+- f276 0 f275"/>
                <a:gd name="f281" fmla="*/ f278 1 f2"/>
                <a:gd name="f282" fmla="*/ f280 1 1343618"/>
                <a:gd name="f283" fmla="*/ f279 1 516876"/>
                <a:gd name="f284" fmla="*/ 1338270 f280 1"/>
                <a:gd name="f285" fmla="*/ 174828 f279 1"/>
                <a:gd name="f286" fmla="*/ 1263120 f280 1"/>
                <a:gd name="f287" fmla="*/ 58728 f279 1"/>
                <a:gd name="f288" fmla="*/ 1194270 f280 1"/>
                <a:gd name="f289" fmla="*/ 6078 f279 1"/>
                <a:gd name="f290" fmla="*/ 1045320 f280 1"/>
                <a:gd name="f291" fmla="*/ 29028 f279 1"/>
                <a:gd name="f292" fmla="*/ 874320 f280 1"/>
                <a:gd name="f293" fmla="*/ 73128 f279 1"/>
                <a:gd name="f294" fmla="*/ 830670 f280 1"/>
                <a:gd name="f295" fmla="*/ 85728 f279 1"/>
                <a:gd name="f296" fmla="*/ 815820 f280 1"/>
                <a:gd name="f297" fmla="*/ 90678 f279 1"/>
                <a:gd name="f298" fmla="*/ 794220 f280 1"/>
                <a:gd name="f299" fmla="*/ 96978 f279 1"/>
                <a:gd name="f300" fmla="*/ 744270 f280 1"/>
                <a:gd name="f301" fmla="*/ 119928 f279 1"/>
                <a:gd name="f302" fmla="*/ 699270 f280 1"/>
                <a:gd name="f303" fmla="*/ 151428 f279 1"/>
                <a:gd name="f304" fmla="*/ 662370 f280 1"/>
                <a:gd name="f305" fmla="*/ 184728 f279 1"/>
                <a:gd name="f306" fmla="*/ 628620 f280 1"/>
                <a:gd name="f307" fmla="*/ 233778 f279 1"/>
                <a:gd name="f308" fmla="*/ 626370 f280 1"/>
                <a:gd name="f309" fmla="*/ 234678 f279 1"/>
                <a:gd name="f310" fmla="*/ 624570 f280 1"/>
                <a:gd name="f311" fmla="*/ 234228 f279 1"/>
                <a:gd name="f312" fmla="*/ 637170 f280 1"/>
                <a:gd name="f313" fmla="*/ 201378 f279 1"/>
                <a:gd name="f314" fmla="*/ 676320 f280 1"/>
                <a:gd name="f315" fmla="*/ 132078 f279 1"/>
                <a:gd name="f316" fmla="*/ 125328 f279 1"/>
                <a:gd name="f317" fmla="*/ 629970 f280 1"/>
                <a:gd name="f318" fmla="*/ 70428 f279 1"/>
                <a:gd name="f319" fmla="*/ 548070 f280 1"/>
                <a:gd name="f320" fmla="*/ 33528 f279 1"/>
                <a:gd name="f321" fmla="*/ 529170 f280 1"/>
                <a:gd name="f322" fmla="*/ 26778 f279 1"/>
                <a:gd name="f323" fmla="*/ 476070 f280 1"/>
                <a:gd name="f324" fmla="*/ 15078 f279 1"/>
                <a:gd name="f325" fmla="*/ 443670 f280 1"/>
                <a:gd name="f326" fmla="*/ 15528 f279 1"/>
                <a:gd name="f327" fmla="*/ 388320 f280 1"/>
                <a:gd name="f328" fmla="*/ 35778 f279 1"/>
                <a:gd name="f329" fmla="*/ 375270 f280 1"/>
                <a:gd name="f330" fmla="*/ 45228 f279 1"/>
                <a:gd name="f331" fmla="*/ 378420 f280 1"/>
                <a:gd name="f332" fmla="*/ 68178 f279 1"/>
                <a:gd name="f333" fmla="*/ 353670 f280 1"/>
                <a:gd name="f334" fmla="*/ 59628 f279 1"/>
                <a:gd name="f335" fmla="*/ 306420 f280 1"/>
                <a:gd name="f336" fmla="*/ 43428 f279 1"/>
                <a:gd name="f337" fmla="*/ 255120 f280 1"/>
                <a:gd name="f338" fmla="*/ 46578 f279 1"/>
                <a:gd name="f339" fmla="*/ 191220 f280 1"/>
                <a:gd name="f340" fmla="*/ 96078 f279 1"/>
                <a:gd name="f341" fmla="*/ 97170 f280 1"/>
                <a:gd name="f342" fmla="*/ 204528 f279 1"/>
                <a:gd name="f343" fmla="*/ 11220 f280 1"/>
                <a:gd name="f344" fmla="*/ 337728 f279 1"/>
                <a:gd name="f345" fmla="*/ 19320 f280 1"/>
                <a:gd name="f346" fmla="*/ 503778 f279 1"/>
                <a:gd name="f347" fmla="*/ 92220 f280 1"/>
                <a:gd name="f348" fmla="*/ 512328 f279 1"/>
                <a:gd name="f349" fmla="*/ 192570 f280 1"/>
                <a:gd name="f350" fmla="*/ 506928 f279 1"/>
                <a:gd name="f351" fmla="*/ 437820 f280 1"/>
                <a:gd name="f352" fmla="*/ 487128 f279 1"/>
                <a:gd name="f353" fmla="*/ 517020 f280 1"/>
                <a:gd name="f354" fmla="*/ 397128 f279 1"/>
                <a:gd name="f355" fmla="*/ 534570 f280 1"/>
                <a:gd name="f356" fmla="*/ 379128 f279 1"/>
                <a:gd name="f357" fmla="*/ 539070 f280 1"/>
                <a:gd name="f358" fmla="*/ 374178 f279 1"/>
                <a:gd name="f359" fmla="*/ 571020 f280 1"/>
                <a:gd name="f360" fmla="*/ 389928 f279 1"/>
                <a:gd name="f361" fmla="*/ 599370 f280 1"/>
                <a:gd name="f362" fmla="*/ 405678 f279 1"/>
                <a:gd name="f363" fmla="*/ 661920 f280 1"/>
                <a:gd name="f364" fmla="*/ 403878 f279 1"/>
                <a:gd name="f365" fmla="*/ 358878 f279 1"/>
                <a:gd name="f366" fmla="*/ 818970 f280 1"/>
                <a:gd name="f367" fmla="*/ 360678 f279 1"/>
                <a:gd name="f368" fmla="*/ 845070 f280 1"/>
                <a:gd name="f369" fmla="*/ 338628 f279 1"/>
                <a:gd name="f370" fmla="*/ 903570 f280 1"/>
                <a:gd name="f371" fmla="*/ 301728 f279 1"/>
                <a:gd name="f372" fmla="*/ 913470 f280 1"/>
                <a:gd name="f373" fmla="*/ 297228 f279 1"/>
                <a:gd name="f374" fmla="*/ 1196070 f280 1"/>
                <a:gd name="f375" fmla="*/ 229728 f279 1"/>
                <a:gd name="f376" fmla="*/ 1340070 f280 1"/>
                <a:gd name="f377" fmla="*/ 198228 f279 1"/>
                <a:gd name="f378" fmla="+- f281 0 f1"/>
                <a:gd name="f379" fmla="*/ f284 1 1343618"/>
                <a:gd name="f380" fmla="*/ f285 1 516877"/>
                <a:gd name="f381" fmla="*/ f286 1 1343618"/>
                <a:gd name="f382" fmla="*/ f287 1 516877"/>
                <a:gd name="f383" fmla="*/ f288 1 1343618"/>
                <a:gd name="f384" fmla="*/ f289 1 516877"/>
                <a:gd name="f385" fmla="*/ f290 1 1343618"/>
                <a:gd name="f386" fmla="*/ f291 1 516877"/>
                <a:gd name="f387" fmla="*/ f292 1 1343618"/>
                <a:gd name="f388" fmla="*/ f293 1 516877"/>
                <a:gd name="f389" fmla="*/ f294 1 1343618"/>
                <a:gd name="f390" fmla="*/ f295 1 516877"/>
                <a:gd name="f391" fmla="*/ f296 1 1343618"/>
                <a:gd name="f392" fmla="*/ f297 1 516877"/>
                <a:gd name="f393" fmla="*/ f298 1 1343618"/>
                <a:gd name="f394" fmla="*/ f299 1 516877"/>
                <a:gd name="f395" fmla="*/ f300 1 1343618"/>
                <a:gd name="f396" fmla="*/ f301 1 516877"/>
                <a:gd name="f397" fmla="*/ f302 1 1343618"/>
                <a:gd name="f398" fmla="*/ f303 1 516877"/>
                <a:gd name="f399" fmla="*/ f304 1 1343618"/>
                <a:gd name="f400" fmla="*/ f305 1 516877"/>
                <a:gd name="f401" fmla="*/ f306 1 1343618"/>
                <a:gd name="f402" fmla="*/ f307 1 516877"/>
                <a:gd name="f403" fmla="*/ f308 1 1343618"/>
                <a:gd name="f404" fmla="*/ f309 1 516877"/>
                <a:gd name="f405" fmla="*/ f310 1 1343618"/>
                <a:gd name="f406" fmla="*/ f311 1 516877"/>
                <a:gd name="f407" fmla="*/ f312 1 1343618"/>
                <a:gd name="f408" fmla="*/ f313 1 516877"/>
                <a:gd name="f409" fmla="*/ f314 1 1343618"/>
                <a:gd name="f410" fmla="*/ f315 1 516877"/>
                <a:gd name="f411" fmla="*/ f316 1 516877"/>
                <a:gd name="f412" fmla="*/ f317 1 1343618"/>
                <a:gd name="f413" fmla="*/ f318 1 516877"/>
                <a:gd name="f414" fmla="*/ f319 1 1343618"/>
                <a:gd name="f415" fmla="*/ f320 1 516877"/>
                <a:gd name="f416" fmla="*/ f321 1 1343618"/>
                <a:gd name="f417" fmla="*/ f322 1 516877"/>
                <a:gd name="f418" fmla="*/ f323 1 1343618"/>
                <a:gd name="f419" fmla="*/ f324 1 516877"/>
                <a:gd name="f420" fmla="*/ f325 1 1343618"/>
                <a:gd name="f421" fmla="*/ f326 1 516877"/>
                <a:gd name="f422" fmla="*/ f327 1 1343618"/>
                <a:gd name="f423" fmla="*/ f328 1 516877"/>
                <a:gd name="f424" fmla="*/ f329 1 1343618"/>
                <a:gd name="f425" fmla="*/ f330 1 516877"/>
                <a:gd name="f426" fmla="*/ f331 1 1343618"/>
                <a:gd name="f427" fmla="*/ f332 1 516877"/>
                <a:gd name="f428" fmla="*/ f333 1 1343618"/>
                <a:gd name="f429" fmla="*/ f334 1 516877"/>
                <a:gd name="f430" fmla="*/ f335 1 1343618"/>
                <a:gd name="f431" fmla="*/ f336 1 516877"/>
                <a:gd name="f432" fmla="*/ f337 1 1343618"/>
                <a:gd name="f433" fmla="*/ f338 1 516877"/>
                <a:gd name="f434" fmla="*/ f339 1 1343618"/>
                <a:gd name="f435" fmla="*/ f340 1 516877"/>
                <a:gd name="f436" fmla="*/ f341 1 1343618"/>
                <a:gd name="f437" fmla="*/ f342 1 516877"/>
                <a:gd name="f438" fmla="*/ f343 1 1343618"/>
                <a:gd name="f439" fmla="*/ f344 1 516877"/>
                <a:gd name="f440" fmla="*/ f345 1 1343618"/>
                <a:gd name="f441" fmla="*/ f346 1 516877"/>
                <a:gd name="f442" fmla="*/ f347 1 1343618"/>
                <a:gd name="f443" fmla="*/ f348 1 516877"/>
                <a:gd name="f444" fmla="*/ f349 1 1343618"/>
                <a:gd name="f445" fmla="*/ f350 1 516877"/>
                <a:gd name="f446" fmla="*/ f351 1 1343618"/>
                <a:gd name="f447" fmla="*/ f352 1 516877"/>
                <a:gd name="f448" fmla="*/ f353 1 1343618"/>
                <a:gd name="f449" fmla="*/ f354 1 516877"/>
                <a:gd name="f450" fmla="*/ f355 1 1343618"/>
                <a:gd name="f451" fmla="*/ f356 1 516877"/>
                <a:gd name="f452" fmla="*/ f357 1 1343618"/>
                <a:gd name="f453" fmla="*/ f358 1 516877"/>
                <a:gd name="f454" fmla="*/ f359 1 1343618"/>
                <a:gd name="f455" fmla="*/ f360 1 516877"/>
                <a:gd name="f456" fmla="*/ f361 1 1343618"/>
                <a:gd name="f457" fmla="*/ f362 1 516877"/>
                <a:gd name="f458" fmla="*/ f363 1 1343618"/>
                <a:gd name="f459" fmla="*/ f364 1 516877"/>
                <a:gd name="f460" fmla="*/ f365 1 516877"/>
                <a:gd name="f461" fmla="*/ f366 1 1343618"/>
                <a:gd name="f462" fmla="*/ f367 1 516877"/>
                <a:gd name="f463" fmla="*/ f368 1 1343618"/>
                <a:gd name="f464" fmla="*/ f369 1 516877"/>
                <a:gd name="f465" fmla="*/ f370 1 1343618"/>
                <a:gd name="f466" fmla="*/ f371 1 516877"/>
                <a:gd name="f467" fmla="*/ f372 1 1343618"/>
                <a:gd name="f468" fmla="*/ f373 1 516877"/>
                <a:gd name="f469" fmla="*/ f374 1 1343618"/>
                <a:gd name="f470" fmla="*/ f375 1 516877"/>
                <a:gd name="f471" fmla="*/ f376 1 1343618"/>
                <a:gd name="f472" fmla="*/ f377 1 516877"/>
                <a:gd name="f473" fmla="*/ f275 1 f282"/>
                <a:gd name="f474" fmla="*/ f276 1 f282"/>
                <a:gd name="f475" fmla="*/ f275 1 f283"/>
                <a:gd name="f476" fmla="*/ f277 1 f283"/>
                <a:gd name="f477" fmla="*/ f379 1 f282"/>
                <a:gd name="f478" fmla="*/ f380 1 f283"/>
                <a:gd name="f479" fmla="*/ f381 1 f282"/>
                <a:gd name="f480" fmla="*/ f382 1 f283"/>
                <a:gd name="f481" fmla="*/ f383 1 f282"/>
                <a:gd name="f482" fmla="*/ f384 1 f283"/>
                <a:gd name="f483" fmla="*/ f385 1 f282"/>
                <a:gd name="f484" fmla="*/ f386 1 f283"/>
                <a:gd name="f485" fmla="*/ f387 1 f282"/>
                <a:gd name="f486" fmla="*/ f388 1 f283"/>
                <a:gd name="f487" fmla="*/ f389 1 f282"/>
                <a:gd name="f488" fmla="*/ f390 1 f283"/>
                <a:gd name="f489" fmla="*/ f391 1 f282"/>
                <a:gd name="f490" fmla="*/ f392 1 f283"/>
                <a:gd name="f491" fmla="*/ f393 1 f282"/>
                <a:gd name="f492" fmla="*/ f394 1 f283"/>
                <a:gd name="f493" fmla="*/ f395 1 f282"/>
                <a:gd name="f494" fmla="*/ f396 1 f283"/>
                <a:gd name="f495" fmla="*/ f397 1 f282"/>
                <a:gd name="f496" fmla="*/ f398 1 f283"/>
                <a:gd name="f497" fmla="*/ f399 1 f282"/>
                <a:gd name="f498" fmla="*/ f400 1 f283"/>
                <a:gd name="f499" fmla="*/ f401 1 f282"/>
                <a:gd name="f500" fmla="*/ f402 1 f283"/>
                <a:gd name="f501" fmla="*/ f403 1 f282"/>
                <a:gd name="f502" fmla="*/ f404 1 f283"/>
                <a:gd name="f503" fmla="*/ f405 1 f282"/>
                <a:gd name="f504" fmla="*/ f406 1 f283"/>
                <a:gd name="f505" fmla="*/ f407 1 f282"/>
                <a:gd name="f506" fmla="*/ f408 1 f283"/>
                <a:gd name="f507" fmla="*/ f409 1 f282"/>
                <a:gd name="f508" fmla="*/ f410 1 f283"/>
                <a:gd name="f509" fmla="*/ f411 1 f283"/>
                <a:gd name="f510" fmla="*/ f412 1 f282"/>
                <a:gd name="f511" fmla="*/ f413 1 f283"/>
                <a:gd name="f512" fmla="*/ f414 1 f282"/>
                <a:gd name="f513" fmla="*/ f415 1 f283"/>
                <a:gd name="f514" fmla="*/ f416 1 f282"/>
                <a:gd name="f515" fmla="*/ f417 1 f283"/>
                <a:gd name="f516" fmla="*/ f418 1 f282"/>
                <a:gd name="f517" fmla="*/ f419 1 f283"/>
                <a:gd name="f518" fmla="*/ f420 1 f282"/>
                <a:gd name="f519" fmla="*/ f421 1 f283"/>
                <a:gd name="f520" fmla="*/ f422 1 f282"/>
                <a:gd name="f521" fmla="*/ f423 1 f283"/>
                <a:gd name="f522" fmla="*/ f424 1 f282"/>
                <a:gd name="f523" fmla="*/ f425 1 f283"/>
                <a:gd name="f524" fmla="*/ f426 1 f282"/>
                <a:gd name="f525" fmla="*/ f427 1 f283"/>
                <a:gd name="f526" fmla="*/ f428 1 f282"/>
                <a:gd name="f527" fmla="*/ f429 1 f283"/>
                <a:gd name="f528" fmla="*/ f430 1 f282"/>
                <a:gd name="f529" fmla="*/ f431 1 f283"/>
                <a:gd name="f530" fmla="*/ f432 1 f282"/>
                <a:gd name="f531" fmla="*/ f433 1 f283"/>
                <a:gd name="f532" fmla="*/ f434 1 f282"/>
                <a:gd name="f533" fmla="*/ f435 1 f283"/>
                <a:gd name="f534" fmla="*/ f436 1 f282"/>
                <a:gd name="f535" fmla="*/ f437 1 f283"/>
                <a:gd name="f536" fmla="*/ f438 1 f282"/>
                <a:gd name="f537" fmla="*/ f439 1 f283"/>
                <a:gd name="f538" fmla="*/ f440 1 f282"/>
                <a:gd name="f539" fmla="*/ f441 1 f283"/>
                <a:gd name="f540" fmla="*/ f442 1 f282"/>
                <a:gd name="f541" fmla="*/ f443 1 f283"/>
                <a:gd name="f542" fmla="*/ f444 1 f282"/>
                <a:gd name="f543" fmla="*/ f445 1 f283"/>
                <a:gd name="f544" fmla="*/ f446 1 f282"/>
                <a:gd name="f545" fmla="*/ f447 1 f283"/>
                <a:gd name="f546" fmla="*/ f448 1 f282"/>
                <a:gd name="f547" fmla="*/ f449 1 f283"/>
                <a:gd name="f548" fmla="*/ f450 1 f282"/>
                <a:gd name="f549" fmla="*/ f451 1 f283"/>
                <a:gd name="f550" fmla="*/ f452 1 f282"/>
                <a:gd name="f551" fmla="*/ f453 1 f283"/>
                <a:gd name="f552" fmla="*/ f454 1 f282"/>
                <a:gd name="f553" fmla="*/ f455 1 f283"/>
                <a:gd name="f554" fmla="*/ f456 1 f282"/>
                <a:gd name="f555" fmla="*/ f457 1 f283"/>
                <a:gd name="f556" fmla="*/ f458 1 f282"/>
                <a:gd name="f557" fmla="*/ f459 1 f283"/>
                <a:gd name="f558" fmla="*/ f460 1 f283"/>
                <a:gd name="f559" fmla="*/ f461 1 f282"/>
                <a:gd name="f560" fmla="*/ f462 1 f283"/>
                <a:gd name="f561" fmla="*/ f463 1 f282"/>
                <a:gd name="f562" fmla="*/ f464 1 f283"/>
                <a:gd name="f563" fmla="*/ f465 1 f282"/>
                <a:gd name="f564" fmla="*/ f466 1 f283"/>
                <a:gd name="f565" fmla="*/ f467 1 f282"/>
                <a:gd name="f566" fmla="*/ f468 1 f283"/>
                <a:gd name="f567" fmla="*/ f469 1 f282"/>
                <a:gd name="f568" fmla="*/ f470 1 f283"/>
                <a:gd name="f569" fmla="*/ f471 1 f282"/>
                <a:gd name="f570" fmla="*/ f472 1 f283"/>
                <a:gd name="f571" fmla="*/ f473 f273 1"/>
                <a:gd name="f572" fmla="*/ f474 f273 1"/>
                <a:gd name="f573" fmla="*/ f476 f274 1"/>
                <a:gd name="f574" fmla="*/ f475 f274 1"/>
                <a:gd name="f575" fmla="*/ f477 f273 1"/>
                <a:gd name="f576" fmla="*/ f478 f274 1"/>
                <a:gd name="f577" fmla="*/ f479 f273 1"/>
                <a:gd name="f578" fmla="*/ f480 f274 1"/>
                <a:gd name="f579" fmla="*/ f481 f273 1"/>
                <a:gd name="f580" fmla="*/ f482 f274 1"/>
                <a:gd name="f581" fmla="*/ f483 f273 1"/>
                <a:gd name="f582" fmla="*/ f484 f274 1"/>
                <a:gd name="f583" fmla="*/ f485 f273 1"/>
                <a:gd name="f584" fmla="*/ f486 f274 1"/>
                <a:gd name="f585" fmla="*/ f487 f273 1"/>
                <a:gd name="f586" fmla="*/ f488 f274 1"/>
                <a:gd name="f587" fmla="*/ f489 f273 1"/>
                <a:gd name="f588" fmla="*/ f490 f274 1"/>
                <a:gd name="f589" fmla="*/ f491 f273 1"/>
                <a:gd name="f590" fmla="*/ f492 f274 1"/>
                <a:gd name="f591" fmla="*/ f493 f273 1"/>
                <a:gd name="f592" fmla="*/ f494 f274 1"/>
                <a:gd name="f593" fmla="*/ f495 f273 1"/>
                <a:gd name="f594" fmla="*/ f496 f274 1"/>
                <a:gd name="f595" fmla="*/ f497 f273 1"/>
                <a:gd name="f596" fmla="*/ f498 f274 1"/>
                <a:gd name="f597" fmla="*/ f499 f273 1"/>
                <a:gd name="f598" fmla="*/ f500 f274 1"/>
                <a:gd name="f599" fmla="*/ f501 f273 1"/>
                <a:gd name="f600" fmla="*/ f502 f274 1"/>
                <a:gd name="f601" fmla="*/ f503 f273 1"/>
                <a:gd name="f602" fmla="*/ f504 f274 1"/>
                <a:gd name="f603" fmla="*/ f505 f273 1"/>
                <a:gd name="f604" fmla="*/ f506 f274 1"/>
                <a:gd name="f605" fmla="*/ f507 f273 1"/>
                <a:gd name="f606" fmla="*/ f508 f274 1"/>
                <a:gd name="f607" fmla="*/ f509 f274 1"/>
                <a:gd name="f608" fmla="*/ f510 f273 1"/>
                <a:gd name="f609" fmla="*/ f511 f274 1"/>
                <a:gd name="f610" fmla="*/ f512 f273 1"/>
                <a:gd name="f611" fmla="*/ f513 f274 1"/>
                <a:gd name="f612" fmla="*/ f514 f273 1"/>
                <a:gd name="f613" fmla="*/ f515 f274 1"/>
                <a:gd name="f614" fmla="*/ f516 f273 1"/>
                <a:gd name="f615" fmla="*/ f517 f274 1"/>
                <a:gd name="f616" fmla="*/ f518 f273 1"/>
                <a:gd name="f617" fmla="*/ f519 f274 1"/>
                <a:gd name="f618" fmla="*/ f520 f273 1"/>
                <a:gd name="f619" fmla="*/ f521 f274 1"/>
                <a:gd name="f620" fmla="*/ f522 f273 1"/>
                <a:gd name="f621" fmla="*/ f523 f274 1"/>
                <a:gd name="f622" fmla="*/ f524 f273 1"/>
                <a:gd name="f623" fmla="*/ f525 f274 1"/>
                <a:gd name="f624" fmla="*/ f526 f273 1"/>
                <a:gd name="f625" fmla="*/ f527 f274 1"/>
                <a:gd name="f626" fmla="*/ f528 f273 1"/>
                <a:gd name="f627" fmla="*/ f529 f274 1"/>
                <a:gd name="f628" fmla="*/ f530 f273 1"/>
                <a:gd name="f629" fmla="*/ f531 f274 1"/>
                <a:gd name="f630" fmla="*/ f532 f273 1"/>
                <a:gd name="f631" fmla="*/ f533 f274 1"/>
                <a:gd name="f632" fmla="*/ f534 f273 1"/>
                <a:gd name="f633" fmla="*/ f535 f274 1"/>
                <a:gd name="f634" fmla="*/ f536 f273 1"/>
                <a:gd name="f635" fmla="*/ f537 f274 1"/>
                <a:gd name="f636" fmla="*/ f538 f273 1"/>
                <a:gd name="f637" fmla="*/ f539 f274 1"/>
                <a:gd name="f638" fmla="*/ f540 f273 1"/>
                <a:gd name="f639" fmla="*/ f541 f274 1"/>
                <a:gd name="f640" fmla="*/ f542 f273 1"/>
                <a:gd name="f641" fmla="*/ f543 f274 1"/>
                <a:gd name="f642" fmla="*/ f544 f273 1"/>
                <a:gd name="f643" fmla="*/ f545 f274 1"/>
                <a:gd name="f644" fmla="*/ f546 f273 1"/>
                <a:gd name="f645" fmla="*/ f547 f274 1"/>
                <a:gd name="f646" fmla="*/ f548 f273 1"/>
                <a:gd name="f647" fmla="*/ f549 f274 1"/>
                <a:gd name="f648" fmla="*/ f550 f273 1"/>
                <a:gd name="f649" fmla="*/ f551 f274 1"/>
                <a:gd name="f650" fmla="*/ f552 f273 1"/>
                <a:gd name="f651" fmla="*/ f553 f274 1"/>
                <a:gd name="f652" fmla="*/ f554 f273 1"/>
                <a:gd name="f653" fmla="*/ f555 f274 1"/>
                <a:gd name="f654" fmla="*/ f556 f273 1"/>
                <a:gd name="f655" fmla="*/ f557 f274 1"/>
                <a:gd name="f656" fmla="*/ f558 f274 1"/>
                <a:gd name="f657" fmla="*/ f559 f273 1"/>
                <a:gd name="f658" fmla="*/ f560 f274 1"/>
                <a:gd name="f659" fmla="*/ f561 f273 1"/>
                <a:gd name="f660" fmla="*/ f562 f274 1"/>
                <a:gd name="f661" fmla="*/ f563 f273 1"/>
                <a:gd name="f662" fmla="*/ f564 f274 1"/>
                <a:gd name="f663" fmla="*/ f565 f273 1"/>
                <a:gd name="f664" fmla="*/ f566 f274 1"/>
                <a:gd name="f665" fmla="*/ f567 f273 1"/>
                <a:gd name="f666" fmla="*/ f568 f274 1"/>
                <a:gd name="f667" fmla="*/ f569 f273 1"/>
                <a:gd name="f668" fmla="*/ f570 f274 1"/>
              </a:gdLst>
              <a:ahLst/>
              <a:cxnLst>
                <a:cxn ang="3cd4">
                  <a:pos x="hc" y="t"/>
                </a:cxn>
                <a:cxn ang="0">
                  <a:pos x="r" y="vc"/>
                </a:cxn>
                <a:cxn ang="cd4">
                  <a:pos x="hc" y="b"/>
                </a:cxn>
                <a:cxn ang="cd2">
                  <a:pos x="l" y="vc"/>
                </a:cxn>
                <a:cxn ang="f378">
                  <a:pos x="f575" y="f576"/>
                </a:cxn>
                <a:cxn ang="f378">
                  <a:pos x="f577" y="f578"/>
                </a:cxn>
                <a:cxn ang="f378">
                  <a:pos x="f579" y="f580"/>
                </a:cxn>
                <a:cxn ang="f378">
                  <a:pos x="f581" y="f582"/>
                </a:cxn>
                <a:cxn ang="f378">
                  <a:pos x="f583" y="f584"/>
                </a:cxn>
                <a:cxn ang="f378">
                  <a:pos x="f585" y="f586"/>
                </a:cxn>
                <a:cxn ang="f378">
                  <a:pos x="f587" y="f588"/>
                </a:cxn>
                <a:cxn ang="f378">
                  <a:pos x="f589" y="f590"/>
                </a:cxn>
                <a:cxn ang="f378">
                  <a:pos x="f591" y="f592"/>
                </a:cxn>
                <a:cxn ang="f378">
                  <a:pos x="f593" y="f594"/>
                </a:cxn>
                <a:cxn ang="f378">
                  <a:pos x="f595" y="f596"/>
                </a:cxn>
                <a:cxn ang="f378">
                  <a:pos x="f597" y="f598"/>
                </a:cxn>
                <a:cxn ang="f378">
                  <a:pos x="f599" y="f600"/>
                </a:cxn>
                <a:cxn ang="f378">
                  <a:pos x="f601" y="f602"/>
                </a:cxn>
                <a:cxn ang="f378">
                  <a:pos x="f603" y="f604"/>
                </a:cxn>
                <a:cxn ang="f378">
                  <a:pos x="f605" y="f606"/>
                </a:cxn>
                <a:cxn ang="f378">
                  <a:pos x="f605" y="f607"/>
                </a:cxn>
                <a:cxn ang="f378">
                  <a:pos x="f608" y="f609"/>
                </a:cxn>
                <a:cxn ang="f378">
                  <a:pos x="f610" y="f611"/>
                </a:cxn>
                <a:cxn ang="f378">
                  <a:pos x="f612" y="f613"/>
                </a:cxn>
                <a:cxn ang="f378">
                  <a:pos x="f614" y="f615"/>
                </a:cxn>
                <a:cxn ang="f378">
                  <a:pos x="f616" y="f617"/>
                </a:cxn>
                <a:cxn ang="f378">
                  <a:pos x="f618" y="f619"/>
                </a:cxn>
                <a:cxn ang="f378">
                  <a:pos x="f620" y="f621"/>
                </a:cxn>
                <a:cxn ang="f378">
                  <a:pos x="f622" y="f623"/>
                </a:cxn>
                <a:cxn ang="f378">
                  <a:pos x="f624" y="f625"/>
                </a:cxn>
                <a:cxn ang="f378">
                  <a:pos x="f626" y="f627"/>
                </a:cxn>
                <a:cxn ang="f378">
                  <a:pos x="f628" y="f629"/>
                </a:cxn>
                <a:cxn ang="f378">
                  <a:pos x="f630" y="f631"/>
                </a:cxn>
                <a:cxn ang="f378">
                  <a:pos x="f632" y="f633"/>
                </a:cxn>
                <a:cxn ang="f378">
                  <a:pos x="f634" y="f635"/>
                </a:cxn>
                <a:cxn ang="f378">
                  <a:pos x="f636" y="f637"/>
                </a:cxn>
                <a:cxn ang="f378">
                  <a:pos x="f638" y="f639"/>
                </a:cxn>
                <a:cxn ang="f378">
                  <a:pos x="f640" y="f641"/>
                </a:cxn>
                <a:cxn ang="f378">
                  <a:pos x="f642" y="f643"/>
                </a:cxn>
                <a:cxn ang="f378">
                  <a:pos x="f644" y="f645"/>
                </a:cxn>
                <a:cxn ang="f378">
                  <a:pos x="f646" y="f647"/>
                </a:cxn>
                <a:cxn ang="f378">
                  <a:pos x="f648" y="f649"/>
                </a:cxn>
                <a:cxn ang="f378">
                  <a:pos x="f650" y="f651"/>
                </a:cxn>
                <a:cxn ang="f378">
                  <a:pos x="f652" y="f653"/>
                </a:cxn>
                <a:cxn ang="f378">
                  <a:pos x="f654" y="f655"/>
                </a:cxn>
                <a:cxn ang="f378">
                  <a:pos x="f589" y="f656"/>
                </a:cxn>
                <a:cxn ang="f378">
                  <a:pos x="f657" y="f658"/>
                </a:cxn>
                <a:cxn ang="f378">
                  <a:pos x="f659" y="f660"/>
                </a:cxn>
                <a:cxn ang="f378">
                  <a:pos x="f661" y="f662"/>
                </a:cxn>
                <a:cxn ang="f378">
                  <a:pos x="f663" y="f664"/>
                </a:cxn>
                <a:cxn ang="f378">
                  <a:pos x="f665" y="f666"/>
                </a:cxn>
                <a:cxn ang="f378">
                  <a:pos x="f667" y="f668"/>
                </a:cxn>
                <a:cxn ang="f378">
                  <a:pos x="f575" y="f576"/>
                </a:cxn>
              </a:cxnLst>
              <a:rect l="f571" t="f574" r="f572" b="f573"/>
              <a:pathLst>
                <a:path w="1343618" h="516876">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79"/>
                  </a:cubicBezTo>
                  <a:cubicBezTo>
                    <a:pt x="f81" y="f79"/>
                    <a:pt x="f82" y="f77"/>
                    <a:pt x="f82" y="f77"/>
                  </a:cubicBezTo>
                  <a:cubicBezTo>
                    <a:pt x="f80" y="f83"/>
                    <a:pt x="f84" y="f85"/>
                    <a:pt x="f86" y="f87"/>
                  </a:cubicBezTo>
                  <a:cubicBezTo>
                    <a:pt x="f88" y="f89"/>
                    <a:pt x="f90" y="f91"/>
                    <a:pt x="f92" y="f11"/>
                  </a:cubicBezTo>
                  <a:cubicBezTo>
                    <a:pt x="f93" y="f94"/>
                    <a:pt x="f92" y="f95"/>
                    <a:pt x="f92" y="f96"/>
                  </a:cubicBezTo>
                  <a:cubicBezTo>
                    <a:pt x="f97" y="f98"/>
                    <a:pt x="f99" y="f100"/>
                    <a:pt x="f101" y="f102"/>
                  </a:cubicBezTo>
                  <a:cubicBezTo>
                    <a:pt x="f103" y="f104"/>
                    <a:pt x="f105" y="f106"/>
                    <a:pt x="f107" y="f108"/>
                  </a:cubicBezTo>
                  <a:cubicBezTo>
                    <a:pt x="f109" y="f110"/>
                    <a:pt x="f111" y="f27"/>
                    <a:pt x="f112" y="f113"/>
                  </a:cubicBezTo>
                  <a:cubicBezTo>
                    <a:pt x="f114" y="f115"/>
                    <a:pt x="f116" y="f117"/>
                    <a:pt x="f118" y="f119"/>
                  </a:cubicBezTo>
                  <a:cubicBezTo>
                    <a:pt x="f120" y="f121"/>
                    <a:pt x="f122" y="f121"/>
                    <a:pt x="f123" y="f124"/>
                  </a:cubicBezTo>
                  <a:cubicBezTo>
                    <a:pt x="f125" y="f119"/>
                    <a:pt x="f126" y="f127"/>
                    <a:pt x="f128" y="f129"/>
                  </a:cubicBezTo>
                  <a:cubicBezTo>
                    <a:pt x="f130" y="f131"/>
                    <a:pt x="f132" y="f133"/>
                    <a:pt x="f134" y="f106"/>
                  </a:cubicBezTo>
                  <a:cubicBezTo>
                    <a:pt x="f135" y="f136"/>
                    <a:pt x="f137" y="f138"/>
                    <a:pt x="f139" y="f140"/>
                  </a:cubicBezTo>
                  <a:cubicBezTo>
                    <a:pt x="f135" y="f140"/>
                    <a:pt x="f141" y="f142"/>
                    <a:pt x="f143" y="f144"/>
                  </a:cubicBezTo>
                  <a:cubicBezTo>
                    <a:pt x="f145" y="f146"/>
                    <a:pt x="f147" y="f148"/>
                    <a:pt x="f149" y="f148"/>
                  </a:cubicBezTo>
                  <a:cubicBezTo>
                    <a:pt x="f150" y="f151"/>
                    <a:pt x="f152" y="f106"/>
                    <a:pt x="f153" y="f154"/>
                  </a:cubicBezTo>
                  <a:cubicBezTo>
                    <a:pt x="f155" y="f156"/>
                    <a:pt x="f157" y="f158"/>
                    <a:pt x="f159" y="f160"/>
                  </a:cubicBezTo>
                  <a:cubicBezTo>
                    <a:pt x="f161" y="f162"/>
                    <a:pt x="f163" y="f164"/>
                    <a:pt x="f165" y="f166"/>
                  </a:cubicBezTo>
                  <a:cubicBezTo>
                    <a:pt x="f167" y="f168"/>
                    <a:pt x="f169" y="f170"/>
                    <a:pt x="f171" y="f172"/>
                  </a:cubicBezTo>
                  <a:cubicBezTo>
                    <a:pt x="f173" y="f174"/>
                    <a:pt x="f175" y="f176"/>
                    <a:pt x="f177" y="f178"/>
                  </a:cubicBezTo>
                  <a:cubicBezTo>
                    <a:pt x="f179" y="f180"/>
                    <a:pt x="f181" y="f182"/>
                    <a:pt x="f183" y="f184"/>
                  </a:cubicBezTo>
                  <a:cubicBezTo>
                    <a:pt x="f185" y="f186"/>
                    <a:pt x="f187" y="f188"/>
                    <a:pt x="f189" y="f190"/>
                  </a:cubicBezTo>
                  <a:cubicBezTo>
                    <a:pt x="f191" y="f190"/>
                    <a:pt x="f192" y="f178"/>
                    <a:pt x="f193" y="f194"/>
                  </a:cubicBezTo>
                  <a:cubicBezTo>
                    <a:pt x="f195" y="f196"/>
                    <a:pt x="f197" y="f198"/>
                    <a:pt x="f199" y="f200"/>
                  </a:cubicBezTo>
                  <a:cubicBezTo>
                    <a:pt x="f201" y="f202"/>
                    <a:pt x="f203" y="f204"/>
                    <a:pt x="f205" y="f206"/>
                  </a:cubicBezTo>
                  <a:cubicBezTo>
                    <a:pt x="f207" y="f208"/>
                    <a:pt x="f209" y="f210"/>
                    <a:pt x="f211" y="f212"/>
                  </a:cubicBezTo>
                  <a:cubicBezTo>
                    <a:pt x="f213" y="f214"/>
                    <a:pt x="f215" y="f208"/>
                    <a:pt x="f216" y="f217"/>
                  </a:cubicBezTo>
                  <a:cubicBezTo>
                    <a:pt x="f218" y="f219"/>
                    <a:pt x="f220" y="f221"/>
                    <a:pt x="f222" y="f221"/>
                  </a:cubicBezTo>
                  <a:cubicBezTo>
                    <a:pt x="f223" y="f224"/>
                    <a:pt x="f225" y="f226"/>
                    <a:pt x="f227" y="f228"/>
                  </a:cubicBezTo>
                  <a:cubicBezTo>
                    <a:pt x="f229" y="f230"/>
                    <a:pt x="f231" y="f232"/>
                    <a:pt x="f50" y="f233"/>
                  </a:cubicBezTo>
                  <a:cubicBezTo>
                    <a:pt x="f234" y="f235"/>
                    <a:pt x="f236" y="f237"/>
                    <a:pt x="f238" y="f239"/>
                  </a:cubicBezTo>
                  <a:cubicBezTo>
                    <a:pt x="f240" y="f241"/>
                    <a:pt x="f242" y="f243"/>
                    <a:pt x="f36" y="f244"/>
                  </a:cubicBezTo>
                  <a:cubicBezTo>
                    <a:pt x="f245" y="f246"/>
                    <a:pt x="f247" y="f248"/>
                    <a:pt x="f249" y="f250"/>
                  </a:cubicBezTo>
                  <a:cubicBezTo>
                    <a:pt x="f251" y="f252"/>
                    <a:pt x="f253" y="f254"/>
                    <a:pt x="f255" y="f256"/>
                  </a:cubicBezTo>
                  <a:cubicBezTo>
                    <a:pt x="f257" y="f258"/>
                    <a:pt x="f259" y="f260"/>
                    <a:pt x="f261" y="f262"/>
                  </a:cubicBezTo>
                  <a:cubicBezTo>
                    <a:pt x="f16" y="f263"/>
                    <a:pt x="f264" y="f265"/>
                    <a:pt x="f266" y="f267"/>
                  </a:cubicBezTo>
                  <a:cubicBezTo>
                    <a:pt x="f268" y="f269"/>
                    <a:pt x="f270" y="f271"/>
                    <a:pt x="f8" y="f9"/>
                  </a:cubicBezTo>
                  <a:close/>
                </a:path>
              </a:pathLst>
            </a:custGeom>
            <a:solidFill>
              <a:srgbClr val="F9D6BA"/>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nvGrpSpPr>
            <p:cNvPr id="23" name="Graphic 2">
              <a:extLst>
                <a:ext uri="{FF2B5EF4-FFF2-40B4-BE49-F238E27FC236}">
                  <a16:creationId xmlns:a16="http://schemas.microsoft.com/office/drawing/2014/main" id="{2AFF38F5-246D-FC9B-5495-117C4999076C}"/>
                </a:ext>
              </a:extLst>
            </p:cNvPr>
            <p:cNvGrpSpPr/>
            <p:nvPr/>
          </p:nvGrpSpPr>
          <p:grpSpPr>
            <a:xfrm>
              <a:off x="811987" y="5199726"/>
              <a:ext cx="2030040" cy="781162"/>
              <a:chOff x="811987" y="5199726"/>
              <a:chExt cx="2030040" cy="781162"/>
            </a:xfrm>
          </p:grpSpPr>
          <p:sp>
            <p:nvSpPr>
              <p:cNvPr id="24" name="Freeform: Shape 25">
                <a:extLst>
                  <a:ext uri="{FF2B5EF4-FFF2-40B4-BE49-F238E27FC236}">
                    <a16:creationId xmlns:a16="http://schemas.microsoft.com/office/drawing/2014/main" id="{DE6F2710-7653-0BF8-6AD4-47303284B56F}"/>
                  </a:ext>
                </a:extLst>
              </p:cNvPr>
              <p:cNvSpPr/>
              <p:nvPr/>
            </p:nvSpPr>
            <p:spPr>
              <a:xfrm>
                <a:off x="811987" y="5617625"/>
                <a:ext cx="781363" cy="363263"/>
              </a:xfrm>
              <a:custGeom>
                <a:avLst/>
                <a:gdLst>
                  <a:gd name="f0" fmla="val 10800000"/>
                  <a:gd name="f1" fmla="val 5400000"/>
                  <a:gd name="f2" fmla="val 180"/>
                  <a:gd name="f3" fmla="val w"/>
                  <a:gd name="f4" fmla="val h"/>
                  <a:gd name="f5" fmla="val 0"/>
                  <a:gd name="f6" fmla="val 517459"/>
                  <a:gd name="f7" fmla="val 240571"/>
                  <a:gd name="f8" fmla="val 472909"/>
                  <a:gd name="f9" fmla="val 76500"/>
                  <a:gd name="f10" fmla="val 421159"/>
                  <a:gd name="f11" fmla="val 49950"/>
                  <a:gd name="f12" fmla="val 364009"/>
                  <a:gd name="f13" fmla="val 40050"/>
                  <a:gd name="f14" fmla="val 308209"/>
                  <a:gd name="f15" fmla="val 27000"/>
                  <a:gd name="f16" fmla="val 292909"/>
                  <a:gd name="f17" fmla="val 23400"/>
                  <a:gd name="f18" fmla="val 277609"/>
                  <a:gd name="f19" fmla="val 15300"/>
                  <a:gd name="f20" fmla="val 260059"/>
                  <a:gd name="f21" fmla="val 18450"/>
                  <a:gd name="f22" fmla="val 263659"/>
                  <a:gd name="f23" fmla="val 25650"/>
                  <a:gd name="f24" fmla="val 269959"/>
                  <a:gd name="f25" fmla="val 275359"/>
                  <a:gd name="f26" fmla="val 27450"/>
                  <a:gd name="f27" fmla="val 319909"/>
                  <a:gd name="f28" fmla="val 40500"/>
                  <a:gd name="f29" fmla="val 54000"/>
                  <a:gd name="f30" fmla="val 408559"/>
                  <a:gd name="f31" fmla="val 67050"/>
                  <a:gd name="f32" fmla="val 435109"/>
                  <a:gd name="f33" fmla="val 75150"/>
                  <a:gd name="f34" fmla="val 460759"/>
                  <a:gd name="f35" fmla="val 85950"/>
                  <a:gd name="f36" fmla="val 482809"/>
                  <a:gd name="f37" fmla="val 103050"/>
                  <a:gd name="f38" fmla="val 499009"/>
                  <a:gd name="f39" fmla="val 115650"/>
                  <a:gd name="f40" fmla="val 505759"/>
                  <a:gd name="f41" fmla="val 135000"/>
                  <a:gd name="f42" fmla="val 501709"/>
                  <a:gd name="f43" fmla="val 153000"/>
                  <a:gd name="f44" fmla="val 497209"/>
                  <a:gd name="f45" fmla="val 171900"/>
                  <a:gd name="f46" fmla="val 476959"/>
                  <a:gd name="f47" fmla="val 460309"/>
                  <a:gd name="f48" fmla="val 170550"/>
                  <a:gd name="f49" fmla="val 443209"/>
                  <a:gd name="f50" fmla="val 169200"/>
                  <a:gd name="f51" fmla="val 426109"/>
                  <a:gd name="f52" fmla="val 166950"/>
                  <a:gd name="f53" fmla="val 409459"/>
                  <a:gd name="f54" fmla="val 163800"/>
                  <a:gd name="f55" fmla="val 365809"/>
                  <a:gd name="f56" fmla="val 154800"/>
                  <a:gd name="f57" fmla="val 322609"/>
                  <a:gd name="f58" fmla="val 145350"/>
                  <a:gd name="f59" fmla="val 278959"/>
                  <a:gd name="f60" fmla="val 135900"/>
                  <a:gd name="f61" fmla="val 299659"/>
                  <a:gd name="f62" fmla="val 147150"/>
                  <a:gd name="f63" fmla="val 321709"/>
                  <a:gd name="f64" fmla="val 155700"/>
                  <a:gd name="f65" fmla="val 343309"/>
                  <a:gd name="f66" fmla="val 165150"/>
                  <a:gd name="f67" fmla="val 355909"/>
                  <a:gd name="f68" fmla="val 171000"/>
                  <a:gd name="f69" fmla="val 374359"/>
                  <a:gd name="f70" fmla="val 176400"/>
                  <a:gd name="f71" fmla="val 371659"/>
                  <a:gd name="f72" fmla="val 192600"/>
                  <a:gd name="f73" fmla="val 369409"/>
                  <a:gd name="f74" fmla="val 208350"/>
                  <a:gd name="f75" fmla="val 350059"/>
                  <a:gd name="f76" fmla="val 208800"/>
                  <a:gd name="f77" fmla="val 336559"/>
                  <a:gd name="f78" fmla="val 211050"/>
                  <a:gd name="f79" fmla="val 284359"/>
                  <a:gd name="f80" fmla="val 221400"/>
                  <a:gd name="f81" fmla="val 232609"/>
                  <a:gd name="f82" fmla="val 216000"/>
                  <a:gd name="f83" fmla="val 181759"/>
                  <a:gd name="f84" fmla="val 201150"/>
                  <a:gd name="f85" fmla="val 148459"/>
                  <a:gd name="f86" fmla="val 191250"/>
                  <a:gd name="f87" fmla="val 116059"/>
                  <a:gd name="f88" fmla="val 173700"/>
                  <a:gd name="f89" fmla="val 80059"/>
                  <a:gd name="f90" fmla="val 73759"/>
                  <a:gd name="f91" fmla="val 196200"/>
                  <a:gd name="f92" fmla="val 67459"/>
                  <a:gd name="f93" fmla="val 62059"/>
                  <a:gd name="f94" fmla="val 186300"/>
                  <a:gd name="f95" fmla="val 46309"/>
                  <a:gd name="f96" fmla="val 40009"/>
                  <a:gd name="f97" fmla="val 35509"/>
                  <a:gd name="f98" fmla="val 133200"/>
                  <a:gd name="f99" fmla="val 28309"/>
                  <a:gd name="f100" fmla="val 101700"/>
                  <a:gd name="f101" fmla="val 27409"/>
                  <a:gd name="f102" fmla="val 79650"/>
                  <a:gd name="f103" fmla="val 34159"/>
                  <a:gd name="f104" fmla="val 49050"/>
                  <a:gd name="f105" fmla="val 36409"/>
                  <a:gd name="f106" fmla="val 38700"/>
                  <a:gd name="f107" fmla="val 40459"/>
                  <a:gd name="f108" fmla="val 16200"/>
                  <a:gd name="f109" fmla="val 41809"/>
                  <a:gd name="f110" fmla="val 8550"/>
                  <a:gd name="f111" fmla="val 14359"/>
                  <a:gd name="f112" fmla="val 56250"/>
                  <a:gd name="f113" fmla="val 11659"/>
                  <a:gd name="f114" fmla="val 62550"/>
                  <a:gd name="f115" fmla="val -5441"/>
                  <a:gd name="f116" fmla="val 118800"/>
                  <a:gd name="f117" fmla="val -4541"/>
                  <a:gd name="f118" fmla="val 154350"/>
                  <a:gd name="f119" fmla="val 19759"/>
                  <a:gd name="f120" fmla="val 228600"/>
                  <a:gd name="f121" fmla="val 27859"/>
                  <a:gd name="f122" fmla="val 253350"/>
                  <a:gd name="f123" fmla="val 152509"/>
                  <a:gd name="f124" fmla="val 232200"/>
                  <a:gd name="f125" fmla="val 205609"/>
                  <a:gd name="f126" fmla="val 231300"/>
                  <a:gd name="f127" fmla="val 283459"/>
                  <a:gd name="f128" fmla="val 225450"/>
                  <a:gd name="f129" fmla="val 361309"/>
                  <a:gd name="f130" fmla="val 438259"/>
                  <a:gd name="f131" fmla="val 211950"/>
                  <a:gd name="f132" fmla="val 519259"/>
                  <a:gd name="f133" fmla="val 194400"/>
                  <a:gd name="f134" fmla="val 514309"/>
                  <a:gd name="f135" fmla="val 184950"/>
                  <a:gd name="f136" fmla="val 121950"/>
                  <a:gd name="f137" fmla="val 508909"/>
                  <a:gd name="f138" fmla="val 100350"/>
                  <a:gd name="f139" fmla="val 492259"/>
                  <a:gd name="f140" fmla="val 86400"/>
                  <a:gd name="f141" fmla="+- 0 0 -90"/>
                  <a:gd name="f142" fmla="*/ f3 1 517459"/>
                  <a:gd name="f143" fmla="*/ f4 1 240571"/>
                  <a:gd name="f144" fmla="val f5"/>
                  <a:gd name="f145" fmla="val f6"/>
                  <a:gd name="f146" fmla="val f7"/>
                  <a:gd name="f147" fmla="*/ f141 f0 1"/>
                  <a:gd name="f148" fmla="+- f146 0 f144"/>
                  <a:gd name="f149" fmla="+- f145 0 f144"/>
                  <a:gd name="f150" fmla="*/ f147 1 f2"/>
                  <a:gd name="f151" fmla="*/ f149 1 517459"/>
                  <a:gd name="f152" fmla="*/ f148 1 240571"/>
                  <a:gd name="f153" fmla="*/ 472909 f149 1"/>
                  <a:gd name="f154" fmla="*/ 76500 f148 1"/>
                  <a:gd name="f155" fmla="*/ 308209 f149 1"/>
                  <a:gd name="f156" fmla="*/ 27000 f148 1"/>
                  <a:gd name="f157" fmla="*/ 260059 f149 1"/>
                  <a:gd name="f158" fmla="*/ 18450 f148 1"/>
                  <a:gd name="f159" fmla="*/ 275359 f149 1"/>
                  <a:gd name="f160" fmla="*/ 27450 f148 1"/>
                  <a:gd name="f161" fmla="*/ 408559 f149 1"/>
                  <a:gd name="f162" fmla="*/ 67050 f148 1"/>
                  <a:gd name="f163" fmla="*/ 482809 f149 1"/>
                  <a:gd name="f164" fmla="*/ 103050 f148 1"/>
                  <a:gd name="f165" fmla="*/ 501709 f149 1"/>
                  <a:gd name="f166" fmla="*/ 153000 f148 1"/>
                  <a:gd name="f167" fmla="*/ 460309 f149 1"/>
                  <a:gd name="f168" fmla="*/ 170550 f148 1"/>
                  <a:gd name="f169" fmla="*/ 409459 f149 1"/>
                  <a:gd name="f170" fmla="*/ 163800 f148 1"/>
                  <a:gd name="f171" fmla="*/ 278959 f149 1"/>
                  <a:gd name="f172" fmla="*/ 135900 f148 1"/>
                  <a:gd name="f173" fmla="*/ 343309 f149 1"/>
                  <a:gd name="f174" fmla="*/ 165150 f148 1"/>
                  <a:gd name="f175" fmla="*/ 371659 f149 1"/>
                  <a:gd name="f176" fmla="*/ 192600 f148 1"/>
                  <a:gd name="f177" fmla="*/ 336559 f149 1"/>
                  <a:gd name="f178" fmla="*/ 211050 f148 1"/>
                  <a:gd name="f179" fmla="*/ 181759 f149 1"/>
                  <a:gd name="f180" fmla="*/ 201150 f148 1"/>
                  <a:gd name="f181" fmla="*/ 80059 f149 1"/>
                  <a:gd name="f182" fmla="*/ 62059 f149 1"/>
                  <a:gd name="f183" fmla="*/ 186300 f148 1"/>
                  <a:gd name="f184" fmla="*/ 35509 f149 1"/>
                  <a:gd name="f185" fmla="*/ 133200 f148 1"/>
                  <a:gd name="f186" fmla="*/ 34159 f149 1"/>
                  <a:gd name="f187" fmla="*/ 49050 f148 1"/>
                  <a:gd name="f188" fmla="*/ 41809 f149 1"/>
                  <a:gd name="f189" fmla="*/ 0 f148 1"/>
                  <a:gd name="f190" fmla="*/ 11659 f149 1"/>
                  <a:gd name="f191" fmla="*/ 62550 f148 1"/>
                  <a:gd name="f192" fmla="*/ 19759 f149 1"/>
                  <a:gd name="f193" fmla="*/ 228600 f148 1"/>
                  <a:gd name="f194" fmla="*/ 205609 f149 1"/>
                  <a:gd name="f195" fmla="*/ 231300 f148 1"/>
                  <a:gd name="f196" fmla="*/ 438259 f149 1"/>
                  <a:gd name="f197" fmla="*/ 211950 f148 1"/>
                  <a:gd name="f198" fmla="*/ 517459 f149 1"/>
                  <a:gd name="f199" fmla="*/ 121950 f148 1"/>
                  <a:gd name="f200" fmla="+- f150 0 f1"/>
                  <a:gd name="f201" fmla="*/ f153 1 517459"/>
                  <a:gd name="f202" fmla="*/ f154 1 240572"/>
                  <a:gd name="f203" fmla="*/ f155 1 517459"/>
                  <a:gd name="f204" fmla="*/ f156 1 240572"/>
                  <a:gd name="f205" fmla="*/ f157 1 517459"/>
                  <a:gd name="f206" fmla="*/ f158 1 240572"/>
                  <a:gd name="f207" fmla="*/ f159 1 517459"/>
                  <a:gd name="f208" fmla="*/ f160 1 240572"/>
                  <a:gd name="f209" fmla="*/ f161 1 517459"/>
                  <a:gd name="f210" fmla="*/ f162 1 240572"/>
                  <a:gd name="f211" fmla="*/ f163 1 517459"/>
                  <a:gd name="f212" fmla="*/ f164 1 240572"/>
                  <a:gd name="f213" fmla="*/ f165 1 517459"/>
                  <a:gd name="f214" fmla="*/ f166 1 240572"/>
                  <a:gd name="f215" fmla="*/ f167 1 517459"/>
                  <a:gd name="f216" fmla="*/ f168 1 240572"/>
                  <a:gd name="f217" fmla="*/ f169 1 517459"/>
                  <a:gd name="f218" fmla="*/ f170 1 240572"/>
                  <a:gd name="f219" fmla="*/ f171 1 517459"/>
                  <a:gd name="f220" fmla="*/ f172 1 240572"/>
                  <a:gd name="f221" fmla="*/ f173 1 517459"/>
                  <a:gd name="f222" fmla="*/ f174 1 240572"/>
                  <a:gd name="f223" fmla="*/ f175 1 517459"/>
                  <a:gd name="f224" fmla="*/ f176 1 240572"/>
                  <a:gd name="f225" fmla="*/ f177 1 517459"/>
                  <a:gd name="f226" fmla="*/ f178 1 240572"/>
                  <a:gd name="f227" fmla="*/ f179 1 517459"/>
                  <a:gd name="f228" fmla="*/ f180 1 240572"/>
                  <a:gd name="f229" fmla="*/ f181 1 517459"/>
                  <a:gd name="f230" fmla="*/ f182 1 517459"/>
                  <a:gd name="f231" fmla="*/ f183 1 240572"/>
                  <a:gd name="f232" fmla="*/ f184 1 517459"/>
                  <a:gd name="f233" fmla="*/ f185 1 240572"/>
                  <a:gd name="f234" fmla="*/ f186 1 517459"/>
                  <a:gd name="f235" fmla="*/ f187 1 240572"/>
                  <a:gd name="f236" fmla="*/ f188 1 517459"/>
                  <a:gd name="f237" fmla="*/ f189 1 240572"/>
                  <a:gd name="f238" fmla="*/ f190 1 517459"/>
                  <a:gd name="f239" fmla="*/ f191 1 240572"/>
                  <a:gd name="f240" fmla="*/ f192 1 517459"/>
                  <a:gd name="f241" fmla="*/ f193 1 240572"/>
                  <a:gd name="f242" fmla="*/ f194 1 517459"/>
                  <a:gd name="f243" fmla="*/ f195 1 240572"/>
                  <a:gd name="f244" fmla="*/ f196 1 517459"/>
                  <a:gd name="f245" fmla="*/ f197 1 240572"/>
                  <a:gd name="f246" fmla="*/ f198 1 517459"/>
                  <a:gd name="f247" fmla="*/ f199 1 240572"/>
                  <a:gd name="f248" fmla="*/ f144 1 f151"/>
                  <a:gd name="f249" fmla="*/ f145 1 f151"/>
                  <a:gd name="f250" fmla="*/ f144 1 f152"/>
                  <a:gd name="f251" fmla="*/ f146 1 f152"/>
                  <a:gd name="f252" fmla="*/ f201 1 f151"/>
                  <a:gd name="f253" fmla="*/ f202 1 f152"/>
                  <a:gd name="f254" fmla="*/ f203 1 f151"/>
                  <a:gd name="f255" fmla="*/ f204 1 f152"/>
                  <a:gd name="f256" fmla="*/ f205 1 f151"/>
                  <a:gd name="f257" fmla="*/ f206 1 f152"/>
                  <a:gd name="f258" fmla="*/ f207 1 f151"/>
                  <a:gd name="f259" fmla="*/ f208 1 f152"/>
                  <a:gd name="f260" fmla="*/ f209 1 f151"/>
                  <a:gd name="f261" fmla="*/ f210 1 f152"/>
                  <a:gd name="f262" fmla="*/ f211 1 f151"/>
                  <a:gd name="f263" fmla="*/ f212 1 f152"/>
                  <a:gd name="f264" fmla="*/ f213 1 f151"/>
                  <a:gd name="f265" fmla="*/ f214 1 f152"/>
                  <a:gd name="f266" fmla="*/ f215 1 f151"/>
                  <a:gd name="f267" fmla="*/ f216 1 f152"/>
                  <a:gd name="f268" fmla="*/ f217 1 f151"/>
                  <a:gd name="f269" fmla="*/ f218 1 f152"/>
                  <a:gd name="f270" fmla="*/ f219 1 f151"/>
                  <a:gd name="f271" fmla="*/ f220 1 f152"/>
                  <a:gd name="f272" fmla="*/ f221 1 f151"/>
                  <a:gd name="f273" fmla="*/ f222 1 f152"/>
                  <a:gd name="f274" fmla="*/ f223 1 f151"/>
                  <a:gd name="f275" fmla="*/ f224 1 f152"/>
                  <a:gd name="f276" fmla="*/ f225 1 f151"/>
                  <a:gd name="f277" fmla="*/ f226 1 f152"/>
                  <a:gd name="f278" fmla="*/ f227 1 f151"/>
                  <a:gd name="f279" fmla="*/ f228 1 f152"/>
                  <a:gd name="f280" fmla="*/ f229 1 f151"/>
                  <a:gd name="f281" fmla="*/ f230 1 f151"/>
                  <a:gd name="f282" fmla="*/ f231 1 f152"/>
                  <a:gd name="f283" fmla="*/ f232 1 f151"/>
                  <a:gd name="f284" fmla="*/ f233 1 f152"/>
                  <a:gd name="f285" fmla="*/ f234 1 f151"/>
                  <a:gd name="f286" fmla="*/ f235 1 f152"/>
                  <a:gd name="f287" fmla="*/ f236 1 f151"/>
                  <a:gd name="f288" fmla="*/ f237 1 f152"/>
                  <a:gd name="f289" fmla="*/ f238 1 f151"/>
                  <a:gd name="f290" fmla="*/ f239 1 f152"/>
                  <a:gd name="f291" fmla="*/ f240 1 f151"/>
                  <a:gd name="f292" fmla="*/ f241 1 f152"/>
                  <a:gd name="f293" fmla="*/ f242 1 f151"/>
                  <a:gd name="f294" fmla="*/ f243 1 f152"/>
                  <a:gd name="f295" fmla="*/ f244 1 f151"/>
                  <a:gd name="f296" fmla="*/ f245 1 f152"/>
                  <a:gd name="f297" fmla="*/ f246 1 f151"/>
                  <a:gd name="f298" fmla="*/ f247 1 f152"/>
                  <a:gd name="f299" fmla="*/ f248 f142 1"/>
                  <a:gd name="f300" fmla="*/ f249 f142 1"/>
                  <a:gd name="f301" fmla="*/ f251 f143 1"/>
                  <a:gd name="f302" fmla="*/ f250 f143 1"/>
                  <a:gd name="f303" fmla="*/ f252 f142 1"/>
                  <a:gd name="f304" fmla="*/ f253 f143 1"/>
                  <a:gd name="f305" fmla="*/ f254 f142 1"/>
                  <a:gd name="f306" fmla="*/ f255 f143 1"/>
                  <a:gd name="f307" fmla="*/ f256 f142 1"/>
                  <a:gd name="f308" fmla="*/ f257 f143 1"/>
                  <a:gd name="f309" fmla="*/ f258 f142 1"/>
                  <a:gd name="f310" fmla="*/ f259 f143 1"/>
                  <a:gd name="f311" fmla="*/ f260 f142 1"/>
                  <a:gd name="f312" fmla="*/ f261 f143 1"/>
                  <a:gd name="f313" fmla="*/ f262 f142 1"/>
                  <a:gd name="f314" fmla="*/ f263 f143 1"/>
                  <a:gd name="f315" fmla="*/ f264 f142 1"/>
                  <a:gd name="f316" fmla="*/ f265 f143 1"/>
                  <a:gd name="f317" fmla="*/ f266 f142 1"/>
                  <a:gd name="f318" fmla="*/ f267 f143 1"/>
                  <a:gd name="f319" fmla="*/ f268 f142 1"/>
                  <a:gd name="f320" fmla="*/ f269 f143 1"/>
                  <a:gd name="f321" fmla="*/ f270 f142 1"/>
                  <a:gd name="f322" fmla="*/ f271 f143 1"/>
                  <a:gd name="f323" fmla="*/ f272 f142 1"/>
                  <a:gd name="f324" fmla="*/ f273 f143 1"/>
                  <a:gd name="f325" fmla="*/ f274 f142 1"/>
                  <a:gd name="f326" fmla="*/ f275 f143 1"/>
                  <a:gd name="f327" fmla="*/ f276 f142 1"/>
                  <a:gd name="f328" fmla="*/ f277 f143 1"/>
                  <a:gd name="f329" fmla="*/ f278 f142 1"/>
                  <a:gd name="f330" fmla="*/ f279 f143 1"/>
                  <a:gd name="f331" fmla="*/ f280 f142 1"/>
                  <a:gd name="f332" fmla="*/ f281 f142 1"/>
                  <a:gd name="f333" fmla="*/ f282 f143 1"/>
                  <a:gd name="f334" fmla="*/ f283 f142 1"/>
                  <a:gd name="f335" fmla="*/ f284 f143 1"/>
                  <a:gd name="f336" fmla="*/ f285 f142 1"/>
                  <a:gd name="f337" fmla="*/ f286 f143 1"/>
                  <a:gd name="f338" fmla="*/ f287 f142 1"/>
                  <a:gd name="f339" fmla="*/ f288 f143 1"/>
                  <a:gd name="f340" fmla="*/ f289 f142 1"/>
                  <a:gd name="f341" fmla="*/ f290 f143 1"/>
                  <a:gd name="f342" fmla="*/ f291 f142 1"/>
                  <a:gd name="f343" fmla="*/ f292 f143 1"/>
                  <a:gd name="f344" fmla="*/ f293 f142 1"/>
                  <a:gd name="f345" fmla="*/ f294 f143 1"/>
                  <a:gd name="f346" fmla="*/ f295 f142 1"/>
                  <a:gd name="f347" fmla="*/ f296 f143 1"/>
                  <a:gd name="f348" fmla="*/ f297 f142 1"/>
                  <a:gd name="f349" fmla="*/ f298 f143 1"/>
                </a:gdLst>
                <a:ahLst/>
                <a:cxnLst>
                  <a:cxn ang="3cd4">
                    <a:pos x="hc" y="t"/>
                  </a:cxn>
                  <a:cxn ang="0">
                    <a:pos x="r" y="vc"/>
                  </a:cxn>
                  <a:cxn ang="cd4">
                    <a:pos x="hc" y="b"/>
                  </a:cxn>
                  <a:cxn ang="cd2">
                    <a:pos x="l" y="vc"/>
                  </a:cxn>
                  <a:cxn ang="f200">
                    <a:pos x="f303" y="f304"/>
                  </a:cxn>
                  <a:cxn ang="f200">
                    <a:pos x="f305" y="f306"/>
                  </a:cxn>
                  <a:cxn ang="f200">
                    <a:pos x="f307" y="f308"/>
                  </a:cxn>
                  <a:cxn ang="f200">
                    <a:pos x="f309" y="f310"/>
                  </a:cxn>
                  <a:cxn ang="f200">
                    <a:pos x="f311" y="f312"/>
                  </a:cxn>
                  <a:cxn ang="f200">
                    <a:pos x="f313" y="f314"/>
                  </a:cxn>
                  <a:cxn ang="f200">
                    <a:pos x="f315" y="f316"/>
                  </a:cxn>
                  <a:cxn ang="f200">
                    <a:pos x="f317" y="f318"/>
                  </a:cxn>
                  <a:cxn ang="f200">
                    <a:pos x="f319" y="f320"/>
                  </a:cxn>
                  <a:cxn ang="f200">
                    <a:pos x="f321" y="f322"/>
                  </a:cxn>
                  <a:cxn ang="f200">
                    <a:pos x="f323" y="f324"/>
                  </a:cxn>
                  <a:cxn ang="f200">
                    <a:pos x="f325" y="f326"/>
                  </a:cxn>
                  <a:cxn ang="f200">
                    <a:pos x="f327" y="f328"/>
                  </a:cxn>
                  <a:cxn ang="f200">
                    <a:pos x="f329" y="f330"/>
                  </a:cxn>
                  <a:cxn ang="f200">
                    <a:pos x="f331" y="f326"/>
                  </a:cxn>
                  <a:cxn ang="f200">
                    <a:pos x="f332" y="f333"/>
                  </a:cxn>
                  <a:cxn ang="f200">
                    <a:pos x="f334" y="f335"/>
                  </a:cxn>
                  <a:cxn ang="f200">
                    <a:pos x="f336" y="f337"/>
                  </a:cxn>
                  <a:cxn ang="f200">
                    <a:pos x="f338" y="f339"/>
                  </a:cxn>
                  <a:cxn ang="f200">
                    <a:pos x="f340" y="f341"/>
                  </a:cxn>
                  <a:cxn ang="f200">
                    <a:pos x="f342" y="f343"/>
                  </a:cxn>
                  <a:cxn ang="f200">
                    <a:pos x="f344" y="f345"/>
                  </a:cxn>
                  <a:cxn ang="f200">
                    <a:pos x="f346" y="f347"/>
                  </a:cxn>
                  <a:cxn ang="f200">
                    <a:pos x="f348" y="f349"/>
                  </a:cxn>
                  <a:cxn ang="f200">
                    <a:pos x="f303" y="f304"/>
                  </a:cxn>
                </a:cxnLst>
                <a:rect l="f299" t="f302" r="f300" b="f301"/>
                <a:pathLst>
                  <a:path w="517459" h="240571">
                    <a:moveTo>
                      <a:pt x="f8" y="f9"/>
                    </a:moveTo>
                    <a:cubicBezTo>
                      <a:pt x="f10" y="f11"/>
                      <a:pt x="f12" y="f13"/>
                      <a:pt x="f14" y="f15"/>
                    </a:cubicBezTo>
                    <a:cubicBezTo>
                      <a:pt x="f16" y="f17"/>
                      <a:pt x="f18" y="f19"/>
                      <a:pt x="f20" y="f21"/>
                    </a:cubicBezTo>
                    <a:cubicBezTo>
                      <a:pt x="f22" y="f23"/>
                      <a:pt x="f24" y="f23"/>
                      <a:pt x="f25" y="f26"/>
                    </a:cubicBezTo>
                    <a:cubicBezTo>
                      <a:pt x="f27" y="f28"/>
                      <a:pt x="f12" y="f29"/>
                      <a:pt x="f30" y="f31"/>
                    </a:cubicBezTo>
                    <a:cubicBezTo>
                      <a:pt x="f32" y="f33"/>
                      <a:pt x="f34" y="f35"/>
                      <a:pt x="f36" y="f37"/>
                    </a:cubicBezTo>
                    <a:cubicBezTo>
                      <a:pt x="f38" y="f39"/>
                      <a:pt x="f40" y="f41"/>
                      <a:pt x="f42" y="f43"/>
                    </a:cubicBezTo>
                    <a:cubicBezTo>
                      <a:pt x="f44" y="f45"/>
                      <a:pt x="f46" y="f45"/>
                      <a:pt x="f47" y="f48"/>
                    </a:cubicBezTo>
                    <a:cubicBezTo>
                      <a:pt x="f49" y="f50"/>
                      <a:pt x="f51" y="f52"/>
                      <a:pt x="f53" y="f54"/>
                    </a:cubicBezTo>
                    <a:cubicBezTo>
                      <a:pt x="f55" y="f56"/>
                      <a:pt x="f57" y="f58"/>
                      <a:pt x="f59" y="f60"/>
                    </a:cubicBezTo>
                    <a:cubicBezTo>
                      <a:pt x="f61" y="f62"/>
                      <a:pt x="f63" y="f64"/>
                      <a:pt x="f65" y="f66"/>
                    </a:cubicBezTo>
                    <a:cubicBezTo>
                      <a:pt x="f67" y="f68"/>
                      <a:pt x="f69" y="f70"/>
                      <a:pt x="f71" y="f72"/>
                    </a:cubicBezTo>
                    <a:cubicBezTo>
                      <a:pt x="f73" y="f74"/>
                      <a:pt x="f75" y="f76"/>
                      <a:pt x="f77" y="f78"/>
                    </a:cubicBezTo>
                    <a:cubicBezTo>
                      <a:pt x="f79" y="f80"/>
                      <a:pt x="f81" y="f82"/>
                      <a:pt x="f83" y="f84"/>
                    </a:cubicBezTo>
                    <a:cubicBezTo>
                      <a:pt x="f85" y="f86"/>
                      <a:pt x="f87" y="f88"/>
                      <a:pt x="f89" y="f72"/>
                    </a:cubicBezTo>
                    <a:cubicBezTo>
                      <a:pt x="f90" y="f91"/>
                      <a:pt x="f92" y="f86"/>
                      <a:pt x="f93" y="f94"/>
                    </a:cubicBezTo>
                    <a:cubicBezTo>
                      <a:pt x="f95" y="f45"/>
                      <a:pt x="f96" y="f43"/>
                      <a:pt x="f97" y="f98"/>
                    </a:cubicBezTo>
                    <a:cubicBezTo>
                      <a:pt x="f99" y="f100"/>
                      <a:pt x="f101" y="f102"/>
                      <a:pt x="f103" y="f104"/>
                    </a:cubicBezTo>
                    <a:cubicBezTo>
                      <a:pt x="f105" y="f106"/>
                      <a:pt x="f107" y="f108"/>
                      <a:pt x="f109" y="f5"/>
                    </a:cubicBezTo>
                    <a:cubicBezTo>
                      <a:pt x="f103" y="f110"/>
                      <a:pt x="f111" y="f112"/>
                      <a:pt x="f113" y="f114"/>
                    </a:cubicBezTo>
                    <a:cubicBezTo>
                      <a:pt x="f115" y="f116"/>
                      <a:pt x="f117" y="f118"/>
                      <a:pt x="f119" y="f120"/>
                    </a:cubicBezTo>
                    <a:cubicBezTo>
                      <a:pt x="f121" y="f122"/>
                      <a:pt x="f123" y="f124"/>
                      <a:pt x="f125" y="f126"/>
                    </a:cubicBezTo>
                    <a:cubicBezTo>
                      <a:pt x="f127" y="f128"/>
                      <a:pt x="f129" y="f120"/>
                      <a:pt x="f130" y="f131"/>
                    </a:cubicBezTo>
                    <a:cubicBezTo>
                      <a:pt x="f132" y="f133"/>
                      <a:pt x="f134" y="f135"/>
                      <a:pt x="f6" y="f136"/>
                    </a:cubicBezTo>
                    <a:cubicBezTo>
                      <a:pt x="f137" y="f138"/>
                      <a:pt x="f139" y="f140"/>
                      <a:pt x="f8" y="f9"/>
                    </a:cubicBezTo>
                    <a:close/>
                  </a:path>
                </a:pathLst>
              </a:custGeom>
              <a:solidFill>
                <a:srgbClr val="E2C2A7"/>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25" name="Freeform: Shape 26">
                <a:extLst>
                  <a:ext uri="{FF2B5EF4-FFF2-40B4-BE49-F238E27FC236}">
                    <a16:creationId xmlns:a16="http://schemas.microsoft.com/office/drawing/2014/main" id="{C68B3361-5212-FB91-8043-02027FAFC366}"/>
                  </a:ext>
                </a:extLst>
              </p:cNvPr>
              <p:cNvSpPr/>
              <p:nvPr/>
            </p:nvSpPr>
            <p:spPr>
              <a:xfrm>
                <a:off x="1244086" y="5444355"/>
                <a:ext cx="805211" cy="369079"/>
              </a:xfrm>
              <a:custGeom>
                <a:avLst/>
                <a:gdLst>
                  <a:gd name="f0" fmla="val 10800000"/>
                  <a:gd name="f1" fmla="val 5400000"/>
                  <a:gd name="f2" fmla="val 180"/>
                  <a:gd name="f3" fmla="val w"/>
                  <a:gd name="f4" fmla="val h"/>
                  <a:gd name="f5" fmla="val 0"/>
                  <a:gd name="f6" fmla="val 533250"/>
                  <a:gd name="f7" fmla="val 244421"/>
                  <a:gd name="f8" fmla="val 497700"/>
                  <a:gd name="f9" fmla="val 157500"/>
                  <a:gd name="f10" fmla="val 508050"/>
                  <a:gd name="f11" fmla="val 122850"/>
                  <a:gd name="f12" fmla="val 509400"/>
                  <a:gd name="f13" fmla="val 86850"/>
                  <a:gd name="f14" fmla="val 515700"/>
                  <a:gd name="f15" fmla="val 51750"/>
                  <a:gd name="f16" fmla="val 518400"/>
                  <a:gd name="f17" fmla="val 36900"/>
                  <a:gd name="f18" fmla="val 524250"/>
                  <a:gd name="f19" fmla="val 22050"/>
                  <a:gd name="f20" fmla="val 522450"/>
                  <a:gd name="f21" fmla="val 510750"/>
                  <a:gd name="f22" fmla="val 36000"/>
                  <a:gd name="f23" fmla="val 505800"/>
                  <a:gd name="f24" fmla="val 66600"/>
                  <a:gd name="f25" fmla="val 501300"/>
                  <a:gd name="f26" fmla="val 97200"/>
                  <a:gd name="f27" fmla="val 495900"/>
                  <a:gd name="f28" fmla="val 134550"/>
                  <a:gd name="f29" fmla="val 483300"/>
                  <a:gd name="f30" fmla="val 168750"/>
                  <a:gd name="f31" fmla="val 451800"/>
                  <a:gd name="f32" fmla="val 192150"/>
                  <a:gd name="f33" fmla="val 441450"/>
                  <a:gd name="f34" fmla="val 199800"/>
                  <a:gd name="f35" fmla="val 428400"/>
                  <a:gd name="f36" fmla="val 208350"/>
                  <a:gd name="f37" fmla="val 414900"/>
                  <a:gd name="f38" fmla="val 198900"/>
                  <a:gd name="f39" fmla="val 401400"/>
                  <a:gd name="f40" fmla="val 189900"/>
                  <a:gd name="f41" fmla="val 405900"/>
                  <a:gd name="f42" fmla="val 176400"/>
                  <a:gd name="f43" fmla="val 409500"/>
                  <a:gd name="f44" fmla="val 164250"/>
                  <a:gd name="f45" fmla="val 415350"/>
                  <a:gd name="f46" fmla="val 143550"/>
                  <a:gd name="f47" fmla="val 422550"/>
                  <a:gd name="f48" fmla="val 102150"/>
                  <a:gd name="f49" fmla="val 434700"/>
                  <a:gd name="f50" fmla="val 81000"/>
                  <a:gd name="f51" fmla="val 440550"/>
                  <a:gd name="f52" fmla="val 59400"/>
                  <a:gd name="f53" fmla="val 446400"/>
                  <a:gd name="f54" fmla="val 37800"/>
                  <a:gd name="f55" fmla="val 433800"/>
                  <a:gd name="f56" fmla="val 48150"/>
                  <a:gd name="f57" fmla="val 429750"/>
                  <a:gd name="f58" fmla="val 62100"/>
                  <a:gd name="f59" fmla="val 427050"/>
                  <a:gd name="f60" fmla="val 75600"/>
                  <a:gd name="f61" fmla="val 418950"/>
                  <a:gd name="f62" fmla="val 118350"/>
                  <a:gd name="f63" fmla="val 398250"/>
                  <a:gd name="f64" fmla="val 155250"/>
                  <a:gd name="f65" fmla="val 377100"/>
                  <a:gd name="f66" fmla="val 192600"/>
                  <a:gd name="f67" fmla="val 367650"/>
                  <a:gd name="f68" fmla="val 209250"/>
                  <a:gd name="f69" fmla="val 354600"/>
                  <a:gd name="f70" fmla="val 211050"/>
                  <a:gd name="f71" fmla="val 339300"/>
                  <a:gd name="f72" fmla="val 207900"/>
                  <a:gd name="f73" fmla="val 322200"/>
                  <a:gd name="f74" fmla="val 204750"/>
                  <a:gd name="f75" fmla="val 319950"/>
                  <a:gd name="f76" fmla="val 191700"/>
                  <a:gd name="f77" fmla="val 321300"/>
                  <a:gd name="f78" fmla="val 176850"/>
                  <a:gd name="f79" fmla="val 166950"/>
                  <a:gd name="f80" fmla="val 321750"/>
                  <a:gd name="f81" fmla="val 147600"/>
                  <a:gd name="f82" fmla="val 320850"/>
                  <a:gd name="f83" fmla="val 137250"/>
                  <a:gd name="f84" fmla="val 318150"/>
                  <a:gd name="f85" fmla="val 129150"/>
                  <a:gd name="f86" fmla="val 304650"/>
                  <a:gd name="f87" fmla="val 289800"/>
                  <a:gd name="f88" fmla="val 146250"/>
                  <a:gd name="f89" fmla="val 280350"/>
                  <a:gd name="f90" fmla="val 139950"/>
                  <a:gd name="f91" fmla="val 270900"/>
                  <a:gd name="f92" fmla="val 126900"/>
                  <a:gd name="f93" fmla="val 256950"/>
                  <a:gd name="f94" fmla="val 107100"/>
                  <a:gd name="f95" fmla="val 250200"/>
                  <a:gd name="f96" fmla="val 85050"/>
                  <a:gd name="f97" fmla="val 246600"/>
                  <a:gd name="f98" fmla="val 222750"/>
                  <a:gd name="f99" fmla="val 77850"/>
                  <a:gd name="f100" fmla="val 198450"/>
                  <a:gd name="f101" fmla="val 75150"/>
                  <a:gd name="f102" fmla="val 173700"/>
                  <a:gd name="f103" fmla="val 70200"/>
                  <a:gd name="f104" fmla="val 121500"/>
                  <a:gd name="f105" fmla="val 77400"/>
                  <a:gd name="f106" fmla="val 29250"/>
                  <a:gd name="f107" fmla="val 28800"/>
                  <a:gd name="f108" fmla="val 10350"/>
                  <a:gd name="f109" fmla="val 20700"/>
                  <a:gd name="f110" fmla="val 7200"/>
                  <a:gd name="f111" fmla="val 12600"/>
                  <a:gd name="f112" fmla="val 3150"/>
                  <a:gd name="f113" fmla="val 11700"/>
                  <a:gd name="f114" fmla="val 22500"/>
                  <a:gd name="f115" fmla="val 38700"/>
                  <a:gd name="f116" fmla="val 32850"/>
                  <a:gd name="f117" fmla="val 57600"/>
                  <a:gd name="f118" fmla="val 40500"/>
                  <a:gd name="f119" fmla="val 109800"/>
                  <a:gd name="f120" fmla="val 159300"/>
                  <a:gd name="f121" fmla="val 91800"/>
                  <a:gd name="f122" fmla="val 218250"/>
                  <a:gd name="f123" fmla="val 228150"/>
                  <a:gd name="f124" fmla="val 236250"/>
                  <a:gd name="f125" fmla="val 97650"/>
                  <a:gd name="f126" fmla="val 241200"/>
                  <a:gd name="f127" fmla="val 259650"/>
                  <a:gd name="f128" fmla="val 141300"/>
                  <a:gd name="f129" fmla="val 269100"/>
                  <a:gd name="f130" fmla="val 175950"/>
                  <a:gd name="f131" fmla="val 248850"/>
                  <a:gd name="f132" fmla="val 213300"/>
                  <a:gd name="f133" fmla="val 264150"/>
                  <a:gd name="f134" fmla="val 210150"/>
                  <a:gd name="f135" fmla="val 276300"/>
                  <a:gd name="f136" fmla="val 215100"/>
                  <a:gd name="f137" fmla="val 285300"/>
                  <a:gd name="f138" fmla="val 228600"/>
                  <a:gd name="f139" fmla="val 291600"/>
                  <a:gd name="f140" fmla="val 238050"/>
                  <a:gd name="f141" fmla="val 301500"/>
                  <a:gd name="f142" fmla="val 244350"/>
                  <a:gd name="f143" fmla="val 313650"/>
                  <a:gd name="f144" fmla="val 334350"/>
                  <a:gd name="f145" fmla="val 244800"/>
                  <a:gd name="f146" fmla="val 355500"/>
                  <a:gd name="f147" fmla="val 243000"/>
                  <a:gd name="f148" fmla="val 376200"/>
                  <a:gd name="f149" fmla="val 242550"/>
                  <a:gd name="f150" fmla="val 433350"/>
                  <a:gd name="f151" fmla="val 240750"/>
                  <a:gd name="f152" fmla="val 476100"/>
                  <a:gd name="f153" fmla="val 194400"/>
                  <a:gd name="f154" fmla="val 194850"/>
                  <a:gd name="f155" fmla="val 500400"/>
                  <a:gd name="f156" fmla="val 190350"/>
                  <a:gd name="f157" fmla="val 490500"/>
                  <a:gd name="f158" fmla="val 181800"/>
                  <a:gd name="f159" fmla="+- 0 0 -90"/>
                  <a:gd name="f160" fmla="*/ f3 1 533250"/>
                  <a:gd name="f161" fmla="*/ f4 1 244421"/>
                  <a:gd name="f162" fmla="val f5"/>
                  <a:gd name="f163" fmla="val f6"/>
                  <a:gd name="f164" fmla="val f7"/>
                  <a:gd name="f165" fmla="*/ f159 f0 1"/>
                  <a:gd name="f166" fmla="+- f164 0 f162"/>
                  <a:gd name="f167" fmla="+- f163 0 f162"/>
                  <a:gd name="f168" fmla="*/ f165 1 f2"/>
                  <a:gd name="f169" fmla="*/ f167 1 533250"/>
                  <a:gd name="f170" fmla="*/ f166 1 244421"/>
                  <a:gd name="f171" fmla="*/ 497700 f167 1"/>
                  <a:gd name="f172" fmla="*/ 157500 f166 1"/>
                  <a:gd name="f173" fmla="*/ 515700 f167 1"/>
                  <a:gd name="f174" fmla="*/ 51750 f166 1"/>
                  <a:gd name="f175" fmla="*/ 522450 f167 1"/>
                  <a:gd name="f176" fmla="*/ 0 f166 1"/>
                  <a:gd name="f177" fmla="*/ 501300 f167 1"/>
                  <a:gd name="f178" fmla="*/ 97200 f166 1"/>
                  <a:gd name="f179" fmla="*/ 451800 f167 1"/>
                  <a:gd name="f180" fmla="*/ 192150 f166 1"/>
                  <a:gd name="f181" fmla="*/ 414900 f167 1"/>
                  <a:gd name="f182" fmla="*/ 198900 f166 1"/>
                  <a:gd name="f183" fmla="*/ 409500 f167 1"/>
                  <a:gd name="f184" fmla="*/ 164250 f166 1"/>
                  <a:gd name="f185" fmla="*/ 428400 f167 1"/>
                  <a:gd name="f186" fmla="*/ 102150 f166 1"/>
                  <a:gd name="f187" fmla="*/ 446400 f167 1"/>
                  <a:gd name="f188" fmla="*/ 37800 f166 1"/>
                  <a:gd name="f189" fmla="*/ 427050 f167 1"/>
                  <a:gd name="f190" fmla="*/ 75600 f166 1"/>
                  <a:gd name="f191" fmla="*/ 377100 f167 1"/>
                  <a:gd name="f192" fmla="*/ 192600 f166 1"/>
                  <a:gd name="f193" fmla="*/ 339300 f167 1"/>
                  <a:gd name="f194" fmla="*/ 207900 f166 1"/>
                  <a:gd name="f195" fmla="*/ 321300 f167 1"/>
                  <a:gd name="f196" fmla="*/ 176850 f166 1"/>
                  <a:gd name="f197" fmla="*/ 147600 f166 1"/>
                  <a:gd name="f198" fmla="*/ 304650 f167 1"/>
                  <a:gd name="f199" fmla="*/ 137250 f166 1"/>
                  <a:gd name="f200" fmla="*/ 270900 f167 1"/>
                  <a:gd name="f201" fmla="*/ 126900 f166 1"/>
                  <a:gd name="f202" fmla="*/ 246600 f167 1"/>
                  <a:gd name="f203" fmla="*/ 59400 f166 1"/>
                  <a:gd name="f204" fmla="*/ 173700 f167 1"/>
                  <a:gd name="f205" fmla="*/ 70200 f166 1"/>
                  <a:gd name="f206" fmla="*/ 28800 f167 1"/>
                  <a:gd name="f207" fmla="*/ 10350 f166 1"/>
                  <a:gd name="f208" fmla="*/ 0 f167 1"/>
                  <a:gd name="f209" fmla="*/ 11700 f166 1"/>
                  <a:gd name="f210" fmla="*/ 57600 f167 1"/>
                  <a:gd name="f211" fmla="*/ 40500 f166 1"/>
                  <a:gd name="f212" fmla="*/ 218250 f167 1"/>
                  <a:gd name="f213" fmla="*/ 91800 f166 1"/>
                  <a:gd name="f214" fmla="*/ 241200 f167 1"/>
                  <a:gd name="f215" fmla="*/ 107100 f166 1"/>
                  <a:gd name="f216" fmla="*/ 248850 f167 1"/>
                  <a:gd name="f217" fmla="*/ 213300 f166 1"/>
                  <a:gd name="f218" fmla="*/ 285300 f167 1"/>
                  <a:gd name="f219" fmla="*/ 228600 f166 1"/>
                  <a:gd name="f220" fmla="*/ 313650 f167 1"/>
                  <a:gd name="f221" fmla="*/ 244350 f166 1"/>
                  <a:gd name="f222" fmla="*/ 376200 f167 1"/>
                  <a:gd name="f223" fmla="*/ 242550 f166 1"/>
                  <a:gd name="f224" fmla="*/ 533250 f167 1"/>
                  <a:gd name="f225" fmla="*/ 194850 f166 1"/>
                  <a:gd name="f226" fmla="+- f168 0 f1"/>
                  <a:gd name="f227" fmla="*/ f171 1 533250"/>
                  <a:gd name="f228" fmla="*/ f172 1 244421"/>
                  <a:gd name="f229" fmla="*/ f173 1 533250"/>
                  <a:gd name="f230" fmla="*/ f174 1 244421"/>
                  <a:gd name="f231" fmla="*/ f175 1 533250"/>
                  <a:gd name="f232" fmla="*/ f176 1 244421"/>
                  <a:gd name="f233" fmla="*/ f177 1 533250"/>
                  <a:gd name="f234" fmla="*/ f178 1 244421"/>
                  <a:gd name="f235" fmla="*/ f179 1 533250"/>
                  <a:gd name="f236" fmla="*/ f180 1 244421"/>
                  <a:gd name="f237" fmla="*/ f181 1 533250"/>
                  <a:gd name="f238" fmla="*/ f182 1 244421"/>
                  <a:gd name="f239" fmla="*/ f183 1 533250"/>
                  <a:gd name="f240" fmla="*/ f184 1 244421"/>
                  <a:gd name="f241" fmla="*/ f185 1 533250"/>
                  <a:gd name="f242" fmla="*/ f186 1 244421"/>
                  <a:gd name="f243" fmla="*/ f187 1 533250"/>
                  <a:gd name="f244" fmla="*/ f188 1 244421"/>
                  <a:gd name="f245" fmla="*/ f189 1 533250"/>
                  <a:gd name="f246" fmla="*/ f190 1 244421"/>
                  <a:gd name="f247" fmla="*/ f191 1 533250"/>
                  <a:gd name="f248" fmla="*/ f192 1 244421"/>
                  <a:gd name="f249" fmla="*/ f193 1 533250"/>
                  <a:gd name="f250" fmla="*/ f194 1 244421"/>
                  <a:gd name="f251" fmla="*/ f195 1 533250"/>
                  <a:gd name="f252" fmla="*/ f196 1 244421"/>
                  <a:gd name="f253" fmla="*/ f197 1 244421"/>
                  <a:gd name="f254" fmla="*/ f198 1 533250"/>
                  <a:gd name="f255" fmla="*/ f199 1 244421"/>
                  <a:gd name="f256" fmla="*/ f200 1 533250"/>
                  <a:gd name="f257" fmla="*/ f201 1 244421"/>
                  <a:gd name="f258" fmla="*/ f202 1 533250"/>
                  <a:gd name="f259" fmla="*/ f203 1 244421"/>
                  <a:gd name="f260" fmla="*/ f204 1 533250"/>
                  <a:gd name="f261" fmla="*/ f205 1 244421"/>
                  <a:gd name="f262" fmla="*/ f206 1 533250"/>
                  <a:gd name="f263" fmla="*/ f207 1 244421"/>
                  <a:gd name="f264" fmla="*/ f208 1 533250"/>
                  <a:gd name="f265" fmla="*/ f209 1 244421"/>
                  <a:gd name="f266" fmla="*/ f210 1 533250"/>
                  <a:gd name="f267" fmla="*/ f211 1 244421"/>
                  <a:gd name="f268" fmla="*/ f212 1 533250"/>
                  <a:gd name="f269" fmla="*/ f213 1 244421"/>
                  <a:gd name="f270" fmla="*/ f214 1 533250"/>
                  <a:gd name="f271" fmla="*/ f215 1 244421"/>
                  <a:gd name="f272" fmla="*/ f216 1 533250"/>
                  <a:gd name="f273" fmla="*/ f217 1 244421"/>
                  <a:gd name="f274" fmla="*/ f218 1 533250"/>
                  <a:gd name="f275" fmla="*/ f219 1 244421"/>
                  <a:gd name="f276" fmla="*/ f220 1 533250"/>
                  <a:gd name="f277" fmla="*/ f221 1 244421"/>
                  <a:gd name="f278" fmla="*/ f222 1 533250"/>
                  <a:gd name="f279" fmla="*/ f223 1 244421"/>
                  <a:gd name="f280" fmla="*/ f224 1 533250"/>
                  <a:gd name="f281" fmla="*/ f225 1 244421"/>
                  <a:gd name="f282" fmla="*/ f162 1 f169"/>
                  <a:gd name="f283" fmla="*/ f163 1 f169"/>
                  <a:gd name="f284" fmla="*/ f162 1 f170"/>
                  <a:gd name="f285" fmla="*/ f164 1 f170"/>
                  <a:gd name="f286" fmla="*/ f227 1 f169"/>
                  <a:gd name="f287" fmla="*/ f228 1 f170"/>
                  <a:gd name="f288" fmla="*/ f229 1 f169"/>
                  <a:gd name="f289" fmla="*/ f230 1 f170"/>
                  <a:gd name="f290" fmla="*/ f231 1 f169"/>
                  <a:gd name="f291" fmla="*/ f232 1 f170"/>
                  <a:gd name="f292" fmla="*/ f233 1 f169"/>
                  <a:gd name="f293" fmla="*/ f234 1 f170"/>
                  <a:gd name="f294" fmla="*/ f235 1 f169"/>
                  <a:gd name="f295" fmla="*/ f236 1 f170"/>
                  <a:gd name="f296" fmla="*/ f237 1 f169"/>
                  <a:gd name="f297" fmla="*/ f238 1 f170"/>
                  <a:gd name="f298" fmla="*/ f239 1 f169"/>
                  <a:gd name="f299" fmla="*/ f240 1 f170"/>
                  <a:gd name="f300" fmla="*/ f241 1 f169"/>
                  <a:gd name="f301" fmla="*/ f242 1 f170"/>
                  <a:gd name="f302" fmla="*/ f243 1 f169"/>
                  <a:gd name="f303" fmla="*/ f244 1 f170"/>
                  <a:gd name="f304" fmla="*/ f245 1 f169"/>
                  <a:gd name="f305" fmla="*/ f246 1 f170"/>
                  <a:gd name="f306" fmla="*/ f247 1 f169"/>
                  <a:gd name="f307" fmla="*/ f248 1 f170"/>
                  <a:gd name="f308" fmla="*/ f249 1 f169"/>
                  <a:gd name="f309" fmla="*/ f250 1 f170"/>
                  <a:gd name="f310" fmla="*/ f251 1 f169"/>
                  <a:gd name="f311" fmla="*/ f252 1 f170"/>
                  <a:gd name="f312" fmla="*/ f253 1 f170"/>
                  <a:gd name="f313" fmla="*/ f254 1 f169"/>
                  <a:gd name="f314" fmla="*/ f255 1 f170"/>
                  <a:gd name="f315" fmla="*/ f256 1 f169"/>
                  <a:gd name="f316" fmla="*/ f257 1 f170"/>
                  <a:gd name="f317" fmla="*/ f258 1 f169"/>
                  <a:gd name="f318" fmla="*/ f259 1 f170"/>
                  <a:gd name="f319" fmla="*/ f260 1 f169"/>
                  <a:gd name="f320" fmla="*/ f261 1 f170"/>
                  <a:gd name="f321" fmla="*/ f262 1 f169"/>
                  <a:gd name="f322" fmla="*/ f263 1 f170"/>
                  <a:gd name="f323" fmla="*/ f264 1 f169"/>
                  <a:gd name="f324" fmla="*/ f265 1 f170"/>
                  <a:gd name="f325" fmla="*/ f266 1 f169"/>
                  <a:gd name="f326" fmla="*/ f267 1 f170"/>
                  <a:gd name="f327" fmla="*/ f268 1 f169"/>
                  <a:gd name="f328" fmla="*/ f269 1 f170"/>
                  <a:gd name="f329" fmla="*/ f270 1 f169"/>
                  <a:gd name="f330" fmla="*/ f271 1 f170"/>
                  <a:gd name="f331" fmla="*/ f272 1 f169"/>
                  <a:gd name="f332" fmla="*/ f273 1 f170"/>
                  <a:gd name="f333" fmla="*/ f274 1 f169"/>
                  <a:gd name="f334" fmla="*/ f275 1 f170"/>
                  <a:gd name="f335" fmla="*/ f276 1 f169"/>
                  <a:gd name="f336" fmla="*/ f277 1 f170"/>
                  <a:gd name="f337" fmla="*/ f278 1 f169"/>
                  <a:gd name="f338" fmla="*/ f279 1 f170"/>
                  <a:gd name="f339" fmla="*/ f280 1 f169"/>
                  <a:gd name="f340" fmla="*/ f281 1 f170"/>
                  <a:gd name="f341" fmla="*/ f282 f160 1"/>
                  <a:gd name="f342" fmla="*/ f283 f160 1"/>
                  <a:gd name="f343" fmla="*/ f285 f161 1"/>
                  <a:gd name="f344" fmla="*/ f284 f161 1"/>
                  <a:gd name="f345" fmla="*/ f286 f160 1"/>
                  <a:gd name="f346" fmla="*/ f287 f161 1"/>
                  <a:gd name="f347" fmla="*/ f288 f160 1"/>
                  <a:gd name="f348" fmla="*/ f289 f161 1"/>
                  <a:gd name="f349" fmla="*/ f290 f160 1"/>
                  <a:gd name="f350" fmla="*/ f291 f161 1"/>
                  <a:gd name="f351" fmla="*/ f292 f160 1"/>
                  <a:gd name="f352" fmla="*/ f293 f161 1"/>
                  <a:gd name="f353" fmla="*/ f294 f160 1"/>
                  <a:gd name="f354" fmla="*/ f295 f161 1"/>
                  <a:gd name="f355" fmla="*/ f296 f160 1"/>
                  <a:gd name="f356" fmla="*/ f297 f161 1"/>
                  <a:gd name="f357" fmla="*/ f298 f160 1"/>
                  <a:gd name="f358" fmla="*/ f299 f161 1"/>
                  <a:gd name="f359" fmla="*/ f300 f160 1"/>
                  <a:gd name="f360" fmla="*/ f301 f161 1"/>
                  <a:gd name="f361" fmla="*/ f302 f160 1"/>
                  <a:gd name="f362" fmla="*/ f303 f161 1"/>
                  <a:gd name="f363" fmla="*/ f304 f160 1"/>
                  <a:gd name="f364" fmla="*/ f305 f161 1"/>
                  <a:gd name="f365" fmla="*/ f306 f160 1"/>
                  <a:gd name="f366" fmla="*/ f307 f161 1"/>
                  <a:gd name="f367" fmla="*/ f308 f160 1"/>
                  <a:gd name="f368" fmla="*/ f309 f161 1"/>
                  <a:gd name="f369" fmla="*/ f310 f160 1"/>
                  <a:gd name="f370" fmla="*/ f311 f161 1"/>
                  <a:gd name="f371" fmla="*/ f312 f161 1"/>
                  <a:gd name="f372" fmla="*/ f313 f160 1"/>
                  <a:gd name="f373" fmla="*/ f314 f161 1"/>
                  <a:gd name="f374" fmla="*/ f315 f160 1"/>
                  <a:gd name="f375" fmla="*/ f316 f161 1"/>
                  <a:gd name="f376" fmla="*/ f317 f160 1"/>
                  <a:gd name="f377" fmla="*/ f318 f161 1"/>
                  <a:gd name="f378" fmla="*/ f319 f160 1"/>
                  <a:gd name="f379" fmla="*/ f320 f161 1"/>
                  <a:gd name="f380" fmla="*/ f321 f160 1"/>
                  <a:gd name="f381" fmla="*/ f322 f161 1"/>
                  <a:gd name="f382" fmla="*/ f323 f160 1"/>
                  <a:gd name="f383" fmla="*/ f324 f161 1"/>
                  <a:gd name="f384" fmla="*/ f325 f160 1"/>
                  <a:gd name="f385" fmla="*/ f326 f161 1"/>
                  <a:gd name="f386" fmla="*/ f327 f160 1"/>
                  <a:gd name="f387" fmla="*/ f328 f161 1"/>
                  <a:gd name="f388" fmla="*/ f329 f160 1"/>
                  <a:gd name="f389" fmla="*/ f330 f161 1"/>
                  <a:gd name="f390" fmla="*/ f331 f160 1"/>
                  <a:gd name="f391" fmla="*/ f332 f161 1"/>
                  <a:gd name="f392" fmla="*/ f333 f160 1"/>
                  <a:gd name="f393" fmla="*/ f334 f161 1"/>
                  <a:gd name="f394" fmla="*/ f335 f160 1"/>
                  <a:gd name="f395" fmla="*/ f336 f161 1"/>
                  <a:gd name="f396" fmla="*/ f337 f160 1"/>
                  <a:gd name="f397" fmla="*/ f338 f161 1"/>
                  <a:gd name="f398" fmla="*/ f339 f160 1"/>
                  <a:gd name="f399" fmla="*/ f340 f161 1"/>
                </a:gdLst>
                <a:ahLst/>
                <a:cxnLst>
                  <a:cxn ang="3cd4">
                    <a:pos x="hc" y="t"/>
                  </a:cxn>
                  <a:cxn ang="0">
                    <a:pos x="r" y="vc"/>
                  </a:cxn>
                  <a:cxn ang="cd4">
                    <a:pos x="hc" y="b"/>
                  </a:cxn>
                  <a:cxn ang="cd2">
                    <a:pos x="l" y="vc"/>
                  </a:cxn>
                  <a:cxn ang="f226">
                    <a:pos x="f345" y="f346"/>
                  </a:cxn>
                  <a:cxn ang="f226">
                    <a:pos x="f347" y="f348"/>
                  </a:cxn>
                  <a:cxn ang="f226">
                    <a:pos x="f349" y="f350"/>
                  </a:cxn>
                  <a:cxn ang="f226">
                    <a:pos x="f351" y="f352"/>
                  </a:cxn>
                  <a:cxn ang="f226">
                    <a:pos x="f353" y="f354"/>
                  </a:cxn>
                  <a:cxn ang="f226">
                    <a:pos x="f355" y="f356"/>
                  </a:cxn>
                  <a:cxn ang="f226">
                    <a:pos x="f357" y="f358"/>
                  </a:cxn>
                  <a:cxn ang="f226">
                    <a:pos x="f359" y="f360"/>
                  </a:cxn>
                  <a:cxn ang="f226">
                    <a:pos x="f361" y="f362"/>
                  </a:cxn>
                  <a:cxn ang="f226">
                    <a:pos x="f363" y="f364"/>
                  </a:cxn>
                  <a:cxn ang="f226">
                    <a:pos x="f365" y="f366"/>
                  </a:cxn>
                  <a:cxn ang="f226">
                    <a:pos x="f367" y="f368"/>
                  </a:cxn>
                  <a:cxn ang="f226">
                    <a:pos x="f369" y="f370"/>
                  </a:cxn>
                  <a:cxn ang="f226">
                    <a:pos x="f369" y="f371"/>
                  </a:cxn>
                  <a:cxn ang="f226">
                    <a:pos x="f372" y="f373"/>
                  </a:cxn>
                  <a:cxn ang="f226">
                    <a:pos x="f374" y="f375"/>
                  </a:cxn>
                  <a:cxn ang="f226">
                    <a:pos x="f376" y="f377"/>
                  </a:cxn>
                  <a:cxn ang="f226">
                    <a:pos x="f378" y="f379"/>
                  </a:cxn>
                  <a:cxn ang="f226">
                    <a:pos x="f380" y="f381"/>
                  </a:cxn>
                  <a:cxn ang="f226">
                    <a:pos x="f382" y="f383"/>
                  </a:cxn>
                  <a:cxn ang="f226">
                    <a:pos x="f384" y="f385"/>
                  </a:cxn>
                  <a:cxn ang="f226">
                    <a:pos x="f386" y="f387"/>
                  </a:cxn>
                  <a:cxn ang="f226">
                    <a:pos x="f388" y="f389"/>
                  </a:cxn>
                  <a:cxn ang="f226">
                    <a:pos x="f390" y="f391"/>
                  </a:cxn>
                  <a:cxn ang="f226">
                    <a:pos x="f392" y="f393"/>
                  </a:cxn>
                  <a:cxn ang="f226">
                    <a:pos x="f394" y="f395"/>
                  </a:cxn>
                  <a:cxn ang="f226">
                    <a:pos x="f396" y="f397"/>
                  </a:cxn>
                  <a:cxn ang="f226">
                    <a:pos x="f398" y="f399"/>
                  </a:cxn>
                  <a:cxn ang="f226">
                    <a:pos x="f345" y="f346"/>
                  </a:cxn>
                </a:cxnLst>
                <a:rect l="f341" t="f344" r="f342" b="f343"/>
                <a:pathLst>
                  <a:path w="533250" h="244421">
                    <a:moveTo>
                      <a:pt x="f8" y="f9"/>
                    </a:moveTo>
                    <a:cubicBezTo>
                      <a:pt x="f10" y="f11"/>
                      <a:pt x="f12" y="f13"/>
                      <a:pt x="f14" y="f15"/>
                    </a:cubicBezTo>
                    <a:cubicBezTo>
                      <a:pt x="f16" y="f17"/>
                      <a:pt x="f18" y="f19"/>
                      <a:pt x="f20" y="f5"/>
                    </a:cubicBezTo>
                    <a:cubicBezTo>
                      <a:pt x="f21" y="f22"/>
                      <a:pt x="f23" y="f24"/>
                      <a:pt x="f25" y="f26"/>
                    </a:cubicBezTo>
                    <a:cubicBezTo>
                      <a:pt x="f27" y="f28"/>
                      <a:pt x="f29" y="f30"/>
                      <a:pt x="f31" y="f32"/>
                    </a:cubicBezTo>
                    <a:cubicBezTo>
                      <a:pt x="f33" y="f34"/>
                      <a:pt x="f35" y="f36"/>
                      <a:pt x="f37" y="f38"/>
                    </a:cubicBezTo>
                    <a:cubicBezTo>
                      <a:pt x="f39" y="f40"/>
                      <a:pt x="f41" y="f42"/>
                      <a:pt x="f43" y="f44"/>
                    </a:cubicBezTo>
                    <a:cubicBezTo>
                      <a:pt x="f45" y="f46"/>
                      <a:pt x="f47" y="f11"/>
                      <a:pt x="f35" y="f48"/>
                    </a:cubicBezTo>
                    <a:cubicBezTo>
                      <a:pt x="f49" y="f50"/>
                      <a:pt x="f51" y="f52"/>
                      <a:pt x="f53" y="f54"/>
                    </a:cubicBezTo>
                    <a:cubicBezTo>
                      <a:pt x="f55" y="f56"/>
                      <a:pt x="f57" y="f58"/>
                      <a:pt x="f59" y="f60"/>
                    </a:cubicBezTo>
                    <a:cubicBezTo>
                      <a:pt x="f61" y="f62"/>
                      <a:pt x="f63" y="f64"/>
                      <a:pt x="f65" y="f66"/>
                    </a:cubicBezTo>
                    <a:cubicBezTo>
                      <a:pt x="f67" y="f68"/>
                      <a:pt x="f69" y="f70"/>
                      <a:pt x="f71" y="f72"/>
                    </a:cubicBezTo>
                    <a:cubicBezTo>
                      <a:pt x="f73" y="f74"/>
                      <a:pt x="f75" y="f76"/>
                      <a:pt x="f77" y="f78"/>
                    </a:cubicBezTo>
                    <a:cubicBezTo>
                      <a:pt x="f73" y="f79"/>
                      <a:pt x="f80" y="f9"/>
                      <a:pt x="f77" y="f81"/>
                    </a:cubicBezTo>
                    <a:cubicBezTo>
                      <a:pt x="f82" y="f83"/>
                      <a:pt x="f84" y="f85"/>
                      <a:pt x="f86" y="f83"/>
                    </a:cubicBezTo>
                    <a:cubicBezTo>
                      <a:pt x="f87" y="f88"/>
                      <a:pt x="f89" y="f90"/>
                      <a:pt x="f91" y="f92"/>
                    </a:cubicBezTo>
                    <a:cubicBezTo>
                      <a:pt x="f93" y="f94"/>
                      <a:pt x="f95" y="f96"/>
                      <a:pt x="f97" y="f52"/>
                    </a:cubicBezTo>
                    <a:cubicBezTo>
                      <a:pt x="f98" y="f99"/>
                      <a:pt x="f100" y="f101"/>
                      <a:pt x="f102" y="f103"/>
                    </a:cubicBezTo>
                    <a:cubicBezTo>
                      <a:pt x="f104" y="f52"/>
                      <a:pt x="f105" y="f106"/>
                      <a:pt x="f107" y="f108"/>
                    </a:cubicBezTo>
                    <a:cubicBezTo>
                      <a:pt x="f109" y="f110"/>
                      <a:pt x="f111" y="f112"/>
                      <a:pt x="f5" y="f113"/>
                    </a:cubicBezTo>
                    <a:cubicBezTo>
                      <a:pt x="f109" y="f114"/>
                      <a:pt x="f115" y="f116"/>
                      <a:pt x="f117" y="f118"/>
                    </a:cubicBezTo>
                    <a:cubicBezTo>
                      <a:pt x="f119" y="f58"/>
                      <a:pt x="f120" y="f121"/>
                      <a:pt x="f122" y="f121"/>
                    </a:cubicBezTo>
                    <a:cubicBezTo>
                      <a:pt x="f123" y="f121"/>
                      <a:pt x="f124" y="f125"/>
                      <a:pt x="f126" y="f94"/>
                    </a:cubicBezTo>
                    <a:cubicBezTo>
                      <a:pt x="f127" y="f128"/>
                      <a:pt x="f129" y="f130"/>
                      <a:pt x="f131" y="f132"/>
                    </a:cubicBezTo>
                    <a:cubicBezTo>
                      <a:pt x="f133" y="f134"/>
                      <a:pt x="f135" y="f136"/>
                      <a:pt x="f137" y="f138"/>
                    </a:cubicBezTo>
                    <a:cubicBezTo>
                      <a:pt x="f139" y="f140"/>
                      <a:pt x="f141" y="f142"/>
                      <a:pt x="f143" y="f142"/>
                    </a:cubicBezTo>
                    <a:cubicBezTo>
                      <a:pt x="f144" y="f145"/>
                      <a:pt x="f146" y="f147"/>
                      <a:pt x="f148" y="f149"/>
                    </a:cubicBezTo>
                    <a:cubicBezTo>
                      <a:pt x="f150" y="f151"/>
                      <a:pt x="f152" y="f153"/>
                      <a:pt x="f6" y="f154"/>
                    </a:cubicBezTo>
                    <a:cubicBezTo>
                      <a:pt x="f155" y="f156"/>
                      <a:pt x="f157" y="f158"/>
                      <a:pt x="f8" y="f9"/>
                    </a:cubicBezTo>
                    <a:close/>
                  </a:path>
                </a:pathLst>
              </a:custGeom>
              <a:solidFill>
                <a:srgbClr val="E2C2A7"/>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26" name="Freeform: Shape 27">
                <a:extLst>
                  <a:ext uri="{FF2B5EF4-FFF2-40B4-BE49-F238E27FC236}">
                    <a16:creationId xmlns:a16="http://schemas.microsoft.com/office/drawing/2014/main" id="{E6A144AD-848C-3CBD-EED3-07A8D86D868D}"/>
                  </a:ext>
                </a:extLst>
              </p:cNvPr>
              <p:cNvSpPr/>
              <p:nvPr/>
            </p:nvSpPr>
            <p:spPr>
              <a:xfrm>
                <a:off x="1421443" y="5323408"/>
                <a:ext cx="269766" cy="205886"/>
              </a:xfrm>
              <a:custGeom>
                <a:avLst/>
                <a:gdLst>
                  <a:gd name="f0" fmla="val 10800000"/>
                  <a:gd name="f1" fmla="val 5400000"/>
                  <a:gd name="f2" fmla="val 180"/>
                  <a:gd name="f3" fmla="val w"/>
                  <a:gd name="f4" fmla="val h"/>
                  <a:gd name="f5" fmla="val 0"/>
                  <a:gd name="f6" fmla="val 178650"/>
                  <a:gd name="f7" fmla="val 136349"/>
                  <a:gd name="f8" fmla="val 136350"/>
                  <a:gd name="f9" fmla="val 173250"/>
                  <a:gd name="f10" fmla="val 127350"/>
                  <a:gd name="f11" fmla="val 170550"/>
                  <a:gd name="f12" fmla="val 123300"/>
                  <a:gd name="f13" fmla="val 168300"/>
                  <a:gd name="f14" fmla="val 119250"/>
                  <a:gd name="f15" fmla="val 149400"/>
                  <a:gd name="f16" fmla="val 85950"/>
                  <a:gd name="f17" fmla="val 149850"/>
                  <a:gd name="f18" fmla="val 78300"/>
                  <a:gd name="f19" fmla="val 173700"/>
                  <a:gd name="f20" fmla="val 47250"/>
                  <a:gd name="f21" fmla="val 175950"/>
                  <a:gd name="f22" fmla="val 44550"/>
                  <a:gd name="f23" fmla="val 180000"/>
                  <a:gd name="f24" fmla="val 41850"/>
                  <a:gd name="f25" fmla="val 177750"/>
                  <a:gd name="f26" fmla="val 37800"/>
                  <a:gd name="f27" fmla="val 175500"/>
                  <a:gd name="f28" fmla="val 33300"/>
                  <a:gd name="f29" fmla="val 32400"/>
                  <a:gd name="f30" fmla="val 166050"/>
                  <a:gd name="f31" fmla="val 139050"/>
                  <a:gd name="f32" fmla="val 37350"/>
                  <a:gd name="f33" fmla="val 117000"/>
                  <a:gd name="f34" fmla="val 24750"/>
                  <a:gd name="f35" fmla="val 93600"/>
                  <a:gd name="f36" fmla="val 14850"/>
                  <a:gd name="f37" fmla="val 64350"/>
                  <a:gd name="f38" fmla="val 2250"/>
                  <a:gd name="f39" fmla="val 31950"/>
                  <a:gd name="f40" fmla="val 2700"/>
                  <a:gd name="f41" fmla="val 34200"/>
                  <a:gd name="f42" fmla="val 15750"/>
                  <a:gd name="f43" fmla="val 72450"/>
                  <a:gd name="f44" fmla="val 22500"/>
                  <a:gd name="f45" fmla="val 102150"/>
                  <a:gd name="f46" fmla="val 46800"/>
                  <a:gd name="f47" fmla="val 131850"/>
                  <a:gd name="f48" fmla="val 70200"/>
                  <a:gd name="f49" fmla="val 140850"/>
                  <a:gd name="f50" fmla="val 111150"/>
                  <a:gd name="f51" fmla="+- 0 0 -90"/>
                  <a:gd name="f52" fmla="*/ f3 1 178650"/>
                  <a:gd name="f53" fmla="*/ f4 1 136349"/>
                  <a:gd name="f54" fmla="val f5"/>
                  <a:gd name="f55" fmla="val f6"/>
                  <a:gd name="f56" fmla="val f7"/>
                  <a:gd name="f57" fmla="*/ f51 f0 1"/>
                  <a:gd name="f58" fmla="+- f56 0 f54"/>
                  <a:gd name="f59" fmla="+- f55 0 f54"/>
                  <a:gd name="f60" fmla="*/ f57 1 f2"/>
                  <a:gd name="f61" fmla="*/ f59 1 178650"/>
                  <a:gd name="f62" fmla="*/ f58 1 136349"/>
                  <a:gd name="f63" fmla="*/ 178650 f59 1"/>
                  <a:gd name="f64" fmla="*/ 136350 f58 1"/>
                  <a:gd name="f65" fmla="*/ 168300 f59 1"/>
                  <a:gd name="f66" fmla="*/ 119250 f58 1"/>
                  <a:gd name="f67" fmla="*/ 173700 f59 1"/>
                  <a:gd name="f68" fmla="*/ 47250 f58 1"/>
                  <a:gd name="f69" fmla="*/ 177750 f59 1"/>
                  <a:gd name="f70" fmla="*/ 37800 f58 1"/>
                  <a:gd name="f71" fmla="*/ 166050 f59 1"/>
                  <a:gd name="f72" fmla="*/ 33300 f58 1"/>
                  <a:gd name="f73" fmla="*/ 93600 f59 1"/>
                  <a:gd name="f74" fmla="*/ 14850 f58 1"/>
                  <a:gd name="f75" fmla="*/ 0 f59 1"/>
                  <a:gd name="f76" fmla="*/ 0 f58 1"/>
                  <a:gd name="f77" fmla="*/ 102150 f59 1"/>
                  <a:gd name="f78" fmla="*/ 46800 f58 1"/>
                  <a:gd name="f79" fmla="+- f60 0 f1"/>
                  <a:gd name="f80" fmla="*/ f63 1 178650"/>
                  <a:gd name="f81" fmla="*/ f64 1 136349"/>
                  <a:gd name="f82" fmla="*/ f65 1 178650"/>
                  <a:gd name="f83" fmla="*/ f66 1 136349"/>
                  <a:gd name="f84" fmla="*/ f67 1 178650"/>
                  <a:gd name="f85" fmla="*/ f68 1 136349"/>
                  <a:gd name="f86" fmla="*/ f69 1 178650"/>
                  <a:gd name="f87" fmla="*/ f70 1 136349"/>
                  <a:gd name="f88" fmla="*/ f71 1 178650"/>
                  <a:gd name="f89" fmla="*/ f72 1 136349"/>
                  <a:gd name="f90" fmla="*/ f73 1 178650"/>
                  <a:gd name="f91" fmla="*/ f74 1 136349"/>
                  <a:gd name="f92" fmla="*/ f75 1 178650"/>
                  <a:gd name="f93" fmla="*/ f76 1 136349"/>
                  <a:gd name="f94" fmla="*/ f77 1 178650"/>
                  <a:gd name="f95" fmla="*/ f78 1 136349"/>
                  <a:gd name="f96" fmla="*/ f54 1 f61"/>
                  <a:gd name="f97" fmla="*/ f55 1 f61"/>
                  <a:gd name="f98" fmla="*/ f54 1 f62"/>
                  <a:gd name="f99" fmla="*/ f56 1 f62"/>
                  <a:gd name="f100" fmla="*/ f80 1 f61"/>
                  <a:gd name="f101" fmla="*/ f81 1 f62"/>
                  <a:gd name="f102" fmla="*/ f82 1 f61"/>
                  <a:gd name="f103" fmla="*/ f83 1 f62"/>
                  <a:gd name="f104" fmla="*/ f84 1 f61"/>
                  <a:gd name="f105" fmla="*/ f85 1 f62"/>
                  <a:gd name="f106" fmla="*/ f86 1 f61"/>
                  <a:gd name="f107" fmla="*/ f87 1 f62"/>
                  <a:gd name="f108" fmla="*/ f88 1 f61"/>
                  <a:gd name="f109" fmla="*/ f89 1 f62"/>
                  <a:gd name="f110" fmla="*/ f90 1 f61"/>
                  <a:gd name="f111" fmla="*/ f91 1 f62"/>
                  <a:gd name="f112" fmla="*/ f92 1 f61"/>
                  <a:gd name="f113" fmla="*/ f93 1 f62"/>
                  <a:gd name="f114" fmla="*/ f94 1 f61"/>
                  <a:gd name="f115" fmla="*/ f95 1 f62"/>
                  <a:gd name="f116" fmla="*/ f96 f52 1"/>
                  <a:gd name="f117" fmla="*/ f97 f52 1"/>
                  <a:gd name="f118" fmla="*/ f99 f53 1"/>
                  <a:gd name="f119" fmla="*/ f98 f53 1"/>
                  <a:gd name="f120" fmla="*/ f100 f52 1"/>
                  <a:gd name="f121" fmla="*/ f101 f53 1"/>
                  <a:gd name="f122" fmla="*/ f102 f52 1"/>
                  <a:gd name="f123" fmla="*/ f103 f53 1"/>
                  <a:gd name="f124" fmla="*/ f104 f52 1"/>
                  <a:gd name="f125" fmla="*/ f105 f53 1"/>
                  <a:gd name="f126" fmla="*/ f106 f52 1"/>
                  <a:gd name="f127" fmla="*/ f107 f53 1"/>
                  <a:gd name="f128" fmla="*/ f108 f52 1"/>
                  <a:gd name="f129" fmla="*/ f109 f53 1"/>
                  <a:gd name="f130" fmla="*/ f110 f52 1"/>
                  <a:gd name="f131" fmla="*/ f111 f53 1"/>
                  <a:gd name="f132" fmla="*/ f112 f52 1"/>
                  <a:gd name="f133" fmla="*/ f113 f53 1"/>
                  <a:gd name="f134" fmla="*/ f114 f52 1"/>
                  <a:gd name="f135" fmla="*/ f115 f53 1"/>
                </a:gdLst>
                <a:ahLst/>
                <a:cxnLst>
                  <a:cxn ang="3cd4">
                    <a:pos x="hc" y="t"/>
                  </a:cxn>
                  <a:cxn ang="0">
                    <a:pos x="r" y="vc"/>
                  </a:cxn>
                  <a:cxn ang="cd4">
                    <a:pos x="hc" y="b"/>
                  </a:cxn>
                  <a:cxn ang="cd2">
                    <a:pos x="l" y="vc"/>
                  </a:cxn>
                  <a:cxn ang="f79">
                    <a:pos x="f120" y="f121"/>
                  </a:cxn>
                  <a:cxn ang="f79">
                    <a:pos x="f122" y="f123"/>
                  </a:cxn>
                  <a:cxn ang="f79">
                    <a:pos x="f124" y="f125"/>
                  </a:cxn>
                  <a:cxn ang="f79">
                    <a:pos x="f126" y="f127"/>
                  </a:cxn>
                  <a:cxn ang="f79">
                    <a:pos x="f128" y="f129"/>
                  </a:cxn>
                  <a:cxn ang="f79">
                    <a:pos x="f130" y="f131"/>
                  </a:cxn>
                  <a:cxn ang="f79">
                    <a:pos x="f132" y="f133"/>
                  </a:cxn>
                  <a:cxn ang="f79">
                    <a:pos x="f134" y="f135"/>
                  </a:cxn>
                  <a:cxn ang="f79">
                    <a:pos x="f120" y="f121"/>
                  </a:cxn>
                </a:cxnLst>
                <a:rect l="f116" t="f119" r="f117" b="f118"/>
                <a:pathLst>
                  <a:path w="178650" h="136349">
                    <a:moveTo>
                      <a:pt x="f6" y="f8"/>
                    </a:moveTo>
                    <a:cubicBezTo>
                      <a:pt x="f9" y="f10"/>
                      <a:pt x="f11" y="f12"/>
                      <a:pt x="f13" y="f14"/>
                    </a:cubicBezTo>
                    <a:cubicBezTo>
                      <a:pt x="f15" y="f16"/>
                      <a:pt x="f17" y="f18"/>
                      <a:pt x="f19" y="f20"/>
                    </a:cubicBezTo>
                    <a:cubicBezTo>
                      <a:pt x="f21" y="f22"/>
                      <a:pt x="f23" y="f24"/>
                      <a:pt x="f25" y="f26"/>
                    </a:cubicBezTo>
                    <a:cubicBezTo>
                      <a:pt x="f27" y="f28"/>
                      <a:pt x="f11" y="f29"/>
                      <a:pt x="f30" y="f28"/>
                    </a:cubicBezTo>
                    <a:cubicBezTo>
                      <a:pt x="f31" y="f32"/>
                      <a:pt x="f33" y="f34"/>
                      <a:pt x="f35" y="f36"/>
                    </a:cubicBezTo>
                    <a:cubicBezTo>
                      <a:pt x="f37" y="f38"/>
                      <a:pt x="f39" y="f40"/>
                      <a:pt x="f5" y="f5"/>
                    </a:cubicBezTo>
                    <a:cubicBezTo>
                      <a:pt x="f41" y="f42"/>
                      <a:pt x="f43" y="f44"/>
                      <a:pt x="f45" y="f46"/>
                    </a:cubicBezTo>
                    <a:cubicBezTo>
                      <a:pt x="f47" y="f48"/>
                      <a:pt x="f49" y="f50"/>
                      <a:pt x="f6" y="f8"/>
                    </a:cubicBezTo>
                    <a:close/>
                  </a:path>
                </a:pathLst>
              </a:custGeom>
              <a:solidFill>
                <a:srgbClr val="E2C2A7"/>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27" name="Freeform: Shape 28">
                <a:extLst>
                  <a:ext uri="{FF2B5EF4-FFF2-40B4-BE49-F238E27FC236}">
                    <a16:creationId xmlns:a16="http://schemas.microsoft.com/office/drawing/2014/main" id="{F753414B-A8A1-A49A-8ACD-84965E827DE9}"/>
                  </a:ext>
                </a:extLst>
              </p:cNvPr>
              <p:cNvSpPr/>
              <p:nvPr/>
            </p:nvSpPr>
            <p:spPr>
              <a:xfrm>
                <a:off x="2087940" y="5199726"/>
                <a:ext cx="754087" cy="514386"/>
              </a:xfrm>
              <a:custGeom>
                <a:avLst/>
                <a:gdLst>
                  <a:gd name="f0" fmla="val 10800000"/>
                  <a:gd name="f1" fmla="val 5400000"/>
                  <a:gd name="f2" fmla="val 180"/>
                  <a:gd name="f3" fmla="val w"/>
                  <a:gd name="f4" fmla="val h"/>
                  <a:gd name="f5" fmla="val 0"/>
                  <a:gd name="f6" fmla="val 499391"/>
                  <a:gd name="f7" fmla="val 340652"/>
                  <a:gd name="f8" fmla="val 494159"/>
                  <a:gd name="f9" fmla="val 175053"/>
                  <a:gd name="f10" fmla="val 475258"/>
                  <a:gd name="f11" fmla="val 132303"/>
                  <a:gd name="f12" fmla="val 450059"/>
                  <a:gd name="f13" fmla="val 93603"/>
                  <a:gd name="f14" fmla="val 419008"/>
                  <a:gd name="f15" fmla="val 58953"/>
                  <a:gd name="f16" fmla="val 399659"/>
                  <a:gd name="f17" fmla="val 37353"/>
                  <a:gd name="f18" fmla="val 377609"/>
                  <a:gd name="f19" fmla="val 18003"/>
                  <a:gd name="f20" fmla="val 350159"/>
                  <a:gd name="f21" fmla="val 6303"/>
                  <a:gd name="f22" fmla="val 338459"/>
                  <a:gd name="f23" fmla="val 1353"/>
                  <a:gd name="f24" fmla="val 324959"/>
                  <a:gd name="f25" fmla="val -2697"/>
                  <a:gd name="f26" fmla="val 293909"/>
                  <a:gd name="f27" fmla="val 2253"/>
                  <a:gd name="f28" fmla="val 319109"/>
                  <a:gd name="f29" fmla="val 16653"/>
                  <a:gd name="f30" fmla="val 328559"/>
                  <a:gd name="f31" fmla="val 30153"/>
                  <a:gd name="f32" fmla="val 337559"/>
                  <a:gd name="f33" fmla="val 39603"/>
                  <a:gd name="f34" fmla="val 363209"/>
                  <a:gd name="f35" fmla="val 67503"/>
                  <a:gd name="f36" fmla="val 384359"/>
                  <a:gd name="f37" fmla="val 98103"/>
                  <a:gd name="f38" fmla="val 392459"/>
                  <a:gd name="f39" fmla="val 135903"/>
                  <a:gd name="f40" fmla="val 396959"/>
                  <a:gd name="f41" fmla="val 156603"/>
                  <a:gd name="f42" fmla="val 387959"/>
                  <a:gd name="f43" fmla="val 372209"/>
                  <a:gd name="f44" fmla="val 181353"/>
                  <a:gd name="f45" fmla="val 353758"/>
                  <a:gd name="f46" fmla="val 188553"/>
                  <a:gd name="f47" fmla="val 342059"/>
                  <a:gd name="f48" fmla="val 179553"/>
                  <a:gd name="f49" fmla="val 333059"/>
                  <a:gd name="f50" fmla="val 164253"/>
                  <a:gd name="f51" fmla="val 329909"/>
                  <a:gd name="f52" fmla="val 159303"/>
                  <a:gd name="f53" fmla="val 326758"/>
                  <a:gd name="f54" fmla="val 153003"/>
                  <a:gd name="f55" fmla="val 319559"/>
                  <a:gd name="f56" fmla="val 153903"/>
                  <a:gd name="f57" fmla="val 311008"/>
                  <a:gd name="f58" fmla="val 154803"/>
                  <a:gd name="f59" fmla="val 309659"/>
                  <a:gd name="f60" fmla="val 162903"/>
                  <a:gd name="f61" fmla="val 309209"/>
                  <a:gd name="f62" fmla="val 169203"/>
                  <a:gd name="f63" fmla="val 305609"/>
                  <a:gd name="f64" fmla="val 200703"/>
                  <a:gd name="f65" fmla="val 285809"/>
                  <a:gd name="f66" fmla="val 214203"/>
                  <a:gd name="f67" fmla="val 256559"/>
                  <a:gd name="f68" fmla="val 217803"/>
                  <a:gd name="f69" fmla="val 202559"/>
                  <a:gd name="f70" fmla="val 224103"/>
                  <a:gd name="f71" fmla="val 149009"/>
                  <a:gd name="f72" fmla="val 222303"/>
                  <a:gd name="f73" fmla="val 96359"/>
                  <a:gd name="f74" fmla="val 207453"/>
                  <a:gd name="f75" fmla="val 88259"/>
                  <a:gd name="f76" fmla="val 205203"/>
                  <a:gd name="f77" fmla="val 81059"/>
                  <a:gd name="f78" fmla="val 201603"/>
                  <a:gd name="f79" fmla="val 72509"/>
                  <a:gd name="f80" fmla="val 205653"/>
                  <a:gd name="f81" fmla="val 40559"/>
                  <a:gd name="f82" fmla="val 220053"/>
                  <a:gd name="f83" fmla="val -5341"/>
                  <a:gd name="f84" fmla="val 305103"/>
                  <a:gd name="f85" fmla="val 509"/>
                  <a:gd name="f86" fmla="val 340653"/>
                  <a:gd name="f87" fmla="val 19859"/>
                  <a:gd name="f88" fmla="val 328503"/>
                  <a:gd name="f89" fmla="val 30208"/>
                  <a:gd name="f90" fmla="val 311403"/>
                  <a:gd name="f91" fmla="val 59009"/>
                  <a:gd name="f92" fmla="val 301953"/>
                  <a:gd name="f93" fmla="val 62159"/>
                  <a:gd name="f94" fmla="val 300603"/>
                  <a:gd name="f95" fmla="val 65309"/>
                  <a:gd name="f96" fmla="val 300153"/>
                  <a:gd name="f97" fmla="val 68909"/>
                  <a:gd name="f98" fmla="val 299253"/>
                  <a:gd name="f99" fmla="val 162059"/>
                  <a:gd name="f100" fmla="val 272703"/>
                  <a:gd name="f101" fmla="val 257008"/>
                  <a:gd name="f102" fmla="val 253803"/>
                  <a:gd name="f103" fmla="val 351508"/>
                  <a:gd name="f104" fmla="val 231753"/>
                  <a:gd name="f105" fmla="val 399209"/>
                  <a:gd name="f106" fmla="val 220503"/>
                  <a:gd name="f107" fmla="val 446909"/>
                  <a:gd name="f108" fmla="val 208353"/>
                  <a:gd name="f109" fmla="val 495508"/>
                  <a:gd name="f110" fmla="val 200253"/>
                  <a:gd name="f111" fmla="val 503159"/>
                  <a:gd name="f112" fmla="val 191253"/>
                  <a:gd name="f113" fmla="val 497758"/>
                  <a:gd name="f114" fmla="val 182703"/>
                  <a:gd name="f115" fmla="+- 0 0 -90"/>
                  <a:gd name="f116" fmla="*/ f3 1 499391"/>
                  <a:gd name="f117" fmla="*/ f4 1 340652"/>
                  <a:gd name="f118" fmla="val f5"/>
                  <a:gd name="f119" fmla="val f6"/>
                  <a:gd name="f120" fmla="val f7"/>
                  <a:gd name="f121" fmla="*/ f115 f0 1"/>
                  <a:gd name="f122" fmla="+- f120 0 f118"/>
                  <a:gd name="f123" fmla="+- f119 0 f118"/>
                  <a:gd name="f124" fmla="*/ f121 1 f2"/>
                  <a:gd name="f125" fmla="*/ f123 1 499391"/>
                  <a:gd name="f126" fmla="*/ f122 1 340652"/>
                  <a:gd name="f127" fmla="*/ 494159 f123 1"/>
                  <a:gd name="f128" fmla="*/ 175053 f122 1"/>
                  <a:gd name="f129" fmla="*/ 419008 f123 1"/>
                  <a:gd name="f130" fmla="*/ 58953 f122 1"/>
                  <a:gd name="f131" fmla="*/ 350159 f123 1"/>
                  <a:gd name="f132" fmla="*/ 6303 f122 1"/>
                  <a:gd name="f133" fmla="*/ 293909 f123 1"/>
                  <a:gd name="f134" fmla="*/ 2253 f122 1"/>
                  <a:gd name="f135" fmla="*/ 337559 f123 1"/>
                  <a:gd name="f136" fmla="*/ 39603 f122 1"/>
                  <a:gd name="f137" fmla="*/ 392459 f123 1"/>
                  <a:gd name="f138" fmla="*/ 135903 f122 1"/>
                  <a:gd name="f139" fmla="*/ 372209 f123 1"/>
                  <a:gd name="f140" fmla="*/ 181353 f122 1"/>
                  <a:gd name="f141" fmla="*/ 333059 f123 1"/>
                  <a:gd name="f142" fmla="*/ 164253 f122 1"/>
                  <a:gd name="f143" fmla="*/ 319559 f123 1"/>
                  <a:gd name="f144" fmla="*/ 153903 f122 1"/>
                  <a:gd name="f145" fmla="*/ 309209 f123 1"/>
                  <a:gd name="f146" fmla="*/ 169203 f122 1"/>
                  <a:gd name="f147" fmla="*/ 256559 f123 1"/>
                  <a:gd name="f148" fmla="*/ 217803 f122 1"/>
                  <a:gd name="f149" fmla="*/ 96359 f123 1"/>
                  <a:gd name="f150" fmla="*/ 207453 f122 1"/>
                  <a:gd name="f151" fmla="*/ 72509 f123 1"/>
                  <a:gd name="f152" fmla="*/ 205653 f122 1"/>
                  <a:gd name="f153" fmla="*/ 509 f123 1"/>
                  <a:gd name="f154" fmla="*/ 340653 f122 1"/>
                  <a:gd name="f155" fmla="*/ 59009 f123 1"/>
                  <a:gd name="f156" fmla="*/ 301953 f122 1"/>
                  <a:gd name="f157" fmla="*/ 68909 f123 1"/>
                  <a:gd name="f158" fmla="*/ 299253 f122 1"/>
                  <a:gd name="f159" fmla="*/ 351508 f123 1"/>
                  <a:gd name="f160" fmla="*/ 231753 f122 1"/>
                  <a:gd name="f161" fmla="*/ 495508 f123 1"/>
                  <a:gd name="f162" fmla="*/ 200253 f122 1"/>
                  <a:gd name="f163" fmla="+- f124 0 f1"/>
                  <a:gd name="f164" fmla="*/ f127 1 499392"/>
                  <a:gd name="f165" fmla="*/ f128 1 340652"/>
                  <a:gd name="f166" fmla="*/ f129 1 499392"/>
                  <a:gd name="f167" fmla="*/ f130 1 340652"/>
                  <a:gd name="f168" fmla="*/ f131 1 499392"/>
                  <a:gd name="f169" fmla="*/ f132 1 340652"/>
                  <a:gd name="f170" fmla="*/ f133 1 499392"/>
                  <a:gd name="f171" fmla="*/ f134 1 340652"/>
                  <a:gd name="f172" fmla="*/ f135 1 499392"/>
                  <a:gd name="f173" fmla="*/ f136 1 340652"/>
                  <a:gd name="f174" fmla="*/ f137 1 499392"/>
                  <a:gd name="f175" fmla="*/ f138 1 340652"/>
                  <a:gd name="f176" fmla="*/ f139 1 499392"/>
                  <a:gd name="f177" fmla="*/ f140 1 340652"/>
                  <a:gd name="f178" fmla="*/ f141 1 499392"/>
                  <a:gd name="f179" fmla="*/ f142 1 340652"/>
                  <a:gd name="f180" fmla="*/ f143 1 499392"/>
                  <a:gd name="f181" fmla="*/ f144 1 340652"/>
                  <a:gd name="f182" fmla="*/ f145 1 499392"/>
                  <a:gd name="f183" fmla="*/ f146 1 340652"/>
                  <a:gd name="f184" fmla="*/ f147 1 499392"/>
                  <a:gd name="f185" fmla="*/ f148 1 340652"/>
                  <a:gd name="f186" fmla="*/ f149 1 499392"/>
                  <a:gd name="f187" fmla="*/ f150 1 340652"/>
                  <a:gd name="f188" fmla="*/ f151 1 499392"/>
                  <a:gd name="f189" fmla="*/ f152 1 340652"/>
                  <a:gd name="f190" fmla="*/ f153 1 499392"/>
                  <a:gd name="f191" fmla="*/ f154 1 340652"/>
                  <a:gd name="f192" fmla="*/ f155 1 499392"/>
                  <a:gd name="f193" fmla="*/ f156 1 340652"/>
                  <a:gd name="f194" fmla="*/ f157 1 499392"/>
                  <a:gd name="f195" fmla="*/ f158 1 340652"/>
                  <a:gd name="f196" fmla="*/ f159 1 499392"/>
                  <a:gd name="f197" fmla="*/ f160 1 340652"/>
                  <a:gd name="f198" fmla="*/ f161 1 499392"/>
                  <a:gd name="f199" fmla="*/ f162 1 340652"/>
                  <a:gd name="f200" fmla="*/ f118 1 f125"/>
                  <a:gd name="f201" fmla="*/ f119 1 f125"/>
                  <a:gd name="f202" fmla="*/ f118 1 f126"/>
                  <a:gd name="f203" fmla="*/ f120 1 f126"/>
                  <a:gd name="f204" fmla="*/ f164 1 f125"/>
                  <a:gd name="f205" fmla="*/ f165 1 f126"/>
                  <a:gd name="f206" fmla="*/ f166 1 f125"/>
                  <a:gd name="f207" fmla="*/ f167 1 f126"/>
                  <a:gd name="f208" fmla="*/ f168 1 f125"/>
                  <a:gd name="f209" fmla="*/ f169 1 f126"/>
                  <a:gd name="f210" fmla="*/ f170 1 f125"/>
                  <a:gd name="f211" fmla="*/ f171 1 f126"/>
                  <a:gd name="f212" fmla="*/ f172 1 f125"/>
                  <a:gd name="f213" fmla="*/ f173 1 f126"/>
                  <a:gd name="f214" fmla="*/ f174 1 f125"/>
                  <a:gd name="f215" fmla="*/ f175 1 f126"/>
                  <a:gd name="f216" fmla="*/ f176 1 f125"/>
                  <a:gd name="f217" fmla="*/ f177 1 f126"/>
                  <a:gd name="f218" fmla="*/ f178 1 f125"/>
                  <a:gd name="f219" fmla="*/ f179 1 f126"/>
                  <a:gd name="f220" fmla="*/ f180 1 f125"/>
                  <a:gd name="f221" fmla="*/ f181 1 f126"/>
                  <a:gd name="f222" fmla="*/ f182 1 f125"/>
                  <a:gd name="f223" fmla="*/ f183 1 f126"/>
                  <a:gd name="f224" fmla="*/ f184 1 f125"/>
                  <a:gd name="f225" fmla="*/ f185 1 f126"/>
                  <a:gd name="f226" fmla="*/ f186 1 f125"/>
                  <a:gd name="f227" fmla="*/ f187 1 f126"/>
                  <a:gd name="f228" fmla="*/ f188 1 f125"/>
                  <a:gd name="f229" fmla="*/ f189 1 f126"/>
                  <a:gd name="f230" fmla="*/ f190 1 f125"/>
                  <a:gd name="f231" fmla="*/ f191 1 f126"/>
                  <a:gd name="f232" fmla="*/ f192 1 f125"/>
                  <a:gd name="f233" fmla="*/ f193 1 f126"/>
                  <a:gd name="f234" fmla="*/ f194 1 f125"/>
                  <a:gd name="f235" fmla="*/ f195 1 f126"/>
                  <a:gd name="f236" fmla="*/ f196 1 f125"/>
                  <a:gd name="f237" fmla="*/ f197 1 f126"/>
                  <a:gd name="f238" fmla="*/ f198 1 f125"/>
                  <a:gd name="f239" fmla="*/ f199 1 f126"/>
                  <a:gd name="f240" fmla="*/ f200 f116 1"/>
                  <a:gd name="f241" fmla="*/ f201 f116 1"/>
                  <a:gd name="f242" fmla="*/ f203 f117 1"/>
                  <a:gd name="f243" fmla="*/ f202 f117 1"/>
                  <a:gd name="f244" fmla="*/ f204 f116 1"/>
                  <a:gd name="f245" fmla="*/ f205 f117 1"/>
                  <a:gd name="f246" fmla="*/ f206 f116 1"/>
                  <a:gd name="f247" fmla="*/ f207 f117 1"/>
                  <a:gd name="f248" fmla="*/ f208 f116 1"/>
                  <a:gd name="f249" fmla="*/ f209 f117 1"/>
                  <a:gd name="f250" fmla="*/ f210 f116 1"/>
                  <a:gd name="f251" fmla="*/ f211 f117 1"/>
                  <a:gd name="f252" fmla="*/ f212 f116 1"/>
                  <a:gd name="f253" fmla="*/ f213 f117 1"/>
                  <a:gd name="f254" fmla="*/ f214 f116 1"/>
                  <a:gd name="f255" fmla="*/ f215 f117 1"/>
                  <a:gd name="f256" fmla="*/ f216 f116 1"/>
                  <a:gd name="f257" fmla="*/ f217 f117 1"/>
                  <a:gd name="f258" fmla="*/ f218 f116 1"/>
                  <a:gd name="f259" fmla="*/ f219 f117 1"/>
                  <a:gd name="f260" fmla="*/ f220 f116 1"/>
                  <a:gd name="f261" fmla="*/ f221 f117 1"/>
                  <a:gd name="f262" fmla="*/ f222 f116 1"/>
                  <a:gd name="f263" fmla="*/ f223 f117 1"/>
                  <a:gd name="f264" fmla="*/ f224 f116 1"/>
                  <a:gd name="f265" fmla="*/ f225 f117 1"/>
                  <a:gd name="f266" fmla="*/ f226 f116 1"/>
                  <a:gd name="f267" fmla="*/ f227 f117 1"/>
                  <a:gd name="f268" fmla="*/ f228 f116 1"/>
                  <a:gd name="f269" fmla="*/ f229 f117 1"/>
                  <a:gd name="f270" fmla="*/ f230 f116 1"/>
                  <a:gd name="f271" fmla="*/ f231 f117 1"/>
                  <a:gd name="f272" fmla="*/ f232 f116 1"/>
                  <a:gd name="f273" fmla="*/ f233 f117 1"/>
                  <a:gd name="f274" fmla="*/ f234 f116 1"/>
                  <a:gd name="f275" fmla="*/ f235 f117 1"/>
                  <a:gd name="f276" fmla="*/ f236 f116 1"/>
                  <a:gd name="f277" fmla="*/ f237 f117 1"/>
                  <a:gd name="f278" fmla="*/ f238 f116 1"/>
                  <a:gd name="f279" fmla="*/ f239 f117 1"/>
                </a:gdLst>
                <a:ahLst/>
                <a:cxnLst>
                  <a:cxn ang="3cd4">
                    <a:pos x="hc" y="t"/>
                  </a:cxn>
                  <a:cxn ang="0">
                    <a:pos x="r" y="vc"/>
                  </a:cxn>
                  <a:cxn ang="cd4">
                    <a:pos x="hc" y="b"/>
                  </a:cxn>
                  <a:cxn ang="cd2">
                    <a:pos x="l" y="vc"/>
                  </a:cxn>
                  <a:cxn ang="f163">
                    <a:pos x="f244" y="f245"/>
                  </a:cxn>
                  <a:cxn ang="f163">
                    <a:pos x="f246" y="f247"/>
                  </a:cxn>
                  <a:cxn ang="f163">
                    <a:pos x="f248" y="f249"/>
                  </a:cxn>
                  <a:cxn ang="f163">
                    <a:pos x="f250" y="f251"/>
                  </a:cxn>
                  <a:cxn ang="f163">
                    <a:pos x="f252" y="f253"/>
                  </a:cxn>
                  <a:cxn ang="f163">
                    <a:pos x="f254" y="f255"/>
                  </a:cxn>
                  <a:cxn ang="f163">
                    <a:pos x="f256" y="f257"/>
                  </a:cxn>
                  <a:cxn ang="f163">
                    <a:pos x="f258" y="f259"/>
                  </a:cxn>
                  <a:cxn ang="f163">
                    <a:pos x="f260" y="f261"/>
                  </a:cxn>
                  <a:cxn ang="f163">
                    <a:pos x="f262" y="f263"/>
                  </a:cxn>
                  <a:cxn ang="f163">
                    <a:pos x="f264" y="f265"/>
                  </a:cxn>
                  <a:cxn ang="f163">
                    <a:pos x="f266" y="f267"/>
                  </a:cxn>
                  <a:cxn ang="f163">
                    <a:pos x="f268" y="f269"/>
                  </a:cxn>
                  <a:cxn ang="f163">
                    <a:pos x="f270" y="f271"/>
                  </a:cxn>
                  <a:cxn ang="f163">
                    <a:pos x="f272" y="f273"/>
                  </a:cxn>
                  <a:cxn ang="f163">
                    <a:pos x="f274" y="f275"/>
                  </a:cxn>
                  <a:cxn ang="f163">
                    <a:pos x="f276" y="f277"/>
                  </a:cxn>
                  <a:cxn ang="f163">
                    <a:pos x="f278" y="f279"/>
                  </a:cxn>
                  <a:cxn ang="f163">
                    <a:pos x="f244" y="f245"/>
                  </a:cxn>
                </a:cxnLst>
                <a:rect l="f240" t="f243" r="f241" b="f242"/>
                <a:pathLst>
                  <a:path w="499391" h="340652">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9"/>
                      <a:pt x="f43" y="f44"/>
                    </a:cubicBezTo>
                    <a:cubicBezTo>
                      <a:pt x="f45" y="f46"/>
                      <a:pt x="f47" y="f48"/>
                      <a:pt x="f49" y="f50"/>
                    </a:cubicBezTo>
                    <a:cubicBezTo>
                      <a:pt x="f51" y="f52"/>
                      <a:pt x="f53" y="f54"/>
                      <a:pt x="f55" y="f56"/>
                    </a:cubicBezTo>
                    <a:cubicBezTo>
                      <a:pt x="f57" y="f58"/>
                      <a:pt x="f59" y="f60"/>
                      <a:pt x="f61" y="f62"/>
                    </a:cubicBezTo>
                    <a:cubicBezTo>
                      <a:pt x="f63" y="f64"/>
                      <a:pt x="f65" y="f66"/>
                      <a:pt x="f67" y="f68"/>
                    </a:cubicBezTo>
                    <a:cubicBezTo>
                      <a:pt x="f69" y="f70"/>
                      <a:pt x="f71" y="f72"/>
                      <a:pt x="f73" y="f74"/>
                    </a:cubicBezTo>
                    <a:cubicBezTo>
                      <a:pt x="f75" y="f76"/>
                      <a:pt x="f77" y="f78"/>
                      <a:pt x="f79" y="f80"/>
                    </a:cubicBezTo>
                    <a:cubicBezTo>
                      <a:pt x="f81" y="f82"/>
                      <a:pt x="f83" y="f84"/>
                      <a:pt x="f85" y="f86"/>
                    </a:cubicBezTo>
                    <a:cubicBezTo>
                      <a:pt x="f87" y="f88"/>
                      <a:pt x="f89" y="f90"/>
                      <a:pt x="f91" y="f92"/>
                    </a:cubicBezTo>
                    <a:cubicBezTo>
                      <a:pt x="f93" y="f94"/>
                      <a:pt x="f95" y="f96"/>
                      <a:pt x="f97" y="f98"/>
                    </a:cubicBezTo>
                    <a:cubicBezTo>
                      <a:pt x="f99" y="f100"/>
                      <a:pt x="f101" y="f102"/>
                      <a:pt x="f103" y="f104"/>
                    </a:cubicBezTo>
                    <a:cubicBezTo>
                      <a:pt x="f105" y="f106"/>
                      <a:pt x="f107" y="f108"/>
                      <a:pt x="f109" y="f110"/>
                    </a:cubicBezTo>
                    <a:cubicBezTo>
                      <a:pt x="f111" y="f112"/>
                      <a:pt x="f113" y="f114"/>
                      <a:pt x="f8" y="f9"/>
                    </a:cubicBezTo>
                    <a:close/>
                  </a:path>
                </a:pathLst>
              </a:custGeom>
              <a:solidFill>
                <a:srgbClr val="E2C2A7"/>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sp>
          <p:nvSpPr>
            <p:cNvPr id="28" name="Freeform: Shape 24">
              <a:extLst>
                <a:ext uri="{FF2B5EF4-FFF2-40B4-BE49-F238E27FC236}">
                  <a16:creationId xmlns:a16="http://schemas.microsoft.com/office/drawing/2014/main" id="{CEE4DC85-63DC-BB93-C011-9C13973ED14A}"/>
                </a:ext>
              </a:extLst>
            </p:cNvPr>
            <p:cNvSpPr/>
            <p:nvPr/>
          </p:nvSpPr>
          <p:spPr>
            <a:xfrm>
              <a:off x="2532915" y="5134237"/>
              <a:ext cx="326934" cy="367195"/>
            </a:xfrm>
            <a:custGeom>
              <a:avLst/>
              <a:gdLst>
                <a:gd name="f0" fmla="val 10800000"/>
                <a:gd name="f1" fmla="val 5400000"/>
                <a:gd name="f2" fmla="val 180"/>
                <a:gd name="f3" fmla="val w"/>
                <a:gd name="f4" fmla="val h"/>
                <a:gd name="f5" fmla="val 0"/>
                <a:gd name="f6" fmla="val 216512"/>
                <a:gd name="f7" fmla="val 243176"/>
                <a:gd name="f8" fmla="val 200825"/>
                <a:gd name="f9" fmla="val 243177"/>
                <a:gd name="f10" fmla="val 190925"/>
                <a:gd name="f11" fmla="val 201777"/>
                <a:gd name="f12" fmla="val 166625"/>
                <a:gd name="f13" fmla="val 168027"/>
                <a:gd name="f14" fmla="val 142775"/>
                <a:gd name="f15" fmla="val 133827"/>
                <a:gd name="f16" fmla="val 125225"/>
                <a:gd name="f17" fmla="val 108627"/>
                <a:gd name="f18" fmla="val 103625"/>
                <a:gd name="f19" fmla="val 87477"/>
                <a:gd name="f20" fmla="val 78875"/>
                <a:gd name="f21" fmla="val 69027"/>
                <a:gd name="f22" fmla="val 61775"/>
                <a:gd name="f23" fmla="val 56427"/>
                <a:gd name="f24" fmla="val 10475"/>
                <a:gd name="f25" fmla="val 45177"/>
                <a:gd name="f26" fmla="val 125"/>
                <a:gd name="f27" fmla="val -1225"/>
                <a:gd name="f28" fmla="val 39327"/>
                <a:gd name="f29" fmla="val 8675"/>
                <a:gd name="f30" fmla="val 34377"/>
                <a:gd name="f31" fmla="val 12725"/>
                <a:gd name="f32" fmla="val 31677"/>
                <a:gd name="f33" fmla="val 29825"/>
                <a:gd name="f34" fmla="val 21327"/>
                <a:gd name="f35" fmla="val 49175"/>
                <a:gd name="f36" fmla="val 14577"/>
                <a:gd name="f37" fmla="val 68075"/>
                <a:gd name="f38" fmla="val 8727"/>
                <a:gd name="f39" fmla="val 74375"/>
                <a:gd name="f40" fmla="val 6927"/>
                <a:gd name="f41" fmla="val 80225"/>
                <a:gd name="f42" fmla="val 5127"/>
                <a:gd name="f43" fmla="val 86525"/>
                <a:gd name="f44" fmla="val 3777"/>
                <a:gd name="f45" fmla="val 90575"/>
                <a:gd name="f46" fmla="val 2877"/>
                <a:gd name="f47" fmla="val 94625"/>
                <a:gd name="f48" fmla="val 1977"/>
                <a:gd name="f49" fmla="val 98675"/>
                <a:gd name="f50" fmla="val 627"/>
                <a:gd name="f51" fmla="val 103175"/>
                <a:gd name="f52" fmla="val -273"/>
                <a:gd name="f53" fmla="val 107225"/>
                <a:gd name="f54" fmla="val 111275"/>
                <a:gd name="f55" fmla="val 1077"/>
                <a:gd name="f56" fmla="val 125675"/>
                <a:gd name="f57" fmla="val 4677"/>
                <a:gd name="f58" fmla="val 136475"/>
                <a:gd name="f59" fmla="val 13677"/>
                <a:gd name="f60" fmla="val 145025"/>
                <a:gd name="f61" fmla="val 24927"/>
                <a:gd name="f62" fmla="val 152225"/>
                <a:gd name="f63" fmla="val 35277"/>
                <a:gd name="f64" fmla="val 171575"/>
                <a:gd name="f65" fmla="val 73077"/>
                <a:gd name="f66" fmla="val 175625"/>
                <a:gd name="f67" fmla="val 83877"/>
                <a:gd name="f68" fmla="val 185525"/>
                <a:gd name="f69" fmla="val 105927"/>
                <a:gd name="f70" fmla="val 213425"/>
                <a:gd name="f71" fmla="val 192777"/>
                <a:gd name="f72" fmla="val 215225"/>
                <a:gd name="f73" fmla="val 204927"/>
                <a:gd name="f74" fmla="val 215675"/>
                <a:gd name="f75" fmla="val 218427"/>
                <a:gd name="f76" fmla="val 221075"/>
                <a:gd name="f77" fmla="val 233277"/>
                <a:gd name="f78" fmla="val 205775"/>
                <a:gd name="f79" fmla="val 242727"/>
                <a:gd name="f80" fmla="val 203975"/>
                <a:gd name="f81" fmla="val 202625"/>
                <a:gd name="f82" fmla="+- 0 0 -90"/>
                <a:gd name="f83" fmla="*/ f3 1 216512"/>
                <a:gd name="f84" fmla="*/ f4 1 243176"/>
                <a:gd name="f85" fmla="val f5"/>
                <a:gd name="f86" fmla="val f6"/>
                <a:gd name="f87" fmla="val f7"/>
                <a:gd name="f88" fmla="*/ f82 f0 1"/>
                <a:gd name="f89" fmla="+- f87 0 f85"/>
                <a:gd name="f90" fmla="+- f86 0 f85"/>
                <a:gd name="f91" fmla="*/ f88 1 f2"/>
                <a:gd name="f92" fmla="*/ f90 1 216512"/>
                <a:gd name="f93" fmla="*/ f89 1 243176"/>
                <a:gd name="f94" fmla="*/ 200825 f90 1"/>
                <a:gd name="f95" fmla="*/ 243177 f89 1"/>
                <a:gd name="f96" fmla="*/ 142775 f90 1"/>
                <a:gd name="f97" fmla="*/ 133827 f89 1"/>
                <a:gd name="f98" fmla="*/ 78875 f90 1"/>
                <a:gd name="f99" fmla="*/ 69027 f89 1"/>
                <a:gd name="f100" fmla="*/ 125 f90 1"/>
                <a:gd name="f101" fmla="*/ 45177 f89 1"/>
                <a:gd name="f102" fmla="*/ 12725 f90 1"/>
                <a:gd name="f103" fmla="*/ 31677 f89 1"/>
                <a:gd name="f104" fmla="*/ 68075 f90 1"/>
                <a:gd name="f105" fmla="*/ 8727 f89 1"/>
                <a:gd name="f106" fmla="*/ 86525 f90 1"/>
                <a:gd name="f107" fmla="*/ 3777 f89 1"/>
                <a:gd name="f108" fmla="*/ 98675 f90 1"/>
                <a:gd name="f109" fmla="*/ 627 f89 1"/>
                <a:gd name="f110" fmla="*/ 111275 f90 1"/>
                <a:gd name="f111" fmla="*/ 1077 f89 1"/>
                <a:gd name="f112" fmla="*/ 145025 f90 1"/>
                <a:gd name="f113" fmla="*/ 24927 f89 1"/>
                <a:gd name="f114" fmla="*/ 175625 f90 1"/>
                <a:gd name="f115" fmla="*/ 83877 f89 1"/>
                <a:gd name="f116" fmla="*/ 215225 f90 1"/>
                <a:gd name="f117" fmla="*/ 204927 f89 1"/>
                <a:gd name="f118" fmla="*/ 205775 f90 1"/>
                <a:gd name="f119" fmla="*/ 242727 f89 1"/>
                <a:gd name="f120" fmla="+- f91 0 f1"/>
                <a:gd name="f121" fmla="*/ f94 1 216512"/>
                <a:gd name="f122" fmla="*/ f95 1 243177"/>
                <a:gd name="f123" fmla="*/ f96 1 216512"/>
                <a:gd name="f124" fmla="*/ f97 1 243177"/>
                <a:gd name="f125" fmla="*/ f98 1 216512"/>
                <a:gd name="f126" fmla="*/ f99 1 243177"/>
                <a:gd name="f127" fmla="*/ f100 1 216512"/>
                <a:gd name="f128" fmla="*/ f101 1 243177"/>
                <a:gd name="f129" fmla="*/ f102 1 216512"/>
                <a:gd name="f130" fmla="*/ f103 1 243177"/>
                <a:gd name="f131" fmla="*/ f104 1 216512"/>
                <a:gd name="f132" fmla="*/ f105 1 243177"/>
                <a:gd name="f133" fmla="*/ f106 1 216512"/>
                <a:gd name="f134" fmla="*/ f107 1 243177"/>
                <a:gd name="f135" fmla="*/ f108 1 216512"/>
                <a:gd name="f136" fmla="*/ f109 1 243177"/>
                <a:gd name="f137" fmla="*/ f110 1 216512"/>
                <a:gd name="f138" fmla="*/ f111 1 243177"/>
                <a:gd name="f139" fmla="*/ f112 1 216512"/>
                <a:gd name="f140" fmla="*/ f113 1 243177"/>
                <a:gd name="f141" fmla="*/ f114 1 216512"/>
                <a:gd name="f142" fmla="*/ f115 1 243177"/>
                <a:gd name="f143" fmla="*/ f116 1 216512"/>
                <a:gd name="f144" fmla="*/ f117 1 243177"/>
                <a:gd name="f145" fmla="*/ f118 1 216512"/>
                <a:gd name="f146" fmla="*/ f119 1 243177"/>
                <a:gd name="f147" fmla="*/ f85 1 f92"/>
                <a:gd name="f148" fmla="*/ f86 1 f92"/>
                <a:gd name="f149" fmla="*/ f85 1 f93"/>
                <a:gd name="f150" fmla="*/ f87 1 f93"/>
                <a:gd name="f151" fmla="*/ f121 1 f92"/>
                <a:gd name="f152" fmla="*/ f122 1 f93"/>
                <a:gd name="f153" fmla="*/ f123 1 f92"/>
                <a:gd name="f154" fmla="*/ f124 1 f93"/>
                <a:gd name="f155" fmla="*/ f125 1 f92"/>
                <a:gd name="f156" fmla="*/ f126 1 f93"/>
                <a:gd name="f157" fmla="*/ f127 1 f92"/>
                <a:gd name="f158" fmla="*/ f128 1 f93"/>
                <a:gd name="f159" fmla="*/ f129 1 f92"/>
                <a:gd name="f160" fmla="*/ f130 1 f93"/>
                <a:gd name="f161" fmla="*/ f131 1 f92"/>
                <a:gd name="f162" fmla="*/ f132 1 f93"/>
                <a:gd name="f163" fmla="*/ f133 1 f92"/>
                <a:gd name="f164" fmla="*/ f134 1 f93"/>
                <a:gd name="f165" fmla="*/ f135 1 f92"/>
                <a:gd name="f166" fmla="*/ f136 1 f93"/>
                <a:gd name="f167" fmla="*/ f137 1 f92"/>
                <a:gd name="f168" fmla="*/ f138 1 f93"/>
                <a:gd name="f169" fmla="*/ f139 1 f92"/>
                <a:gd name="f170" fmla="*/ f140 1 f93"/>
                <a:gd name="f171" fmla="*/ f141 1 f92"/>
                <a:gd name="f172" fmla="*/ f142 1 f93"/>
                <a:gd name="f173" fmla="*/ f143 1 f92"/>
                <a:gd name="f174" fmla="*/ f144 1 f93"/>
                <a:gd name="f175" fmla="*/ f145 1 f92"/>
                <a:gd name="f176" fmla="*/ f146 1 f93"/>
                <a:gd name="f177" fmla="*/ f147 f83 1"/>
                <a:gd name="f178" fmla="*/ f148 f83 1"/>
                <a:gd name="f179" fmla="*/ f150 f84 1"/>
                <a:gd name="f180" fmla="*/ f149 f84 1"/>
                <a:gd name="f181" fmla="*/ f151 f83 1"/>
                <a:gd name="f182" fmla="*/ f152 f84 1"/>
                <a:gd name="f183" fmla="*/ f153 f83 1"/>
                <a:gd name="f184" fmla="*/ f154 f84 1"/>
                <a:gd name="f185" fmla="*/ f155 f83 1"/>
                <a:gd name="f186" fmla="*/ f156 f84 1"/>
                <a:gd name="f187" fmla="*/ f157 f83 1"/>
                <a:gd name="f188" fmla="*/ f158 f84 1"/>
                <a:gd name="f189" fmla="*/ f159 f83 1"/>
                <a:gd name="f190" fmla="*/ f160 f84 1"/>
                <a:gd name="f191" fmla="*/ f161 f83 1"/>
                <a:gd name="f192" fmla="*/ f162 f84 1"/>
                <a:gd name="f193" fmla="*/ f163 f83 1"/>
                <a:gd name="f194" fmla="*/ f164 f84 1"/>
                <a:gd name="f195" fmla="*/ f165 f83 1"/>
                <a:gd name="f196" fmla="*/ f166 f84 1"/>
                <a:gd name="f197" fmla="*/ f167 f83 1"/>
                <a:gd name="f198" fmla="*/ f168 f84 1"/>
                <a:gd name="f199" fmla="*/ f169 f83 1"/>
                <a:gd name="f200" fmla="*/ f170 f84 1"/>
                <a:gd name="f201" fmla="*/ f171 f83 1"/>
                <a:gd name="f202" fmla="*/ f172 f84 1"/>
                <a:gd name="f203" fmla="*/ f173 f83 1"/>
                <a:gd name="f204" fmla="*/ f174 f84 1"/>
                <a:gd name="f205" fmla="*/ f175 f83 1"/>
                <a:gd name="f206" fmla="*/ f176 f84 1"/>
              </a:gdLst>
              <a:ahLst/>
              <a:cxnLst>
                <a:cxn ang="3cd4">
                  <a:pos x="hc" y="t"/>
                </a:cxn>
                <a:cxn ang="0">
                  <a:pos x="r" y="vc"/>
                </a:cxn>
                <a:cxn ang="cd4">
                  <a:pos x="hc" y="b"/>
                </a:cxn>
                <a:cxn ang="cd2">
                  <a:pos x="l" y="vc"/>
                </a:cxn>
                <a:cxn ang="f120">
                  <a:pos x="f181" y="f182"/>
                </a:cxn>
                <a:cxn ang="f120">
                  <a:pos x="f183" y="f184"/>
                </a:cxn>
                <a:cxn ang="f120">
                  <a:pos x="f185" y="f186"/>
                </a:cxn>
                <a:cxn ang="f120">
                  <a:pos x="f187" y="f188"/>
                </a:cxn>
                <a:cxn ang="f120">
                  <a:pos x="f189" y="f190"/>
                </a:cxn>
                <a:cxn ang="f120">
                  <a:pos x="f191" y="f192"/>
                </a:cxn>
                <a:cxn ang="f120">
                  <a:pos x="f193" y="f194"/>
                </a:cxn>
                <a:cxn ang="f120">
                  <a:pos x="f195" y="f196"/>
                </a:cxn>
                <a:cxn ang="f120">
                  <a:pos x="f197" y="f198"/>
                </a:cxn>
                <a:cxn ang="f120">
                  <a:pos x="f199" y="f200"/>
                </a:cxn>
                <a:cxn ang="f120">
                  <a:pos x="f201" y="f202"/>
                </a:cxn>
                <a:cxn ang="f120">
                  <a:pos x="f203" y="f204"/>
                </a:cxn>
                <a:cxn ang="f120">
                  <a:pos x="f205" y="f206"/>
                </a:cxn>
                <a:cxn ang="f120">
                  <a:pos x="f181" y="f182"/>
                </a:cxn>
              </a:cxnLst>
              <a:rect l="f177" t="f180" r="f178" b="f179"/>
              <a:pathLst>
                <a:path w="216512" h="243176">
                  <a:moveTo>
                    <a:pt x="f8" y="f9"/>
                  </a:moveTo>
                  <a:cubicBezTo>
                    <a:pt x="f10" y="f11"/>
                    <a:pt x="f12" y="f13"/>
                    <a:pt x="f14" y="f15"/>
                  </a:cubicBezTo>
                  <a:cubicBezTo>
                    <a:pt x="f16" y="f17"/>
                    <a:pt x="f18" y="f19"/>
                    <a:pt x="f20" y="f21"/>
                  </a:cubicBezTo>
                  <a:cubicBezTo>
                    <a:pt x="f22" y="f23"/>
                    <a:pt x="f24" y="f25"/>
                    <a:pt x="f26" y="f25"/>
                  </a:cubicBezTo>
                  <a:cubicBezTo>
                    <a:pt x="f27" y="f28"/>
                    <a:pt x="f29" y="f30"/>
                    <a:pt x="f31" y="f32"/>
                  </a:cubicBezTo>
                  <a:cubicBezTo>
                    <a:pt x="f33" y="f34"/>
                    <a:pt x="f35" y="f36"/>
                    <a:pt x="f37" y="f38"/>
                  </a:cubicBezTo>
                  <a:cubicBezTo>
                    <a:pt x="f39" y="f40"/>
                    <a:pt x="f41" y="f42"/>
                    <a:pt x="f43" y="f44"/>
                  </a:cubicBezTo>
                  <a:cubicBezTo>
                    <a:pt x="f45" y="f46"/>
                    <a:pt x="f47" y="f48"/>
                    <a:pt x="f49" y="f50"/>
                  </a:cubicBezTo>
                  <a:cubicBezTo>
                    <a:pt x="f51" y="f52"/>
                    <a:pt x="f53" y="f52"/>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9"/>
                    <a:pt x="f81" y="f9"/>
                    <a:pt x="f8" y="f9"/>
                  </a:cubicBezTo>
                  <a:close/>
                </a:path>
              </a:pathLst>
            </a:custGeom>
            <a:solidFill>
              <a:srgbClr val="FEFEFE"/>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nvGrpSpPr>
            <p:cNvPr id="29" name="Group 42">
              <a:extLst>
                <a:ext uri="{FF2B5EF4-FFF2-40B4-BE49-F238E27FC236}">
                  <a16:creationId xmlns:a16="http://schemas.microsoft.com/office/drawing/2014/main" id="{C4F3868B-F7E1-78F5-CC70-4629782CD591}"/>
                </a:ext>
              </a:extLst>
            </p:cNvPr>
            <p:cNvGrpSpPr/>
            <p:nvPr/>
          </p:nvGrpSpPr>
          <p:grpSpPr>
            <a:xfrm>
              <a:off x="1176749" y="2475317"/>
              <a:ext cx="2355240" cy="2733114"/>
              <a:chOff x="1176749" y="2475317"/>
              <a:chExt cx="2355240" cy="2733114"/>
            </a:xfrm>
          </p:grpSpPr>
          <p:grpSp>
            <p:nvGrpSpPr>
              <p:cNvPr id="30" name="Group 31">
                <a:extLst>
                  <a:ext uri="{FF2B5EF4-FFF2-40B4-BE49-F238E27FC236}">
                    <a16:creationId xmlns:a16="http://schemas.microsoft.com/office/drawing/2014/main" id="{C07836CC-0FAF-F95C-CBBB-C1354CB7CFA0}"/>
                  </a:ext>
                </a:extLst>
              </p:cNvPr>
              <p:cNvGrpSpPr/>
              <p:nvPr/>
            </p:nvGrpSpPr>
            <p:grpSpPr>
              <a:xfrm>
                <a:off x="2945338" y="2475317"/>
                <a:ext cx="586651" cy="2455530"/>
                <a:chOff x="2945338" y="2475317"/>
                <a:chExt cx="586651" cy="2455530"/>
              </a:xfrm>
            </p:grpSpPr>
            <p:sp>
              <p:nvSpPr>
                <p:cNvPr id="31" name="Freeform: Shape 32">
                  <a:extLst>
                    <a:ext uri="{FF2B5EF4-FFF2-40B4-BE49-F238E27FC236}">
                      <a16:creationId xmlns:a16="http://schemas.microsoft.com/office/drawing/2014/main" id="{3EB85CA0-C6B6-5199-5AC4-9B4E34A9A08E}"/>
                    </a:ext>
                  </a:extLst>
                </p:cNvPr>
                <p:cNvSpPr/>
                <p:nvPr/>
              </p:nvSpPr>
              <p:spPr>
                <a:xfrm rot="20590437" flipH="1">
                  <a:off x="2945338" y="2475317"/>
                  <a:ext cx="274758" cy="2026337"/>
                </a:xfrm>
                <a:custGeom>
                  <a:avLst/>
                  <a:gdLst>
                    <a:gd name="f0" fmla="val 10800000"/>
                    <a:gd name="f1" fmla="val 5400000"/>
                    <a:gd name="f2" fmla="val 180"/>
                    <a:gd name="f3" fmla="val w"/>
                    <a:gd name="f4" fmla="val h"/>
                    <a:gd name="f5" fmla="val 0"/>
                    <a:gd name="f6" fmla="val 109728"/>
                    <a:gd name="f7" fmla="val 809244"/>
                    <a:gd name="f8" fmla="val 95326"/>
                    <a:gd name="f9" fmla="val 43205"/>
                    <a:gd name="f10" fmla="val 81610"/>
                    <a:gd name="f11" fmla="val 58979"/>
                    <a:gd name="f12" fmla="val 77495"/>
                    <a:gd name="f13" fmla="val 70637"/>
                    <a:gd name="f14" fmla="val 66523"/>
                    <a:gd name="f15" fmla="val 86411"/>
                    <a:gd name="f16" fmla="val 36347"/>
                    <a:gd name="f17" fmla="val 133731"/>
                    <a:gd name="f18" fmla="val 28804"/>
                    <a:gd name="f19" fmla="val 184480"/>
                    <a:gd name="f20" fmla="val 237287"/>
                    <a:gd name="f21" fmla="val 29489"/>
                    <a:gd name="f22" fmla="val 357988"/>
                    <a:gd name="f23" fmla="val 43891"/>
                    <a:gd name="f24" fmla="val 477317"/>
                    <a:gd name="f25" fmla="val 65837"/>
                    <a:gd name="f26" fmla="val 595274"/>
                    <a:gd name="f27" fmla="val 659054"/>
                    <a:gd name="f28" fmla="val 99441"/>
                    <a:gd name="f29" fmla="val 736549"/>
                    <a:gd name="f30" fmla="val 111100"/>
                    <a:gd name="f31" fmla="val 800329"/>
                    <a:gd name="f32" fmla="val 113843"/>
                    <a:gd name="f33" fmla="val 816102"/>
                    <a:gd name="f34" fmla="val 93269"/>
                    <a:gd name="f35" fmla="val 817474"/>
                    <a:gd name="f36" fmla="val 80924"/>
                    <a:gd name="f37" fmla="val 801700"/>
                    <a:gd name="f38" fmla="val 624764"/>
                    <a:gd name="f39" fmla="val 448513"/>
                    <a:gd name="f40" fmla="val 265405"/>
                    <a:gd name="f41" fmla="val 166649"/>
                    <a:gd name="f42" fmla="val 23317"/>
                    <a:gd name="f43" fmla="val 100813"/>
                    <a:gd name="f44" fmla="val 100127"/>
                    <a:gd name="f45" fmla="val 16459"/>
                    <a:gd name="f46" fmla="val 96698"/>
                    <a:gd name="f47" fmla="val 31547"/>
                    <a:gd name="f48" fmla="+- 0 0 -90"/>
                    <a:gd name="f49" fmla="*/ f3 1 109728"/>
                    <a:gd name="f50" fmla="*/ f4 1 809244"/>
                    <a:gd name="f51" fmla="val f5"/>
                    <a:gd name="f52" fmla="val f6"/>
                    <a:gd name="f53" fmla="val f7"/>
                    <a:gd name="f54" fmla="*/ f48 f0 1"/>
                    <a:gd name="f55" fmla="+- f53 0 f51"/>
                    <a:gd name="f56" fmla="+- f52 0 f51"/>
                    <a:gd name="f57" fmla="*/ f54 1 f2"/>
                    <a:gd name="f58" fmla="*/ f56 1 109728"/>
                    <a:gd name="f59" fmla="*/ f55 1 809244"/>
                    <a:gd name="f60" fmla="*/ 95326 f56 1"/>
                    <a:gd name="f61" fmla="*/ 43205 f55 1"/>
                    <a:gd name="f62" fmla="*/ 66523 f56 1"/>
                    <a:gd name="f63" fmla="*/ 86411 f55 1"/>
                    <a:gd name="f64" fmla="*/ 28804 f56 1"/>
                    <a:gd name="f65" fmla="*/ 237287 f55 1"/>
                    <a:gd name="f66" fmla="*/ 65837 f56 1"/>
                    <a:gd name="f67" fmla="*/ 595274 f55 1"/>
                    <a:gd name="f68" fmla="*/ 111100 f56 1"/>
                    <a:gd name="f69" fmla="*/ 800329 f55 1"/>
                    <a:gd name="f70" fmla="*/ 80924 f56 1"/>
                    <a:gd name="f71" fmla="*/ 801700 f55 1"/>
                    <a:gd name="f72" fmla="*/ 0 f56 1"/>
                    <a:gd name="f73" fmla="*/ 265405 f55 1"/>
                    <a:gd name="f74" fmla="*/ 100813 f56 1"/>
                    <a:gd name="f75" fmla="*/ 0 f55 1"/>
                    <a:gd name="f76" fmla="+- f57 0 f1"/>
                    <a:gd name="f77" fmla="*/ f60 1 109728"/>
                    <a:gd name="f78" fmla="*/ f61 1 809244"/>
                    <a:gd name="f79" fmla="*/ f62 1 109728"/>
                    <a:gd name="f80" fmla="*/ f63 1 809244"/>
                    <a:gd name="f81" fmla="*/ f64 1 109728"/>
                    <a:gd name="f82" fmla="*/ f65 1 809244"/>
                    <a:gd name="f83" fmla="*/ f66 1 109728"/>
                    <a:gd name="f84" fmla="*/ f67 1 809244"/>
                    <a:gd name="f85" fmla="*/ f68 1 109728"/>
                    <a:gd name="f86" fmla="*/ f69 1 809244"/>
                    <a:gd name="f87" fmla="*/ f70 1 109728"/>
                    <a:gd name="f88" fmla="*/ f71 1 809244"/>
                    <a:gd name="f89" fmla="*/ f72 1 109728"/>
                    <a:gd name="f90" fmla="*/ f73 1 809244"/>
                    <a:gd name="f91" fmla="*/ f74 1 109728"/>
                    <a:gd name="f92" fmla="*/ f75 1 809244"/>
                    <a:gd name="f93" fmla="*/ f51 1 f58"/>
                    <a:gd name="f94" fmla="*/ f52 1 f58"/>
                    <a:gd name="f95" fmla="*/ f51 1 f59"/>
                    <a:gd name="f96" fmla="*/ f53 1 f59"/>
                    <a:gd name="f97" fmla="*/ f77 1 f58"/>
                    <a:gd name="f98" fmla="*/ f78 1 f59"/>
                    <a:gd name="f99" fmla="*/ f79 1 f58"/>
                    <a:gd name="f100" fmla="*/ f80 1 f59"/>
                    <a:gd name="f101" fmla="*/ f81 1 f58"/>
                    <a:gd name="f102" fmla="*/ f82 1 f59"/>
                    <a:gd name="f103" fmla="*/ f83 1 f58"/>
                    <a:gd name="f104" fmla="*/ f84 1 f59"/>
                    <a:gd name="f105" fmla="*/ f85 1 f58"/>
                    <a:gd name="f106" fmla="*/ f86 1 f59"/>
                    <a:gd name="f107" fmla="*/ f87 1 f58"/>
                    <a:gd name="f108" fmla="*/ f88 1 f59"/>
                    <a:gd name="f109" fmla="*/ f89 1 f58"/>
                    <a:gd name="f110" fmla="*/ f90 1 f59"/>
                    <a:gd name="f111" fmla="*/ f91 1 f58"/>
                    <a:gd name="f112" fmla="*/ f92 1 f59"/>
                    <a:gd name="f113" fmla="*/ f93 f49 1"/>
                    <a:gd name="f114" fmla="*/ f94 f49 1"/>
                    <a:gd name="f115" fmla="*/ f96 f50 1"/>
                    <a:gd name="f116" fmla="*/ f95 f50 1"/>
                    <a:gd name="f117" fmla="*/ f97 f49 1"/>
                    <a:gd name="f118" fmla="*/ f98 f50 1"/>
                    <a:gd name="f119" fmla="*/ f99 f49 1"/>
                    <a:gd name="f120" fmla="*/ f100 f50 1"/>
                    <a:gd name="f121" fmla="*/ f101 f49 1"/>
                    <a:gd name="f122" fmla="*/ f102 f50 1"/>
                    <a:gd name="f123" fmla="*/ f103 f49 1"/>
                    <a:gd name="f124" fmla="*/ f104 f50 1"/>
                    <a:gd name="f125" fmla="*/ f105 f49 1"/>
                    <a:gd name="f126" fmla="*/ f106 f50 1"/>
                    <a:gd name="f127" fmla="*/ f107 f49 1"/>
                    <a:gd name="f128" fmla="*/ f108 f50 1"/>
                    <a:gd name="f129" fmla="*/ f109 f49 1"/>
                    <a:gd name="f130" fmla="*/ f110 f50 1"/>
                    <a:gd name="f131" fmla="*/ f111 f49 1"/>
                    <a:gd name="f132" fmla="*/ f112 f50 1"/>
                  </a:gdLst>
                  <a:ahLst/>
                  <a:cxnLst>
                    <a:cxn ang="3cd4">
                      <a:pos x="hc" y="t"/>
                    </a:cxn>
                    <a:cxn ang="0">
                      <a:pos x="r" y="vc"/>
                    </a:cxn>
                    <a:cxn ang="cd4">
                      <a:pos x="hc" y="b"/>
                    </a:cxn>
                    <a:cxn ang="cd2">
                      <a:pos x="l" y="vc"/>
                    </a:cxn>
                    <a:cxn ang="f76">
                      <a:pos x="f117" y="f118"/>
                    </a:cxn>
                    <a:cxn ang="f76">
                      <a:pos x="f119" y="f120"/>
                    </a:cxn>
                    <a:cxn ang="f76">
                      <a:pos x="f121" y="f122"/>
                    </a:cxn>
                    <a:cxn ang="f76">
                      <a:pos x="f123" y="f124"/>
                    </a:cxn>
                    <a:cxn ang="f76">
                      <a:pos x="f125" y="f126"/>
                    </a:cxn>
                    <a:cxn ang="f76">
                      <a:pos x="f127" y="f128"/>
                    </a:cxn>
                    <a:cxn ang="f76">
                      <a:pos x="f129" y="f130"/>
                    </a:cxn>
                    <a:cxn ang="f76">
                      <a:pos x="f131" y="f132"/>
                    </a:cxn>
                    <a:cxn ang="f76">
                      <a:pos x="f117" y="f118"/>
                    </a:cxn>
                  </a:cxnLst>
                  <a:rect l="f113" t="f116" r="f114" b="f115"/>
                  <a:pathLst>
                    <a:path w="109728" h="809244">
                      <a:moveTo>
                        <a:pt x="f8" y="f9"/>
                      </a:moveTo>
                      <a:cubicBezTo>
                        <a:pt x="f10" y="f11"/>
                        <a:pt x="f12" y="f13"/>
                        <a:pt x="f14" y="f15"/>
                      </a:cubicBezTo>
                      <a:cubicBezTo>
                        <a:pt x="f16" y="f17"/>
                        <a:pt x="f18" y="f19"/>
                        <a:pt x="f18" y="f20"/>
                      </a:cubicBezTo>
                      <a:cubicBezTo>
                        <a:pt x="f21" y="f22"/>
                        <a:pt x="f23" y="f24"/>
                        <a:pt x="f25" y="f26"/>
                      </a:cubicBezTo>
                      <a:cubicBezTo>
                        <a:pt x="f12" y="f27"/>
                        <a:pt x="f28" y="f29"/>
                        <a:pt x="f30" y="f31"/>
                      </a:cubicBezTo>
                      <a:cubicBezTo>
                        <a:pt x="f32" y="f33"/>
                        <a:pt x="f34" y="f35"/>
                        <a:pt x="f36" y="f37"/>
                      </a:cubicBezTo>
                      <a:cubicBezTo>
                        <a:pt x="f23" y="f38"/>
                        <a:pt x="f5" y="f39"/>
                        <a:pt x="f5" y="f40"/>
                      </a:cubicBezTo>
                      <a:cubicBezTo>
                        <a:pt x="f5" y="f41"/>
                        <a:pt x="f42" y="f13"/>
                        <a:pt x="f43" y="f5"/>
                      </a:cubicBezTo>
                      <a:cubicBezTo>
                        <a:pt x="f44" y="f45"/>
                        <a:pt x="f46" y="f47"/>
                        <a:pt x="f8" y="f9"/>
                      </a:cubicBezTo>
                      <a:close/>
                    </a:path>
                  </a:pathLst>
                </a:custGeom>
                <a:solidFill>
                  <a:srgbClr val="E7ECEF"/>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32" name="Freeform: Shape 33">
                  <a:extLst>
                    <a:ext uri="{FF2B5EF4-FFF2-40B4-BE49-F238E27FC236}">
                      <a16:creationId xmlns:a16="http://schemas.microsoft.com/office/drawing/2014/main" id="{8637C71E-E751-23E6-2806-2C28930664FC}"/>
                    </a:ext>
                  </a:extLst>
                </p:cNvPr>
                <p:cNvSpPr/>
                <p:nvPr/>
              </p:nvSpPr>
              <p:spPr>
                <a:xfrm rot="20590437" flipH="1">
                  <a:off x="3068334" y="4467192"/>
                  <a:ext cx="463655" cy="463655"/>
                </a:xfrm>
                <a:custGeom>
                  <a:avLst/>
                  <a:gdLst>
                    <a:gd name="f0" fmla="val 10800000"/>
                    <a:gd name="f1" fmla="val 5400000"/>
                    <a:gd name="f2" fmla="val 180"/>
                    <a:gd name="f3" fmla="val w"/>
                    <a:gd name="f4" fmla="val h"/>
                    <a:gd name="f5" fmla="val 0"/>
                    <a:gd name="f6" fmla="val 185166"/>
                    <a:gd name="f7" fmla="val 64571"/>
                    <a:gd name="f8" fmla="val 1778"/>
                    <a:gd name="f9" fmla="val 98175"/>
                    <a:gd name="f10" fmla="val 406"/>
                    <a:gd name="f11" fmla="val 107776"/>
                    <a:gd name="f12" fmla="val -5080"/>
                    <a:gd name="f13" fmla="val 135208"/>
                    <a:gd name="f14" fmla="val 14122"/>
                    <a:gd name="f15" fmla="val 176356"/>
                    <a:gd name="f16" fmla="val 37439"/>
                    <a:gd name="f17" fmla="val 193501"/>
                    <a:gd name="f18" fmla="val 74473"/>
                    <a:gd name="f19" fmla="val 183214"/>
                    <a:gd name="f20" fmla="val 116306"/>
                    <a:gd name="f21" fmla="val 172927"/>
                    <a:gd name="f22" fmla="val 158826"/>
                    <a:gd name="f23" fmla="val 137952"/>
                    <a:gd name="f24" fmla="val 187630"/>
                    <a:gd name="f25" fmla="val 95432"/>
                    <a:gd name="f26" fmla="val 189001"/>
                    <a:gd name="f27" fmla="val 53598"/>
                    <a:gd name="f28" fmla="val 190373"/>
                    <a:gd name="f29" fmla="val 15193"/>
                    <a:gd name="f30" fmla="val 162255"/>
                    <a:gd name="f31" fmla="val 3535"/>
                    <a:gd name="f32" fmla="val 121107"/>
                    <a:gd name="f33" fmla="val -8124"/>
                    <a:gd name="f34" fmla="val 79273"/>
                    <a:gd name="f35" fmla="val 9707"/>
                    <a:gd name="f36" fmla="val 36754"/>
                    <a:gd name="f37" fmla="val 47426"/>
                    <a:gd name="f38" fmla="val 12751"/>
                    <a:gd name="f39" fmla="val 52912"/>
                    <a:gd name="f40" fmla="val 9322"/>
                    <a:gd name="f41" fmla="val 54284"/>
                    <a:gd name="f42" fmla="val 4521"/>
                    <a:gd name="f43" fmla="+- 0 0 -90"/>
                    <a:gd name="f44" fmla="*/ f3 1 185166"/>
                    <a:gd name="f45" fmla="*/ f4 1 185166"/>
                    <a:gd name="f46" fmla="val f5"/>
                    <a:gd name="f47" fmla="val f6"/>
                    <a:gd name="f48" fmla="*/ f43 f0 1"/>
                    <a:gd name="f49" fmla="+- f47 0 f46"/>
                    <a:gd name="f50" fmla="*/ f48 1 f2"/>
                    <a:gd name="f51" fmla="*/ f49 1 185166"/>
                    <a:gd name="f52" fmla="*/ 64571 f49 1"/>
                    <a:gd name="f53" fmla="*/ 1778 f49 1"/>
                    <a:gd name="f54" fmla="*/ 135208 f49 1"/>
                    <a:gd name="f55" fmla="*/ 14122 f49 1"/>
                    <a:gd name="f56" fmla="*/ 183214 f49 1"/>
                    <a:gd name="f57" fmla="*/ 116306 f49 1"/>
                    <a:gd name="f58" fmla="*/ 95432 f49 1"/>
                    <a:gd name="f59" fmla="*/ 189001 f49 1"/>
                    <a:gd name="f60" fmla="*/ 3535 f49 1"/>
                    <a:gd name="f61" fmla="*/ 121107 f49 1"/>
                    <a:gd name="f62" fmla="*/ 47426 f49 1"/>
                    <a:gd name="f63" fmla="*/ 12751 f49 1"/>
                    <a:gd name="f64" fmla="+- f50 0 f1"/>
                    <a:gd name="f65" fmla="*/ f52 1 185166"/>
                    <a:gd name="f66" fmla="*/ f53 1 185166"/>
                    <a:gd name="f67" fmla="*/ f54 1 185166"/>
                    <a:gd name="f68" fmla="*/ f55 1 185166"/>
                    <a:gd name="f69" fmla="*/ f56 1 185166"/>
                    <a:gd name="f70" fmla="*/ f57 1 185166"/>
                    <a:gd name="f71" fmla="*/ f58 1 185166"/>
                    <a:gd name="f72" fmla="*/ f59 1 185166"/>
                    <a:gd name="f73" fmla="*/ f60 1 185166"/>
                    <a:gd name="f74" fmla="*/ f61 1 185166"/>
                    <a:gd name="f75" fmla="*/ f62 1 185166"/>
                    <a:gd name="f76" fmla="*/ f63 1 185166"/>
                    <a:gd name="f77" fmla="*/ f46 1 f51"/>
                    <a:gd name="f78" fmla="*/ f47 1 f51"/>
                    <a:gd name="f79" fmla="*/ f65 1 f51"/>
                    <a:gd name="f80" fmla="*/ f66 1 f51"/>
                    <a:gd name="f81" fmla="*/ f67 1 f51"/>
                    <a:gd name="f82" fmla="*/ f68 1 f51"/>
                    <a:gd name="f83" fmla="*/ f69 1 f51"/>
                    <a:gd name="f84" fmla="*/ f70 1 f51"/>
                    <a:gd name="f85" fmla="*/ f71 1 f51"/>
                    <a:gd name="f86" fmla="*/ f72 1 f51"/>
                    <a:gd name="f87" fmla="*/ f73 1 f51"/>
                    <a:gd name="f88" fmla="*/ f74 1 f51"/>
                    <a:gd name="f89" fmla="*/ f75 1 f51"/>
                    <a:gd name="f90" fmla="*/ f76 1 f51"/>
                    <a:gd name="f91" fmla="*/ f77 f44 1"/>
                    <a:gd name="f92" fmla="*/ f78 f44 1"/>
                    <a:gd name="f93" fmla="*/ f78 f45 1"/>
                    <a:gd name="f94" fmla="*/ f77 f45 1"/>
                    <a:gd name="f95" fmla="*/ f79 f44 1"/>
                    <a:gd name="f96" fmla="*/ f80 f45 1"/>
                    <a:gd name="f97" fmla="*/ f81 f44 1"/>
                    <a:gd name="f98" fmla="*/ f82 f45 1"/>
                    <a:gd name="f99" fmla="*/ f83 f44 1"/>
                    <a:gd name="f100" fmla="*/ f84 f45 1"/>
                    <a:gd name="f101" fmla="*/ f85 f44 1"/>
                    <a:gd name="f102" fmla="*/ f86 f45 1"/>
                    <a:gd name="f103" fmla="*/ f87 f44 1"/>
                    <a:gd name="f104" fmla="*/ f88 f45 1"/>
                    <a:gd name="f105" fmla="*/ f89 f44 1"/>
                    <a:gd name="f106" fmla="*/ f90 f45 1"/>
                  </a:gdLst>
                  <a:ahLst/>
                  <a:cxnLst>
                    <a:cxn ang="3cd4">
                      <a:pos x="hc" y="t"/>
                    </a:cxn>
                    <a:cxn ang="0">
                      <a:pos x="r" y="vc"/>
                    </a:cxn>
                    <a:cxn ang="cd4">
                      <a:pos x="hc" y="b"/>
                    </a:cxn>
                    <a:cxn ang="cd2">
                      <a:pos x="l" y="vc"/>
                    </a:cxn>
                    <a:cxn ang="f64">
                      <a:pos x="f95" y="f96"/>
                    </a:cxn>
                    <a:cxn ang="f64">
                      <a:pos x="f97" y="f98"/>
                    </a:cxn>
                    <a:cxn ang="f64">
                      <a:pos x="f99" y="f100"/>
                    </a:cxn>
                    <a:cxn ang="f64">
                      <a:pos x="f101" y="f102"/>
                    </a:cxn>
                    <a:cxn ang="f64">
                      <a:pos x="f103" y="f104"/>
                    </a:cxn>
                    <a:cxn ang="f64">
                      <a:pos x="f105" y="f106"/>
                    </a:cxn>
                    <a:cxn ang="f64">
                      <a:pos x="f95" y="f96"/>
                    </a:cxn>
                  </a:cxnLst>
                  <a:rect l="f91" t="f94" r="f92" b="f93"/>
                  <a:pathLst>
                    <a:path w="185166" h="185166">
                      <a:moveTo>
                        <a:pt x="f7" y="f8"/>
                      </a:moveTo>
                      <a:cubicBezTo>
                        <a:pt x="f9" y="f10"/>
                        <a:pt x="f11" y="f12"/>
                        <a:pt x="f13" y="f14"/>
                      </a:cubicBezTo>
                      <a:cubicBezTo>
                        <a:pt x="f15" y="f16"/>
                        <a:pt x="f17" y="f18"/>
                        <a:pt x="f19" y="f20"/>
                      </a:cubicBezTo>
                      <a:cubicBezTo>
                        <a:pt x="f21" y="f22"/>
                        <a:pt x="f23" y="f24"/>
                        <a:pt x="f25" y="f26"/>
                      </a:cubicBezTo>
                      <a:cubicBezTo>
                        <a:pt x="f27" y="f28"/>
                        <a:pt x="f29" y="f30"/>
                        <a:pt x="f31" y="f32"/>
                      </a:cubicBezTo>
                      <a:cubicBezTo>
                        <a:pt x="f33" y="f34"/>
                        <a:pt x="f35" y="f36"/>
                        <a:pt x="f37" y="f38"/>
                      </a:cubicBezTo>
                      <a:cubicBezTo>
                        <a:pt x="f39" y="f40"/>
                        <a:pt x="f41" y="f42"/>
                        <a:pt x="f7" y="f8"/>
                      </a:cubicBezTo>
                      <a:close/>
                    </a:path>
                  </a:pathLst>
                </a:custGeom>
                <a:solidFill>
                  <a:srgbClr val="A0B4C0"/>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33" name="Freeform: Shape 34">
                  <a:extLst>
                    <a:ext uri="{FF2B5EF4-FFF2-40B4-BE49-F238E27FC236}">
                      <a16:creationId xmlns:a16="http://schemas.microsoft.com/office/drawing/2014/main" id="{C81E87ED-832F-285D-972B-0EA2A8A5D288}"/>
                    </a:ext>
                  </a:extLst>
                </p:cNvPr>
                <p:cNvSpPr/>
                <p:nvPr/>
              </p:nvSpPr>
              <p:spPr>
                <a:xfrm rot="20590437" flipH="1">
                  <a:off x="3141832" y="4540837"/>
                  <a:ext cx="326276" cy="326276"/>
                </a:xfrm>
                <a:custGeom>
                  <a:avLst/>
                  <a:gdLst>
                    <a:gd name="f0" fmla="val 10800000"/>
                    <a:gd name="f1" fmla="val 5400000"/>
                    <a:gd name="f2" fmla="val 180"/>
                    <a:gd name="f3" fmla="val w"/>
                    <a:gd name="f4" fmla="val h"/>
                    <a:gd name="f5" fmla="val 0"/>
                    <a:gd name="f6" fmla="val 130302"/>
                    <a:gd name="f7" fmla="val 132359"/>
                    <a:gd name="f8" fmla="val 65163"/>
                    <a:gd name="f9" fmla="val 102196"/>
                    <a:gd name="f10" fmla="val 101498"/>
                    <a:gd name="f11" fmla="val 133057"/>
                    <a:gd name="f12" fmla="val 65151"/>
                    <a:gd name="f13" fmla="val 132371"/>
                    <a:gd name="f14" fmla="val 29489"/>
                    <a:gd name="f15" fmla="val 131686"/>
                    <a:gd name="f16" fmla="val 66535"/>
                    <a:gd name="f17" fmla="val 30187"/>
                    <a:gd name="f18" fmla="val 28118"/>
                    <a:gd name="f19" fmla="val 698"/>
                    <a:gd name="f20" fmla="val 64465"/>
                    <a:gd name="f21" fmla="val 12"/>
                    <a:gd name="f22" fmla="val 102184"/>
                    <a:gd name="f23" fmla="val -674"/>
                    <a:gd name="f24" fmla="val 28130"/>
                    <a:gd name="f25" fmla="+- 0 0 -90"/>
                    <a:gd name="f26" fmla="*/ f3 1 130302"/>
                    <a:gd name="f27" fmla="*/ f4 1 130302"/>
                    <a:gd name="f28" fmla="val f5"/>
                    <a:gd name="f29" fmla="val f6"/>
                    <a:gd name="f30" fmla="*/ f25 f0 1"/>
                    <a:gd name="f31" fmla="+- f29 0 f28"/>
                    <a:gd name="f32" fmla="*/ f30 1 f2"/>
                    <a:gd name="f33" fmla="*/ f31 1 130302"/>
                    <a:gd name="f34" fmla="*/ 132359 f31 1"/>
                    <a:gd name="f35" fmla="*/ 65163 f31 1"/>
                    <a:gd name="f36" fmla="*/ 65151 f31 1"/>
                    <a:gd name="f37" fmla="*/ 132371 f31 1"/>
                    <a:gd name="f38" fmla="*/ 0 f31 1"/>
                    <a:gd name="f39" fmla="*/ 66535 f31 1"/>
                    <a:gd name="f40" fmla="*/ 64465 f31 1"/>
                    <a:gd name="f41" fmla="*/ 12 f31 1"/>
                    <a:gd name="f42" fmla="+- f32 0 f1"/>
                    <a:gd name="f43" fmla="*/ f34 1 130302"/>
                    <a:gd name="f44" fmla="*/ f35 1 130302"/>
                    <a:gd name="f45" fmla="*/ f36 1 130302"/>
                    <a:gd name="f46" fmla="*/ f37 1 130302"/>
                    <a:gd name="f47" fmla="*/ f38 1 130302"/>
                    <a:gd name="f48" fmla="*/ f39 1 130302"/>
                    <a:gd name="f49" fmla="*/ f40 1 130302"/>
                    <a:gd name="f50" fmla="*/ f41 1 130302"/>
                    <a:gd name="f51" fmla="*/ f28 1 f33"/>
                    <a:gd name="f52" fmla="*/ f29 1 f33"/>
                    <a:gd name="f53" fmla="*/ f43 1 f33"/>
                    <a:gd name="f54" fmla="*/ f44 1 f33"/>
                    <a:gd name="f55" fmla="*/ f45 1 f33"/>
                    <a:gd name="f56" fmla="*/ f46 1 f33"/>
                    <a:gd name="f57" fmla="*/ f47 1 f33"/>
                    <a:gd name="f58" fmla="*/ f48 1 f33"/>
                    <a:gd name="f59" fmla="*/ f49 1 f33"/>
                    <a:gd name="f60" fmla="*/ f50 1 f33"/>
                    <a:gd name="f61" fmla="*/ f51 f26 1"/>
                    <a:gd name="f62" fmla="*/ f52 f26 1"/>
                    <a:gd name="f63" fmla="*/ f52 f27 1"/>
                    <a:gd name="f64" fmla="*/ f51 f27 1"/>
                    <a:gd name="f65" fmla="*/ f53 f26 1"/>
                    <a:gd name="f66" fmla="*/ f54 f27 1"/>
                    <a:gd name="f67" fmla="*/ f55 f26 1"/>
                    <a:gd name="f68" fmla="*/ f56 f27 1"/>
                    <a:gd name="f69" fmla="*/ f57 f26 1"/>
                    <a:gd name="f70" fmla="*/ f58 f27 1"/>
                    <a:gd name="f71" fmla="*/ f59 f26 1"/>
                    <a:gd name="f72" fmla="*/ f60 f27 1"/>
                  </a:gdLst>
                  <a:ahLst/>
                  <a:cxnLst>
                    <a:cxn ang="3cd4">
                      <a:pos x="hc" y="t"/>
                    </a:cxn>
                    <a:cxn ang="0">
                      <a:pos x="r" y="vc"/>
                    </a:cxn>
                    <a:cxn ang="cd4">
                      <a:pos x="hc" y="b"/>
                    </a:cxn>
                    <a:cxn ang="cd2">
                      <a:pos x="l" y="vc"/>
                    </a:cxn>
                    <a:cxn ang="f42">
                      <a:pos x="f65" y="f66"/>
                    </a:cxn>
                    <a:cxn ang="f42">
                      <a:pos x="f67" y="f68"/>
                    </a:cxn>
                    <a:cxn ang="f42">
                      <a:pos x="f69" y="f70"/>
                    </a:cxn>
                    <a:cxn ang="f42">
                      <a:pos x="f71" y="f72"/>
                    </a:cxn>
                    <a:cxn ang="f42">
                      <a:pos x="f65" y="f66"/>
                    </a:cxn>
                  </a:cxnLst>
                  <a:rect l="f61" t="f64" r="f62" b="f63"/>
                  <a:pathLst>
                    <a:path w="130302" h="130302">
                      <a:moveTo>
                        <a:pt x="f7" y="f8"/>
                      </a:moveTo>
                      <a:cubicBezTo>
                        <a:pt x="f7" y="f9"/>
                        <a:pt x="f10" y="f11"/>
                        <a:pt x="f12" y="f13"/>
                      </a:cubicBezTo>
                      <a:cubicBezTo>
                        <a:pt x="f14" y="f15"/>
                        <a:pt x="f5" y="f9"/>
                        <a:pt x="f5" y="f16"/>
                      </a:cubicBezTo>
                      <a:cubicBezTo>
                        <a:pt x="f5" y="f17"/>
                        <a:pt x="f18" y="f19"/>
                        <a:pt x="f20" y="f21"/>
                      </a:cubicBezTo>
                      <a:cubicBezTo>
                        <a:pt x="f22" y="f23"/>
                        <a:pt x="f7" y="f24"/>
                        <a:pt x="f7" y="f8"/>
                      </a:cubicBezTo>
                      <a:close/>
                    </a:path>
                  </a:pathLst>
                </a:custGeom>
                <a:solidFill>
                  <a:srgbClr val="FFFFFF"/>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grpSp>
            <p:nvGrpSpPr>
              <p:cNvPr id="34" name="Group 35">
                <a:extLst>
                  <a:ext uri="{FF2B5EF4-FFF2-40B4-BE49-F238E27FC236}">
                    <a16:creationId xmlns:a16="http://schemas.microsoft.com/office/drawing/2014/main" id="{3C062BB2-712E-092D-7468-7FB3726698BE}"/>
                  </a:ext>
                </a:extLst>
              </p:cNvPr>
              <p:cNvGrpSpPr/>
              <p:nvPr/>
            </p:nvGrpSpPr>
            <p:grpSpPr>
              <a:xfrm>
                <a:off x="1176749" y="3269300"/>
                <a:ext cx="910001" cy="1939131"/>
                <a:chOff x="1176749" y="3269300"/>
                <a:chExt cx="910001" cy="1939131"/>
              </a:xfrm>
            </p:grpSpPr>
            <p:grpSp>
              <p:nvGrpSpPr>
                <p:cNvPr id="35" name="Group 38">
                  <a:extLst>
                    <a:ext uri="{FF2B5EF4-FFF2-40B4-BE49-F238E27FC236}">
                      <a16:creationId xmlns:a16="http://schemas.microsoft.com/office/drawing/2014/main" id="{57FC40DC-8AAB-6671-5691-33AE78805774}"/>
                    </a:ext>
                  </a:extLst>
                </p:cNvPr>
                <p:cNvGrpSpPr/>
                <p:nvPr/>
              </p:nvGrpSpPr>
              <p:grpSpPr>
                <a:xfrm>
                  <a:off x="1176749" y="3269300"/>
                  <a:ext cx="910001" cy="1903708"/>
                  <a:chOff x="1176749" y="3269300"/>
                  <a:chExt cx="910001" cy="1903708"/>
                </a:xfrm>
              </p:grpSpPr>
              <p:sp>
                <p:nvSpPr>
                  <p:cNvPr id="36" name="Freeform: Shape 39">
                    <a:extLst>
                      <a:ext uri="{FF2B5EF4-FFF2-40B4-BE49-F238E27FC236}">
                        <a16:creationId xmlns:a16="http://schemas.microsoft.com/office/drawing/2014/main" id="{5DCA5AE6-9007-AB9F-55EB-53BEAC9EC7F4}"/>
                      </a:ext>
                    </a:extLst>
                  </p:cNvPr>
                  <p:cNvSpPr/>
                  <p:nvPr/>
                </p:nvSpPr>
                <p:spPr>
                  <a:xfrm rot="20590437" flipH="1">
                    <a:off x="1726129" y="4318593"/>
                    <a:ext cx="360621" cy="772750"/>
                  </a:xfrm>
                  <a:custGeom>
                    <a:avLst/>
                    <a:gdLst>
                      <a:gd name="f0" fmla="val 10800000"/>
                      <a:gd name="f1" fmla="val 5400000"/>
                      <a:gd name="f2" fmla="val 180"/>
                      <a:gd name="f3" fmla="val w"/>
                      <a:gd name="f4" fmla="val h"/>
                      <a:gd name="f5" fmla="val 0"/>
                      <a:gd name="f6" fmla="val 144018"/>
                      <a:gd name="f7" fmla="val 308610"/>
                      <a:gd name="f8" fmla="val 4566"/>
                      <a:gd name="f9" fmla="val 9601"/>
                      <a:gd name="f10" fmla="val -3664"/>
                      <a:gd name="f11" fmla="val 13716"/>
                      <a:gd name="f12" fmla="val 451"/>
                      <a:gd name="f13" fmla="val 19888"/>
                      <a:gd name="f14" fmla="val 7309"/>
                      <a:gd name="f15" fmla="val 21260"/>
                      <a:gd name="f16" fmla="val 32684"/>
                      <a:gd name="f17" fmla="val 24689"/>
                      <a:gd name="f18" fmla="val 52572"/>
                      <a:gd name="f19" fmla="val 28804"/>
                      <a:gd name="f20" fmla="val 73146"/>
                      <a:gd name="f21" fmla="val 40462"/>
                      <a:gd name="f22" fmla="val 129381"/>
                      <a:gd name="f23" fmla="val 58979"/>
                      <a:gd name="f24" fmla="val 202762"/>
                      <a:gd name="f25" fmla="val 75438"/>
                      <a:gd name="f26" fmla="val 239109"/>
                      <a:gd name="f27" fmla="val 80924"/>
                      <a:gd name="f28" fmla="val 250082"/>
                      <a:gd name="f29" fmla="val 97384"/>
                      <a:gd name="f30" fmla="val 274085"/>
                      <a:gd name="f31" fmla="val 104242"/>
                      <a:gd name="f32" fmla="val 280943"/>
                      <a:gd name="f33" fmla="val 114529"/>
                      <a:gd name="f34" fmla="val 289173"/>
                      <a:gd name="f35" fmla="val 128930"/>
                      <a:gd name="f36" fmla="val 297402"/>
                      <a:gd name="f37" fmla="val 143332"/>
                      <a:gd name="f38" fmla="val 148133"/>
                      <a:gd name="f39" fmla="val 302889"/>
                      <a:gd name="f40" fmla="val 309061"/>
                      <a:gd name="f41" fmla="val 314547"/>
                      <a:gd name="f42" fmla="val 102184"/>
                      <a:gd name="f43" fmla="val 307004"/>
                      <a:gd name="f44" fmla="val 76810"/>
                      <a:gd name="f45" fmla="val 280257"/>
                      <a:gd name="f46" fmla="val 60350"/>
                      <a:gd name="f47" fmla="val 243910"/>
                      <a:gd name="f48" fmla="val 31547"/>
                      <a:gd name="f49" fmla="val 174644"/>
                      <a:gd name="f50" fmla="val 14402"/>
                      <a:gd name="f51" fmla="val 104007"/>
                      <a:gd name="f52" fmla="val 4115"/>
                      <a:gd name="f53" fmla="val 29940"/>
                      <a:gd name="f54" fmla="val 3429"/>
                      <a:gd name="f55" fmla="val 21711"/>
                      <a:gd name="f56" fmla="val 2057"/>
                      <a:gd name="f57" fmla="val 12110"/>
                      <a:gd name="f58" fmla="+- 0 0 -90"/>
                      <a:gd name="f59" fmla="*/ f3 1 144018"/>
                      <a:gd name="f60" fmla="*/ f4 1 308610"/>
                      <a:gd name="f61" fmla="val f5"/>
                      <a:gd name="f62" fmla="val f6"/>
                      <a:gd name="f63" fmla="val f7"/>
                      <a:gd name="f64" fmla="*/ f58 f0 1"/>
                      <a:gd name="f65" fmla="+- f63 0 f61"/>
                      <a:gd name="f66" fmla="+- f62 0 f61"/>
                      <a:gd name="f67" fmla="*/ f64 1 f2"/>
                      <a:gd name="f68" fmla="*/ f66 1 144018"/>
                      <a:gd name="f69" fmla="*/ f65 1 308610"/>
                      <a:gd name="f70" fmla="*/ 0 f66 1"/>
                      <a:gd name="f71" fmla="*/ 4566 f65 1"/>
                      <a:gd name="f72" fmla="*/ 19888 f66 1"/>
                      <a:gd name="f73" fmla="*/ 7309 f65 1"/>
                      <a:gd name="f74" fmla="*/ 28804 f66 1"/>
                      <a:gd name="f75" fmla="*/ 73146 f65 1"/>
                      <a:gd name="f76" fmla="*/ 75438 f66 1"/>
                      <a:gd name="f77" fmla="*/ 239109 f65 1"/>
                      <a:gd name="f78" fmla="*/ 104242 f66 1"/>
                      <a:gd name="f79" fmla="*/ 280943 f65 1"/>
                      <a:gd name="f80" fmla="*/ 143332 f66 1"/>
                      <a:gd name="f81" fmla="*/ 297402 f65 1"/>
                      <a:gd name="f82" fmla="*/ 314547 f65 1"/>
                      <a:gd name="f83" fmla="*/ 60350 f66 1"/>
                      <a:gd name="f84" fmla="*/ 243910 f65 1"/>
                      <a:gd name="f85" fmla="*/ 4115 f66 1"/>
                      <a:gd name="f86" fmla="*/ 29940 f65 1"/>
                      <a:gd name="f87" fmla="+- f67 0 f1"/>
                      <a:gd name="f88" fmla="*/ f70 1 144018"/>
                      <a:gd name="f89" fmla="*/ f71 1 308610"/>
                      <a:gd name="f90" fmla="*/ f72 1 144018"/>
                      <a:gd name="f91" fmla="*/ f73 1 308610"/>
                      <a:gd name="f92" fmla="*/ f74 1 144018"/>
                      <a:gd name="f93" fmla="*/ f75 1 308610"/>
                      <a:gd name="f94" fmla="*/ f76 1 144018"/>
                      <a:gd name="f95" fmla="*/ f77 1 308610"/>
                      <a:gd name="f96" fmla="*/ f78 1 144018"/>
                      <a:gd name="f97" fmla="*/ f79 1 308610"/>
                      <a:gd name="f98" fmla="*/ f80 1 144018"/>
                      <a:gd name="f99" fmla="*/ f81 1 308610"/>
                      <a:gd name="f100" fmla="*/ f82 1 308610"/>
                      <a:gd name="f101" fmla="*/ f83 1 144018"/>
                      <a:gd name="f102" fmla="*/ f84 1 308610"/>
                      <a:gd name="f103" fmla="*/ f85 1 144018"/>
                      <a:gd name="f104" fmla="*/ f86 1 308610"/>
                      <a:gd name="f105" fmla="*/ f61 1 f68"/>
                      <a:gd name="f106" fmla="*/ f62 1 f68"/>
                      <a:gd name="f107" fmla="*/ f61 1 f69"/>
                      <a:gd name="f108" fmla="*/ f63 1 f69"/>
                      <a:gd name="f109" fmla="*/ f88 1 f68"/>
                      <a:gd name="f110" fmla="*/ f89 1 f69"/>
                      <a:gd name="f111" fmla="*/ f90 1 f68"/>
                      <a:gd name="f112" fmla="*/ f91 1 f69"/>
                      <a:gd name="f113" fmla="*/ f92 1 f68"/>
                      <a:gd name="f114" fmla="*/ f93 1 f69"/>
                      <a:gd name="f115" fmla="*/ f94 1 f68"/>
                      <a:gd name="f116" fmla="*/ f95 1 f69"/>
                      <a:gd name="f117" fmla="*/ f96 1 f68"/>
                      <a:gd name="f118" fmla="*/ f97 1 f69"/>
                      <a:gd name="f119" fmla="*/ f98 1 f68"/>
                      <a:gd name="f120" fmla="*/ f99 1 f69"/>
                      <a:gd name="f121" fmla="*/ f100 1 f69"/>
                      <a:gd name="f122" fmla="*/ f101 1 f68"/>
                      <a:gd name="f123" fmla="*/ f102 1 f69"/>
                      <a:gd name="f124" fmla="*/ f103 1 f68"/>
                      <a:gd name="f125" fmla="*/ f104 1 f69"/>
                      <a:gd name="f126" fmla="*/ f105 f59 1"/>
                      <a:gd name="f127" fmla="*/ f106 f59 1"/>
                      <a:gd name="f128" fmla="*/ f108 f60 1"/>
                      <a:gd name="f129" fmla="*/ f107 f60 1"/>
                      <a:gd name="f130" fmla="*/ f109 f59 1"/>
                      <a:gd name="f131" fmla="*/ f110 f60 1"/>
                      <a:gd name="f132" fmla="*/ f111 f59 1"/>
                      <a:gd name="f133" fmla="*/ f112 f60 1"/>
                      <a:gd name="f134" fmla="*/ f113 f59 1"/>
                      <a:gd name="f135" fmla="*/ f114 f60 1"/>
                      <a:gd name="f136" fmla="*/ f115 f59 1"/>
                      <a:gd name="f137" fmla="*/ f116 f60 1"/>
                      <a:gd name="f138" fmla="*/ f117 f59 1"/>
                      <a:gd name="f139" fmla="*/ f118 f60 1"/>
                      <a:gd name="f140" fmla="*/ f119 f59 1"/>
                      <a:gd name="f141" fmla="*/ f120 f60 1"/>
                      <a:gd name="f142" fmla="*/ f121 f60 1"/>
                      <a:gd name="f143" fmla="*/ f122 f59 1"/>
                      <a:gd name="f144" fmla="*/ f123 f60 1"/>
                      <a:gd name="f145" fmla="*/ f124 f59 1"/>
                      <a:gd name="f146" fmla="*/ f125 f60 1"/>
                    </a:gdLst>
                    <a:ahLst/>
                    <a:cxnLst>
                      <a:cxn ang="3cd4">
                        <a:pos x="hc" y="t"/>
                      </a:cxn>
                      <a:cxn ang="0">
                        <a:pos x="r" y="vc"/>
                      </a:cxn>
                      <a:cxn ang="cd4">
                        <a:pos x="hc" y="b"/>
                      </a:cxn>
                      <a:cxn ang="cd2">
                        <a:pos x="l" y="vc"/>
                      </a:cxn>
                      <a:cxn ang="f87">
                        <a:pos x="f130" y="f131"/>
                      </a:cxn>
                      <a:cxn ang="f87">
                        <a:pos x="f132" y="f133"/>
                      </a:cxn>
                      <a:cxn ang="f87">
                        <a:pos x="f134" y="f135"/>
                      </a:cxn>
                      <a:cxn ang="f87">
                        <a:pos x="f136" y="f137"/>
                      </a:cxn>
                      <a:cxn ang="f87">
                        <a:pos x="f138" y="f139"/>
                      </a:cxn>
                      <a:cxn ang="f87">
                        <a:pos x="f140" y="f141"/>
                      </a:cxn>
                      <a:cxn ang="f87">
                        <a:pos x="f140" y="f142"/>
                      </a:cxn>
                      <a:cxn ang="f87">
                        <a:pos x="f143" y="f144"/>
                      </a:cxn>
                      <a:cxn ang="f87">
                        <a:pos x="f145" y="f146"/>
                      </a:cxn>
                      <a:cxn ang="f87">
                        <a:pos x="f130" y="f131"/>
                      </a:cxn>
                    </a:cxnLst>
                    <a:rect l="f126" t="f129" r="f127" b="f128"/>
                    <a:pathLst>
                      <a:path w="144018" h="308610">
                        <a:moveTo>
                          <a:pt x="f5" y="f8"/>
                        </a:moveTo>
                        <a:cubicBezTo>
                          <a:pt x="f9" y="f10"/>
                          <a:pt x="f11" y="f12"/>
                          <a:pt x="f13" y="f14"/>
                        </a:cubicBezTo>
                        <a:cubicBezTo>
                          <a:pt x="f15" y="f16"/>
                          <a:pt x="f17" y="f18"/>
                          <a:pt x="f19" y="f20"/>
                        </a:cubicBezTo>
                        <a:cubicBezTo>
                          <a:pt x="f21" y="f22"/>
                          <a:pt x="f23" y="f24"/>
                          <a:pt x="f25" y="f26"/>
                        </a:cubicBezTo>
                        <a:cubicBezTo>
                          <a:pt x="f27" y="f28"/>
                          <a:pt x="f29" y="f30"/>
                          <a:pt x="f31" y="f32"/>
                        </a:cubicBezTo>
                        <a:cubicBezTo>
                          <a:pt x="f33" y="f34"/>
                          <a:pt x="f35" y="f36"/>
                          <a:pt x="f37" y="f36"/>
                        </a:cubicBezTo>
                        <a:cubicBezTo>
                          <a:pt x="f38" y="f39"/>
                          <a:pt x="f38" y="f40"/>
                          <a:pt x="f37" y="f41"/>
                        </a:cubicBezTo>
                        <a:cubicBezTo>
                          <a:pt x="f42" y="f43"/>
                          <a:pt x="f44" y="f45"/>
                          <a:pt x="f46" y="f47"/>
                        </a:cubicBezTo>
                        <a:cubicBezTo>
                          <a:pt x="f48" y="f49"/>
                          <a:pt x="f50" y="f51"/>
                          <a:pt x="f52" y="f53"/>
                        </a:cubicBezTo>
                        <a:cubicBezTo>
                          <a:pt x="f54" y="f55"/>
                          <a:pt x="f56" y="f57"/>
                          <a:pt x="f5" y="f8"/>
                        </a:cubicBezTo>
                        <a:close/>
                      </a:path>
                    </a:pathLst>
                  </a:custGeom>
                  <a:solidFill>
                    <a:srgbClr val="BFBFBF"/>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37" name="Freeform: Shape 40">
                    <a:extLst>
                      <a:ext uri="{FF2B5EF4-FFF2-40B4-BE49-F238E27FC236}">
                        <a16:creationId xmlns:a16="http://schemas.microsoft.com/office/drawing/2014/main" id="{58C2D324-CE30-2095-AF72-A0A579BFE952}"/>
                      </a:ext>
                    </a:extLst>
                  </p:cNvPr>
                  <p:cNvSpPr/>
                  <p:nvPr/>
                </p:nvSpPr>
                <p:spPr>
                  <a:xfrm rot="20590437" flipH="1">
                    <a:off x="1296673" y="4400258"/>
                    <a:ext cx="188896" cy="772750"/>
                  </a:xfrm>
                  <a:custGeom>
                    <a:avLst/>
                    <a:gdLst>
                      <a:gd name="f0" fmla="val 10800000"/>
                      <a:gd name="f1" fmla="val 5400000"/>
                      <a:gd name="f2" fmla="val 180"/>
                      <a:gd name="f3" fmla="val w"/>
                      <a:gd name="f4" fmla="val h"/>
                      <a:gd name="f5" fmla="val 0"/>
                      <a:gd name="f6" fmla="val 75438"/>
                      <a:gd name="f7" fmla="val 308610"/>
                      <a:gd name="f8" fmla="val 9601"/>
                      <a:gd name="f9" fmla="val 6172"/>
                      <a:gd name="f10" fmla="val 3429"/>
                      <a:gd name="f11" fmla="val 11659"/>
                      <a:gd name="f12" fmla="val 17145"/>
                      <a:gd name="f13" fmla="val 45263"/>
                      <a:gd name="f14" fmla="val 100127"/>
                      <a:gd name="f15" fmla="val 62408"/>
                      <a:gd name="f16" fmla="val 153619"/>
                      <a:gd name="f17" fmla="val 233858"/>
                      <a:gd name="f18" fmla="val 78181"/>
                      <a:gd name="f19" fmla="val 248945"/>
                      <a:gd name="f20" fmla="val 264033"/>
                      <a:gd name="f21" fmla="val 279121"/>
                      <a:gd name="f22" fmla="val 71323"/>
                      <a:gd name="f23" fmla="val 292837"/>
                      <a:gd name="f24" fmla="val 69266"/>
                      <a:gd name="f25" fmla="val 297637"/>
                      <a:gd name="f26" fmla="val 65151"/>
                      <a:gd name="f27" fmla="val 311353"/>
                      <a:gd name="f28" fmla="val 56236"/>
                      <a:gd name="f29" fmla="val 314782"/>
                      <a:gd name="f30" fmla="val 53493"/>
                      <a:gd name="f31" fmla="val 304495"/>
                      <a:gd name="f32" fmla="val 47320"/>
                      <a:gd name="f33" fmla="val 296951"/>
                      <a:gd name="f34" fmla="val 58293"/>
                      <a:gd name="f35" fmla="val 285979"/>
                      <a:gd name="f36" fmla="val 61036"/>
                      <a:gd name="f37" fmla="val 277749"/>
                      <a:gd name="f38" fmla="val 61722"/>
                      <a:gd name="f39" fmla="val 256489"/>
                      <a:gd name="f40" fmla="val 59665"/>
                      <a:gd name="f41" fmla="val 243459"/>
                      <a:gd name="f42" fmla="val 60351"/>
                      <a:gd name="f43" fmla="val 233172"/>
                      <a:gd name="f44" fmla="val 57607"/>
                      <a:gd name="f45" fmla="val 225628"/>
                      <a:gd name="f46" fmla="val 44577"/>
                      <a:gd name="f47" fmla="val 157734"/>
                      <a:gd name="f48" fmla="val 28804"/>
                      <a:gd name="f49" fmla="val 5487"/>
                      <a:gd name="f50" fmla="val 25375"/>
                      <a:gd name="f51" fmla="val 4801"/>
                      <a:gd name="f52" fmla="val 21946"/>
                      <a:gd name="f53" fmla="val 2058"/>
                      <a:gd name="f54" fmla="val 13030"/>
                      <a:gd name="f55" fmla="+- 0 0 -90"/>
                      <a:gd name="f56" fmla="*/ f3 1 75438"/>
                      <a:gd name="f57" fmla="*/ f4 1 308610"/>
                      <a:gd name="f58" fmla="val f5"/>
                      <a:gd name="f59" fmla="val f6"/>
                      <a:gd name="f60" fmla="val f7"/>
                      <a:gd name="f61" fmla="*/ f55 f0 1"/>
                      <a:gd name="f62" fmla="+- f60 0 f58"/>
                      <a:gd name="f63" fmla="+- f59 0 f58"/>
                      <a:gd name="f64" fmla="*/ f61 1 f2"/>
                      <a:gd name="f65" fmla="*/ f63 1 75438"/>
                      <a:gd name="f66" fmla="*/ f62 1 308610"/>
                      <a:gd name="f67" fmla="*/ 0 f63 1"/>
                      <a:gd name="f68" fmla="*/ 9601 f62 1"/>
                      <a:gd name="f69" fmla="*/ 17145 f63 1"/>
                      <a:gd name="f70" fmla="*/ 0 f62 1"/>
                      <a:gd name="f71" fmla="*/ 75438 f63 1"/>
                      <a:gd name="f72" fmla="*/ 233858 f62 1"/>
                      <a:gd name="f73" fmla="*/ 279121 f62 1"/>
                      <a:gd name="f74" fmla="*/ 65151 f63 1"/>
                      <a:gd name="f75" fmla="*/ 311353 f62 1"/>
                      <a:gd name="f76" fmla="*/ 47320 f63 1"/>
                      <a:gd name="f77" fmla="*/ 296951 f62 1"/>
                      <a:gd name="f78" fmla="*/ 61722 f63 1"/>
                      <a:gd name="f79" fmla="*/ 256489 f62 1"/>
                      <a:gd name="f80" fmla="*/ 57607 f63 1"/>
                      <a:gd name="f81" fmla="*/ 225628 f62 1"/>
                      <a:gd name="f82" fmla="*/ 5487 f63 1"/>
                      <a:gd name="f83" fmla="*/ 25375 f62 1"/>
                      <a:gd name="f84" fmla="+- f64 0 f1"/>
                      <a:gd name="f85" fmla="*/ f67 1 75438"/>
                      <a:gd name="f86" fmla="*/ f68 1 308610"/>
                      <a:gd name="f87" fmla="*/ f69 1 75438"/>
                      <a:gd name="f88" fmla="*/ f70 1 308610"/>
                      <a:gd name="f89" fmla="*/ f71 1 75438"/>
                      <a:gd name="f90" fmla="*/ f72 1 308610"/>
                      <a:gd name="f91" fmla="*/ f73 1 308610"/>
                      <a:gd name="f92" fmla="*/ f74 1 75438"/>
                      <a:gd name="f93" fmla="*/ f75 1 308610"/>
                      <a:gd name="f94" fmla="*/ f76 1 75438"/>
                      <a:gd name="f95" fmla="*/ f77 1 308610"/>
                      <a:gd name="f96" fmla="*/ f78 1 75438"/>
                      <a:gd name="f97" fmla="*/ f79 1 308610"/>
                      <a:gd name="f98" fmla="*/ f80 1 75438"/>
                      <a:gd name="f99" fmla="*/ f81 1 308610"/>
                      <a:gd name="f100" fmla="*/ f82 1 75438"/>
                      <a:gd name="f101" fmla="*/ f83 1 308610"/>
                      <a:gd name="f102" fmla="*/ f58 1 f65"/>
                      <a:gd name="f103" fmla="*/ f59 1 f65"/>
                      <a:gd name="f104" fmla="*/ f58 1 f66"/>
                      <a:gd name="f105" fmla="*/ f60 1 f66"/>
                      <a:gd name="f106" fmla="*/ f85 1 f65"/>
                      <a:gd name="f107" fmla="*/ f86 1 f66"/>
                      <a:gd name="f108" fmla="*/ f87 1 f65"/>
                      <a:gd name="f109" fmla="*/ f88 1 f66"/>
                      <a:gd name="f110" fmla="*/ f89 1 f65"/>
                      <a:gd name="f111" fmla="*/ f90 1 f66"/>
                      <a:gd name="f112" fmla="*/ f91 1 f66"/>
                      <a:gd name="f113" fmla="*/ f92 1 f65"/>
                      <a:gd name="f114" fmla="*/ f93 1 f66"/>
                      <a:gd name="f115" fmla="*/ f94 1 f65"/>
                      <a:gd name="f116" fmla="*/ f95 1 f66"/>
                      <a:gd name="f117" fmla="*/ f96 1 f65"/>
                      <a:gd name="f118" fmla="*/ f97 1 f66"/>
                      <a:gd name="f119" fmla="*/ f98 1 f65"/>
                      <a:gd name="f120" fmla="*/ f99 1 f66"/>
                      <a:gd name="f121" fmla="*/ f100 1 f65"/>
                      <a:gd name="f122" fmla="*/ f101 1 f66"/>
                      <a:gd name="f123" fmla="*/ f102 f56 1"/>
                      <a:gd name="f124" fmla="*/ f103 f56 1"/>
                      <a:gd name="f125" fmla="*/ f105 f57 1"/>
                      <a:gd name="f126" fmla="*/ f104 f57 1"/>
                      <a:gd name="f127" fmla="*/ f106 f56 1"/>
                      <a:gd name="f128" fmla="*/ f107 f57 1"/>
                      <a:gd name="f129" fmla="*/ f108 f56 1"/>
                      <a:gd name="f130" fmla="*/ f109 f57 1"/>
                      <a:gd name="f131" fmla="*/ f110 f56 1"/>
                      <a:gd name="f132" fmla="*/ f111 f57 1"/>
                      <a:gd name="f133" fmla="*/ f112 f57 1"/>
                      <a:gd name="f134" fmla="*/ f113 f56 1"/>
                      <a:gd name="f135" fmla="*/ f114 f57 1"/>
                      <a:gd name="f136" fmla="*/ f115 f56 1"/>
                      <a:gd name="f137" fmla="*/ f116 f57 1"/>
                      <a:gd name="f138" fmla="*/ f117 f56 1"/>
                      <a:gd name="f139" fmla="*/ f118 f57 1"/>
                      <a:gd name="f140" fmla="*/ f119 f56 1"/>
                      <a:gd name="f141" fmla="*/ f120 f57 1"/>
                      <a:gd name="f142" fmla="*/ f121 f56 1"/>
                      <a:gd name="f143" fmla="*/ f122 f57 1"/>
                    </a:gdLst>
                    <a:ahLst/>
                    <a:cxnLst>
                      <a:cxn ang="3cd4">
                        <a:pos x="hc" y="t"/>
                      </a:cxn>
                      <a:cxn ang="0">
                        <a:pos x="r" y="vc"/>
                      </a:cxn>
                      <a:cxn ang="cd4">
                        <a:pos x="hc" y="b"/>
                      </a:cxn>
                      <a:cxn ang="cd2">
                        <a:pos x="l" y="vc"/>
                      </a:cxn>
                      <a:cxn ang="f84">
                        <a:pos x="f127" y="f128"/>
                      </a:cxn>
                      <a:cxn ang="f84">
                        <a:pos x="f129" y="f130"/>
                      </a:cxn>
                      <a:cxn ang="f84">
                        <a:pos x="f131" y="f132"/>
                      </a:cxn>
                      <a:cxn ang="f84">
                        <a:pos x="f131" y="f133"/>
                      </a:cxn>
                      <a:cxn ang="f84">
                        <a:pos x="f134" y="f135"/>
                      </a:cxn>
                      <a:cxn ang="f84">
                        <a:pos x="f136" y="f137"/>
                      </a:cxn>
                      <a:cxn ang="f84">
                        <a:pos x="f138" y="f139"/>
                      </a:cxn>
                      <a:cxn ang="f84">
                        <a:pos x="f140" y="f141"/>
                      </a:cxn>
                      <a:cxn ang="f84">
                        <a:pos x="f142" y="f143"/>
                      </a:cxn>
                      <a:cxn ang="f84">
                        <a:pos x="f127" y="f128"/>
                      </a:cxn>
                    </a:cxnLst>
                    <a:rect l="f123" t="f126" r="f124" b="f125"/>
                    <a:pathLst>
                      <a:path w="75438" h="308610">
                        <a:moveTo>
                          <a:pt x="f5" y="f8"/>
                        </a:moveTo>
                        <a:cubicBezTo>
                          <a:pt x="f9" y="f10"/>
                          <a:pt x="f11" y="f9"/>
                          <a:pt x="f12" y="f5"/>
                        </a:cubicBezTo>
                        <a:cubicBezTo>
                          <a:pt x="f13" y="f14"/>
                          <a:pt x="f15" y="f16"/>
                          <a:pt x="f6" y="f17"/>
                        </a:cubicBezTo>
                        <a:cubicBezTo>
                          <a:pt x="f18" y="f19"/>
                          <a:pt x="f18" y="f20"/>
                          <a:pt x="f6"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14"/>
                          <a:pt x="f49" y="f50"/>
                        </a:cubicBezTo>
                        <a:cubicBezTo>
                          <a:pt x="f51" y="f52"/>
                          <a:pt x="f53" y="f54"/>
                          <a:pt x="f5" y="f8"/>
                        </a:cubicBezTo>
                        <a:close/>
                      </a:path>
                    </a:pathLst>
                  </a:custGeom>
                  <a:solidFill>
                    <a:srgbClr val="BFBFBF"/>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38" name="Freeform: Shape 41">
                    <a:extLst>
                      <a:ext uri="{FF2B5EF4-FFF2-40B4-BE49-F238E27FC236}">
                        <a16:creationId xmlns:a16="http://schemas.microsoft.com/office/drawing/2014/main" id="{CCBF42FD-5620-7583-2C24-2F9356C4E151}"/>
                      </a:ext>
                    </a:extLst>
                  </p:cNvPr>
                  <p:cNvSpPr/>
                  <p:nvPr/>
                </p:nvSpPr>
                <p:spPr>
                  <a:xfrm rot="20590437" flipH="1">
                    <a:off x="1176749" y="3269300"/>
                    <a:ext cx="875794" cy="1116198"/>
                  </a:xfrm>
                  <a:custGeom>
                    <a:avLst/>
                    <a:gdLst>
                      <a:gd name="f0" fmla="val 10800000"/>
                      <a:gd name="f1" fmla="val 5400000"/>
                      <a:gd name="f2" fmla="val 180"/>
                      <a:gd name="f3" fmla="val w"/>
                      <a:gd name="f4" fmla="val h"/>
                      <a:gd name="f5" fmla="val 0"/>
                      <a:gd name="f6" fmla="val 349758"/>
                      <a:gd name="f7" fmla="val 445770"/>
                      <a:gd name="f8" fmla="val 196"/>
                      <a:gd name="f9" fmla="val 30371"/>
                      <a:gd name="f10" fmla="val 22631"/>
                      <a:gd name="f11" fmla="val 85921"/>
                      <a:gd name="f12" fmla="val 64465"/>
                      <a:gd name="f13" fmla="val 119525"/>
                      <a:gd name="f14" fmla="val 109042"/>
                      <a:gd name="f15" fmla="val 142843"/>
                      <a:gd name="f16" fmla="val 142646"/>
                      <a:gd name="f17" fmla="val 153815"/>
                      <a:gd name="f18" fmla="val 161163"/>
                      <a:gd name="f19" fmla="val 162731"/>
                      <a:gd name="f20" fmla="val 175565"/>
                      <a:gd name="f21" fmla="val 163417"/>
                      <a:gd name="f22" fmla="val 191338"/>
                      <a:gd name="f23" fmla="val 181247"/>
                      <a:gd name="f24" fmla="val 189967"/>
                      <a:gd name="f25" fmla="val 197707"/>
                      <a:gd name="f26" fmla="val 216223"/>
                      <a:gd name="f27" fmla="val 196139"/>
                      <a:gd name="f28" fmla="val 226510"/>
                      <a:gd name="f29" fmla="val 200254"/>
                      <a:gd name="f30" fmla="val 256685"/>
                      <a:gd name="f31" fmla="val 212598"/>
                      <a:gd name="f32" fmla="val 280003"/>
                      <a:gd name="f33" fmla="val 246888"/>
                      <a:gd name="f34" fmla="val 293033"/>
                      <a:gd name="f35" fmla="val 270891"/>
                      <a:gd name="f36" fmla="val 317036"/>
                      <a:gd name="f37" fmla="val 315468"/>
                      <a:gd name="f38" fmla="val 335553"/>
                      <a:gd name="f39" fmla="val 359359"/>
                      <a:gd name="f40" fmla="val 351326"/>
                      <a:gd name="f41" fmla="val 407365"/>
                      <a:gd name="f42" fmla="val 352012"/>
                      <a:gd name="f43" fmla="val 420395"/>
                      <a:gd name="f44" fmla="val 346525"/>
                      <a:gd name="f45" fmla="val 426568"/>
                      <a:gd name="f46" fmla="val 333495"/>
                      <a:gd name="f47" fmla="val 425196"/>
                      <a:gd name="f48" fmla="val 310178"/>
                      <a:gd name="f49" fmla="val 379933"/>
                      <a:gd name="f50" fmla="val 304006"/>
                      <a:gd name="f51" fmla="val 343586"/>
                      <a:gd name="f52" fmla="val 274516"/>
                      <a:gd name="f53" fmla="val 291465"/>
                      <a:gd name="f54" fmla="val 258057"/>
                      <a:gd name="f55" fmla="val 265405"/>
                      <a:gd name="f56" fmla="val 248456"/>
                      <a:gd name="f57" fmla="val 226314"/>
                      <a:gd name="f58" fmla="val 216027"/>
                      <a:gd name="f59" fmla="val 185362"/>
                      <a:gd name="f60" fmla="val 213284"/>
                      <a:gd name="f61" fmla="val 156559"/>
                      <a:gd name="f62" fmla="val 220828"/>
                      <a:gd name="f63" fmla="val 146957"/>
                      <a:gd name="f64" fmla="val 228371"/>
                      <a:gd name="f65" fmla="val 104438"/>
                      <a:gd name="f66" fmla="val 259232"/>
                      <a:gd name="f67" fmla="val 88664"/>
                      <a:gd name="f68" fmla="val 317525"/>
                      <a:gd name="f69" fmla="val 101009"/>
                      <a:gd name="f70" fmla="val 369646"/>
                      <a:gd name="f71" fmla="val 106495"/>
                      <a:gd name="f72" fmla="val 395021"/>
                      <a:gd name="f73" fmla="val 111982"/>
                      <a:gd name="f74" fmla="val 419024"/>
                      <a:gd name="f75" fmla="val 114725"/>
                      <a:gd name="f76" fmla="val 447142"/>
                      <a:gd name="f77" fmla="val 112667"/>
                      <a:gd name="f78" fmla="val 451942"/>
                      <a:gd name="f79" fmla="val 99637"/>
                      <a:gd name="f80" fmla="val 449199"/>
                      <a:gd name="f81" fmla="val 92779"/>
                      <a:gd name="f82" fmla="val 85235"/>
                      <a:gd name="f83" fmla="val 415595"/>
                      <a:gd name="f84" fmla="val 74263"/>
                      <a:gd name="f85" fmla="val 381991"/>
                      <a:gd name="f86" fmla="val 71519"/>
                      <a:gd name="f87" fmla="val 350444"/>
                      <a:gd name="f88" fmla="val 66719"/>
                      <a:gd name="f89" fmla="val 243459"/>
                      <a:gd name="f90" fmla="val 132556"/>
                      <a:gd name="f91" fmla="val 205054"/>
                      <a:gd name="f92" fmla="val 142157"/>
                      <a:gd name="f93" fmla="val 196825"/>
                      <a:gd name="f94" fmla="val 134613"/>
                      <a:gd name="f95" fmla="val 185852"/>
                      <a:gd name="f96" fmla="val 128441"/>
                      <a:gd name="f97" fmla="val 176251"/>
                      <a:gd name="f98" fmla="val 117468"/>
                      <a:gd name="f99" fmla="val 154991"/>
                      <a:gd name="f100" fmla="val 107181"/>
                      <a:gd name="f101" fmla="val 137846"/>
                      <a:gd name="f102" fmla="val 94837"/>
                      <a:gd name="f103" fmla="val 115900"/>
                      <a:gd name="f104" fmla="val 68090"/>
                      <a:gd name="f105" fmla="val 90526"/>
                      <a:gd name="f106" fmla="val 35858"/>
                      <a:gd name="f107" fmla="val 63779"/>
                      <a:gd name="f108" fmla="val 27628"/>
                      <a:gd name="f109" fmla="val 55550"/>
                      <a:gd name="f110" fmla="val 15970"/>
                      <a:gd name="f111" fmla="val 45949"/>
                      <a:gd name="f112" fmla="val 7740"/>
                      <a:gd name="f113" fmla="val 38405"/>
                      <a:gd name="f114" fmla="val 4997"/>
                      <a:gd name="f115" fmla="val 36347"/>
                      <a:gd name="f116" fmla="val -1175"/>
                      <a:gd name="f117" fmla="val 11659"/>
                      <a:gd name="f118" fmla="+- 0 0 -90"/>
                      <a:gd name="f119" fmla="*/ f3 1 349758"/>
                      <a:gd name="f120" fmla="*/ f4 1 445770"/>
                      <a:gd name="f121" fmla="val f5"/>
                      <a:gd name="f122" fmla="val f6"/>
                      <a:gd name="f123" fmla="val f7"/>
                      <a:gd name="f124" fmla="*/ f118 f0 1"/>
                      <a:gd name="f125" fmla="+- f123 0 f121"/>
                      <a:gd name="f126" fmla="+- f122 0 f121"/>
                      <a:gd name="f127" fmla="*/ f124 1 f2"/>
                      <a:gd name="f128" fmla="*/ f126 1 349758"/>
                      <a:gd name="f129" fmla="*/ f125 1 445770"/>
                      <a:gd name="f130" fmla="*/ 196 f126 1"/>
                      <a:gd name="f131" fmla="*/ 0 f125 1"/>
                      <a:gd name="f132" fmla="*/ 119525 f126 1"/>
                      <a:gd name="f133" fmla="*/ 109042 f125 1"/>
                      <a:gd name="f134" fmla="*/ 153815 f126 1"/>
                      <a:gd name="f135" fmla="*/ 161163 f125 1"/>
                      <a:gd name="f136" fmla="*/ 181247 f126 1"/>
                      <a:gd name="f137" fmla="*/ 189967 f125 1"/>
                      <a:gd name="f138" fmla="*/ 226510 f126 1"/>
                      <a:gd name="f139" fmla="*/ 200254 f125 1"/>
                      <a:gd name="f140" fmla="*/ 293033 f126 1"/>
                      <a:gd name="f141" fmla="*/ 270891 f125 1"/>
                      <a:gd name="f142" fmla="*/ 351326 f126 1"/>
                      <a:gd name="f143" fmla="*/ 407365 f125 1"/>
                      <a:gd name="f144" fmla="*/ 333495 f126 1"/>
                      <a:gd name="f145" fmla="*/ 425196 f125 1"/>
                      <a:gd name="f146" fmla="*/ 274516 f126 1"/>
                      <a:gd name="f147" fmla="*/ 291465 f125 1"/>
                      <a:gd name="f148" fmla="*/ 197707 f126 1"/>
                      <a:gd name="f149" fmla="*/ 216027 f125 1"/>
                      <a:gd name="f150" fmla="*/ 146957 f126 1"/>
                      <a:gd name="f151" fmla="*/ 228371 f125 1"/>
                      <a:gd name="f152" fmla="*/ 101009 f126 1"/>
                      <a:gd name="f153" fmla="*/ 369646 f125 1"/>
                      <a:gd name="f154" fmla="*/ 114725 f126 1"/>
                      <a:gd name="f155" fmla="*/ 447142 f125 1"/>
                      <a:gd name="f156" fmla="*/ 92779 f126 1"/>
                      <a:gd name="f157" fmla="*/ 445770 f125 1"/>
                      <a:gd name="f158" fmla="*/ 71519 f126 1"/>
                      <a:gd name="f159" fmla="*/ 350444 f125 1"/>
                      <a:gd name="f160" fmla="*/ 132556 f126 1"/>
                      <a:gd name="f161" fmla="*/ 205054 f125 1"/>
                      <a:gd name="f162" fmla="*/ 128441 f126 1"/>
                      <a:gd name="f163" fmla="*/ 176251 f125 1"/>
                      <a:gd name="f164" fmla="*/ 107181 f126 1"/>
                      <a:gd name="f165" fmla="*/ 137846 f125 1"/>
                      <a:gd name="f166" fmla="*/ 35858 f126 1"/>
                      <a:gd name="f167" fmla="*/ 63779 f125 1"/>
                      <a:gd name="f168" fmla="*/ 7740 f126 1"/>
                      <a:gd name="f169" fmla="*/ 38405 f125 1"/>
                      <a:gd name="f170" fmla="+- f127 0 f1"/>
                      <a:gd name="f171" fmla="*/ f130 1 349758"/>
                      <a:gd name="f172" fmla="*/ f131 1 445770"/>
                      <a:gd name="f173" fmla="*/ f132 1 349758"/>
                      <a:gd name="f174" fmla="*/ f133 1 445770"/>
                      <a:gd name="f175" fmla="*/ f134 1 349758"/>
                      <a:gd name="f176" fmla="*/ f135 1 445770"/>
                      <a:gd name="f177" fmla="*/ f136 1 349758"/>
                      <a:gd name="f178" fmla="*/ f137 1 445770"/>
                      <a:gd name="f179" fmla="*/ f138 1 349758"/>
                      <a:gd name="f180" fmla="*/ f139 1 445770"/>
                      <a:gd name="f181" fmla="*/ f140 1 349758"/>
                      <a:gd name="f182" fmla="*/ f141 1 445770"/>
                      <a:gd name="f183" fmla="*/ f142 1 349758"/>
                      <a:gd name="f184" fmla="*/ f143 1 445770"/>
                      <a:gd name="f185" fmla="*/ f144 1 349758"/>
                      <a:gd name="f186" fmla="*/ f145 1 445770"/>
                      <a:gd name="f187" fmla="*/ f146 1 349758"/>
                      <a:gd name="f188" fmla="*/ f147 1 445770"/>
                      <a:gd name="f189" fmla="*/ f148 1 349758"/>
                      <a:gd name="f190" fmla="*/ f149 1 445770"/>
                      <a:gd name="f191" fmla="*/ f150 1 349758"/>
                      <a:gd name="f192" fmla="*/ f151 1 445770"/>
                      <a:gd name="f193" fmla="*/ f152 1 349758"/>
                      <a:gd name="f194" fmla="*/ f153 1 445770"/>
                      <a:gd name="f195" fmla="*/ f154 1 349758"/>
                      <a:gd name="f196" fmla="*/ f155 1 445770"/>
                      <a:gd name="f197" fmla="*/ f156 1 349758"/>
                      <a:gd name="f198" fmla="*/ f157 1 445770"/>
                      <a:gd name="f199" fmla="*/ f158 1 349758"/>
                      <a:gd name="f200" fmla="*/ f159 1 445770"/>
                      <a:gd name="f201" fmla="*/ f160 1 349758"/>
                      <a:gd name="f202" fmla="*/ f161 1 445770"/>
                      <a:gd name="f203" fmla="*/ f162 1 349758"/>
                      <a:gd name="f204" fmla="*/ f163 1 445770"/>
                      <a:gd name="f205" fmla="*/ f164 1 349758"/>
                      <a:gd name="f206" fmla="*/ f165 1 445770"/>
                      <a:gd name="f207" fmla="*/ f166 1 349758"/>
                      <a:gd name="f208" fmla="*/ f167 1 445770"/>
                      <a:gd name="f209" fmla="*/ f168 1 349758"/>
                      <a:gd name="f210" fmla="*/ f169 1 445770"/>
                      <a:gd name="f211" fmla="*/ f121 1 f128"/>
                      <a:gd name="f212" fmla="*/ f122 1 f128"/>
                      <a:gd name="f213" fmla="*/ f121 1 f129"/>
                      <a:gd name="f214" fmla="*/ f123 1 f129"/>
                      <a:gd name="f215" fmla="*/ f171 1 f128"/>
                      <a:gd name="f216" fmla="*/ f172 1 f129"/>
                      <a:gd name="f217" fmla="*/ f173 1 f128"/>
                      <a:gd name="f218" fmla="*/ f174 1 f129"/>
                      <a:gd name="f219" fmla="*/ f175 1 f128"/>
                      <a:gd name="f220" fmla="*/ f176 1 f129"/>
                      <a:gd name="f221" fmla="*/ f177 1 f128"/>
                      <a:gd name="f222" fmla="*/ f178 1 f129"/>
                      <a:gd name="f223" fmla="*/ f179 1 f128"/>
                      <a:gd name="f224" fmla="*/ f180 1 f129"/>
                      <a:gd name="f225" fmla="*/ f181 1 f128"/>
                      <a:gd name="f226" fmla="*/ f182 1 f129"/>
                      <a:gd name="f227" fmla="*/ f183 1 f128"/>
                      <a:gd name="f228" fmla="*/ f184 1 f129"/>
                      <a:gd name="f229" fmla="*/ f185 1 f128"/>
                      <a:gd name="f230" fmla="*/ f186 1 f129"/>
                      <a:gd name="f231" fmla="*/ f187 1 f128"/>
                      <a:gd name="f232" fmla="*/ f188 1 f129"/>
                      <a:gd name="f233" fmla="*/ f189 1 f128"/>
                      <a:gd name="f234" fmla="*/ f190 1 f129"/>
                      <a:gd name="f235" fmla="*/ f191 1 f128"/>
                      <a:gd name="f236" fmla="*/ f192 1 f129"/>
                      <a:gd name="f237" fmla="*/ f193 1 f128"/>
                      <a:gd name="f238" fmla="*/ f194 1 f129"/>
                      <a:gd name="f239" fmla="*/ f195 1 f128"/>
                      <a:gd name="f240" fmla="*/ f196 1 f129"/>
                      <a:gd name="f241" fmla="*/ f197 1 f128"/>
                      <a:gd name="f242" fmla="*/ f198 1 f129"/>
                      <a:gd name="f243" fmla="*/ f199 1 f128"/>
                      <a:gd name="f244" fmla="*/ f200 1 f129"/>
                      <a:gd name="f245" fmla="*/ f201 1 f128"/>
                      <a:gd name="f246" fmla="*/ f202 1 f129"/>
                      <a:gd name="f247" fmla="*/ f203 1 f128"/>
                      <a:gd name="f248" fmla="*/ f204 1 f129"/>
                      <a:gd name="f249" fmla="*/ f205 1 f128"/>
                      <a:gd name="f250" fmla="*/ f206 1 f129"/>
                      <a:gd name="f251" fmla="*/ f207 1 f128"/>
                      <a:gd name="f252" fmla="*/ f208 1 f129"/>
                      <a:gd name="f253" fmla="*/ f209 1 f128"/>
                      <a:gd name="f254" fmla="*/ f210 1 f129"/>
                      <a:gd name="f255" fmla="*/ f211 f119 1"/>
                      <a:gd name="f256" fmla="*/ f212 f119 1"/>
                      <a:gd name="f257" fmla="*/ f214 f120 1"/>
                      <a:gd name="f258" fmla="*/ f213 f120 1"/>
                      <a:gd name="f259" fmla="*/ f215 f119 1"/>
                      <a:gd name="f260" fmla="*/ f216 f120 1"/>
                      <a:gd name="f261" fmla="*/ f217 f119 1"/>
                      <a:gd name="f262" fmla="*/ f218 f120 1"/>
                      <a:gd name="f263" fmla="*/ f219 f119 1"/>
                      <a:gd name="f264" fmla="*/ f220 f120 1"/>
                      <a:gd name="f265" fmla="*/ f221 f119 1"/>
                      <a:gd name="f266" fmla="*/ f222 f120 1"/>
                      <a:gd name="f267" fmla="*/ f223 f119 1"/>
                      <a:gd name="f268" fmla="*/ f224 f120 1"/>
                      <a:gd name="f269" fmla="*/ f225 f119 1"/>
                      <a:gd name="f270" fmla="*/ f226 f120 1"/>
                      <a:gd name="f271" fmla="*/ f227 f119 1"/>
                      <a:gd name="f272" fmla="*/ f228 f120 1"/>
                      <a:gd name="f273" fmla="*/ f229 f119 1"/>
                      <a:gd name="f274" fmla="*/ f230 f120 1"/>
                      <a:gd name="f275" fmla="*/ f231 f119 1"/>
                      <a:gd name="f276" fmla="*/ f232 f120 1"/>
                      <a:gd name="f277" fmla="*/ f233 f119 1"/>
                      <a:gd name="f278" fmla="*/ f234 f120 1"/>
                      <a:gd name="f279" fmla="*/ f235 f119 1"/>
                      <a:gd name="f280" fmla="*/ f236 f120 1"/>
                      <a:gd name="f281" fmla="*/ f237 f119 1"/>
                      <a:gd name="f282" fmla="*/ f238 f120 1"/>
                      <a:gd name="f283" fmla="*/ f239 f119 1"/>
                      <a:gd name="f284" fmla="*/ f240 f120 1"/>
                      <a:gd name="f285" fmla="*/ f241 f119 1"/>
                      <a:gd name="f286" fmla="*/ f242 f120 1"/>
                      <a:gd name="f287" fmla="*/ f243 f119 1"/>
                      <a:gd name="f288" fmla="*/ f244 f120 1"/>
                      <a:gd name="f289" fmla="*/ f245 f119 1"/>
                      <a:gd name="f290" fmla="*/ f246 f120 1"/>
                      <a:gd name="f291" fmla="*/ f247 f119 1"/>
                      <a:gd name="f292" fmla="*/ f248 f120 1"/>
                      <a:gd name="f293" fmla="*/ f249 f119 1"/>
                      <a:gd name="f294" fmla="*/ f250 f120 1"/>
                      <a:gd name="f295" fmla="*/ f251 f119 1"/>
                      <a:gd name="f296" fmla="*/ f252 f120 1"/>
                      <a:gd name="f297" fmla="*/ f253 f119 1"/>
                      <a:gd name="f298" fmla="*/ f254 f120 1"/>
                    </a:gdLst>
                    <a:ahLst/>
                    <a:cxnLst>
                      <a:cxn ang="3cd4">
                        <a:pos x="hc" y="t"/>
                      </a:cxn>
                      <a:cxn ang="0">
                        <a:pos x="r" y="vc"/>
                      </a:cxn>
                      <a:cxn ang="cd4">
                        <a:pos x="hc" y="b"/>
                      </a:cxn>
                      <a:cxn ang="cd2">
                        <a:pos x="l" y="vc"/>
                      </a:cxn>
                      <a:cxn ang="f170">
                        <a:pos x="f259" y="f260"/>
                      </a:cxn>
                      <a:cxn ang="f170">
                        <a:pos x="f261" y="f262"/>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97" y="f298"/>
                      </a:cxn>
                      <a:cxn ang="f170">
                        <a:pos x="f259" y="f260"/>
                      </a:cxn>
                    </a:cxnLst>
                    <a:rect l="f255" t="f258" r="f256" b="f257"/>
                    <a:pathLst>
                      <a:path w="349758" h="445770">
                        <a:moveTo>
                          <a:pt x="f8" y="f5"/>
                        </a:moveTo>
                        <a:cubicBezTo>
                          <a:pt x="f9" y="f10"/>
                          <a:pt x="f11" y="f12"/>
                          <a:pt x="f13" y="f14"/>
                        </a:cubicBezTo>
                        <a:cubicBezTo>
                          <a:pt x="f13" y="f14"/>
                          <a:pt x="f15" y="f16"/>
                          <a:pt x="f17" y="f18"/>
                        </a:cubicBezTo>
                        <a:cubicBezTo>
                          <a:pt x="f19" y="f20"/>
                          <a:pt x="f21" y="f22"/>
                          <a:pt x="f23" y="f24"/>
                        </a:cubicBezTo>
                        <a:cubicBezTo>
                          <a:pt x="f25" y="f22"/>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25" y="f58"/>
                        </a:cubicBezTo>
                        <a:cubicBezTo>
                          <a:pt x="f59" y="f60"/>
                          <a:pt x="f61" y="f62"/>
                          <a:pt x="f63" y="f64"/>
                        </a:cubicBezTo>
                        <a:cubicBezTo>
                          <a:pt x="f65" y="f66"/>
                          <a:pt x="f67" y="f68"/>
                          <a:pt x="f69" y="f70"/>
                        </a:cubicBezTo>
                        <a:cubicBezTo>
                          <a:pt x="f71" y="f72"/>
                          <a:pt x="f73" y="f74"/>
                          <a:pt x="f75" y="f76"/>
                        </a:cubicBezTo>
                        <a:cubicBezTo>
                          <a:pt x="f77" y="f78"/>
                          <a:pt x="f79" y="f80"/>
                          <a:pt x="f81" y="f7"/>
                        </a:cubicBezTo>
                        <a:cubicBezTo>
                          <a:pt x="f82" y="f83"/>
                          <a:pt x="f84" y="f85"/>
                          <a:pt x="f86" y="f87"/>
                        </a:cubicBezTo>
                        <a:cubicBezTo>
                          <a:pt x="f88" y="f53"/>
                          <a:pt x="f67" y="f89"/>
                          <a:pt x="f90" y="f91"/>
                        </a:cubicBezTo>
                        <a:cubicBezTo>
                          <a:pt x="f92" y="f93"/>
                          <a:pt x="f94" y="f95"/>
                          <a:pt x="f96" y="f97"/>
                        </a:cubicBezTo>
                        <a:cubicBezTo>
                          <a:pt x="f96" y="f97"/>
                          <a:pt x="f98" y="f99"/>
                          <a:pt x="f100" y="f101"/>
                        </a:cubicBezTo>
                        <a:cubicBezTo>
                          <a:pt x="f102" y="f103"/>
                          <a:pt x="f104" y="f105"/>
                          <a:pt x="f106" y="f107"/>
                        </a:cubicBezTo>
                        <a:cubicBezTo>
                          <a:pt x="f108" y="f109"/>
                          <a:pt x="f110" y="f111"/>
                          <a:pt x="f112" y="f113"/>
                        </a:cubicBezTo>
                        <a:cubicBezTo>
                          <a:pt x="f114" y="f115"/>
                          <a:pt x="f116" y="f117"/>
                          <a:pt x="f8" y="f5"/>
                        </a:cubicBezTo>
                        <a:close/>
                      </a:path>
                    </a:pathLst>
                  </a:custGeom>
                  <a:solidFill>
                    <a:srgbClr val="E7ECEF"/>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sp>
              <p:nvSpPr>
                <p:cNvPr id="39" name="Freeform: Shape 36">
                  <a:extLst>
                    <a:ext uri="{FF2B5EF4-FFF2-40B4-BE49-F238E27FC236}">
                      <a16:creationId xmlns:a16="http://schemas.microsoft.com/office/drawing/2014/main" id="{045FA951-6B35-6B9B-AF7D-81A74946D410}"/>
                    </a:ext>
                  </a:extLst>
                </p:cNvPr>
                <p:cNvSpPr/>
                <p:nvPr/>
              </p:nvSpPr>
              <p:spPr>
                <a:xfrm rot="20590437" flipH="1">
                  <a:off x="1776579" y="5090429"/>
                  <a:ext cx="68689" cy="68689"/>
                </a:xfrm>
                <a:custGeom>
                  <a:avLst/>
                  <a:gdLst>
                    <a:gd name="f0" fmla="val 10800000"/>
                    <a:gd name="f1" fmla="val 5400000"/>
                    <a:gd name="f2" fmla="val 180"/>
                    <a:gd name="f3" fmla="val w"/>
                    <a:gd name="f4" fmla="val h"/>
                    <a:gd name="f5" fmla="val 0"/>
                    <a:gd name="f6" fmla="val 27432"/>
                    <a:gd name="f7" fmla="val 24526"/>
                    <a:gd name="f8" fmla="val 19040"/>
                    <a:gd name="f9" fmla="val 12867"/>
                    <a:gd name="f10" fmla="val 7381"/>
                    <a:gd name="f11" fmla="val 10287"/>
                    <a:gd name="f12" fmla="val -2906"/>
                    <a:gd name="f13" fmla="val 21260"/>
                    <a:gd name="f14" fmla="val -2220"/>
                    <a:gd name="f15" fmla="val 30861"/>
                    <a:gd name="f16" fmla="val 8067"/>
                    <a:gd name="f17" fmla="val 35662"/>
                    <a:gd name="f18" fmla="val 34976"/>
                    <a:gd name="f19" fmla="val 18354"/>
                    <a:gd name="f20" fmla="val 23154"/>
                    <a:gd name="f21" fmla="val 34127"/>
                    <a:gd name="f22" fmla="+- 0 0 -90"/>
                    <a:gd name="f23" fmla="*/ f3 1 27432"/>
                    <a:gd name="f24" fmla="*/ f4 1 27432"/>
                    <a:gd name="f25" fmla="val f5"/>
                    <a:gd name="f26" fmla="val f6"/>
                    <a:gd name="f27" fmla="*/ f22 f0 1"/>
                    <a:gd name="f28" fmla="+- f26 0 f25"/>
                    <a:gd name="f29" fmla="*/ f27 1 f2"/>
                    <a:gd name="f30" fmla="*/ f28 1 27432"/>
                    <a:gd name="f31" fmla="*/ 0 f28 1"/>
                    <a:gd name="f32" fmla="*/ 24526 f28 1"/>
                    <a:gd name="f33" fmla="*/ 7381 f28 1"/>
                    <a:gd name="f34" fmla="*/ 30861 f28 1"/>
                    <a:gd name="f35" fmla="*/ 8067 f28 1"/>
                    <a:gd name="f36" fmla="*/ 23154 f28 1"/>
                    <a:gd name="f37" fmla="+- f29 0 f1"/>
                    <a:gd name="f38" fmla="*/ f31 1 27432"/>
                    <a:gd name="f39" fmla="*/ f32 1 27432"/>
                    <a:gd name="f40" fmla="*/ f33 1 27432"/>
                    <a:gd name="f41" fmla="*/ f34 1 27432"/>
                    <a:gd name="f42" fmla="*/ f35 1 27432"/>
                    <a:gd name="f43" fmla="*/ f36 1 27432"/>
                    <a:gd name="f44" fmla="*/ f25 1 f30"/>
                    <a:gd name="f45" fmla="*/ f26 1 f30"/>
                    <a:gd name="f46" fmla="*/ f38 1 f30"/>
                    <a:gd name="f47" fmla="*/ f39 1 f30"/>
                    <a:gd name="f48" fmla="*/ f40 1 f30"/>
                    <a:gd name="f49" fmla="*/ f41 1 f30"/>
                    <a:gd name="f50" fmla="*/ f42 1 f30"/>
                    <a:gd name="f51" fmla="*/ f43 1 f30"/>
                    <a:gd name="f52" fmla="*/ f44 f23 1"/>
                    <a:gd name="f53" fmla="*/ f45 f23 1"/>
                    <a:gd name="f54" fmla="*/ f45 f24 1"/>
                    <a:gd name="f55" fmla="*/ f44 f24 1"/>
                    <a:gd name="f56" fmla="*/ f46 f23 1"/>
                    <a:gd name="f57" fmla="*/ f47 f24 1"/>
                    <a:gd name="f58" fmla="*/ f48 f24 1"/>
                    <a:gd name="f59" fmla="*/ f49 f23 1"/>
                    <a:gd name="f60" fmla="*/ f50 f24 1"/>
                    <a:gd name="f61" fmla="*/ f51 f24 1"/>
                  </a:gdLst>
                  <a:ahLst/>
                  <a:cxnLst>
                    <a:cxn ang="3cd4">
                      <a:pos x="hc" y="t"/>
                    </a:cxn>
                    <a:cxn ang="0">
                      <a:pos x="r" y="vc"/>
                    </a:cxn>
                    <a:cxn ang="cd4">
                      <a:pos x="hc" y="b"/>
                    </a:cxn>
                    <a:cxn ang="cd2">
                      <a:pos x="l" y="vc"/>
                    </a:cxn>
                    <a:cxn ang="f37">
                      <a:pos x="f56" y="f57"/>
                    </a:cxn>
                    <a:cxn ang="f37">
                      <a:pos x="f56" y="f58"/>
                    </a:cxn>
                    <a:cxn ang="f37">
                      <a:pos x="f59" y="f60"/>
                    </a:cxn>
                    <a:cxn ang="f37">
                      <a:pos x="f59" y="f61"/>
                    </a:cxn>
                    <a:cxn ang="f37">
                      <a:pos x="f56" y="f57"/>
                    </a:cxn>
                  </a:cxnLst>
                  <a:rect l="f52" t="f55" r="f53" b="f54"/>
                  <a:pathLst>
                    <a:path w="27432" h="27432">
                      <a:moveTo>
                        <a:pt x="f5" y="f7"/>
                      </a:moveTo>
                      <a:cubicBezTo>
                        <a:pt x="f5" y="f8"/>
                        <a:pt x="f5" y="f9"/>
                        <a:pt x="f5" y="f10"/>
                      </a:cubicBezTo>
                      <a:cubicBezTo>
                        <a:pt x="f11" y="f12"/>
                        <a:pt x="f13" y="f14"/>
                        <a:pt x="f15" y="f16"/>
                      </a:cubicBezTo>
                      <a:cubicBezTo>
                        <a:pt x="f17" y="f9"/>
                        <a:pt x="f18" y="f19"/>
                        <a:pt x="f15" y="f20"/>
                      </a:cubicBezTo>
                      <a:cubicBezTo>
                        <a:pt x="f13" y="f21"/>
                        <a:pt x="f11" y="f21"/>
                        <a:pt x="f5" y="f7"/>
                      </a:cubicBezTo>
                      <a:close/>
                    </a:path>
                  </a:pathLst>
                </a:custGeom>
                <a:solidFill>
                  <a:srgbClr val="E7ECEF"/>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40" name="Freeform: Shape 37">
                  <a:extLst>
                    <a:ext uri="{FF2B5EF4-FFF2-40B4-BE49-F238E27FC236}">
                      <a16:creationId xmlns:a16="http://schemas.microsoft.com/office/drawing/2014/main" id="{3EDC5823-2932-7B98-42E9-73F6614601A5}"/>
                    </a:ext>
                  </a:extLst>
                </p:cNvPr>
                <p:cNvSpPr/>
                <p:nvPr/>
              </p:nvSpPr>
              <p:spPr>
                <a:xfrm rot="20590437" flipH="1">
                  <a:off x="1442063" y="5122569"/>
                  <a:ext cx="85862" cy="85862"/>
                </a:xfrm>
                <a:custGeom>
                  <a:avLst/>
                  <a:gdLst>
                    <a:gd name="f0" fmla="val 10800000"/>
                    <a:gd name="f1" fmla="val 5400000"/>
                    <a:gd name="f2" fmla="val 180"/>
                    <a:gd name="f3" fmla="val w"/>
                    <a:gd name="f4" fmla="val h"/>
                    <a:gd name="f5" fmla="val 0"/>
                    <a:gd name="f6" fmla="val 34290"/>
                    <a:gd name="f7" fmla="val 16088"/>
                    <a:gd name="f8" fmla="val 23631"/>
                    <a:gd name="f9" fmla="val 1372"/>
                    <a:gd name="f10" fmla="val 32547"/>
                    <a:gd name="f11" fmla="val -686"/>
                    <a:gd name="f12" fmla="val 38719"/>
                    <a:gd name="f13" fmla="val 6172"/>
                    <a:gd name="f14" fmla="val 40776"/>
                    <a:gd name="f15" fmla="val 17145"/>
                    <a:gd name="f16" fmla="val 18831"/>
                    <a:gd name="f17" fmla="val 35662"/>
                    <a:gd name="f18" fmla="val 11973"/>
                    <a:gd name="f19" fmla="val 36347"/>
                    <a:gd name="f20" fmla="val 2372"/>
                    <a:gd name="f21" fmla="val 39091"/>
                    <a:gd name="f22" fmla="val 314"/>
                    <a:gd name="f23" fmla="val 28804"/>
                    <a:gd name="f24" fmla="val -1057"/>
                    <a:gd name="f25" fmla="val 19202"/>
                    <a:gd name="f26" fmla="val 1686"/>
                    <a:gd name="f27" fmla="val 2057"/>
                    <a:gd name="f28" fmla="+- 0 0 -90"/>
                    <a:gd name="f29" fmla="*/ f3 1 34290"/>
                    <a:gd name="f30" fmla="*/ f4 1 34290"/>
                    <a:gd name="f31" fmla="val f5"/>
                    <a:gd name="f32" fmla="val f6"/>
                    <a:gd name="f33" fmla="*/ f28 f0 1"/>
                    <a:gd name="f34" fmla="+- f32 0 f31"/>
                    <a:gd name="f35" fmla="*/ f33 1 f2"/>
                    <a:gd name="f36" fmla="*/ f34 1 34290"/>
                    <a:gd name="f37" fmla="*/ 16088 f34 1"/>
                    <a:gd name="f38" fmla="*/ 0 f34 1"/>
                    <a:gd name="f39" fmla="*/ 38719 f34 1"/>
                    <a:gd name="f40" fmla="*/ 6172 f34 1"/>
                    <a:gd name="f41" fmla="*/ 18831 f34 1"/>
                    <a:gd name="f42" fmla="*/ 35662 f34 1"/>
                    <a:gd name="f43" fmla="*/ 314 f34 1"/>
                    <a:gd name="f44" fmla="*/ 28804 f34 1"/>
                    <a:gd name="f45" fmla="+- f35 0 f1"/>
                    <a:gd name="f46" fmla="*/ f37 1 34290"/>
                    <a:gd name="f47" fmla="*/ f38 1 34290"/>
                    <a:gd name="f48" fmla="*/ f39 1 34290"/>
                    <a:gd name="f49" fmla="*/ f40 1 34290"/>
                    <a:gd name="f50" fmla="*/ f41 1 34290"/>
                    <a:gd name="f51" fmla="*/ f42 1 34290"/>
                    <a:gd name="f52" fmla="*/ f43 1 34290"/>
                    <a:gd name="f53" fmla="*/ f44 1 34290"/>
                    <a:gd name="f54" fmla="*/ f31 1 f36"/>
                    <a:gd name="f55" fmla="*/ f32 1 f36"/>
                    <a:gd name="f56" fmla="*/ f46 1 f36"/>
                    <a:gd name="f57" fmla="*/ f47 1 f36"/>
                    <a:gd name="f58" fmla="*/ f48 1 f36"/>
                    <a:gd name="f59" fmla="*/ f49 1 f36"/>
                    <a:gd name="f60" fmla="*/ f50 1 f36"/>
                    <a:gd name="f61" fmla="*/ f51 1 f36"/>
                    <a:gd name="f62" fmla="*/ f52 1 f36"/>
                    <a:gd name="f63" fmla="*/ f53 1 f36"/>
                    <a:gd name="f64" fmla="*/ f54 f29 1"/>
                    <a:gd name="f65" fmla="*/ f55 f29 1"/>
                    <a:gd name="f66" fmla="*/ f55 f30 1"/>
                    <a:gd name="f67" fmla="*/ f54 f30 1"/>
                    <a:gd name="f68" fmla="*/ f56 f29 1"/>
                    <a:gd name="f69" fmla="*/ f57 f30 1"/>
                    <a:gd name="f70" fmla="*/ f58 f29 1"/>
                    <a:gd name="f71" fmla="*/ f59 f30 1"/>
                    <a:gd name="f72" fmla="*/ f60 f29 1"/>
                    <a:gd name="f73" fmla="*/ f61 f30 1"/>
                    <a:gd name="f74" fmla="*/ f62 f29 1"/>
                    <a:gd name="f75" fmla="*/ f63 f30 1"/>
                  </a:gdLst>
                  <a:ahLst/>
                  <a:cxnLst>
                    <a:cxn ang="3cd4">
                      <a:pos x="hc" y="t"/>
                    </a:cxn>
                    <a:cxn ang="0">
                      <a:pos x="r" y="vc"/>
                    </a:cxn>
                    <a:cxn ang="cd4">
                      <a:pos x="hc" y="b"/>
                    </a:cxn>
                    <a:cxn ang="cd2">
                      <a:pos x="l" y="vc"/>
                    </a:cxn>
                    <a:cxn ang="f45">
                      <a:pos x="f68" y="f69"/>
                    </a:cxn>
                    <a:cxn ang="f45">
                      <a:pos x="f70" y="f71"/>
                    </a:cxn>
                    <a:cxn ang="f45">
                      <a:pos x="f72" y="f73"/>
                    </a:cxn>
                    <a:cxn ang="f45">
                      <a:pos x="f74" y="f75"/>
                    </a:cxn>
                    <a:cxn ang="f45">
                      <a:pos x="f68" y="f69"/>
                    </a:cxn>
                  </a:cxnLst>
                  <a:rect l="f64" t="f67" r="f65" b="f66"/>
                  <a:pathLst>
                    <a:path w="34290" h="34290">
                      <a:moveTo>
                        <a:pt x="f7" y="f5"/>
                      </a:moveTo>
                      <a:cubicBezTo>
                        <a:pt x="f8" y="f9"/>
                        <a:pt x="f10" y="f11"/>
                        <a:pt x="f12" y="f13"/>
                      </a:cubicBezTo>
                      <a:cubicBezTo>
                        <a:pt x="f14" y="f15"/>
                        <a:pt x="f10" y="f6"/>
                        <a:pt x="f16" y="f17"/>
                      </a:cubicBezTo>
                      <a:cubicBezTo>
                        <a:pt x="f18" y="f19"/>
                        <a:pt x="f20" y="f21"/>
                        <a:pt x="f22" y="f23"/>
                      </a:cubicBezTo>
                      <a:cubicBezTo>
                        <a:pt x="f24" y="f25"/>
                        <a:pt x="f26" y="f27"/>
                        <a:pt x="f7" y="f5"/>
                      </a:cubicBezTo>
                      <a:close/>
                    </a:path>
                  </a:pathLst>
                </a:custGeom>
                <a:solidFill>
                  <a:srgbClr val="E7ECEF"/>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grpSp>
        <p:sp>
          <p:nvSpPr>
            <p:cNvPr id="41" name="Freeform: Shape 14">
              <a:extLst>
                <a:ext uri="{FF2B5EF4-FFF2-40B4-BE49-F238E27FC236}">
                  <a16:creationId xmlns:a16="http://schemas.microsoft.com/office/drawing/2014/main" id="{8B6C93BB-8750-71FC-8F4F-5B623FE135C8}"/>
                </a:ext>
              </a:extLst>
            </p:cNvPr>
            <p:cNvSpPr/>
            <p:nvPr/>
          </p:nvSpPr>
          <p:spPr>
            <a:xfrm>
              <a:off x="1508311" y="1157639"/>
              <a:ext cx="1823432" cy="3471985"/>
            </a:xfrm>
            <a:custGeom>
              <a:avLst/>
              <a:gdLst>
                <a:gd name="f0" fmla="val 10800000"/>
                <a:gd name="f1" fmla="val 5400000"/>
                <a:gd name="f2" fmla="val 180"/>
                <a:gd name="f3" fmla="val w"/>
                <a:gd name="f4" fmla="val h"/>
                <a:gd name="f5" fmla="val 0"/>
                <a:gd name="f6" fmla="val 1207568"/>
                <a:gd name="f7" fmla="val 2299323"/>
                <a:gd name="f8" fmla="val 1196617"/>
                <a:gd name="f9" fmla="val 2076124"/>
                <a:gd name="f10" fmla="val 1157017"/>
                <a:gd name="f11" fmla="val 1928974"/>
                <a:gd name="f12" fmla="val 1100767"/>
                <a:gd name="f13" fmla="val 1788573"/>
                <a:gd name="f14" fmla="val 1035517"/>
                <a:gd name="f15" fmla="val 1650874"/>
                <a:gd name="f16" fmla="val 1001767"/>
                <a:gd name="f17" fmla="val 1579323"/>
                <a:gd name="f18" fmla="val 969817"/>
                <a:gd name="f19" fmla="val 1506424"/>
                <a:gd name="f20" fmla="val 949567"/>
                <a:gd name="f21" fmla="val 1429474"/>
                <a:gd name="f22" fmla="val 931117"/>
                <a:gd name="f23" fmla="val 1357924"/>
                <a:gd name="f24" fmla="val 920317"/>
                <a:gd name="f25" fmla="val 1285924"/>
                <a:gd name="f26" fmla="val 938767"/>
                <a:gd name="f27" fmla="val 1213024"/>
                <a:gd name="f28" fmla="val 952267"/>
                <a:gd name="f29" fmla="val 1159024"/>
                <a:gd name="f30" fmla="val 990967"/>
                <a:gd name="f31" fmla="val 1144624"/>
                <a:gd name="f32" fmla="val 1037317"/>
                <a:gd name="f33" fmla="val 1175224"/>
                <a:gd name="f34" fmla="val 1060717"/>
                <a:gd name="f35" fmla="val 1190974"/>
                <a:gd name="f36" fmla="val 1079617"/>
                <a:gd name="f37" fmla="val 1211224"/>
                <a:gd name="f38" fmla="val 1096267"/>
                <a:gd name="f39" fmla="val 1232823"/>
                <a:gd name="f40" fmla="val 1130017"/>
                <a:gd name="f41" fmla="val 1276024"/>
                <a:gd name="f42" fmla="val 1152517"/>
                <a:gd name="f43" fmla="val 1325974"/>
                <a:gd name="f44" fmla="val 1179967"/>
                <a:gd name="f45" fmla="val 1373224"/>
                <a:gd name="f46" fmla="val 1184017"/>
                <a:gd name="f47" fmla="val 1379974"/>
                <a:gd name="f48" fmla="val 1184917"/>
                <a:gd name="f49" fmla="val 1385374"/>
                <a:gd name="f50" fmla="val 1193017"/>
                <a:gd name="f51" fmla="val 1212367"/>
                <a:gd name="f52" fmla="val 1291323"/>
                <a:gd name="f53" fmla="val 1139467"/>
                <a:gd name="f54" fmla="val 1172524"/>
                <a:gd name="f55" fmla="val 1099417"/>
                <a:gd name="f56" fmla="val 1091524"/>
                <a:gd name="f57" fmla="val 1066117"/>
                <a:gd name="f58" fmla="val 1024023"/>
                <a:gd name="f59" fmla="val 1033717"/>
                <a:gd name="f60" fmla="val 953823"/>
                <a:gd name="f61" fmla="val 1023367"/>
                <a:gd name="f62" fmla="val 878674"/>
                <a:gd name="f63" fmla="val 1018867"/>
                <a:gd name="f64" fmla="val 846273"/>
                <a:gd name="f65" fmla="val 1006267"/>
                <a:gd name="f66" fmla="val 732873"/>
                <a:gd name="f67" fmla="val 1047217"/>
                <a:gd name="f68" fmla="val 714424"/>
                <a:gd name="f69" fmla="val 1088617"/>
                <a:gd name="f70" fmla="val 695523"/>
                <a:gd name="f71" fmla="val 1078717"/>
                <a:gd name="f72" fmla="val 812523"/>
                <a:gd name="f73" fmla="val 1077367"/>
                <a:gd name="f74" fmla="val 834123"/>
                <a:gd name="f75" fmla="val 1098967"/>
                <a:gd name="f76" fmla="val 817023"/>
                <a:gd name="f77" fmla="val 1106617"/>
                <a:gd name="f78" fmla="val 788674"/>
                <a:gd name="f79" fmla="val 1114267"/>
                <a:gd name="f80" fmla="val 763473"/>
                <a:gd name="f81" fmla="val 1140367"/>
                <a:gd name="f82" fmla="val 677523"/>
                <a:gd name="f83" fmla="val 1109767"/>
                <a:gd name="f84" fmla="val 584824"/>
                <a:gd name="f85" fmla="val 1037767"/>
                <a:gd name="f86" fmla="val 531273"/>
                <a:gd name="f87" fmla="val 979717"/>
                <a:gd name="f88" fmla="val 488073"/>
                <a:gd name="f89" fmla="val 915367"/>
                <a:gd name="f90" fmla="val 456123"/>
                <a:gd name="f91" fmla="val 851017"/>
                <a:gd name="f92" fmla="val 424174"/>
                <a:gd name="f93" fmla="val 751567"/>
                <a:gd name="f94" fmla="val 375123"/>
                <a:gd name="f95" fmla="val 675067"/>
                <a:gd name="f96" fmla="val 279273"/>
                <a:gd name="f97" fmla="val 622417"/>
                <a:gd name="f98" fmla="val 184323"/>
                <a:gd name="f99" fmla="val 592717"/>
                <a:gd name="f100" fmla="val 130773"/>
                <a:gd name="f101" fmla="val 562567"/>
                <a:gd name="f102" fmla="val 75423"/>
                <a:gd name="f103" fmla="val 513967"/>
                <a:gd name="f104" fmla="val 37623"/>
                <a:gd name="f105" fmla="val 462217"/>
                <a:gd name="f106" fmla="val -2877"/>
                <a:gd name="f107" fmla="val 364567"/>
                <a:gd name="f108" fmla="val -19527"/>
                <a:gd name="f109" fmla="val 313717"/>
                <a:gd name="f110" fmla="val 33123"/>
                <a:gd name="f111" fmla="val 288967"/>
                <a:gd name="f112" fmla="val 34923"/>
                <a:gd name="f113" fmla="val 264217"/>
                <a:gd name="f114" fmla="val 35823"/>
                <a:gd name="f115" fmla="val 239017"/>
                <a:gd name="f116" fmla="val 37173"/>
                <a:gd name="f117" fmla="val 214267"/>
                <a:gd name="f118" fmla="val 38523"/>
                <a:gd name="f119" fmla="val 198067"/>
                <a:gd name="f120" fmla="val 52023"/>
                <a:gd name="f121" fmla="val 182317"/>
                <a:gd name="f122" fmla="val 70923"/>
                <a:gd name="f123" fmla="val 152167"/>
                <a:gd name="f124" fmla="val 107373"/>
                <a:gd name="f125" fmla="val 129667"/>
                <a:gd name="f126" fmla="val 148323"/>
                <a:gd name="f127" fmla="val 114367"/>
                <a:gd name="f128" fmla="val 192423"/>
                <a:gd name="f129" fmla="val 192873"/>
                <a:gd name="f130" fmla="val 113917"/>
                <a:gd name="f131" fmla="val 193323"/>
                <a:gd name="f132" fmla="val 193773"/>
                <a:gd name="f133" fmla="val 88717"/>
                <a:gd name="f134" fmla="val 218523"/>
                <a:gd name="f135" fmla="val 75667"/>
                <a:gd name="f136" fmla="val 249573"/>
                <a:gd name="f137" fmla="val 65317"/>
                <a:gd name="f138" fmla="val 282423"/>
                <a:gd name="f139" fmla="val 51817"/>
                <a:gd name="f140" fmla="val 324273"/>
                <a:gd name="f141" fmla="val 48217"/>
                <a:gd name="f142" fmla="val 368373"/>
                <a:gd name="f143" fmla="val 41917"/>
                <a:gd name="f144" fmla="val 411573"/>
                <a:gd name="f145" fmla="val 35167"/>
                <a:gd name="f146" fmla="val 457473"/>
                <a:gd name="f147" fmla="val 18517"/>
                <a:gd name="f148" fmla="val 500674"/>
                <a:gd name="f149" fmla="val 2767"/>
                <a:gd name="f150" fmla="val 544324"/>
                <a:gd name="f151" fmla="val 1417"/>
                <a:gd name="f152" fmla="val 547924"/>
                <a:gd name="f153" fmla="val -2183"/>
                <a:gd name="f154" fmla="val 553324"/>
                <a:gd name="f155" fmla="val 1867"/>
                <a:gd name="f156" fmla="val 556924"/>
                <a:gd name="f157" fmla="val 7267"/>
                <a:gd name="f158" fmla="val 561424"/>
                <a:gd name="f159" fmla="val 12217"/>
                <a:gd name="f160" fmla="val 556473"/>
                <a:gd name="f161" fmla="val 15817"/>
                <a:gd name="f162" fmla="val 553773"/>
                <a:gd name="f163" fmla="val 33367"/>
                <a:gd name="f164" fmla="val 538473"/>
                <a:gd name="f165" fmla="val 465123"/>
                <a:gd name="f166" fmla="val 83767"/>
                <a:gd name="f167" fmla="val 447573"/>
                <a:gd name="f168" fmla="val 86017"/>
                <a:gd name="f169" fmla="val 442623"/>
                <a:gd name="f170" fmla="val 87817"/>
                <a:gd name="f171" fmla="val 435424"/>
                <a:gd name="f172" fmla="val 95467"/>
                <a:gd name="f173" fmla="val 435873"/>
                <a:gd name="f174" fmla="val 102667"/>
                <a:gd name="f175" fmla="val 436323"/>
                <a:gd name="f176" fmla="val 104917"/>
                <a:gd name="f177" fmla="val 107167"/>
                <a:gd name="f178" fmla="val 448023"/>
                <a:gd name="f179" fmla="val 113017"/>
                <a:gd name="f180" fmla="val 461523"/>
                <a:gd name="f181" fmla="val 125167"/>
                <a:gd name="f182" fmla="val 494373"/>
                <a:gd name="f183" fmla="val 123367"/>
                <a:gd name="f184" fmla="val 497973"/>
                <a:gd name="f185" fmla="val 160717"/>
                <a:gd name="f186" fmla="val 628023"/>
                <a:gd name="f187" fmla="val 118867"/>
                <a:gd name="f188" fmla="val 767523"/>
                <a:gd name="f189" fmla="val 173767"/>
                <a:gd name="f190" fmla="val 894873"/>
                <a:gd name="f191" fmla="val 223267"/>
                <a:gd name="f192" fmla="val 1009624"/>
                <a:gd name="f193" fmla="val 358267"/>
                <a:gd name="f194" fmla="val 1096024"/>
                <a:gd name="f195" fmla="val 343867"/>
                <a:gd name="f196" fmla="val 1233724"/>
                <a:gd name="f197" fmla="val 328567"/>
                <a:gd name="f198" fmla="val 1381323"/>
                <a:gd name="f199" fmla="val 224167"/>
                <a:gd name="f200" fmla="val 1509124"/>
                <a:gd name="f201" fmla="val 228217"/>
                <a:gd name="f202" fmla="val 1659424"/>
                <a:gd name="f203" fmla="val 230017"/>
                <a:gd name="f204" fmla="val 1720174"/>
                <a:gd name="f205" fmla="val 253867"/>
                <a:gd name="f206" fmla="val 1779573"/>
                <a:gd name="f207" fmla="val 292117"/>
                <a:gd name="f208" fmla="val 1826374"/>
                <a:gd name="f209" fmla="val 1852924"/>
                <a:gd name="f210" fmla="val 372217"/>
                <a:gd name="f211" fmla="val 1933924"/>
                <a:gd name="f212" fmla="val 419017"/>
                <a:gd name="f213" fmla="val 1946073"/>
                <a:gd name="f214" fmla="val 407317"/>
                <a:gd name="f215" fmla="val 1922674"/>
                <a:gd name="f216" fmla="val 370417"/>
                <a:gd name="f217" fmla="val 1880823"/>
                <a:gd name="f218" fmla="val 351517"/>
                <a:gd name="f219" fmla="val 1845274"/>
                <a:gd name="f220" fmla="val 330817"/>
                <a:gd name="f221" fmla="val 1806124"/>
                <a:gd name="f222" fmla="val 313267"/>
                <a:gd name="f223" fmla="val 1757073"/>
                <a:gd name="f224" fmla="val 307417"/>
                <a:gd name="f225" fmla="val 1712974"/>
                <a:gd name="f226" fmla="val 293467"/>
                <a:gd name="f227" fmla="val 1602724"/>
                <a:gd name="f228" fmla="val 334417"/>
                <a:gd name="f229" fmla="val 1526224"/>
                <a:gd name="f230" fmla="val 370867"/>
                <a:gd name="f231" fmla="val 1428573"/>
                <a:gd name="f232" fmla="val 387967"/>
                <a:gd name="f233" fmla="val 1382224"/>
                <a:gd name="f234" fmla="val 405067"/>
                <a:gd name="f235" fmla="val 1336774"/>
                <a:gd name="f236" fmla="val 417217"/>
                <a:gd name="f237" fmla="val 1289974"/>
                <a:gd name="f238" fmla="val 431167"/>
                <a:gd name="f239" fmla="val 1301224"/>
                <a:gd name="f240" fmla="val 828967"/>
                <a:gd name="f241" fmla="val 1472224"/>
                <a:gd name="f242" fmla="val 828517"/>
                <a:gd name="f243" fmla="val 1469974"/>
                <a:gd name="f244" fmla="val 890167"/>
                <a:gd name="f245" fmla="val 1570323"/>
                <a:gd name="f246" fmla="val 954517"/>
                <a:gd name="f247" fmla="val 1691374"/>
                <a:gd name="f248" fmla="val 1008067"/>
                <a:gd name="f249" fmla="val 1794874"/>
                <a:gd name="f250" fmla="val 1058467"/>
                <a:gd name="f251" fmla="val 1892073"/>
                <a:gd name="f252" fmla="val 1123717"/>
                <a:gd name="f253" fmla="val 1980724"/>
                <a:gd name="f254" fmla="val 1150717"/>
                <a:gd name="f255" fmla="val 2087374"/>
                <a:gd name="f256" fmla="val 1159717"/>
                <a:gd name="f257" fmla="val 2122923"/>
                <a:gd name="f258" fmla="val 1173217"/>
                <a:gd name="f259" fmla="val 2159824"/>
                <a:gd name="f260" fmla="val 1176367"/>
                <a:gd name="f261" fmla="val 2196724"/>
                <a:gd name="f262" fmla="val 1177717"/>
                <a:gd name="f263" fmla="val 2215173"/>
                <a:gd name="f264" fmla="val 1169617"/>
                <a:gd name="f265" fmla="val 2245324"/>
                <a:gd name="f266" fmla="val 1170967"/>
                <a:gd name="f267" fmla="val 2299324"/>
                <a:gd name="f268" fmla="val 1211017"/>
                <a:gd name="f269" fmla="val 2234074"/>
                <a:gd name="f270" fmla="val 1215967"/>
                <a:gd name="f271" fmla="val 2149024"/>
                <a:gd name="f272" fmla="+- 0 0 -90"/>
                <a:gd name="f273" fmla="*/ f3 1 1207568"/>
                <a:gd name="f274" fmla="*/ f4 1 2299323"/>
                <a:gd name="f275" fmla="val f5"/>
                <a:gd name="f276" fmla="val f6"/>
                <a:gd name="f277" fmla="val f7"/>
                <a:gd name="f278" fmla="*/ f272 f0 1"/>
                <a:gd name="f279" fmla="+- f277 0 f275"/>
                <a:gd name="f280" fmla="+- f276 0 f275"/>
                <a:gd name="f281" fmla="*/ f278 1 f2"/>
                <a:gd name="f282" fmla="*/ f280 1 1207568"/>
                <a:gd name="f283" fmla="*/ f279 1 2299323"/>
                <a:gd name="f284" fmla="*/ 1196617 f280 1"/>
                <a:gd name="f285" fmla="*/ 2076124 f279 1"/>
                <a:gd name="f286" fmla="*/ 1035517 f280 1"/>
                <a:gd name="f287" fmla="*/ 1650874 f279 1"/>
                <a:gd name="f288" fmla="*/ 949567 f280 1"/>
                <a:gd name="f289" fmla="*/ 1429474 f279 1"/>
                <a:gd name="f290" fmla="*/ 938767 f280 1"/>
                <a:gd name="f291" fmla="*/ 1213024 f279 1"/>
                <a:gd name="f292" fmla="*/ 1037317 f280 1"/>
                <a:gd name="f293" fmla="*/ 1175224 f279 1"/>
                <a:gd name="f294" fmla="*/ 1096267 f280 1"/>
                <a:gd name="f295" fmla="*/ 1232823 f279 1"/>
                <a:gd name="f296" fmla="*/ 1179967 f280 1"/>
                <a:gd name="f297" fmla="*/ 1373224 f279 1"/>
                <a:gd name="f298" fmla="*/ 1193017 f280 1"/>
                <a:gd name="f299" fmla="*/ 1385374 f279 1"/>
                <a:gd name="f300" fmla="*/ 1099417 f280 1"/>
                <a:gd name="f301" fmla="*/ 1091524 f279 1"/>
                <a:gd name="f302" fmla="*/ 1023367 f280 1"/>
                <a:gd name="f303" fmla="*/ 878674 f279 1"/>
                <a:gd name="f304" fmla="*/ 1047217 f280 1"/>
                <a:gd name="f305" fmla="*/ 714424 f279 1"/>
                <a:gd name="f306" fmla="*/ 1077367 f280 1"/>
                <a:gd name="f307" fmla="*/ 834123 f279 1"/>
                <a:gd name="f308" fmla="*/ 1114267 f280 1"/>
                <a:gd name="f309" fmla="*/ 763473 f279 1"/>
                <a:gd name="f310" fmla="*/ 1037767 f280 1"/>
                <a:gd name="f311" fmla="*/ 531273 f279 1"/>
                <a:gd name="f312" fmla="*/ 851017 f280 1"/>
                <a:gd name="f313" fmla="*/ 424174 f279 1"/>
                <a:gd name="f314" fmla="*/ 622417 f280 1"/>
                <a:gd name="f315" fmla="*/ 184323 f279 1"/>
                <a:gd name="f316" fmla="*/ 513967 f280 1"/>
                <a:gd name="f317" fmla="*/ 37623 f279 1"/>
                <a:gd name="f318" fmla="*/ 313717 f280 1"/>
                <a:gd name="f319" fmla="*/ 33123 f279 1"/>
                <a:gd name="f320" fmla="*/ 239017 f280 1"/>
                <a:gd name="f321" fmla="*/ 37173 f279 1"/>
                <a:gd name="f322" fmla="*/ 182317 f280 1"/>
                <a:gd name="f323" fmla="*/ 70923 f279 1"/>
                <a:gd name="f324" fmla="*/ 114367 f280 1"/>
                <a:gd name="f325" fmla="*/ 192423 f279 1"/>
                <a:gd name="f326" fmla="*/ 113917 f280 1"/>
                <a:gd name="f327" fmla="*/ 193773 f279 1"/>
                <a:gd name="f328" fmla="*/ 65317 f280 1"/>
                <a:gd name="f329" fmla="*/ 282423 f279 1"/>
                <a:gd name="f330" fmla="*/ 41917 f280 1"/>
                <a:gd name="f331" fmla="*/ 411573 f279 1"/>
                <a:gd name="f332" fmla="*/ 2767 f280 1"/>
                <a:gd name="f333" fmla="*/ 544324 f279 1"/>
                <a:gd name="f334" fmla="*/ 1867 f280 1"/>
                <a:gd name="f335" fmla="*/ 556924 f279 1"/>
                <a:gd name="f336" fmla="*/ 15817 f280 1"/>
                <a:gd name="f337" fmla="*/ 553773 f279 1"/>
                <a:gd name="f338" fmla="*/ 83767 f280 1"/>
                <a:gd name="f339" fmla="*/ 447573 f279 1"/>
                <a:gd name="f340" fmla="*/ 95467 f280 1"/>
                <a:gd name="f341" fmla="*/ 435873 f279 1"/>
                <a:gd name="f342" fmla="*/ 107167 f280 1"/>
                <a:gd name="f343" fmla="*/ 448023 f279 1"/>
                <a:gd name="f344" fmla="*/ 123367 f280 1"/>
                <a:gd name="f345" fmla="*/ 497973 f279 1"/>
                <a:gd name="f346" fmla="*/ 173767 f280 1"/>
                <a:gd name="f347" fmla="*/ 894873 f279 1"/>
                <a:gd name="f348" fmla="*/ 343867 f280 1"/>
                <a:gd name="f349" fmla="*/ 1233724 f279 1"/>
                <a:gd name="f350" fmla="*/ 228217 f280 1"/>
                <a:gd name="f351" fmla="*/ 1659424 f279 1"/>
                <a:gd name="f352" fmla="*/ 292117 f280 1"/>
                <a:gd name="f353" fmla="*/ 1826374 f279 1"/>
                <a:gd name="f354" fmla="*/ 419017 f280 1"/>
                <a:gd name="f355" fmla="*/ 1946073 f279 1"/>
                <a:gd name="f356" fmla="*/ 351517 f280 1"/>
                <a:gd name="f357" fmla="*/ 1845274 f279 1"/>
                <a:gd name="f358" fmla="*/ 307417 f280 1"/>
                <a:gd name="f359" fmla="*/ 1712974 f279 1"/>
                <a:gd name="f360" fmla="*/ 370867 f280 1"/>
                <a:gd name="f361" fmla="*/ 1428573 f279 1"/>
                <a:gd name="f362" fmla="*/ 417217 f280 1"/>
                <a:gd name="f363" fmla="*/ 1289974 f279 1"/>
                <a:gd name="f364" fmla="*/ 828517 f280 1"/>
                <a:gd name="f365" fmla="*/ 1469974 f279 1"/>
                <a:gd name="f366" fmla="*/ 1008067 f280 1"/>
                <a:gd name="f367" fmla="*/ 1794874 f279 1"/>
                <a:gd name="f368" fmla="*/ 1150717 f280 1"/>
                <a:gd name="f369" fmla="*/ 2087374 f279 1"/>
                <a:gd name="f370" fmla="*/ 1176367 f280 1"/>
                <a:gd name="f371" fmla="*/ 2196724 f279 1"/>
                <a:gd name="f372" fmla="*/ 1170967 f280 1"/>
                <a:gd name="f373" fmla="*/ 2299324 f279 1"/>
                <a:gd name="f374" fmla="+- f281 0 f1"/>
                <a:gd name="f375" fmla="*/ f284 1 1207568"/>
                <a:gd name="f376" fmla="*/ f285 1 2299323"/>
                <a:gd name="f377" fmla="*/ f286 1 1207568"/>
                <a:gd name="f378" fmla="*/ f287 1 2299323"/>
                <a:gd name="f379" fmla="*/ f288 1 1207568"/>
                <a:gd name="f380" fmla="*/ f289 1 2299323"/>
                <a:gd name="f381" fmla="*/ f290 1 1207568"/>
                <a:gd name="f382" fmla="*/ f291 1 2299323"/>
                <a:gd name="f383" fmla="*/ f292 1 1207568"/>
                <a:gd name="f384" fmla="*/ f293 1 2299323"/>
                <a:gd name="f385" fmla="*/ f294 1 1207568"/>
                <a:gd name="f386" fmla="*/ f295 1 2299323"/>
                <a:gd name="f387" fmla="*/ f296 1 1207568"/>
                <a:gd name="f388" fmla="*/ f297 1 2299323"/>
                <a:gd name="f389" fmla="*/ f298 1 1207568"/>
                <a:gd name="f390" fmla="*/ f299 1 2299323"/>
                <a:gd name="f391" fmla="*/ f300 1 1207568"/>
                <a:gd name="f392" fmla="*/ f301 1 2299323"/>
                <a:gd name="f393" fmla="*/ f302 1 1207568"/>
                <a:gd name="f394" fmla="*/ f303 1 2299323"/>
                <a:gd name="f395" fmla="*/ f304 1 1207568"/>
                <a:gd name="f396" fmla="*/ f305 1 2299323"/>
                <a:gd name="f397" fmla="*/ f306 1 1207568"/>
                <a:gd name="f398" fmla="*/ f307 1 2299323"/>
                <a:gd name="f399" fmla="*/ f308 1 1207568"/>
                <a:gd name="f400" fmla="*/ f309 1 2299323"/>
                <a:gd name="f401" fmla="*/ f310 1 1207568"/>
                <a:gd name="f402" fmla="*/ f311 1 2299323"/>
                <a:gd name="f403" fmla="*/ f312 1 1207568"/>
                <a:gd name="f404" fmla="*/ f313 1 2299323"/>
                <a:gd name="f405" fmla="*/ f314 1 1207568"/>
                <a:gd name="f406" fmla="*/ f315 1 2299323"/>
                <a:gd name="f407" fmla="*/ f316 1 1207568"/>
                <a:gd name="f408" fmla="*/ f317 1 2299323"/>
                <a:gd name="f409" fmla="*/ f318 1 1207568"/>
                <a:gd name="f410" fmla="*/ f319 1 2299323"/>
                <a:gd name="f411" fmla="*/ f320 1 1207568"/>
                <a:gd name="f412" fmla="*/ f321 1 2299323"/>
                <a:gd name="f413" fmla="*/ f322 1 1207568"/>
                <a:gd name="f414" fmla="*/ f323 1 2299323"/>
                <a:gd name="f415" fmla="*/ f324 1 1207568"/>
                <a:gd name="f416" fmla="*/ f325 1 2299323"/>
                <a:gd name="f417" fmla="*/ f326 1 1207568"/>
                <a:gd name="f418" fmla="*/ f327 1 2299323"/>
                <a:gd name="f419" fmla="*/ f328 1 1207568"/>
                <a:gd name="f420" fmla="*/ f329 1 2299323"/>
                <a:gd name="f421" fmla="*/ f330 1 1207568"/>
                <a:gd name="f422" fmla="*/ f331 1 2299323"/>
                <a:gd name="f423" fmla="*/ f332 1 1207568"/>
                <a:gd name="f424" fmla="*/ f333 1 2299323"/>
                <a:gd name="f425" fmla="*/ f334 1 1207568"/>
                <a:gd name="f426" fmla="*/ f335 1 2299323"/>
                <a:gd name="f427" fmla="*/ f336 1 1207568"/>
                <a:gd name="f428" fmla="*/ f337 1 2299323"/>
                <a:gd name="f429" fmla="*/ f338 1 1207568"/>
                <a:gd name="f430" fmla="*/ f339 1 2299323"/>
                <a:gd name="f431" fmla="*/ f340 1 1207568"/>
                <a:gd name="f432" fmla="*/ f341 1 2299323"/>
                <a:gd name="f433" fmla="*/ f342 1 1207568"/>
                <a:gd name="f434" fmla="*/ f343 1 2299323"/>
                <a:gd name="f435" fmla="*/ f344 1 1207568"/>
                <a:gd name="f436" fmla="*/ f345 1 2299323"/>
                <a:gd name="f437" fmla="*/ f346 1 1207568"/>
                <a:gd name="f438" fmla="*/ f347 1 2299323"/>
                <a:gd name="f439" fmla="*/ f348 1 1207568"/>
                <a:gd name="f440" fmla="*/ f349 1 2299323"/>
                <a:gd name="f441" fmla="*/ f350 1 1207568"/>
                <a:gd name="f442" fmla="*/ f351 1 2299323"/>
                <a:gd name="f443" fmla="*/ f352 1 1207568"/>
                <a:gd name="f444" fmla="*/ f353 1 2299323"/>
                <a:gd name="f445" fmla="*/ f354 1 1207568"/>
                <a:gd name="f446" fmla="*/ f355 1 2299323"/>
                <a:gd name="f447" fmla="*/ f356 1 1207568"/>
                <a:gd name="f448" fmla="*/ f357 1 2299323"/>
                <a:gd name="f449" fmla="*/ f358 1 1207568"/>
                <a:gd name="f450" fmla="*/ f359 1 2299323"/>
                <a:gd name="f451" fmla="*/ f360 1 1207568"/>
                <a:gd name="f452" fmla="*/ f361 1 2299323"/>
                <a:gd name="f453" fmla="*/ f362 1 1207568"/>
                <a:gd name="f454" fmla="*/ f363 1 2299323"/>
                <a:gd name="f455" fmla="*/ f364 1 1207568"/>
                <a:gd name="f456" fmla="*/ f365 1 2299323"/>
                <a:gd name="f457" fmla="*/ f366 1 1207568"/>
                <a:gd name="f458" fmla="*/ f367 1 2299323"/>
                <a:gd name="f459" fmla="*/ f368 1 1207568"/>
                <a:gd name="f460" fmla="*/ f369 1 2299323"/>
                <a:gd name="f461" fmla="*/ f370 1 1207568"/>
                <a:gd name="f462" fmla="*/ f371 1 2299323"/>
                <a:gd name="f463" fmla="*/ f372 1 1207568"/>
                <a:gd name="f464" fmla="*/ f373 1 2299323"/>
                <a:gd name="f465" fmla="*/ f275 1 f282"/>
                <a:gd name="f466" fmla="*/ f276 1 f282"/>
                <a:gd name="f467" fmla="*/ f275 1 f283"/>
                <a:gd name="f468" fmla="*/ f277 1 f283"/>
                <a:gd name="f469" fmla="*/ f375 1 f282"/>
                <a:gd name="f470" fmla="*/ f376 1 f283"/>
                <a:gd name="f471" fmla="*/ f377 1 f282"/>
                <a:gd name="f472" fmla="*/ f378 1 f283"/>
                <a:gd name="f473" fmla="*/ f379 1 f282"/>
                <a:gd name="f474" fmla="*/ f380 1 f283"/>
                <a:gd name="f475" fmla="*/ f381 1 f282"/>
                <a:gd name="f476" fmla="*/ f382 1 f283"/>
                <a:gd name="f477" fmla="*/ f383 1 f282"/>
                <a:gd name="f478" fmla="*/ f384 1 f283"/>
                <a:gd name="f479" fmla="*/ f385 1 f282"/>
                <a:gd name="f480" fmla="*/ f386 1 f283"/>
                <a:gd name="f481" fmla="*/ f387 1 f282"/>
                <a:gd name="f482" fmla="*/ f388 1 f283"/>
                <a:gd name="f483" fmla="*/ f389 1 f282"/>
                <a:gd name="f484" fmla="*/ f390 1 f283"/>
                <a:gd name="f485" fmla="*/ f391 1 f282"/>
                <a:gd name="f486" fmla="*/ f392 1 f283"/>
                <a:gd name="f487" fmla="*/ f393 1 f282"/>
                <a:gd name="f488" fmla="*/ f394 1 f283"/>
                <a:gd name="f489" fmla="*/ f395 1 f282"/>
                <a:gd name="f490" fmla="*/ f396 1 f283"/>
                <a:gd name="f491" fmla="*/ f397 1 f282"/>
                <a:gd name="f492" fmla="*/ f398 1 f283"/>
                <a:gd name="f493" fmla="*/ f399 1 f282"/>
                <a:gd name="f494" fmla="*/ f400 1 f283"/>
                <a:gd name="f495" fmla="*/ f401 1 f282"/>
                <a:gd name="f496" fmla="*/ f402 1 f283"/>
                <a:gd name="f497" fmla="*/ f403 1 f282"/>
                <a:gd name="f498" fmla="*/ f404 1 f283"/>
                <a:gd name="f499" fmla="*/ f405 1 f282"/>
                <a:gd name="f500" fmla="*/ f406 1 f283"/>
                <a:gd name="f501" fmla="*/ f407 1 f282"/>
                <a:gd name="f502" fmla="*/ f408 1 f283"/>
                <a:gd name="f503" fmla="*/ f409 1 f282"/>
                <a:gd name="f504" fmla="*/ f410 1 f283"/>
                <a:gd name="f505" fmla="*/ f411 1 f282"/>
                <a:gd name="f506" fmla="*/ f412 1 f283"/>
                <a:gd name="f507" fmla="*/ f413 1 f282"/>
                <a:gd name="f508" fmla="*/ f414 1 f283"/>
                <a:gd name="f509" fmla="*/ f415 1 f282"/>
                <a:gd name="f510" fmla="*/ f416 1 f283"/>
                <a:gd name="f511" fmla="*/ f417 1 f282"/>
                <a:gd name="f512" fmla="*/ f418 1 f283"/>
                <a:gd name="f513" fmla="*/ f419 1 f282"/>
                <a:gd name="f514" fmla="*/ f420 1 f283"/>
                <a:gd name="f515" fmla="*/ f421 1 f282"/>
                <a:gd name="f516" fmla="*/ f422 1 f283"/>
                <a:gd name="f517" fmla="*/ f423 1 f282"/>
                <a:gd name="f518" fmla="*/ f424 1 f283"/>
                <a:gd name="f519" fmla="*/ f425 1 f282"/>
                <a:gd name="f520" fmla="*/ f426 1 f283"/>
                <a:gd name="f521" fmla="*/ f427 1 f282"/>
                <a:gd name="f522" fmla="*/ f428 1 f283"/>
                <a:gd name="f523" fmla="*/ f429 1 f282"/>
                <a:gd name="f524" fmla="*/ f430 1 f283"/>
                <a:gd name="f525" fmla="*/ f431 1 f282"/>
                <a:gd name="f526" fmla="*/ f432 1 f283"/>
                <a:gd name="f527" fmla="*/ f433 1 f282"/>
                <a:gd name="f528" fmla="*/ f434 1 f283"/>
                <a:gd name="f529" fmla="*/ f435 1 f282"/>
                <a:gd name="f530" fmla="*/ f436 1 f283"/>
                <a:gd name="f531" fmla="*/ f437 1 f282"/>
                <a:gd name="f532" fmla="*/ f438 1 f283"/>
                <a:gd name="f533" fmla="*/ f439 1 f282"/>
                <a:gd name="f534" fmla="*/ f440 1 f283"/>
                <a:gd name="f535" fmla="*/ f441 1 f282"/>
                <a:gd name="f536" fmla="*/ f442 1 f283"/>
                <a:gd name="f537" fmla="*/ f443 1 f282"/>
                <a:gd name="f538" fmla="*/ f444 1 f283"/>
                <a:gd name="f539" fmla="*/ f445 1 f282"/>
                <a:gd name="f540" fmla="*/ f446 1 f283"/>
                <a:gd name="f541" fmla="*/ f447 1 f282"/>
                <a:gd name="f542" fmla="*/ f448 1 f283"/>
                <a:gd name="f543" fmla="*/ f449 1 f282"/>
                <a:gd name="f544" fmla="*/ f450 1 f283"/>
                <a:gd name="f545" fmla="*/ f451 1 f282"/>
                <a:gd name="f546" fmla="*/ f452 1 f283"/>
                <a:gd name="f547" fmla="*/ f453 1 f282"/>
                <a:gd name="f548" fmla="*/ f454 1 f283"/>
                <a:gd name="f549" fmla="*/ f455 1 f282"/>
                <a:gd name="f550" fmla="*/ f456 1 f283"/>
                <a:gd name="f551" fmla="*/ f457 1 f282"/>
                <a:gd name="f552" fmla="*/ f458 1 f283"/>
                <a:gd name="f553" fmla="*/ f459 1 f282"/>
                <a:gd name="f554" fmla="*/ f460 1 f283"/>
                <a:gd name="f555" fmla="*/ f461 1 f282"/>
                <a:gd name="f556" fmla="*/ f462 1 f283"/>
                <a:gd name="f557" fmla="*/ f463 1 f282"/>
                <a:gd name="f558" fmla="*/ f464 1 f283"/>
                <a:gd name="f559" fmla="*/ f465 f273 1"/>
                <a:gd name="f560" fmla="*/ f466 f273 1"/>
                <a:gd name="f561" fmla="*/ f468 f274 1"/>
                <a:gd name="f562" fmla="*/ f467 f274 1"/>
                <a:gd name="f563" fmla="*/ f469 f273 1"/>
                <a:gd name="f564" fmla="*/ f470 f274 1"/>
                <a:gd name="f565" fmla="*/ f471 f273 1"/>
                <a:gd name="f566" fmla="*/ f472 f274 1"/>
                <a:gd name="f567" fmla="*/ f473 f273 1"/>
                <a:gd name="f568" fmla="*/ f474 f274 1"/>
                <a:gd name="f569" fmla="*/ f475 f273 1"/>
                <a:gd name="f570" fmla="*/ f476 f274 1"/>
                <a:gd name="f571" fmla="*/ f477 f273 1"/>
                <a:gd name="f572" fmla="*/ f478 f274 1"/>
                <a:gd name="f573" fmla="*/ f479 f273 1"/>
                <a:gd name="f574" fmla="*/ f480 f274 1"/>
                <a:gd name="f575" fmla="*/ f481 f273 1"/>
                <a:gd name="f576" fmla="*/ f482 f274 1"/>
                <a:gd name="f577" fmla="*/ f483 f273 1"/>
                <a:gd name="f578" fmla="*/ f484 f274 1"/>
                <a:gd name="f579" fmla="*/ f485 f273 1"/>
                <a:gd name="f580" fmla="*/ f486 f274 1"/>
                <a:gd name="f581" fmla="*/ f487 f273 1"/>
                <a:gd name="f582" fmla="*/ f488 f274 1"/>
                <a:gd name="f583" fmla="*/ f489 f273 1"/>
                <a:gd name="f584" fmla="*/ f490 f274 1"/>
                <a:gd name="f585" fmla="*/ f491 f273 1"/>
                <a:gd name="f586" fmla="*/ f492 f274 1"/>
                <a:gd name="f587" fmla="*/ f493 f273 1"/>
                <a:gd name="f588" fmla="*/ f494 f274 1"/>
                <a:gd name="f589" fmla="*/ f495 f273 1"/>
                <a:gd name="f590" fmla="*/ f496 f274 1"/>
                <a:gd name="f591" fmla="*/ f497 f273 1"/>
                <a:gd name="f592" fmla="*/ f498 f274 1"/>
                <a:gd name="f593" fmla="*/ f499 f273 1"/>
                <a:gd name="f594" fmla="*/ f500 f274 1"/>
                <a:gd name="f595" fmla="*/ f501 f273 1"/>
                <a:gd name="f596" fmla="*/ f502 f274 1"/>
                <a:gd name="f597" fmla="*/ f503 f273 1"/>
                <a:gd name="f598" fmla="*/ f504 f274 1"/>
                <a:gd name="f599" fmla="*/ f505 f273 1"/>
                <a:gd name="f600" fmla="*/ f506 f274 1"/>
                <a:gd name="f601" fmla="*/ f507 f273 1"/>
                <a:gd name="f602" fmla="*/ f508 f274 1"/>
                <a:gd name="f603" fmla="*/ f509 f273 1"/>
                <a:gd name="f604" fmla="*/ f510 f274 1"/>
                <a:gd name="f605" fmla="*/ f511 f273 1"/>
                <a:gd name="f606" fmla="*/ f512 f274 1"/>
                <a:gd name="f607" fmla="*/ f513 f273 1"/>
                <a:gd name="f608" fmla="*/ f514 f274 1"/>
                <a:gd name="f609" fmla="*/ f515 f273 1"/>
                <a:gd name="f610" fmla="*/ f516 f274 1"/>
                <a:gd name="f611" fmla="*/ f517 f273 1"/>
                <a:gd name="f612" fmla="*/ f518 f274 1"/>
                <a:gd name="f613" fmla="*/ f519 f273 1"/>
                <a:gd name="f614" fmla="*/ f520 f274 1"/>
                <a:gd name="f615" fmla="*/ f521 f273 1"/>
                <a:gd name="f616" fmla="*/ f522 f274 1"/>
                <a:gd name="f617" fmla="*/ f523 f273 1"/>
                <a:gd name="f618" fmla="*/ f524 f274 1"/>
                <a:gd name="f619" fmla="*/ f525 f273 1"/>
                <a:gd name="f620" fmla="*/ f526 f274 1"/>
                <a:gd name="f621" fmla="*/ f527 f273 1"/>
                <a:gd name="f622" fmla="*/ f528 f274 1"/>
                <a:gd name="f623" fmla="*/ f529 f273 1"/>
                <a:gd name="f624" fmla="*/ f530 f274 1"/>
                <a:gd name="f625" fmla="*/ f531 f273 1"/>
                <a:gd name="f626" fmla="*/ f532 f274 1"/>
                <a:gd name="f627" fmla="*/ f533 f273 1"/>
                <a:gd name="f628" fmla="*/ f534 f274 1"/>
                <a:gd name="f629" fmla="*/ f535 f273 1"/>
                <a:gd name="f630" fmla="*/ f536 f274 1"/>
                <a:gd name="f631" fmla="*/ f537 f273 1"/>
                <a:gd name="f632" fmla="*/ f538 f274 1"/>
                <a:gd name="f633" fmla="*/ f539 f273 1"/>
                <a:gd name="f634" fmla="*/ f540 f274 1"/>
                <a:gd name="f635" fmla="*/ f541 f273 1"/>
                <a:gd name="f636" fmla="*/ f542 f274 1"/>
                <a:gd name="f637" fmla="*/ f543 f273 1"/>
                <a:gd name="f638" fmla="*/ f544 f274 1"/>
                <a:gd name="f639" fmla="*/ f545 f273 1"/>
                <a:gd name="f640" fmla="*/ f546 f274 1"/>
                <a:gd name="f641" fmla="*/ f547 f273 1"/>
                <a:gd name="f642" fmla="*/ f548 f274 1"/>
                <a:gd name="f643" fmla="*/ f549 f273 1"/>
                <a:gd name="f644" fmla="*/ f550 f274 1"/>
                <a:gd name="f645" fmla="*/ f551 f273 1"/>
                <a:gd name="f646" fmla="*/ f552 f274 1"/>
                <a:gd name="f647" fmla="*/ f553 f273 1"/>
                <a:gd name="f648" fmla="*/ f554 f274 1"/>
                <a:gd name="f649" fmla="*/ f555 f273 1"/>
                <a:gd name="f650" fmla="*/ f556 f274 1"/>
                <a:gd name="f651" fmla="*/ f557 f273 1"/>
                <a:gd name="f652" fmla="*/ f558 f274 1"/>
              </a:gdLst>
              <a:ahLst/>
              <a:cxnLst>
                <a:cxn ang="3cd4">
                  <a:pos x="hc" y="t"/>
                </a:cxn>
                <a:cxn ang="0">
                  <a:pos x="r" y="vc"/>
                </a:cxn>
                <a:cxn ang="cd4">
                  <a:pos x="hc" y="b"/>
                </a:cxn>
                <a:cxn ang="cd2">
                  <a:pos x="l" y="vc"/>
                </a:cxn>
                <a:cxn ang="f374">
                  <a:pos x="f563" y="f564"/>
                </a:cxn>
                <a:cxn ang="f374">
                  <a:pos x="f565" y="f566"/>
                </a:cxn>
                <a:cxn ang="f374">
                  <a:pos x="f567" y="f568"/>
                </a:cxn>
                <a:cxn ang="f374">
                  <a:pos x="f569" y="f570"/>
                </a:cxn>
                <a:cxn ang="f374">
                  <a:pos x="f571" y="f572"/>
                </a:cxn>
                <a:cxn ang="f374">
                  <a:pos x="f573" y="f574"/>
                </a:cxn>
                <a:cxn ang="f374">
                  <a:pos x="f575" y="f576"/>
                </a:cxn>
                <a:cxn ang="f374">
                  <a:pos x="f577" y="f578"/>
                </a:cxn>
                <a:cxn ang="f374">
                  <a:pos x="f579" y="f580"/>
                </a:cxn>
                <a:cxn ang="f374">
                  <a:pos x="f581" y="f582"/>
                </a:cxn>
                <a:cxn ang="f374">
                  <a:pos x="f583" y="f584"/>
                </a:cxn>
                <a:cxn ang="f374">
                  <a:pos x="f585" y="f586"/>
                </a:cxn>
                <a:cxn ang="f374">
                  <a:pos x="f587" y="f588"/>
                </a:cxn>
                <a:cxn ang="f374">
                  <a:pos x="f589" y="f590"/>
                </a:cxn>
                <a:cxn ang="f374">
                  <a:pos x="f591" y="f592"/>
                </a:cxn>
                <a:cxn ang="f374">
                  <a:pos x="f593" y="f594"/>
                </a:cxn>
                <a:cxn ang="f374">
                  <a:pos x="f595" y="f596"/>
                </a:cxn>
                <a:cxn ang="f374">
                  <a:pos x="f597" y="f598"/>
                </a:cxn>
                <a:cxn ang="f374">
                  <a:pos x="f599" y="f600"/>
                </a:cxn>
                <a:cxn ang="f374">
                  <a:pos x="f601" y="f602"/>
                </a:cxn>
                <a:cxn ang="f374">
                  <a:pos x="f603" y="f604"/>
                </a:cxn>
                <a:cxn ang="f374">
                  <a:pos x="f605" y="f606"/>
                </a:cxn>
                <a:cxn ang="f374">
                  <a:pos x="f607" y="f608"/>
                </a:cxn>
                <a:cxn ang="f374">
                  <a:pos x="f609" y="f610"/>
                </a:cxn>
                <a:cxn ang="f374">
                  <a:pos x="f611" y="f612"/>
                </a:cxn>
                <a:cxn ang="f374">
                  <a:pos x="f613" y="f614"/>
                </a:cxn>
                <a:cxn ang="f374">
                  <a:pos x="f615" y="f616"/>
                </a:cxn>
                <a:cxn ang="f374">
                  <a:pos x="f617" y="f618"/>
                </a:cxn>
                <a:cxn ang="f374">
                  <a:pos x="f619" y="f620"/>
                </a:cxn>
                <a:cxn ang="f374">
                  <a:pos x="f621" y="f622"/>
                </a:cxn>
                <a:cxn ang="f374">
                  <a:pos x="f623" y="f624"/>
                </a:cxn>
                <a:cxn ang="f374">
                  <a:pos x="f625" y="f626"/>
                </a:cxn>
                <a:cxn ang="f374">
                  <a:pos x="f627" y="f628"/>
                </a:cxn>
                <a:cxn ang="f374">
                  <a:pos x="f629" y="f630"/>
                </a:cxn>
                <a:cxn ang="f374">
                  <a:pos x="f631" y="f632"/>
                </a:cxn>
                <a:cxn ang="f374">
                  <a:pos x="f633" y="f634"/>
                </a:cxn>
                <a:cxn ang="f374">
                  <a:pos x="f635" y="f636"/>
                </a:cxn>
                <a:cxn ang="f374">
                  <a:pos x="f637" y="f638"/>
                </a:cxn>
                <a:cxn ang="f374">
                  <a:pos x="f639" y="f640"/>
                </a:cxn>
                <a:cxn ang="f374">
                  <a:pos x="f641" y="f642"/>
                </a:cxn>
                <a:cxn ang="f374">
                  <a:pos x="f643" y="f644"/>
                </a:cxn>
                <a:cxn ang="f374">
                  <a:pos x="f645" y="f646"/>
                </a:cxn>
                <a:cxn ang="f374">
                  <a:pos x="f647" y="f648"/>
                </a:cxn>
                <a:cxn ang="f374">
                  <a:pos x="f649" y="f650"/>
                </a:cxn>
                <a:cxn ang="f374">
                  <a:pos x="f651" y="f652"/>
                </a:cxn>
                <a:cxn ang="f374">
                  <a:pos x="f563" y="f564"/>
                </a:cxn>
              </a:cxnLst>
              <a:rect l="f559" t="f562" r="f560" b="f561"/>
              <a:pathLst>
                <a:path w="1207568" h="2299323">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49"/>
                  </a:cubicBezTo>
                  <a:cubicBezTo>
                    <a:pt x="f51" y="f52"/>
                    <a:pt x="f53" y="f54"/>
                    <a:pt x="f55" y="f56"/>
                  </a:cubicBezTo>
                  <a:cubicBezTo>
                    <a:pt x="f57" y="f58"/>
                    <a:pt x="f59" y="f60"/>
                    <a:pt x="f61" y="f62"/>
                  </a:cubicBezTo>
                  <a:cubicBezTo>
                    <a:pt x="f63" y="f64"/>
                    <a:pt x="f65" y="f66"/>
                    <a:pt x="f67" y="f68"/>
                  </a:cubicBezTo>
                  <a:cubicBezTo>
                    <a:pt x="f69" y="f70"/>
                    <a:pt x="f71" y="f72"/>
                    <a:pt x="f73" y="f74"/>
                  </a:cubicBezTo>
                  <a:cubicBezTo>
                    <a:pt x="f75" y="f76"/>
                    <a:pt x="f77" y="f78"/>
                    <a:pt x="f79" y="f80"/>
                  </a:cubicBezTo>
                  <a:cubicBezTo>
                    <a:pt x="f81" y="f82"/>
                    <a:pt x="f83" y="f84"/>
                    <a:pt x="f85" y="f86"/>
                  </a:cubicBezTo>
                  <a:cubicBezTo>
                    <a:pt x="f87" y="f88"/>
                    <a:pt x="f89" y="f90"/>
                    <a:pt x="f91" y="f92"/>
                  </a:cubicBezTo>
                  <a:cubicBezTo>
                    <a:pt x="f93" y="f94"/>
                    <a:pt x="f95" y="f96"/>
                    <a:pt x="f97" y="f98"/>
                  </a:cubicBezTo>
                  <a:cubicBezTo>
                    <a:pt x="f99" y="f100"/>
                    <a:pt x="f101" y="f102"/>
                    <a:pt x="f103" y="f104"/>
                  </a:cubicBezTo>
                  <a:cubicBezTo>
                    <a:pt x="f105" y="f106"/>
                    <a:pt x="f107" y="f108"/>
                    <a:pt x="f109" y="f110"/>
                  </a:cubicBezTo>
                  <a:cubicBezTo>
                    <a:pt x="f111" y="f112"/>
                    <a:pt x="f113" y="f114"/>
                    <a:pt x="f115" y="f116"/>
                  </a:cubicBezTo>
                  <a:cubicBezTo>
                    <a:pt x="f117" y="f118"/>
                    <a:pt x="f119" y="f120"/>
                    <a:pt x="f121" y="f122"/>
                  </a:cubicBezTo>
                  <a:cubicBezTo>
                    <a:pt x="f123" y="f124"/>
                    <a:pt x="f125" y="f126"/>
                    <a:pt x="f127" y="f128"/>
                  </a:cubicBezTo>
                  <a:cubicBezTo>
                    <a:pt x="f127" y="f129"/>
                    <a:pt x="f130" y="f131"/>
                    <a:pt x="f130" y="f132"/>
                  </a:cubicBez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cubicBezTo>
                    <a:pt x="f157" y="f158"/>
                    <a:pt x="f159" y="f160"/>
                    <a:pt x="f161" y="f162"/>
                  </a:cubicBezTo>
                  <a:cubicBezTo>
                    <a:pt x="f163" y="f164"/>
                    <a:pt x="f135" y="f165"/>
                    <a:pt x="f166" y="f167"/>
                  </a:cubicBezTo>
                  <a:cubicBezTo>
                    <a:pt x="f168" y="f169"/>
                    <a:pt x="f170" y="f171"/>
                    <a:pt x="f172" y="f173"/>
                  </a:cubicBezTo>
                  <a:cubicBezTo>
                    <a:pt x="f174" y="f175"/>
                    <a:pt x="f176" y="f169"/>
                    <a:pt x="f177" y="f178"/>
                  </a:cubicBezTo>
                  <a:cubicBezTo>
                    <a:pt x="f179" y="f180"/>
                    <a:pt x="f181" y="f182"/>
                    <a:pt x="f183" y="f184"/>
                  </a:cubicBezTo>
                  <a:cubicBezTo>
                    <a:pt x="f185" y="f186"/>
                    <a:pt x="f187" y="f188"/>
                    <a:pt x="f189" y="f190"/>
                  </a:cubicBezTo>
                  <a:cubicBezTo>
                    <a:pt x="f191" y="f192"/>
                    <a:pt x="f193" y="f194"/>
                    <a:pt x="f195" y="f196"/>
                  </a:cubicBezTo>
                  <a:cubicBezTo>
                    <a:pt x="f197" y="f198"/>
                    <a:pt x="f199" y="f200"/>
                    <a:pt x="f201" y="f202"/>
                  </a:cubicBezTo>
                  <a:cubicBezTo>
                    <a:pt x="f203" y="f204"/>
                    <a:pt x="f205" y="f206"/>
                    <a:pt x="f207" y="f208"/>
                  </a:cubicBezTo>
                  <a:cubicBezTo>
                    <a:pt x="f109" y="f209"/>
                    <a:pt x="f210" y="f211"/>
                    <a:pt x="f212" y="f213"/>
                  </a:cubicBezTo>
                  <a:cubicBezTo>
                    <a:pt x="f214" y="f215"/>
                    <a:pt x="f216" y="f217"/>
                    <a:pt x="f218" y="f219"/>
                  </a:cubicBezTo>
                  <a:cubicBezTo>
                    <a:pt x="f220" y="f221"/>
                    <a:pt x="f222" y="f223"/>
                    <a:pt x="f224" y="f225"/>
                  </a:cubicBezTo>
                  <a:cubicBezTo>
                    <a:pt x="f226" y="f227"/>
                    <a:pt x="f228" y="f229"/>
                    <a:pt x="f230" y="f231"/>
                  </a:cubicBezTo>
                  <a:cubicBezTo>
                    <a:pt x="f232" y="f233"/>
                    <a:pt x="f234" y="f235"/>
                    <a:pt x="f236" y="f237"/>
                  </a:cubicBezTo>
                  <a:cubicBezTo>
                    <a:pt x="f238" y="f239"/>
                    <a:pt x="f240" y="f241"/>
                    <a:pt x="f242" y="f243"/>
                  </a:cubicBezTo>
                  <a:cubicBezTo>
                    <a:pt x="f244" y="f245"/>
                    <a:pt x="f246" y="f247"/>
                    <a:pt x="f248" y="f249"/>
                  </a:cubicBezTo>
                  <a:cubicBezTo>
                    <a:pt x="f250" y="f251"/>
                    <a:pt x="f252" y="f253"/>
                    <a:pt x="f254" y="f255"/>
                  </a:cubicBezTo>
                  <a:cubicBezTo>
                    <a:pt x="f256" y="f257"/>
                    <a:pt x="f258" y="f259"/>
                    <a:pt x="f260" y="f261"/>
                  </a:cubicBezTo>
                  <a:cubicBezTo>
                    <a:pt x="f262" y="f263"/>
                    <a:pt x="f264" y="f265"/>
                    <a:pt x="f266" y="f267"/>
                  </a:cubicBezTo>
                  <a:cubicBezTo>
                    <a:pt x="f268" y="f269"/>
                    <a:pt x="f270" y="f271"/>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42" name="Freeform: Shape 15">
              <a:extLst>
                <a:ext uri="{FF2B5EF4-FFF2-40B4-BE49-F238E27FC236}">
                  <a16:creationId xmlns:a16="http://schemas.microsoft.com/office/drawing/2014/main" id="{037F457F-9A55-212C-70FB-3C0E59C8E4A1}"/>
                </a:ext>
              </a:extLst>
            </p:cNvPr>
            <p:cNvSpPr/>
            <p:nvPr/>
          </p:nvSpPr>
          <p:spPr>
            <a:xfrm>
              <a:off x="1670590" y="1210062"/>
              <a:ext cx="1160163" cy="1572182"/>
            </a:xfrm>
            <a:custGeom>
              <a:avLst/>
              <a:gdLst>
                <a:gd name="f0" fmla="val 10800000"/>
                <a:gd name="f1" fmla="val 5400000"/>
                <a:gd name="f2" fmla="val 180"/>
                <a:gd name="f3" fmla="val w"/>
                <a:gd name="f4" fmla="val h"/>
                <a:gd name="f5" fmla="val 0"/>
                <a:gd name="f6" fmla="val 768315"/>
                <a:gd name="f7" fmla="val 1041175"/>
                <a:gd name="f8" fmla="val 14103"/>
                <a:gd name="f9" fmla="val 166709"/>
                <a:gd name="f10" fmla="val 29853"/>
                <a:gd name="f11" fmla="val 122609"/>
                <a:gd name="f12" fmla="val 51903"/>
                <a:gd name="f13" fmla="val 81209"/>
                <a:gd name="f14" fmla="val 82053"/>
                <a:gd name="f15" fmla="val 45209"/>
                <a:gd name="f16" fmla="val 97803"/>
                <a:gd name="f17" fmla="val 26309"/>
                <a:gd name="f18" fmla="val 114003"/>
                <a:gd name="f19" fmla="val 12809"/>
                <a:gd name="f20" fmla="val 138753"/>
                <a:gd name="f21" fmla="val 11459"/>
                <a:gd name="f22" fmla="val 170703"/>
                <a:gd name="f23" fmla="val 10109"/>
                <a:gd name="f24" fmla="val 202203"/>
                <a:gd name="f25" fmla="val 8759"/>
                <a:gd name="f26" fmla="val 233703"/>
                <a:gd name="f27" fmla="val 5609"/>
                <a:gd name="f28" fmla="val 259353"/>
                <a:gd name="f29" fmla="val 2909"/>
                <a:gd name="f30" fmla="val 287703"/>
                <a:gd name="f31" fmla="val -3841"/>
                <a:gd name="f32" fmla="val 312903"/>
                <a:gd name="f33" fmla="val 397953"/>
                <a:gd name="f34" fmla="val 26759"/>
                <a:gd name="f35" fmla="val 446103"/>
                <a:gd name="f36" fmla="val 133409"/>
                <a:gd name="f37" fmla="val 494253"/>
                <a:gd name="f38" fmla="val 199559"/>
                <a:gd name="f39" fmla="val 522153"/>
                <a:gd name="f40" fmla="val 238259"/>
                <a:gd name="f41" fmla="val 552753"/>
                <a:gd name="f42" fmla="val 275609"/>
                <a:gd name="f43" fmla="val 589653"/>
                <a:gd name="f44" fmla="val 305759"/>
                <a:gd name="f45" fmla="val 606753"/>
                <a:gd name="f46" fmla="val 319709"/>
                <a:gd name="f47" fmla="val 628803"/>
                <a:gd name="f48" fmla="val 329159"/>
                <a:gd name="f49" fmla="val 644553"/>
                <a:gd name="f50" fmla="val 344009"/>
                <a:gd name="f51" fmla="val 784953"/>
                <a:gd name="f52" fmla="val 478559"/>
                <a:gd name="f53" fmla="val 808353"/>
                <a:gd name="f54" fmla="val 705359"/>
                <a:gd name="f55" fmla="val 702153"/>
                <a:gd name="f56" fmla="val 867809"/>
                <a:gd name="f57" fmla="val 650403"/>
                <a:gd name="f58" fmla="val 947459"/>
                <a:gd name="f59" fmla="val 549153"/>
                <a:gd name="f60" fmla="val 1036559"/>
                <a:gd name="f61" fmla="val 449703"/>
                <a:gd name="f62" fmla="val 1041059"/>
                <a:gd name="f63" fmla="val 407853"/>
                <a:gd name="f64" fmla="val 1042859"/>
                <a:gd name="f65" fmla="val 373653"/>
                <a:gd name="f66" fmla="val 1023509"/>
                <a:gd name="f67" fmla="val 337653"/>
                <a:gd name="f68" fmla="val 1003259"/>
                <a:gd name="f69" fmla="val 231453"/>
                <a:gd name="f70" fmla="val 943859"/>
                <a:gd name="f71" fmla="val 142803"/>
                <a:gd name="f72" fmla="val 861959"/>
                <a:gd name="f73" fmla="val 98703"/>
                <a:gd name="f74" fmla="val 746759"/>
                <a:gd name="f75" fmla="val 73053"/>
                <a:gd name="f76" fmla="val 679709"/>
                <a:gd name="f77" fmla="val 60003"/>
                <a:gd name="f78" fmla="val 608609"/>
                <a:gd name="f79" fmla="val 46953"/>
                <a:gd name="f80" fmla="val 537509"/>
                <a:gd name="f81" fmla="val 35703"/>
                <a:gd name="f82" fmla="val 475859"/>
                <a:gd name="f83" fmla="val 24453"/>
                <a:gd name="f84" fmla="val 413759"/>
                <a:gd name="f85" fmla="val 13203"/>
                <a:gd name="f86" fmla="val 352109"/>
                <a:gd name="f87" fmla="val 3303"/>
                <a:gd name="f88" fmla="val 297659"/>
                <a:gd name="f89" fmla="val -8397"/>
                <a:gd name="f90" fmla="val 236909"/>
                <a:gd name="f91" fmla="val 8703"/>
                <a:gd name="f92" fmla="val 182459"/>
                <a:gd name="f93" fmla="val 10503"/>
                <a:gd name="f94" fmla="val 177509"/>
                <a:gd name="f95" fmla="val 12303"/>
                <a:gd name="f96" fmla="val 172109"/>
                <a:gd name="f97" fmla="+- 0 0 -90"/>
                <a:gd name="f98" fmla="*/ f3 1 768315"/>
                <a:gd name="f99" fmla="*/ f4 1 1041175"/>
                <a:gd name="f100" fmla="val f5"/>
                <a:gd name="f101" fmla="val f6"/>
                <a:gd name="f102" fmla="val f7"/>
                <a:gd name="f103" fmla="*/ f97 f0 1"/>
                <a:gd name="f104" fmla="+- f102 0 f100"/>
                <a:gd name="f105" fmla="+- f101 0 f100"/>
                <a:gd name="f106" fmla="*/ f103 1 f2"/>
                <a:gd name="f107" fmla="*/ f105 1 768315"/>
                <a:gd name="f108" fmla="*/ f104 1 1041175"/>
                <a:gd name="f109" fmla="*/ 14103 f105 1"/>
                <a:gd name="f110" fmla="*/ 166709 f104 1"/>
                <a:gd name="f111" fmla="*/ 82053 f105 1"/>
                <a:gd name="f112" fmla="*/ 45209 f104 1"/>
                <a:gd name="f113" fmla="*/ 138753 f105 1"/>
                <a:gd name="f114" fmla="*/ 11459 f104 1"/>
                <a:gd name="f115" fmla="*/ 233703 f105 1"/>
                <a:gd name="f116" fmla="*/ 5609 f104 1"/>
                <a:gd name="f117" fmla="*/ 312903 f105 1"/>
                <a:gd name="f118" fmla="*/ 2909 f104 1"/>
                <a:gd name="f119" fmla="*/ 494253 f105 1"/>
                <a:gd name="f120" fmla="*/ 199559 f104 1"/>
                <a:gd name="f121" fmla="*/ 589653 f105 1"/>
                <a:gd name="f122" fmla="*/ 305759 f104 1"/>
                <a:gd name="f123" fmla="*/ 644553 f105 1"/>
                <a:gd name="f124" fmla="*/ 344009 f104 1"/>
                <a:gd name="f125" fmla="*/ 702153 f105 1"/>
                <a:gd name="f126" fmla="*/ 867809 f104 1"/>
                <a:gd name="f127" fmla="*/ 449703 f105 1"/>
                <a:gd name="f128" fmla="*/ 1041059 f104 1"/>
                <a:gd name="f129" fmla="*/ 337653 f105 1"/>
                <a:gd name="f130" fmla="*/ 1003259 f104 1"/>
                <a:gd name="f131" fmla="*/ 98703 f105 1"/>
                <a:gd name="f132" fmla="*/ 746759 f104 1"/>
                <a:gd name="f133" fmla="*/ 46953 f105 1"/>
                <a:gd name="f134" fmla="*/ 537509 f104 1"/>
                <a:gd name="f135" fmla="*/ 13203 f105 1"/>
                <a:gd name="f136" fmla="*/ 352109 f104 1"/>
                <a:gd name="f137" fmla="*/ 8703 f105 1"/>
                <a:gd name="f138" fmla="*/ 182459 f104 1"/>
                <a:gd name="f139" fmla="+- f106 0 f1"/>
                <a:gd name="f140" fmla="*/ f109 1 768315"/>
                <a:gd name="f141" fmla="*/ f110 1 1041175"/>
                <a:gd name="f142" fmla="*/ f111 1 768315"/>
                <a:gd name="f143" fmla="*/ f112 1 1041175"/>
                <a:gd name="f144" fmla="*/ f113 1 768315"/>
                <a:gd name="f145" fmla="*/ f114 1 1041175"/>
                <a:gd name="f146" fmla="*/ f115 1 768315"/>
                <a:gd name="f147" fmla="*/ f116 1 1041175"/>
                <a:gd name="f148" fmla="*/ f117 1 768315"/>
                <a:gd name="f149" fmla="*/ f118 1 1041175"/>
                <a:gd name="f150" fmla="*/ f119 1 768315"/>
                <a:gd name="f151" fmla="*/ f120 1 1041175"/>
                <a:gd name="f152" fmla="*/ f121 1 768315"/>
                <a:gd name="f153" fmla="*/ f122 1 1041175"/>
                <a:gd name="f154" fmla="*/ f123 1 768315"/>
                <a:gd name="f155" fmla="*/ f124 1 1041175"/>
                <a:gd name="f156" fmla="*/ f125 1 768315"/>
                <a:gd name="f157" fmla="*/ f126 1 1041175"/>
                <a:gd name="f158" fmla="*/ f127 1 768315"/>
                <a:gd name="f159" fmla="*/ f128 1 1041175"/>
                <a:gd name="f160" fmla="*/ f129 1 768315"/>
                <a:gd name="f161" fmla="*/ f130 1 1041175"/>
                <a:gd name="f162" fmla="*/ f131 1 768315"/>
                <a:gd name="f163" fmla="*/ f132 1 1041175"/>
                <a:gd name="f164" fmla="*/ f133 1 768315"/>
                <a:gd name="f165" fmla="*/ f134 1 1041175"/>
                <a:gd name="f166" fmla="*/ f135 1 768315"/>
                <a:gd name="f167" fmla="*/ f136 1 1041175"/>
                <a:gd name="f168" fmla="*/ f137 1 768315"/>
                <a:gd name="f169" fmla="*/ f138 1 1041175"/>
                <a:gd name="f170" fmla="*/ f100 1 f107"/>
                <a:gd name="f171" fmla="*/ f101 1 f107"/>
                <a:gd name="f172" fmla="*/ f100 1 f108"/>
                <a:gd name="f173" fmla="*/ f102 1 f108"/>
                <a:gd name="f174" fmla="*/ f140 1 f107"/>
                <a:gd name="f175" fmla="*/ f141 1 f108"/>
                <a:gd name="f176" fmla="*/ f142 1 f107"/>
                <a:gd name="f177" fmla="*/ f143 1 f108"/>
                <a:gd name="f178" fmla="*/ f144 1 f107"/>
                <a:gd name="f179" fmla="*/ f145 1 f108"/>
                <a:gd name="f180" fmla="*/ f146 1 f107"/>
                <a:gd name="f181" fmla="*/ f147 1 f108"/>
                <a:gd name="f182" fmla="*/ f148 1 f107"/>
                <a:gd name="f183" fmla="*/ f149 1 f108"/>
                <a:gd name="f184" fmla="*/ f150 1 f107"/>
                <a:gd name="f185" fmla="*/ f151 1 f108"/>
                <a:gd name="f186" fmla="*/ f152 1 f107"/>
                <a:gd name="f187" fmla="*/ f153 1 f108"/>
                <a:gd name="f188" fmla="*/ f154 1 f107"/>
                <a:gd name="f189" fmla="*/ f155 1 f108"/>
                <a:gd name="f190" fmla="*/ f156 1 f107"/>
                <a:gd name="f191" fmla="*/ f157 1 f108"/>
                <a:gd name="f192" fmla="*/ f158 1 f107"/>
                <a:gd name="f193" fmla="*/ f159 1 f108"/>
                <a:gd name="f194" fmla="*/ f160 1 f107"/>
                <a:gd name="f195" fmla="*/ f161 1 f108"/>
                <a:gd name="f196" fmla="*/ f162 1 f107"/>
                <a:gd name="f197" fmla="*/ f163 1 f108"/>
                <a:gd name="f198" fmla="*/ f164 1 f107"/>
                <a:gd name="f199" fmla="*/ f165 1 f108"/>
                <a:gd name="f200" fmla="*/ f166 1 f107"/>
                <a:gd name="f201" fmla="*/ f167 1 f108"/>
                <a:gd name="f202" fmla="*/ f168 1 f107"/>
                <a:gd name="f203" fmla="*/ f169 1 f108"/>
                <a:gd name="f204" fmla="*/ f170 f98 1"/>
                <a:gd name="f205" fmla="*/ f171 f98 1"/>
                <a:gd name="f206" fmla="*/ f173 f99 1"/>
                <a:gd name="f207" fmla="*/ f172 f99 1"/>
                <a:gd name="f208" fmla="*/ f174 f98 1"/>
                <a:gd name="f209" fmla="*/ f175 f99 1"/>
                <a:gd name="f210" fmla="*/ f176 f98 1"/>
                <a:gd name="f211" fmla="*/ f177 f99 1"/>
                <a:gd name="f212" fmla="*/ f178 f98 1"/>
                <a:gd name="f213" fmla="*/ f179 f99 1"/>
                <a:gd name="f214" fmla="*/ f180 f98 1"/>
                <a:gd name="f215" fmla="*/ f181 f99 1"/>
                <a:gd name="f216" fmla="*/ f182 f98 1"/>
                <a:gd name="f217" fmla="*/ f183 f99 1"/>
                <a:gd name="f218" fmla="*/ f184 f98 1"/>
                <a:gd name="f219" fmla="*/ f185 f99 1"/>
                <a:gd name="f220" fmla="*/ f186 f98 1"/>
                <a:gd name="f221" fmla="*/ f187 f99 1"/>
                <a:gd name="f222" fmla="*/ f188 f98 1"/>
                <a:gd name="f223" fmla="*/ f189 f99 1"/>
                <a:gd name="f224" fmla="*/ f190 f98 1"/>
                <a:gd name="f225" fmla="*/ f191 f99 1"/>
                <a:gd name="f226" fmla="*/ f192 f98 1"/>
                <a:gd name="f227" fmla="*/ f193 f99 1"/>
                <a:gd name="f228" fmla="*/ f194 f98 1"/>
                <a:gd name="f229" fmla="*/ f195 f99 1"/>
                <a:gd name="f230" fmla="*/ f196 f98 1"/>
                <a:gd name="f231" fmla="*/ f197 f99 1"/>
                <a:gd name="f232" fmla="*/ f198 f98 1"/>
                <a:gd name="f233" fmla="*/ f199 f99 1"/>
                <a:gd name="f234" fmla="*/ f200 f98 1"/>
                <a:gd name="f235" fmla="*/ f201 f99 1"/>
                <a:gd name="f236" fmla="*/ f202 f98 1"/>
                <a:gd name="f237" fmla="*/ f203 f99 1"/>
              </a:gdLst>
              <a:ahLst/>
              <a:cxnLst>
                <a:cxn ang="3cd4">
                  <a:pos x="hc" y="t"/>
                </a:cxn>
                <a:cxn ang="0">
                  <a:pos x="r" y="vc"/>
                </a:cxn>
                <a:cxn ang="cd4">
                  <a:pos x="hc" y="b"/>
                </a:cxn>
                <a:cxn ang="cd2">
                  <a:pos x="l" y="vc"/>
                </a:cxn>
                <a:cxn ang="f139">
                  <a:pos x="f208" y="f209"/>
                </a:cxn>
                <a:cxn ang="f139">
                  <a:pos x="f210" y="f211"/>
                </a:cxn>
                <a:cxn ang="f139">
                  <a:pos x="f212" y="f213"/>
                </a:cxn>
                <a:cxn ang="f139">
                  <a:pos x="f214" y="f215"/>
                </a:cxn>
                <a:cxn ang="f139">
                  <a:pos x="f216" y="f217"/>
                </a:cxn>
                <a:cxn ang="f139">
                  <a:pos x="f218" y="f219"/>
                </a:cxn>
                <a:cxn ang="f139">
                  <a:pos x="f220" y="f221"/>
                </a:cxn>
                <a:cxn ang="f139">
                  <a:pos x="f222" y="f223"/>
                </a:cxn>
                <a:cxn ang="f139">
                  <a:pos x="f224" y="f225"/>
                </a:cxn>
                <a:cxn ang="f139">
                  <a:pos x="f226" y="f227"/>
                </a:cxn>
                <a:cxn ang="f139">
                  <a:pos x="f228" y="f229"/>
                </a:cxn>
                <a:cxn ang="f139">
                  <a:pos x="f230" y="f231"/>
                </a:cxn>
                <a:cxn ang="f139">
                  <a:pos x="f232" y="f233"/>
                </a:cxn>
                <a:cxn ang="f139">
                  <a:pos x="f234" y="f235"/>
                </a:cxn>
                <a:cxn ang="f139">
                  <a:pos x="f236" y="f237"/>
                </a:cxn>
                <a:cxn ang="f139">
                  <a:pos x="f208" y="f209"/>
                </a:cxn>
              </a:cxnLst>
              <a:rect l="f204" t="f207" r="f205" b="f206"/>
              <a:pathLst>
                <a:path w="768315" h="1041175">
                  <a:moveTo>
                    <a:pt x="f8" y="f9"/>
                  </a:moveTo>
                  <a:cubicBezTo>
                    <a:pt x="f10" y="f11"/>
                    <a:pt x="f12" y="f13"/>
                    <a:pt x="f14" y="f15"/>
                  </a:cubicBezTo>
                  <a:cubicBezTo>
                    <a:pt x="f16" y="f17"/>
                    <a:pt x="f18" y="f19"/>
                    <a:pt x="f20" y="f21"/>
                  </a:cubicBezTo>
                  <a:cubicBezTo>
                    <a:pt x="f22" y="f23"/>
                    <a:pt x="f24" y="f25"/>
                    <a:pt x="f26" y="f27"/>
                  </a:cubicBezTo>
                  <a:cubicBezTo>
                    <a:pt x="f28" y="f29"/>
                    <a:pt x="f30" y="f31"/>
                    <a:pt x="f32" y="f29"/>
                  </a:cubicBez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cubicBezTo>
                    <a:pt x="f63" y="f64"/>
                    <a:pt x="f65" y="f66"/>
                    <a:pt x="f67" y="f68"/>
                  </a:cubicBezTo>
                  <a:cubicBezTo>
                    <a:pt x="f69" y="f70"/>
                    <a:pt x="f71" y="f72"/>
                    <a:pt x="f73" y="f74"/>
                  </a:cubicBezTo>
                  <a:cubicBezTo>
                    <a:pt x="f75" y="f76"/>
                    <a:pt x="f77" y="f78"/>
                    <a:pt x="f79" y="f80"/>
                  </a:cubicBezTo>
                  <a:cubicBezTo>
                    <a:pt x="f81" y="f82"/>
                    <a:pt x="f83" y="f84"/>
                    <a:pt x="f85" y="f86"/>
                  </a:cubicBezTo>
                  <a:cubicBezTo>
                    <a:pt x="f87" y="f88"/>
                    <a:pt x="f89" y="f90"/>
                    <a:pt x="f91" y="f92"/>
                  </a:cubicBezTo>
                  <a:cubicBezTo>
                    <a:pt x="f93" y="f94"/>
                    <a:pt x="f95" y="f96"/>
                    <a:pt x="f8" y="f9"/>
                  </a:cubicBezTo>
                  <a:close/>
                </a:path>
              </a:pathLst>
            </a:custGeom>
            <a:solidFill>
              <a:srgbClr val="F9D6BA"/>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sp>
          <p:nvSpPr>
            <p:cNvPr id="43" name="Freeform: Shape 16">
              <a:extLst>
                <a:ext uri="{FF2B5EF4-FFF2-40B4-BE49-F238E27FC236}">
                  <a16:creationId xmlns:a16="http://schemas.microsoft.com/office/drawing/2014/main" id="{79F789C8-A33F-4DBE-75B0-7BC424CBDB55}"/>
                </a:ext>
              </a:extLst>
            </p:cNvPr>
            <p:cNvSpPr/>
            <p:nvPr/>
          </p:nvSpPr>
          <p:spPr>
            <a:xfrm>
              <a:off x="1977271" y="1748543"/>
              <a:ext cx="885056" cy="2225951"/>
            </a:xfrm>
            <a:custGeom>
              <a:avLst/>
              <a:gdLst>
                <a:gd name="f0" fmla="val 10800000"/>
                <a:gd name="f1" fmla="val 5400000"/>
                <a:gd name="f2" fmla="val 180"/>
                <a:gd name="f3" fmla="val w"/>
                <a:gd name="f4" fmla="val h"/>
                <a:gd name="f5" fmla="val 0"/>
                <a:gd name="f6" fmla="val 586130"/>
                <a:gd name="f7" fmla="val 1474133"/>
                <a:gd name="f8" fmla="val 525150"/>
                <a:gd name="f9" fmla="val 1090350"/>
                <a:gd name="f10" fmla="val 488700"/>
                <a:gd name="f11" fmla="val 1131300"/>
                <a:gd name="f12" fmla="val 474750"/>
                <a:gd name="f13" fmla="val 1173150"/>
                <a:gd name="f14" fmla="val 455400"/>
                <a:gd name="f15" fmla="val 1223550"/>
                <a:gd name="f16" fmla="val 426600"/>
                <a:gd name="f17" fmla="val 1296900"/>
                <a:gd name="f18" fmla="val 389700"/>
                <a:gd name="f19" fmla="val 1469700"/>
                <a:gd name="f20" fmla="val 380700"/>
                <a:gd name="f21" fmla="val 1473300"/>
                <a:gd name="f22" fmla="val 370350"/>
                <a:gd name="f23" fmla="val 1477350"/>
                <a:gd name="f24" fmla="val 364950"/>
                <a:gd name="f25" fmla="val 1465650"/>
                <a:gd name="f26" fmla="val 360000"/>
                <a:gd name="f27" fmla="val 1459350"/>
                <a:gd name="f28" fmla="val 319500"/>
                <a:gd name="f29" fmla="val 1407600"/>
                <a:gd name="f30" fmla="val 283950"/>
                <a:gd name="f31" fmla="val 1353600"/>
                <a:gd name="f32" fmla="val 252900"/>
                <a:gd name="f33" fmla="val 1296000"/>
                <a:gd name="f34" fmla="val 222750"/>
                <a:gd name="f35" fmla="val 1240200"/>
                <a:gd name="f36" fmla="val 225900"/>
                <a:gd name="f37" fmla="val 1098900"/>
                <a:gd name="f38" fmla="val 213750"/>
                <a:gd name="f39" fmla="val 1056600"/>
                <a:gd name="f40" fmla="val 202050"/>
                <a:gd name="f41" fmla="val 1015650"/>
                <a:gd name="f42" fmla="val 178200"/>
                <a:gd name="f43" fmla="val 979650"/>
                <a:gd name="f44" fmla="val 149850"/>
                <a:gd name="f45" fmla="val 948150"/>
                <a:gd name="f46" fmla="val 136350"/>
                <a:gd name="f47" fmla="val 933300"/>
                <a:gd name="f48" fmla="val 126000"/>
                <a:gd name="f49" fmla="val 915300"/>
                <a:gd name="f50" fmla="val 108900"/>
                <a:gd name="f51" fmla="val 904050"/>
                <a:gd name="f52" fmla="val 116100"/>
                <a:gd name="f53" fmla="val 875250"/>
                <a:gd name="f54" fmla="val 128250"/>
                <a:gd name="f55" fmla="val 847800"/>
                <a:gd name="f56" fmla="val 130500"/>
                <a:gd name="f57" fmla="val 818100"/>
                <a:gd name="f58" fmla="val 130050"/>
                <a:gd name="f59" fmla="val 795600"/>
                <a:gd name="f60" fmla="val 135450"/>
                <a:gd name="f61" fmla="val 777600"/>
                <a:gd name="f62" fmla="val 750600"/>
                <a:gd name="f63" fmla="val 120600"/>
                <a:gd name="f64" fmla="val 693900"/>
                <a:gd name="f65" fmla="val 85950"/>
                <a:gd name="f66" fmla="val 651150"/>
                <a:gd name="f67" fmla="val 52200"/>
                <a:gd name="f68" fmla="val 607500"/>
                <a:gd name="f69" fmla="val 35550"/>
                <a:gd name="f70" fmla="val 585900"/>
                <a:gd name="f71" fmla="val 17550"/>
                <a:gd name="f72" fmla="val 564750"/>
                <a:gd name="f73" fmla="val 543600"/>
                <a:gd name="f74" fmla="val 37350"/>
                <a:gd name="f75" fmla="val 575100"/>
                <a:gd name="f76" fmla="val 102150"/>
                <a:gd name="f77" fmla="val 629100"/>
                <a:gd name="f78" fmla="val 140400"/>
                <a:gd name="f79" fmla="val 648900"/>
                <a:gd name="f80" fmla="val 214200"/>
                <a:gd name="f81" fmla="val 686700"/>
                <a:gd name="f82" fmla="val 296100"/>
                <a:gd name="f83" fmla="val 688050"/>
                <a:gd name="f84" fmla="val 366300"/>
                <a:gd name="f85" fmla="val 634050"/>
                <a:gd name="f86" fmla="val 418050"/>
                <a:gd name="f87" fmla="val 594450"/>
                <a:gd name="f88" fmla="val 464850"/>
                <a:gd name="f89" fmla="val 549000"/>
                <a:gd name="f90" fmla="val 504000"/>
                <a:gd name="f91" fmla="val 496800"/>
                <a:gd name="f92" fmla="val 534150"/>
                <a:gd name="f93" fmla="val 456300"/>
                <a:gd name="f94" fmla="val 545400"/>
                <a:gd name="f95" fmla="val 409050"/>
                <a:gd name="f96" fmla="val 552600"/>
                <a:gd name="f97" fmla="val 360900"/>
                <a:gd name="f98" fmla="val 562050"/>
                <a:gd name="f99" fmla="val 562500"/>
                <a:gd name="f100" fmla="val 231300"/>
                <a:gd name="f101" fmla="val 544950"/>
                <a:gd name="f102" fmla="val 167400"/>
                <a:gd name="f103" fmla="val 531000"/>
                <a:gd name="f104" fmla="val 118350"/>
                <a:gd name="f105" fmla="val 516600"/>
                <a:gd name="f106" fmla="val 86400"/>
                <a:gd name="f107" fmla="val 482400"/>
                <a:gd name="f108" fmla="val 49050"/>
                <a:gd name="f109" fmla="val 472050"/>
                <a:gd name="f110" fmla="val 20250"/>
                <a:gd name="f111" fmla="val 445500"/>
                <a:gd name="f112" fmla="val 481950"/>
                <a:gd name="f113" fmla="val 13500"/>
                <a:gd name="f114" fmla="val 515700"/>
                <a:gd name="f115" fmla="val 31500"/>
                <a:gd name="f116" fmla="val 546750"/>
                <a:gd name="f117" fmla="val 54450"/>
                <a:gd name="f118" fmla="val 576450"/>
                <a:gd name="f119" fmla="val 76500"/>
                <a:gd name="f120" fmla="val 581850"/>
                <a:gd name="f121" fmla="val 584100"/>
                <a:gd name="f122" fmla="val 154800"/>
                <a:gd name="f123" fmla="val 587250"/>
                <a:gd name="f124" fmla="val 198450"/>
                <a:gd name="f125" fmla="val 586800"/>
                <a:gd name="f126" fmla="val 242100"/>
                <a:gd name="f127" fmla="val 582300"/>
                <a:gd name="f128" fmla="val 285300"/>
                <a:gd name="f129" fmla="val 577800"/>
                <a:gd name="f130" fmla="val 332100"/>
                <a:gd name="f131" fmla="val 568800"/>
                <a:gd name="f132" fmla="val 378450"/>
                <a:gd name="f133" fmla="val 555750"/>
                <a:gd name="f134" fmla="val 423450"/>
                <a:gd name="f135" fmla="val 542250"/>
                <a:gd name="f136" fmla="val 469350"/>
                <a:gd name="f137" fmla="val 521550"/>
                <a:gd name="f138" fmla="val 511650"/>
                <a:gd name="f139" fmla="val 506250"/>
                <a:gd name="f140" fmla="val 556200"/>
                <a:gd name="f141" fmla="val 472500"/>
                <a:gd name="f142" fmla="val 655650"/>
                <a:gd name="f143" fmla="val 478350"/>
                <a:gd name="f144" fmla="val 747450"/>
                <a:gd name="f145" fmla="val 473850"/>
                <a:gd name="f146" fmla="val 851400"/>
                <a:gd name="f147" fmla="val 477450"/>
                <a:gd name="f148" fmla="val 891450"/>
                <a:gd name="f149" fmla="val 479250"/>
                <a:gd name="f150" fmla="val 940950"/>
                <a:gd name="f151" fmla="val 488250"/>
                <a:gd name="f152" fmla="val 980100"/>
                <a:gd name="f153" fmla="val 498600"/>
                <a:gd name="f154" fmla="val 1023300"/>
                <a:gd name="f155" fmla="val 517950"/>
                <a:gd name="f156" fmla="val 1067400"/>
                <a:gd name="f157" fmla="+- 0 0 -90"/>
                <a:gd name="f158" fmla="*/ f3 1 586130"/>
                <a:gd name="f159" fmla="*/ f4 1 1474133"/>
                <a:gd name="f160" fmla="val f5"/>
                <a:gd name="f161" fmla="val f6"/>
                <a:gd name="f162" fmla="val f7"/>
                <a:gd name="f163" fmla="*/ f157 f0 1"/>
                <a:gd name="f164" fmla="+- f162 0 f160"/>
                <a:gd name="f165" fmla="+- f161 0 f160"/>
                <a:gd name="f166" fmla="*/ f163 1 f2"/>
                <a:gd name="f167" fmla="*/ f165 1 586130"/>
                <a:gd name="f168" fmla="*/ f164 1 1474133"/>
                <a:gd name="f169" fmla="*/ 525150 f165 1"/>
                <a:gd name="f170" fmla="*/ 1090350 f164 1"/>
                <a:gd name="f171" fmla="*/ 455400 f165 1"/>
                <a:gd name="f172" fmla="*/ 1223550 f164 1"/>
                <a:gd name="f173" fmla="*/ 380700 f165 1"/>
                <a:gd name="f174" fmla="*/ 1473300 f164 1"/>
                <a:gd name="f175" fmla="*/ 360000 f165 1"/>
                <a:gd name="f176" fmla="*/ 1459350 f164 1"/>
                <a:gd name="f177" fmla="*/ 252900 f165 1"/>
                <a:gd name="f178" fmla="*/ 1296000 f164 1"/>
                <a:gd name="f179" fmla="*/ 213750 f165 1"/>
                <a:gd name="f180" fmla="*/ 1056600 f164 1"/>
                <a:gd name="f181" fmla="*/ 149850 f165 1"/>
                <a:gd name="f182" fmla="*/ 948150 f164 1"/>
                <a:gd name="f183" fmla="*/ 108900 f165 1"/>
                <a:gd name="f184" fmla="*/ 904050 f164 1"/>
                <a:gd name="f185" fmla="*/ 130500 f165 1"/>
                <a:gd name="f186" fmla="*/ 818100 f164 1"/>
                <a:gd name="f187" fmla="*/ 750600 f164 1"/>
                <a:gd name="f188" fmla="*/ 52200 f165 1"/>
                <a:gd name="f189" fmla="*/ 607500 f164 1"/>
                <a:gd name="f190" fmla="*/ 0 f165 1"/>
                <a:gd name="f191" fmla="*/ 543600 f164 1"/>
                <a:gd name="f192" fmla="*/ 140400 f165 1"/>
                <a:gd name="f193" fmla="*/ 648900 f164 1"/>
                <a:gd name="f194" fmla="*/ 366300 f165 1"/>
                <a:gd name="f195" fmla="*/ 634050 f164 1"/>
                <a:gd name="f196" fmla="*/ 504000 f165 1"/>
                <a:gd name="f197" fmla="*/ 496800 f164 1"/>
                <a:gd name="f198" fmla="*/ 552600 f165 1"/>
                <a:gd name="f199" fmla="*/ 360900 f164 1"/>
                <a:gd name="f200" fmla="*/ 544950 f165 1"/>
                <a:gd name="f201" fmla="*/ 167400 f164 1"/>
                <a:gd name="f202" fmla="*/ 482400 f165 1"/>
                <a:gd name="f203" fmla="*/ 49050 f164 1"/>
                <a:gd name="f204" fmla="*/ 445500 f165 1"/>
                <a:gd name="f205" fmla="*/ 0 f164 1"/>
                <a:gd name="f206" fmla="*/ 546750 f165 1"/>
                <a:gd name="f207" fmla="*/ 54450 f164 1"/>
                <a:gd name="f208" fmla="*/ 584100 f165 1"/>
                <a:gd name="f209" fmla="*/ 154800 f164 1"/>
                <a:gd name="f210" fmla="*/ 582300 f165 1"/>
                <a:gd name="f211" fmla="*/ 285300 f164 1"/>
                <a:gd name="f212" fmla="*/ 555750 f165 1"/>
                <a:gd name="f213" fmla="*/ 423450 f164 1"/>
                <a:gd name="f214" fmla="*/ 506250 f165 1"/>
                <a:gd name="f215" fmla="*/ 556200 f164 1"/>
                <a:gd name="f216" fmla="*/ 473850 f165 1"/>
                <a:gd name="f217" fmla="*/ 851400 f164 1"/>
                <a:gd name="f218" fmla="*/ 488250 f165 1"/>
                <a:gd name="f219" fmla="*/ 980100 f164 1"/>
                <a:gd name="f220" fmla="+- f166 0 f1"/>
                <a:gd name="f221" fmla="*/ f169 1 586130"/>
                <a:gd name="f222" fmla="*/ f170 1 1474133"/>
                <a:gd name="f223" fmla="*/ f171 1 586130"/>
                <a:gd name="f224" fmla="*/ f172 1 1474133"/>
                <a:gd name="f225" fmla="*/ f173 1 586130"/>
                <a:gd name="f226" fmla="*/ f174 1 1474133"/>
                <a:gd name="f227" fmla="*/ f175 1 586130"/>
                <a:gd name="f228" fmla="*/ f176 1 1474133"/>
                <a:gd name="f229" fmla="*/ f177 1 586130"/>
                <a:gd name="f230" fmla="*/ f178 1 1474133"/>
                <a:gd name="f231" fmla="*/ f179 1 586130"/>
                <a:gd name="f232" fmla="*/ f180 1 1474133"/>
                <a:gd name="f233" fmla="*/ f181 1 586130"/>
                <a:gd name="f234" fmla="*/ f182 1 1474133"/>
                <a:gd name="f235" fmla="*/ f183 1 586130"/>
                <a:gd name="f236" fmla="*/ f184 1 1474133"/>
                <a:gd name="f237" fmla="*/ f185 1 586130"/>
                <a:gd name="f238" fmla="*/ f186 1 1474133"/>
                <a:gd name="f239" fmla="*/ f187 1 1474133"/>
                <a:gd name="f240" fmla="*/ f188 1 586130"/>
                <a:gd name="f241" fmla="*/ f189 1 1474133"/>
                <a:gd name="f242" fmla="*/ f190 1 586130"/>
                <a:gd name="f243" fmla="*/ f191 1 1474133"/>
                <a:gd name="f244" fmla="*/ f192 1 586130"/>
                <a:gd name="f245" fmla="*/ f193 1 1474133"/>
                <a:gd name="f246" fmla="*/ f194 1 586130"/>
                <a:gd name="f247" fmla="*/ f195 1 1474133"/>
                <a:gd name="f248" fmla="*/ f196 1 586130"/>
                <a:gd name="f249" fmla="*/ f197 1 1474133"/>
                <a:gd name="f250" fmla="*/ f198 1 586130"/>
                <a:gd name="f251" fmla="*/ f199 1 1474133"/>
                <a:gd name="f252" fmla="*/ f200 1 586130"/>
                <a:gd name="f253" fmla="*/ f201 1 1474133"/>
                <a:gd name="f254" fmla="*/ f202 1 586130"/>
                <a:gd name="f255" fmla="*/ f203 1 1474133"/>
                <a:gd name="f256" fmla="*/ f204 1 586130"/>
                <a:gd name="f257" fmla="*/ f205 1 1474133"/>
                <a:gd name="f258" fmla="*/ f206 1 586130"/>
                <a:gd name="f259" fmla="*/ f207 1 1474133"/>
                <a:gd name="f260" fmla="*/ f208 1 586130"/>
                <a:gd name="f261" fmla="*/ f209 1 1474133"/>
                <a:gd name="f262" fmla="*/ f210 1 586130"/>
                <a:gd name="f263" fmla="*/ f211 1 1474133"/>
                <a:gd name="f264" fmla="*/ f212 1 586130"/>
                <a:gd name="f265" fmla="*/ f213 1 1474133"/>
                <a:gd name="f266" fmla="*/ f214 1 586130"/>
                <a:gd name="f267" fmla="*/ f215 1 1474133"/>
                <a:gd name="f268" fmla="*/ f216 1 586130"/>
                <a:gd name="f269" fmla="*/ f217 1 1474133"/>
                <a:gd name="f270" fmla="*/ f218 1 586130"/>
                <a:gd name="f271" fmla="*/ f219 1 1474133"/>
                <a:gd name="f272" fmla="*/ f160 1 f167"/>
                <a:gd name="f273" fmla="*/ f161 1 f167"/>
                <a:gd name="f274" fmla="*/ f160 1 f168"/>
                <a:gd name="f275" fmla="*/ f162 1 f168"/>
                <a:gd name="f276" fmla="*/ f221 1 f167"/>
                <a:gd name="f277" fmla="*/ f222 1 f168"/>
                <a:gd name="f278" fmla="*/ f223 1 f167"/>
                <a:gd name="f279" fmla="*/ f224 1 f168"/>
                <a:gd name="f280" fmla="*/ f225 1 f167"/>
                <a:gd name="f281" fmla="*/ f226 1 f168"/>
                <a:gd name="f282" fmla="*/ f227 1 f167"/>
                <a:gd name="f283" fmla="*/ f228 1 f168"/>
                <a:gd name="f284" fmla="*/ f229 1 f167"/>
                <a:gd name="f285" fmla="*/ f230 1 f168"/>
                <a:gd name="f286" fmla="*/ f231 1 f167"/>
                <a:gd name="f287" fmla="*/ f232 1 f168"/>
                <a:gd name="f288" fmla="*/ f233 1 f167"/>
                <a:gd name="f289" fmla="*/ f234 1 f168"/>
                <a:gd name="f290" fmla="*/ f235 1 f167"/>
                <a:gd name="f291" fmla="*/ f236 1 f168"/>
                <a:gd name="f292" fmla="*/ f237 1 f167"/>
                <a:gd name="f293" fmla="*/ f238 1 f168"/>
                <a:gd name="f294" fmla="*/ f239 1 f168"/>
                <a:gd name="f295" fmla="*/ f240 1 f167"/>
                <a:gd name="f296" fmla="*/ f241 1 f168"/>
                <a:gd name="f297" fmla="*/ f242 1 f167"/>
                <a:gd name="f298" fmla="*/ f243 1 f168"/>
                <a:gd name="f299" fmla="*/ f244 1 f167"/>
                <a:gd name="f300" fmla="*/ f245 1 f168"/>
                <a:gd name="f301" fmla="*/ f246 1 f167"/>
                <a:gd name="f302" fmla="*/ f247 1 f168"/>
                <a:gd name="f303" fmla="*/ f248 1 f167"/>
                <a:gd name="f304" fmla="*/ f249 1 f168"/>
                <a:gd name="f305" fmla="*/ f250 1 f167"/>
                <a:gd name="f306" fmla="*/ f251 1 f168"/>
                <a:gd name="f307" fmla="*/ f252 1 f167"/>
                <a:gd name="f308" fmla="*/ f253 1 f168"/>
                <a:gd name="f309" fmla="*/ f254 1 f167"/>
                <a:gd name="f310" fmla="*/ f255 1 f168"/>
                <a:gd name="f311" fmla="*/ f256 1 f167"/>
                <a:gd name="f312" fmla="*/ f257 1 f168"/>
                <a:gd name="f313" fmla="*/ f258 1 f167"/>
                <a:gd name="f314" fmla="*/ f259 1 f168"/>
                <a:gd name="f315" fmla="*/ f260 1 f167"/>
                <a:gd name="f316" fmla="*/ f261 1 f168"/>
                <a:gd name="f317" fmla="*/ f262 1 f167"/>
                <a:gd name="f318" fmla="*/ f263 1 f168"/>
                <a:gd name="f319" fmla="*/ f264 1 f167"/>
                <a:gd name="f320" fmla="*/ f265 1 f168"/>
                <a:gd name="f321" fmla="*/ f266 1 f167"/>
                <a:gd name="f322" fmla="*/ f267 1 f168"/>
                <a:gd name="f323" fmla="*/ f268 1 f167"/>
                <a:gd name="f324" fmla="*/ f269 1 f168"/>
                <a:gd name="f325" fmla="*/ f270 1 f167"/>
                <a:gd name="f326" fmla="*/ f271 1 f168"/>
                <a:gd name="f327" fmla="*/ f272 f158 1"/>
                <a:gd name="f328" fmla="*/ f273 f158 1"/>
                <a:gd name="f329" fmla="*/ f275 f159 1"/>
                <a:gd name="f330" fmla="*/ f274 f159 1"/>
                <a:gd name="f331" fmla="*/ f276 f158 1"/>
                <a:gd name="f332" fmla="*/ f277 f159 1"/>
                <a:gd name="f333" fmla="*/ f278 f158 1"/>
                <a:gd name="f334" fmla="*/ f279 f159 1"/>
                <a:gd name="f335" fmla="*/ f280 f158 1"/>
                <a:gd name="f336" fmla="*/ f281 f159 1"/>
                <a:gd name="f337" fmla="*/ f282 f158 1"/>
                <a:gd name="f338" fmla="*/ f283 f159 1"/>
                <a:gd name="f339" fmla="*/ f284 f158 1"/>
                <a:gd name="f340" fmla="*/ f285 f159 1"/>
                <a:gd name="f341" fmla="*/ f286 f158 1"/>
                <a:gd name="f342" fmla="*/ f287 f159 1"/>
                <a:gd name="f343" fmla="*/ f288 f158 1"/>
                <a:gd name="f344" fmla="*/ f289 f159 1"/>
                <a:gd name="f345" fmla="*/ f290 f158 1"/>
                <a:gd name="f346" fmla="*/ f291 f159 1"/>
                <a:gd name="f347" fmla="*/ f292 f158 1"/>
                <a:gd name="f348" fmla="*/ f293 f159 1"/>
                <a:gd name="f349" fmla="*/ f294 f159 1"/>
                <a:gd name="f350" fmla="*/ f295 f158 1"/>
                <a:gd name="f351" fmla="*/ f296 f159 1"/>
                <a:gd name="f352" fmla="*/ f297 f158 1"/>
                <a:gd name="f353" fmla="*/ f298 f159 1"/>
                <a:gd name="f354" fmla="*/ f299 f158 1"/>
                <a:gd name="f355" fmla="*/ f300 f159 1"/>
                <a:gd name="f356" fmla="*/ f301 f158 1"/>
                <a:gd name="f357" fmla="*/ f302 f159 1"/>
                <a:gd name="f358" fmla="*/ f303 f158 1"/>
                <a:gd name="f359" fmla="*/ f304 f159 1"/>
                <a:gd name="f360" fmla="*/ f305 f158 1"/>
                <a:gd name="f361" fmla="*/ f306 f159 1"/>
                <a:gd name="f362" fmla="*/ f307 f158 1"/>
                <a:gd name="f363" fmla="*/ f308 f159 1"/>
                <a:gd name="f364" fmla="*/ f309 f158 1"/>
                <a:gd name="f365" fmla="*/ f310 f159 1"/>
                <a:gd name="f366" fmla="*/ f311 f158 1"/>
                <a:gd name="f367" fmla="*/ f312 f159 1"/>
                <a:gd name="f368" fmla="*/ f313 f158 1"/>
                <a:gd name="f369" fmla="*/ f314 f159 1"/>
                <a:gd name="f370" fmla="*/ f315 f158 1"/>
                <a:gd name="f371" fmla="*/ f316 f159 1"/>
                <a:gd name="f372" fmla="*/ f317 f158 1"/>
                <a:gd name="f373" fmla="*/ f318 f159 1"/>
                <a:gd name="f374" fmla="*/ f319 f158 1"/>
                <a:gd name="f375" fmla="*/ f320 f159 1"/>
                <a:gd name="f376" fmla="*/ f321 f158 1"/>
                <a:gd name="f377" fmla="*/ f322 f159 1"/>
                <a:gd name="f378" fmla="*/ f323 f158 1"/>
                <a:gd name="f379" fmla="*/ f324 f159 1"/>
                <a:gd name="f380" fmla="*/ f325 f158 1"/>
                <a:gd name="f381" fmla="*/ f326 f159 1"/>
              </a:gdLst>
              <a:ahLst/>
              <a:cxnLst>
                <a:cxn ang="3cd4">
                  <a:pos x="hc" y="t"/>
                </a:cxn>
                <a:cxn ang="0">
                  <a:pos x="r" y="vc"/>
                </a:cxn>
                <a:cxn ang="cd4">
                  <a:pos x="hc" y="b"/>
                </a:cxn>
                <a:cxn ang="cd2">
                  <a:pos x="l" y="vc"/>
                </a:cxn>
                <a:cxn ang="f220">
                  <a:pos x="f331" y="f332"/>
                </a:cxn>
                <a:cxn ang="f220">
                  <a:pos x="f333" y="f334"/>
                </a:cxn>
                <a:cxn ang="f220">
                  <a:pos x="f335" y="f336"/>
                </a:cxn>
                <a:cxn ang="f220">
                  <a:pos x="f337" y="f338"/>
                </a:cxn>
                <a:cxn ang="f220">
                  <a:pos x="f339" y="f340"/>
                </a:cxn>
                <a:cxn ang="f220">
                  <a:pos x="f341" y="f342"/>
                </a:cxn>
                <a:cxn ang="f220">
                  <a:pos x="f343" y="f344"/>
                </a:cxn>
                <a:cxn ang="f220">
                  <a:pos x="f345" y="f346"/>
                </a:cxn>
                <a:cxn ang="f220">
                  <a:pos x="f347" y="f348"/>
                </a:cxn>
                <a:cxn ang="f220">
                  <a:pos x="f347" y="f349"/>
                </a:cxn>
                <a:cxn ang="f220">
                  <a:pos x="f350" y="f351"/>
                </a:cxn>
                <a:cxn ang="f220">
                  <a:pos x="f352" y="f353"/>
                </a:cxn>
                <a:cxn ang="f220">
                  <a:pos x="f354" y="f355"/>
                </a:cxn>
                <a:cxn ang="f220">
                  <a:pos x="f356" y="f357"/>
                </a:cxn>
                <a:cxn ang="f220">
                  <a:pos x="f358" y="f359"/>
                </a:cxn>
                <a:cxn ang="f220">
                  <a:pos x="f360" y="f361"/>
                </a:cxn>
                <a:cxn ang="f220">
                  <a:pos x="f362" y="f363"/>
                </a:cxn>
                <a:cxn ang="f220">
                  <a:pos x="f364" y="f365"/>
                </a:cxn>
                <a:cxn ang="f220">
                  <a:pos x="f366" y="f367"/>
                </a:cxn>
                <a:cxn ang="f220">
                  <a:pos x="f368" y="f369"/>
                </a:cxn>
                <a:cxn ang="f220">
                  <a:pos x="f370" y="f371"/>
                </a:cxn>
                <a:cxn ang="f220">
                  <a:pos x="f372" y="f373"/>
                </a:cxn>
                <a:cxn ang="f220">
                  <a:pos x="f374" y="f375"/>
                </a:cxn>
                <a:cxn ang="f220">
                  <a:pos x="f376" y="f377"/>
                </a:cxn>
                <a:cxn ang="f220">
                  <a:pos x="f378" y="f379"/>
                </a:cxn>
                <a:cxn ang="f220">
                  <a:pos x="f380" y="f381"/>
                </a:cxn>
                <a:cxn ang="f220">
                  <a:pos x="f331" y="f332"/>
                </a:cxn>
              </a:cxnLst>
              <a:rect l="f327" t="f330" r="f328" b="f329"/>
              <a:pathLst>
                <a:path w="586130" h="1474133">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56" y="f62"/>
                  </a:cubicBezTo>
                  <a:cubicBezTo>
                    <a:pt x="f63" y="f64"/>
                    <a:pt x="f65" y="f66"/>
                    <a:pt x="f67" y="f68"/>
                  </a:cubicBezTo>
                  <a:cubicBezTo>
                    <a:pt x="f69" y="f70"/>
                    <a:pt x="f71" y="f72"/>
                    <a:pt x="f5"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82"/>
                    <a:pt x="f99" y="f100"/>
                    <a:pt x="f101" y="f102"/>
                  </a:cubicBezTo>
                  <a:cubicBezTo>
                    <a:pt x="f103" y="f104"/>
                    <a:pt x="f105" y="f106"/>
                    <a:pt x="f107" y="f108"/>
                  </a:cubicBezTo>
                  <a:cubicBezTo>
                    <a:pt x="f109" y="f74"/>
                    <a:pt x="f88" y="f110"/>
                    <a:pt x="f111" y="f5"/>
                  </a:cubicBezTo>
                  <a:cubicBezTo>
                    <a:pt x="f112" y="f113"/>
                    <a:pt x="f114" y="f115"/>
                    <a:pt x="f116" y="f117"/>
                  </a:cubicBezTo>
                  <a:cubicBezTo>
                    <a:pt x="f118" y="f119"/>
                    <a:pt x="f120" y="f63"/>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cubicBezTo>
                    <a:pt x="f153" y="f154"/>
                    <a:pt x="f155" y="f156"/>
                    <a:pt x="f8" y="f9"/>
                  </a:cubicBezTo>
                  <a:close/>
                </a:path>
              </a:pathLst>
            </a:custGeom>
            <a:solidFill>
              <a:srgbClr val="E2C2A7"/>
            </a:solidFill>
            <a:ln cap="flat">
              <a:noFill/>
              <a:prstDash val="solid"/>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Trebuchet MS"/>
                <a:ea typeface="Arial"/>
                <a:cs typeface="B Nazanin" pitchFamily="2" charset="-78"/>
              </a:endParaRPr>
            </a:p>
          </p:txBody>
        </p:sp>
      </p:grpSp>
      <p:grpSp>
        <p:nvGrpSpPr>
          <p:cNvPr id="44" name="Group 2">
            <a:extLst>
              <a:ext uri="{FF2B5EF4-FFF2-40B4-BE49-F238E27FC236}">
                <a16:creationId xmlns:a16="http://schemas.microsoft.com/office/drawing/2014/main" id="{BC9E1D5F-94D6-A87A-6285-AD8646E472C6}"/>
              </a:ext>
            </a:extLst>
          </p:cNvPr>
          <p:cNvGrpSpPr/>
          <p:nvPr/>
        </p:nvGrpSpPr>
        <p:grpSpPr>
          <a:xfrm>
            <a:off x="7770516" y="5026292"/>
            <a:ext cx="3482391" cy="661870"/>
            <a:chOff x="7770516" y="5026292"/>
            <a:chExt cx="3482391" cy="661870"/>
          </a:xfrm>
        </p:grpSpPr>
        <p:sp>
          <p:nvSpPr>
            <p:cNvPr id="45" name="Round Same Side Corner Rectangle 8">
              <a:extLst>
                <a:ext uri="{FF2B5EF4-FFF2-40B4-BE49-F238E27FC236}">
                  <a16:creationId xmlns:a16="http://schemas.microsoft.com/office/drawing/2014/main" id="{A0746CF8-2289-D12A-63B1-E35B304E2463}"/>
                </a:ext>
              </a:extLst>
            </p:cNvPr>
            <p:cNvSpPr/>
            <p:nvPr/>
          </p:nvSpPr>
          <p:spPr>
            <a:xfrm>
              <a:off x="7770516"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46" name="Round Same Side Corner Rectangle 8">
              <a:extLst>
                <a:ext uri="{FF2B5EF4-FFF2-40B4-BE49-F238E27FC236}">
                  <a16:creationId xmlns:a16="http://schemas.microsoft.com/office/drawing/2014/main" id="{F6CD2376-CDE7-F497-DF42-8530CFFCA47F}"/>
                </a:ext>
              </a:extLst>
            </p:cNvPr>
            <p:cNvSpPr/>
            <p:nvPr/>
          </p:nvSpPr>
          <p:spPr>
            <a:xfrm>
              <a:off x="8129528"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47" name="Round Same Side Corner Rectangle 8">
              <a:extLst>
                <a:ext uri="{FF2B5EF4-FFF2-40B4-BE49-F238E27FC236}">
                  <a16:creationId xmlns:a16="http://schemas.microsoft.com/office/drawing/2014/main" id="{43D24314-4BE4-C0CD-5795-050E08E4DC6B}"/>
                </a:ext>
              </a:extLst>
            </p:cNvPr>
            <p:cNvSpPr/>
            <p:nvPr/>
          </p:nvSpPr>
          <p:spPr>
            <a:xfrm>
              <a:off x="8488539"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48" name="Round Same Side Corner Rectangle 8">
              <a:extLst>
                <a:ext uri="{FF2B5EF4-FFF2-40B4-BE49-F238E27FC236}">
                  <a16:creationId xmlns:a16="http://schemas.microsoft.com/office/drawing/2014/main" id="{1D8DA304-6070-F3E7-462A-734BAD86FB45}"/>
                </a:ext>
              </a:extLst>
            </p:cNvPr>
            <p:cNvSpPr/>
            <p:nvPr/>
          </p:nvSpPr>
          <p:spPr>
            <a:xfrm>
              <a:off x="8847542"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49" name="Round Same Side Corner Rectangle 8">
              <a:extLst>
                <a:ext uri="{FF2B5EF4-FFF2-40B4-BE49-F238E27FC236}">
                  <a16:creationId xmlns:a16="http://schemas.microsoft.com/office/drawing/2014/main" id="{C6EBDD73-D3FC-A8C9-89FA-0FE5D7F23AA5}"/>
                </a:ext>
              </a:extLst>
            </p:cNvPr>
            <p:cNvSpPr/>
            <p:nvPr/>
          </p:nvSpPr>
          <p:spPr>
            <a:xfrm>
              <a:off x="9206554"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0" name="Round Same Side Corner Rectangle 8">
              <a:extLst>
                <a:ext uri="{FF2B5EF4-FFF2-40B4-BE49-F238E27FC236}">
                  <a16:creationId xmlns:a16="http://schemas.microsoft.com/office/drawing/2014/main" id="{B0A4AB5B-F3FA-71E5-25B5-CCF382007754}"/>
                </a:ext>
              </a:extLst>
            </p:cNvPr>
            <p:cNvSpPr/>
            <p:nvPr/>
          </p:nvSpPr>
          <p:spPr>
            <a:xfrm>
              <a:off x="9565565"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1" name="Round Same Side Corner Rectangle 8">
              <a:extLst>
                <a:ext uri="{FF2B5EF4-FFF2-40B4-BE49-F238E27FC236}">
                  <a16:creationId xmlns:a16="http://schemas.microsoft.com/office/drawing/2014/main" id="{75B654C4-102C-62CC-8216-B4EE0B0ADCF3}"/>
                </a:ext>
              </a:extLst>
            </p:cNvPr>
            <p:cNvSpPr/>
            <p:nvPr/>
          </p:nvSpPr>
          <p:spPr>
            <a:xfrm>
              <a:off x="9924568"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2" name="Round Same Side Corner Rectangle 8">
              <a:extLst>
                <a:ext uri="{FF2B5EF4-FFF2-40B4-BE49-F238E27FC236}">
                  <a16:creationId xmlns:a16="http://schemas.microsoft.com/office/drawing/2014/main" id="{48AC61BB-E0E2-3807-90FB-B044CA1F14E3}"/>
                </a:ext>
              </a:extLst>
            </p:cNvPr>
            <p:cNvSpPr/>
            <p:nvPr/>
          </p:nvSpPr>
          <p:spPr>
            <a:xfrm>
              <a:off x="10283580"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3" name="Round Same Side Corner Rectangle 8">
              <a:extLst>
                <a:ext uri="{FF2B5EF4-FFF2-40B4-BE49-F238E27FC236}">
                  <a16:creationId xmlns:a16="http://schemas.microsoft.com/office/drawing/2014/main" id="{79A265B5-3964-A1AA-2623-C5E7BFCFA6CE}"/>
                </a:ext>
              </a:extLst>
            </p:cNvPr>
            <p:cNvSpPr/>
            <p:nvPr/>
          </p:nvSpPr>
          <p:spPr>
            <a:xfrm>
              <a:off x="10642591"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4" name="Round Same Side Corner Rectangle 8">
              <a:extLst>
                <a:ext uri="{FF2B5EF4-FFF2-40B4-BE49-F238E27FC236}">
                  <a16:creationId xmlns:a16="http://schemas.microsoft.com/office/drawing/2014/main" id="{6ED30C79-3CAF-D922-84AB-BF5E0ECAAC37}"/>
                </a:ext>
              </a:extLst>
            </p:cNvPr>
            <p:cNvSpPr/>
            <p:nvPr/>
          </p:nvSpPr>
          <p:spPr>
            <a:xfrm>
              <a:off x="11001603" y="5026292"/>
              <a:ext cx="251304" cy="661870"/>
            </a:xfrm>
            <a:custGeom>
              <a:avLst/>
              <a:gdLst>
                <a:gd name="f0" fmla="val 10800000"/>
                <a:gd name="f1" fmla="val 5400000"/>
                <a:gd name="f2" fmla="val 180"/>
                <a:gd name="f3" fmla="val w"/>
                <a:gd name="f4" fmla="val h"/>
                <a:gd name="f5" fmla="val 0"/>
                <a:gd name="f6" fmla="val 1489775"/>
                <a:gd name="f7" fmla="val 3923699"/>
                <a:gd name="f8" fmla="val 280204"/>
                <a:gd name="f9" fmla="val 750754"/>
                <a:gd name="f10" fmla="val 1209570"/>
                <a:gd name="f11" fmla="val 1364322"/>
                <a:gd name="f12" fmla="val 1489774"/>
                <a:gd name="f13" fmla="val 876206"/>
                <a:gd name="f14" fmla="val 1030958"/>
                <a:gd name="f15" fmla="val 1293518"/>
                <a:gd name="f16" fmla="val 2063902"/>
                <a:gd name="f17" fmla="val 2143440"/>
                <a:gd name="f18" fmla="val 1425297"/>
                <a:gd name="f19" fmla="val 2207918"/>
                <a:gd name="f20" fmla="val 1345759"/>
                <a:gd name="f21" fmla="val 1266221"/>
                <a:gd name="f22" fmla="val 1201743"/>
                <a:gd name="f23" fmla="val 1390678"/>
                <a:gd name="f24" fmla="val 1158887"/>
                <a:gd name="f25" fmla="val 1156542"/>
                <a:gd name="f26" fmla="val 2175018"/>
                <a:gd name="f27" fmla="val 1154198"/>
                <a:gd name="f28" fmla="val 2959359"/>
                <a:gd name="f29" fmla="val 1151853"/>
                <a:gd name="f30" fmla="val 3743699"/>
                <a:gd name="f31" fmla="val 3843110"/>
                <a:gd name="f32" fmla="val 1071264"/>
                <a:gd name="f33" fmla="val 971853"/>
                <a:gd name="f34" fmla="val 872442"/>
                <a:gd name="f35" fmla="val 791853"/>
                <a:gd name="f36" fmla="val 2305078"/>
                <a:gd name="f37" fmla="val 683854"/>
                <a:gd name="f38" fmla="val 3743698"/>
                <a:gd name="f39" fmla="val 3843109"/>
                <a:gd name="f40" fmla="val 603265"/>
                <a:gd name="f41" fmla="val 3923698"/>
                <a:gd name="f42" fmla="val 503854"/>
                <a:gd name="f43" fmla="val 404443"/>
                <a:gd name="f44" fmla="val 323854"/>
                <a:gd name="f45" fmla="val 326198"/>
                <a:gd name="f46" fmla="val 2959358"/>
                <a:gd name="f47" fmla="val 328543"/>
                <a:gd name="f48" fmla="val 330887"/>
                <a:gd name="f49" fmla="val 288033"/>
                <a:gd name="f50" fmla="val 223555"/>
                <a:gd name="f51" fmla="val 144017"/>
                <a:gd name="f52" fmla="val 64479"/>
                <a:gd name="f53" fmla="val 1"/>
                <a:gd name="f54" fmla="val 125452"/>
                <a:gd name="f55" fmla="val 744888"/>
                <a:gd name="f56" fmla="val 931180"/>
                <a:gd name="f57" fmla="val 1082199"/>
                <a:gd name="f58" fmla="val 151019"/>
                <a:gd name="f59" fmla="val 337311"/>
                <a:gd name="f60" fmla="val 523603"/>
                <a:gd name="f61" fmla="val 674622"/>
                <a:gd name="f62" fmla="val 558596"/>
                <a:gd name="f63" fmla="val 407577"/>
                <a:gd name="f64" fmla="+- 0 0 -90"/>
                <a:gd name="f65" fmla="*/ f3 1 1489775"/>
                <a:gd name="f66" fmla="*/ f4 1 3923699"/>
                <a:gd name="f67" fmla="val f5"/>
                <a:gd name="f68" fmla="val f6"/>
                <a:gd name="f69" fmla="val f7"/>
                <a:gd name="f70" fmla="*/ f64 f0 1"/>
                <a:gd name="f71" fmla="+- f69 0 f67"/>
                <a:gd name="f72" fmla="+- f68 0 f67"/>
                <a:gd name="f73" fmla="*/ f70 1 f2"/>
                <a:gd name="f74" fmla="*/ f72 1 1489775"/>
                <a:gd name="f75" fmla="*/ f71 1 3923699"/>
                <a:gd name="f76" fmla="*/ 280204 f72 1"/>
                <a:gd name="f77" fmla="*/ 750754 f71 1"/>
                <a:gd name="f78" fmla="*/ 1209570 f72 1"/>
                <a:gd name="f79" fmla="*/ 1489774 f72 1"/>
                <a:gd name="f80" fmla="*/ 1030958 f71 1"/>
                <a:gd name="f81" fmla="*/ 1293518 f71 1"/>
                <a:gd name="f82" fmla="*/ 1489775 f72 1"/>
                <a:gd name="f83" fmla="*/ 2063902 f71 1"/>
                <a:gd name="f84" fmla="*/ 1345759 f72 1"/>
                <a:gd name="f85" fmla="*/ 2207918 f71 1"/>
                <a:gd name="f86" fmla="*/ 1201743 f72 1"/>
                <a:gd name="f87" fmla="*/ 1390678 f71 1"/>
                <a:gd name="f88" fmla="*/ 1158887 f72 1"/>
                <a:gd name="f89" fmla="*/ 1151853 f72 1"/>
                <a:gd name="f90" fmla="*/ 3743699 f71 1"/>
                <a:gd name="f91" fmla="*/ 971853 f72 1"/>
                <a:gd name="f92" fmla="*/ 3923699 f71 1"/>
                <a:gd name="f93" fmla="*/ 791853 f72 1"/>
                <a:gd name="f94" fmla="*/ 2305078 f71 1"/>
                <a:gd name="f95" fmla="*/ 683854 f72 1"/>
                <a:gd name="f96" fmla="*/ 3743698 f71 1"/>
                <a:gd name="f97" fmla="*/ 503854 f72 1"/>
                <a:gd name="f98" fmla="*/ 3923698 f71 1"/>
                <a:gd name="f99" fmla="*/ 323854 f72 1"/>
                <a:gd name="f100" fmla="*/ 330887 f72 1"/>
                <a:gd name="f101" fmla="*/ 288033 f72 1"/>
                <a:gd name="f102" fmla="*/ 144017 f72 1"/>
                <a:gd name="f103" fmla="*/ 1 f72 1"/>
                <a:gd name="f104" fmla="*/ 0 f72 1"/>
                <a:gd name="f105" fmla="*/ 744888 f72 1"/>
                <a:gd name="f106" fmla="*/ 0 f71 1"/>
                <a:gd name="f107" fmla="*/ 1082199 f72 1"/>
                <a:gd name="f108" fmla="*/ 337311 f71 1"/>
                <a:gd name="f109" fmla="*/ 674622 f71 1"/>
                <a:gd name="f110" fmla="*/ 407577 f72 1"/>
                <a:gd name="f111" fmla="+- f73 0 f1"/>
                <a:gd name="f112" fmla="*/ f76 1 1489775"/>
                <a:gd name="f113" fmla="*/ f77 1 3923699"/>
                <a:gd name="f114" fmla="*/ f78 1 1489775"/>
                <a:gd name="f115" fmla="*/ f79 1 1489775"/>
                <a:gd name="f116" fmla="*/ f80 1 3923699"/>
                <a:gd name="f117" fmla="*/ f81 1 3923699"/>
                <a:gd name="f118" fmla="*/ f82 1 1489775"/>
                <a:gd name="f119" fmla="*/ f83 1 3923699"/>
                <a:gd name="f120" fmla="*/ f84 1 1489775"/>
                <a:gd name="f121" fmla="*/ f85 1 3923699"/>
                <a:gd name="f122" fmla="*/ f86 1 1489775"/>
                <a:gd name="f123" fmla="*/ f87 1 3923699"/>
                <a:gd name="f124" fmla="*/ f88 1 1489775"/>
                <a:gd name="f125" fmla="*/ f89 1 1489775"/>
                <a:gd name="f126" fmla="*/ f90 1 3923699"/>
                <a:gd name="f127" fmla="*/ f91 1 1489775"/>
                <a:gd name="f128" fmla="*/ f92 1 3923699"/>
                <a:gd name="f129" fmla="*/ f93 1 1489775"/>
                <a:gd name="f130" fmla="*/ f94 1 3923699"/>
                <a:gd name="f131" fmla="*/ f95 1 1489775"/>
                <a:gd name="f132" fmla="*/ f96 1 3923699"/>
                <a:gd name="f133" fmla="*/ f97 1 1489775"/>
                <a:gd name="f134" fmla="*/ f98 1 3923699"/>
                <a:gd name="f135" fmla="*/ f99 1 1489775"/>
                <a:gd name="f136" fmla="*/ f100 1 1489775"/>
                <a:gd name="f137" fmla="*/ f101 1 1489775"/>
                <a:gd name="f138" fmla="*/ f102 1 1489775"/>
                <a:gd name="f139" fmla="*/ f103 1 1489775"/>
                <a:gd name="f140" fmla="*/ f104 1 1489775"/>
                <a:gd name="f141" fmla="*/ f105 1 1489775"/>
                <a:gd name="f142" fmla="*/ f106 1 3923699"/>
                <a:gd name="f143" fmla="*/ f107 1 1489775"/>
                <a:gd name="f144" fmla="*/ f108 1 3923699"/>
                <a:gd name="f145" fmla="*/ f109 1 3923699"/>
                <a:gd name="f146" fmla="*/ f110 1 1489775"/>
                <a:gd name="f147" fmla="*/ f67 1 f74"/>
                <a:gd name="f148" fmla="*/ f68 1 f74"/>
                <a:gd name="f149" fmla="*/ f67 1 f75"/>
                <a:gd name="f150" fmla="*/ f69 1 f75"/>
                <a:gd name="f151" fmla="*/ f112 1 f74"/>
                <a:gd name="f152" fmla="*/ f113 1 f75"/>
                <a:gd name="f153" fmla="*/ f114 1 f74"/>
                <a:gd name="f154" fmla="*/ f115 1 f74"/>
                <a:gd name="f155" fmla="*/ f116 1 f75"/>
                <a:gd name="f156" fmla="*/ f117 1 f75"/>
                <a:gd name="f157" fmla="*/ f118 1 f74"/>
                <a:gd name="f158" fmla="*/ f119 1 f75"/>
                <a:gd name="f159" fmla="*/ f120 1 f74"/>
                <a:gd name="f160" fmla="*/ f121 1 f75"/>
                <a:gd name="f161" fmla="*/ f122 1 f74"/>
                <a:gd name="f162" fmla="*/ f123 1 f75"/>
                <a:gd name="f163" fmla="*/ f124 1 f74"/>
                <a:gd name="f164" fmla="*/ f125 1 f74"/>
                <a:gd name="f165" fmla="*/ f126 1 f75"/>
                <a:gd name="f166" fmla="*/ f127 1 f74"/>
                <a:gd name="f167" fmla="*/ f128 1 f75"/>
                <a:gd name="f168" fmla="*/ f129 1 f74"/>
                <a:gd name="f169" fmla="*/ f130 1 f75"/>
                <a:gd name="f170" fmla="*/ f131 1 f74"/>
                <a:gd name="f171" fmla="*/ f132 1 f75"/>
                <a:gd name="f172" fmla="*/ f133 1 f74"/>
                <a:gd name="f173" fmla="*/ f134 1 f75"/>
                <a:gd name="f174" fmla="*/ f135 1 f74"/>
                <a:gd name="f175" fmla="*/ f136 1 f74"/>
                <a:gd name="f176" fmla="*/ f137 1 f74"/>
                <a:gd name="f177" fmla="*/ f138 1 f74"/>
                <a:gd name="f178" fmla="*/ f139 1 f74"/>
                <a:gd name="f179" fmla="*/ f140 1 f74"/>
                <a:gd name="f180" fmla="*/ f141 1 f74"/>
                <a:gd name="f181" fmla="*/ f142 1 f75"/>
                <a:gd name="f182" fmla="*/ f143 1 f74"/>
                <a:gd name="f183" fmla="*/ f144 1 f75"/>
                <a:gd name="f184" fmla="*/ f145 1 f75"/>
                <a:gd name="f185" fmla="*/ f146 1 f74"/>
                <a:gd name="f186" fmla="*/ f147 f65 1"/>
                <a:gd name="f187" fmla="*/ f148 f65 1"/>
                <a:gd name="f188" fmla="*/ f150 f66 1"/>
                <a:gd name="f189" fmla="*/ f149 f66 1"/>
                <a:gd name="f190" fmla="*/ f151 f65 1"/>
                <a:gd name="f191" fmla="*/ f152 f66 1"/>
                <a:gd name="f192" fmla="*/ f153 f65 1"/>
                <a:gd name="f193" fmla="*/ f154 f65 1"/>
                <a:gd name="f194" fmla="*/ f155 f66 1"/>
                <a:gd name="f195" fmla="*/ f156 f66 1"/>
                <a:gd name="f196" fmla="*/ f157 f65 1"/>
                <a:gd name="f197" fmla="*/ f158 f66 1"/>
                <a:gd name="f198" fmla="*/ f159 f65 1"/>
                <a:gd name="f199" fmla="*/ f160 f66 1"/>
                <a:gd name="f200" fmla="*/ f161 f65 1"/>
                <a:gd name="f201" fmla="*/ f162 f66 1"/>
                <a:gd name="f202" fmla="*/ f163 f65 1"/>
                <a:gd name="f203" fmla="*/ f164 f65 1"/>
                <a:gd name="f204" fmla="*/ f165 f66 1"/>
                <a:gd name="f205" fmla="*/ f166 f65 1"/>
                <a:gd name="f206" fmla="*/ f167 f66 1"/>
                <a:gd name="f207" fmla="*/ f168 f65 1"/>
                <a:gd name="f208" fmla="*/ f169 f66 1"/>
                <a:gd name="f209" fmla="*/ f170 f65 1"/>
                <a:gd name="f210" fmla="*/ f171 f66 1"/>
                <a:gd name="f211" fmla="*/ f172 f65 1"/>
                <a:gd name="f212" fmla="*/ f173 f66 1"/>
                <a:gd name="f213" fmla="*/ f174 f65 1"/>
                <a:gd name="f214" fmla="*/ f175 f65 1"/>
                <a:gd name="f215" fmla="*/ f176 f65 1"/>
                <a:gd name="f216" fmla="*/ f177 f65 1"/>
                <a:gd name="f217" fmla="*/ f178 f65 1"/>
                <a:gd name="f218" fmla="*/ f179 f65 1"/>
                <a:gd name="f219" fmla="*/ f180 f65 1"/>
                <a:gd name="f220" fmla="*/ f181 f66 1"/>
                <a:gd name="f221" fmla="*/ f182 f65 1"/>
                <a:gd name="f222" fmla="*/ f183 f66 1"/>
                <a:gd name="f223" fmla="*/ f184 f66 1"/>
                <a:gd name="f224" fmla="*/ f185 f65 1"/>
              </a:gdLst>
              <a:ahLst/>
              <a:cxnLst>
                <a:cxn ang="3cd4">
                  <a:pos x="hc" y="t"/>
                </a:cxn>
                <a:cxn ang="0">
                  <a:pos x="r" y="vc"/>
                </a:cxn>
                <a:cxn ang="cd4">
                  <a:pos x="hc" y="b"/>
                </a:cxn>
                <a:cxn ang="cd2">
                  <a:pos x="l" y="vc"/>
                </a:cxn>
                <a:cxn ang="f111">
                  <a:pos x="f190" y="f191"/>
                </a:cxn>
                <a:cxn ang="f111">
                  <a:pos x="f192" y="f191"/>
                </a:cxn>
                <a:cxn ang="f111">
                  <a:pos x="f193" y="f194"/>
                </a:cxn>
                <a:cxn ang="f111">
                  <a:pos x="f193" y="f195"/>
                </a:cxn>
                <a:cxn ang="f111">
                  <a:pos x="f196" y="f195"/>
                </a:cxn>
                <a:cxn ang="f111">
                  <a:pos x="f196" y="f197"/>
                </a:cxn>
                <a:cxn ang="f111">
                  <a:pos x="f198" y="f199"/>
                </a:cxn>
                <a:cxn ang="f111">
                  <a:pos x="f200" y="f197"/>
                </a:cxn>
                <a:cxn ang="f111">
                  <a:pos x="f200" y="f201"/>
                </a:cxn>
                <a:cxn ang="f111">
                  <a:pos x="f202" y="f201"/>
                </a:cxn>
                <a:cxn ang="f111">
                  <a:pos x="f203" y="f204"/>
                </a:cxn>
                <a:cxn ang="f111">
                  <a:pos x="f205" y="f206"/>
                </a:cxn>
                <a:cxn ang="f111">
                  <a:pos x="f207" y="f204"/>
                </a:cxn>
                <a:cxn ang="f111">
                  <a:pos x="f207" y="f208"/>
                </a:cxn>
                <a:cxn ang="f111">
                  <a:pos x="f209" y="f208"/>
                </a:cxn>
                <a:cxn ang="f111">
                  <a:pos x="f209" y="f210"/>
                </a:cxn>
                <a:cxn ang="f111">
                  <a:pos x="f211" y="f212"/>
                </a:cxn>
                <a:cxn ang="f111">
                  <a:pos x="f213" y="f210"/>
                </a:cxn>
                <a:cxn ang="f111">
                  <a:pos x="f214" y="f201"/>
                </a:cxn>
                <a:cxn ang="f111">
                  <a:pos x="f215" y="f201"/>
                </a:cxn>
                <a:cxn ang="f111">
                  <a:pos x="f215" y="f197"/>
                </a:cxn>
                <a:cxn ang="f111">
                  <a:pos x="f216" y="f199"/>
                </a:cxn>
                <a:cxn ang="f111">
                  <a:pos x="f217" y="f197"/>
                </a:cxn>
                <a:cxn ang="f111">
                  <a:pos x="f217" y="f201"/>
                </a:cxn>
                <a:cxn ang="f111">
                  <a:pos x="f218" y="f201"/>
                </a:cxn>
                <a:cxn ang="f111">
                  <a:pos x="f218" y="f194"/>
                </a:cxn>
                <a:cxn ang="f111">
                  <a:pos x="f190" y="f191"/>
                </a:cxn>
                <a:cxn ang="f111">
                  <a:pos x="f219" y="f220"/>
                </a:cxn>
                <a:cxn ang="f111">
                  <a:pos x="f221" y="f222"/>
                </a:cxn>
                <a:cxn ang="f111">
                  <a:pos x="f219" y="f223"/>
                </a:cxn>
                <a:cxn ang="f111">
                  <a:pos x="f224" y="f222"/>
                </a:cxn>
                <a:cxn ang="f111">
                  <a:pos x="f219" y="f220"/>
                </a:cxn>
              </a:cxnLst>
              <a:rect l="f186" t="f189" r="f187" b="f188"/>
              <a:pathLst>
                <a:path w="1489775" h="3923699">
                  <a:moveTo>
                    <a:pt x="f8" y="f9"/>
                  </a:moveTo>
                  <a:lnTo>
                    <a:pt x="f10" y="f9"/>
                  </a:lnTo>
                  <a:cubicBezTo>
                    <a:pt x="f11" y="f9"/>
                    <a:pt x="f12" y="f13"/>
                    <a:pt x="f12" y="f14"/>
                  </a:cubicBezTo>
                  <a:lnTo>
                    <a:pt x="f12" y="f15"/>
                  </a:lnTo>
                  <a:lnTo>
                    <a:pt x="f6" y="f15"/>
                  </a:lnTo>
                  <a:lnTo>
                    <a:pt x="f6" y="f16"/>
                  </a:lnTo>
                  <a:cubicBezTo>
                    <a:pt x="f6" y="f17"/>
                    <a:pt x="f18" y="f19"/>
                    <a:pt x="f20" y="f19"/>
                  </a:cubicBezTo>
                  <a:cubicBezTo>
                    <a:pt x="f21" y="f19"/>
                    <a:pt x="f22" y="f17"/>
                    <a:pt x="f22" y="f16"/>
                  </a:cubicBezTo>
                  <a:lnTo>
                    <a:pt x="f22" y="f23"/>
                  </a:lnTo>
                  <a:lnTo>
                    <a:pt x="f24" y="f23"/>
                  </a:lnTo>
                  <a:cubicBezTo>
                    <a:pt x="f25" y="f26"/>
                    <a:pt x="f27" y="f28"/>
                    <a:pt x="f29" y="f30"/>
                  </a:cubicBezTo>
                  <a:cubicBezTo>
                    <a:pt x="f29" y="f31"/>
                    <a:pt x="f32" y="f7"/>
                    <a:pt x="f33" y="f7"/>
                  </a:cubicBezTo>
                  <a:cubicBezTo>
                    <a:pt x="f34" y="f7"/>
                    <a:pt x="f35" y="f31"/>
                    <a:pt x="f35" y="f30"/>
                  </a:cubicBezTo>
                  <a:lnTo>
                    <a:pt x="f35" y="f36"/>
                  </a:lnTo>
                  <a:lnTo>
                    <a:pt x="f37" y="f36"/>
                  </a:lnTo>
                  <a:lnTo>
                    <a:pt x="f37" y="f38"/>
                  </a:lnTo>
                  <a:cubicBezTo>
                    <a:pt x="f37" y="f39"/>
                    <a:pt x="f40" y="f41"/>
                    <a:pt x="f42" y="f41"/>
                  </a:cubicBezTo>
                  <a:cubicBezTo>
                    <a:pt x="f43" y="f41"/>
                    <a:pt x="f44" y="f39"/>
                    <a:pt x="f44" y="f38"/>
                  </a:cubicBezTo>
                  <a:cubicBezTo>
                    <a:pt x="f45" y="f46"/>
                    <a:pt x="f47" y="f26"/>
                    <a:pt x="f48" y="f23"/>
                  </a:cubicBezTo>
                  <a:lnTo>
                    <a:pt x="f49" y="f23"/>
                  </a:lnTo>
                  <a:lnTo>
                    <a:pt x="f49" y="f16"/>
                  </a:lnTo>
                  <a:cubicBezTo>
                    <a:pt x="f49" y="f17"/>
                    <a:pt x="f50" y="f19"/>
                    <a:pt x="f51" y="f19"/>
                  </a:cubicBezTo>
                  <a:cubicBezTo>
                    <a:pt x="f52" y="f19"/>
                    <a:pt x="f53" y="f17"/>
                    <a:pt x="f53" y="f16"/>
                  </a:cubicBezTo>
                  <a:lnTo>
                    <a:pt x="f53" y="f23"/>
                  </a:lnTo>
                  <a:lnTo>
                    <a:pt x="f5" y="f23"/>
                  </a:lnTo>
                  <a:lnTo>
                    <a:pt x="f5" y="f14"/>
                  </a:lnTo>
                  <a:cubicBezTo>
                    <a:pt x="f5" y="f13"/>
                    <a:pt x="f54" y="f9"/>
                    <a:pt x="f8" y="f9"/>
                  </a:cubicBezTo>
                  <a:close/>
                  <a:moveTo>
                    <a:pt x="f55" y="f5"/>
                  </a:moveTo>
                  <a:cubicBezTo>
                    <a:pt x="f56" y="f5"/>
                    <a:pt x="f57" y="f58"/>
                    <a:pt x="f57" y="f59"/>
                  </a:cubicBezTo>
                  <a:cubicBezTo>
                    <a:pt x="f57" y="f60"/>
                    <a:pt x="f56" y="f61"/>
                    <a:pt x="f55" y="f61"/>
                  </a:cubicBezTo>
                  <a:cubicBezTo>
                    <a:pt x="f62" y="f61"/>
                    <a:pt x="f63" y="f60"/>
                    <a:pt x="f63" y="f59"/>
                  </a:cubicBezTo>
                  <a:cubicBezTo>
                    <a:pt x="f63" y="f58"/>
                    <a:pt x="f62" y="f5"/>
                    <a:pt x="f55" y="f5"/>
                  </a:cubicBezTo>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grpSp>
      <p:grpSp>
        <p:nvGrpSpPr>
          <p:cNvPr id="55" name="Group 1">
            <a:extLst>
              <a:ext uri="{FF2B5EF4-FFF2-40B4-BE49-F238E27FC236}">
                <a16:creationId xmlns:a16="http://schemas.microsoft.com/office/drawing/2014/main" id="{1E305E49-385F-8611-9DDB-048F76118A11}"/>
              </a:ext>
            </a:extLst>
          </p:cNvPr>
          <p:cNvGrpSpPr/>
          <p:nvPr/>
        </p:nvGrpSpPr>
        <p:grpSpPr>
          <a:xfrm>
            <a:off x="7739600" y="3412019"/>
            <a:ext cx="3544214" cy="667978"/>
            <a:chOff x="7739600" y="3412019"/>
            <a:chExt cx="3544214" cy="667978"/>
          </a:xfrm>
        </p:grpSpPr>
        <p:sp>
          <p:nvSpPr>
            <p:cNvPr id="56" name="Round Same Side Corner Rectangle 20">
              <a:extLst>
                <a:ext uri="{FF2B5EF4-FFF2-40B4-BE49-F238E27FC236}">
                  <a16:creationId xmlns:a16="http://schemas.microsoft.com/office/drawing/2014/main" id="{A7E12455-2761-A62D-A6F1-0F1623E6E1B3}"/>
                </a:ext>
              </a:extLst>
            </p:cNvPr>
            <p:cNvSpPr/>
            <p:nvPr/>
          </p:nvSpPr>
          <p:spPr>
            <a:xfrm rot="10799991">
              <a:off x="7739600"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7" name="Round Same Side Corner Rectangle 20">
              <a:extLst>
                <a:ext uri="{FF2B5EF4-FFF2-40B4-BE49-F238E27FC236}">
                  <a16:creationId xmlns:a16="http://schemas.microsoft.com/office/drawing/2014/main" id="{F4825A8E-20DB-0728-0C32-9990A19DEC47}"/>
                </a:ext>
              </a:extLst>
            </p:cNvPr>
            <p:cNvSpPr/>
            <p:nvPr/>
          </p:nvSpPr>
          <p:spPr>
            <a:xfrm rot="10799991">
              <a:off x="8098602"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8" name="Round Same Side Corner Rectangle 20">
              <a:extLst>
                <a:ext uri="{FF2B5EF4-FFF2-40B4-BE49-F238E27FC236}">
                  <a16:creationId xmlns:a16="http://schemas.microsoft.com/office/drawing/2014/main" id="{F449D493-183E-728B-5E55-33A26E123996}"/>
                </a:ext>
              </a:extLst>
            </p:cNvPr>
            <p:cNvSpPr/>
            <p:nvPr/>
          </p:nvSpPr>
          <p:spPr>
            <a:xfrm rot="10799991">
              <a:off x="8457614"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9" name="Round Same Side Corner Rectangle 20">
              <a:extLst>
                <a:ext uri="{FF2B5EF4-FFF2-40B4-BE49-F238E27FC236}">
                  <a16:creationId xmlns:a16="http://schemas.microsoft.com/office/drawing/2014/main" id="{00365983-24B5-C2FA-FCFA-D32775CD60E5}"/>
                </a:ext>
              </a:extLst>
            </p:cNvPr>
            <p:cNvSpPr/>
            <p:nvPr/>
          </p:nvSpPr>
          <p:spPr>
            <a:xfrm rot="10799991">
              <a:off x="8816626"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60" name="Round Same Side Corner Rectangle 20">
              <a:extLst>
                <a:ext uri="{FF2B5EF4-FFF2-40B4-BE49-F238E27FC236}">
                  <a16:creationId xmlns:a16="http://schemas.microsoft.com/office/drawing/2014/main" id="{34124131-808C-14DD-CA83-CE9666E7F69F}"/>
                </a:ext>
              </a:extLst>
            </p:cNvPr>
            <p:cNvSpPr/>
            <p:nvPr/>
          </p:nvSpPr>
          <p:spPr>
            <a:xfrm rot="10799991">
              <a:off x="9175628"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61" name="Round Same Side Corner Rectangle 20">
              <a:extLst>
                <a:ext uri="{FF2B5EF4-FFF2-40B4-BE49-F238E27FC236}">
                  <a16:creationId xmlns:a16="http://schemas.microsoft.com/office/drawing/2014/main" id="{6B052050-8E08-29A1-DE29-9A6A8A4835BD}"/>
                </a:ext>
              </a:extLst>
            </p:cNvPr>
            <p:cNvSpPr/>
            <p:nvPr/>
          </p:nvSpPr>
          <p:spPr>
            <a:xfrm rot="10799991">
              <a:off x="9534640"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62" name="Round Same Side Corner Rectangle 20">
              <a:extLst>
                <a:ext uri="{FF2B5EF4-FFF2-40B4-BE49-F238E27FC236}">
                  <a16:creationId xmlns:a16="http://schemas.microsoft.com/office/drawing/2014/main" id="{AA700BC9-7D1E-6E3E-6947-5124A3F62EDC}"/>
                </a:ext>
              </a:extLst>
            </p:cNvPr>
            <p:cNvSpPr/>
            <p:nvPr/>
          </p:nvSpPr>
          <p:spPr>
            <a:xfrm rot="10799991">
              <a:off x="9893652"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63" name="Round Same Side Corner Rectangle 20">
              <a:extLst>
                <a:ext uri="{FF2B5EF4-FFF2-40B4-BE49-F238E27FC236}">
                  <a16:creationId xmlns:a16="http://schemas.microsoft.com/office/drawing/2014/main" id="{E0967C33-EBC4-C31E-6294-6519BF98007A}"/>
                </a:ext>
              </a:extLst>
            </p:cNvPr>
            <p:cNvSpPr/>
            <p:nvPr/>
          </p:nvSpPr>
          <p:spPr>
            <a:xfrm rot="10799991">
              <a:off x="10252663"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64" name="Round Same Side Corner Rectangle 20">
              <a:extLst>
                <a:ext uri="{FF2B5EF4-FFF2-40B4-BE49-F238E27FC236}">
                  <a16:creationId xmlns:a16="http://schemas.microsoft.com/office/drawing/2014/main" id="{11A2912E-1D09-EEA2-6245-9E4AAEE2E8FC}"/>
                </a:ext>
              </a:extLst>
            </p:cNvPr>
            <p:cNvSpPr/>
            <p:nvPr/>
          </p:nvSpPr>
          <p:spPr>
            <a:xfrm rot="10799991">
              <a:off x="10611666"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65" name="Round Same Side Corner Rectangle 20">
              <a:extLst>
                <a:ext uri="{FF2B5EF4-FFF2-40B4-BE49-F238E27FC236}">
                  <a16:creationId xmlns:a16="http://schemas.microsoft.com/office/drawing/2014/main" id="{3353D65A-4AC8-BE46-F0E4-283515082CD1}"/>
                </a:ext>
              </a:extLst>
            </p:cNvPr>
            <p:cNvSpPr/>
            <p:nvPr/>
          </p:nvSpPr>
          <p:spPr>
            <a:xfrm rot="10799991">
              <a:off x="10970678" y="3412019"/>
              <a:ext cx="313136" cy="667978"/>
            </a:xfrm>
            <a:custGeom>
              <a:avLst/>
              <a:gdLst>
                <a:gd name="f0" fmla="val 10800000"/>
                <a:gd name="f1" fmla="val 5400000"/>
                <a:gd name="f2" fmla="val 180"/>
                <a:gd name="f3" fmla="val w"/>
                <a:gd name="f4" fmla="val h"/>
                <a:gd name="f5" fmla="val 0"/>
                <a:gd name="f6" fmla="val 1856332"/>
                <a:gd name="f7" fmla="val 3959924"/>
                <a:gd name="f8" fmla="val 1228565"/>
                <a:gd name="f9" fmla="val 3214674"/>
                <a:gd name="f10" fmla="val 622681"/>
                <a:gd name="f11" fmla="val 495703"/>
                <a:gd name="f12" fmla="val 3202920"/>
                <a:gd name="f13" fmla="val 501057"/>
                <a:gd name="f14" fmla="val 3225622"/>
                <a:gd name="f15" fmla="val 466697"/>
                <a:gd name="f16" fmla="val 3144149"/>
                <a:gd name="f17" fmla="val 8303"/>
                <a:gd name="f18" fmla="val 1942070"/>
                <a:gd name="f19" fmla="val -16491"/>
                <a:gd name="f20" fmla="val 1877049"/>
                <a:gd name="f21" fmla="val 16118"/>
                <a:gd name="f22" fmla="val 1804239"/>
                <a:gd name="f23" fmla="val 81139"/>
                <a:gd name="f24" fmla="val 1779444"/>
                <a:gd name="f25" fmla="val 146160"/>
                <a:gd name="f26" fmla="val 1754650"/>
                <a:gd name="f27" fmla="val 218970"/>
                <a:gd name="f28" fmla="val 1787259"/>
                <a:gd name="f29" fmla="val 243764"/>
                <a:gd name="f30" fmla="val 1852280"/>
                <a:gd name="f31" fmla="val 504770"/>
                <a:gd name="f32" fmla="val 2536736"/>
                <a:gd name="f33" fmla="val 555637"/>
                <a:gd name="f34" fmla="val 226299"/>
                <a:gd name="f35" fmla="val 1210417"/>
                <a:gd name="f36" fmla="val 551784"/>
                <a:gd name="f37" fmla="val 168335"/>
                <a:gd name="f38" fmla="val 75366"/>
                <a:gd name="f39" fmla="val 627150"/>
                <a:gd name="f40" fmla="val 720119"/>
                <a:gd name="f41" fmla="val 813088"/>
                <a:gd name="f42" fmla="val 888454"/>
                <a:gd name="f43" fmla="val 968040"/>
                <a:gd name="f44" fmla="val 1043406"/>
                <a:gd name="f45" fmla="val 1136375"/>
                <a:gd name="f46" fmla="val 1229344"/>
                <a:gd name="f47" fmla="val 1304710"/>
                <a:gd name="f48" fmla="val 1631589"/>
                <a:gd name="f49" fmla="val 1302251"/>
                <a:gd name="f50" fmla="val 1351562"/>
                <a:gd name="f51" fmla="val 1612568"/>
                <a:gd name="f52" fmla="val 1637362"/>
                <a:gd name="f53" fmla="val 1710172"/>
                <a:gd name="f54" fmla="val 1775193"/>
                <a:gd name="f55" fmla="val 1840214"/>
                <a:gd name="f56" fmla="val 1872823"/>
                <a:gd name="f57" fmla="val 1848029"/>
                <a:gd name="f58" fmla="val 1389635"/>
                <a:gd name="f59" fmla="val 1348984"/>
                <a:gd name="f60" fmla="val 1356391"/>
                <a:gd name="f61" fmla="val 925623"/>
                <a:gd name="f62" fmla="val 746683"/>
                <a:gd name="f63" fmla="val 601623"/>
                <a:gd name="f64" fmla="val 3814864"/>
                <a:gd name="f65" fmla="val 3635924"/>
                <a:gd name="f66" fmla="val 3456984"/>
                <a:gd name="f67" fmla="val 3311924"/>
                <a:gd name="f68" fmla="val 1104563"/>
                <a:gd name="f69" fmla="val 1249623"/>
                <a:gd name="f70" fmla="+- 0 0 -90"/>
                <a:gd name="f71" fmla="*/ f3 1 1856332"/>
                <a:gd name="f72" fmla="*/ f4 1 3959924"/>
                <a:gd name="f73" fmla="val f5"/>
                <a:gd name="f74" fmla="val f6"/>
                <a:gd name="f75" fmla="val f7"/>
                <a:gd name="f76" fmla="*/ f70 f0 1"/>
                <a:gd name="f77" fmla="+- f75 0 f73"/>
                <a:gd name="f78" fmla="+- f74 0 f73"/>
                <a:gd name="f79" fmla="*/ f76 1 f2"/>
                <a:gd name="f80" fmla="*/ f78 1 1856332"/>
                <a:gd name="f81" fmla="*/ f77 1 3959924"/>
                <a:gd name="f82" fmla="*/ 1228565 f78 1"/>
                <a:gd name="f83" fmla="*/ 3214674 f77 1"/>
                <a:gd name="f84" fmla="*/ 622681 f78 1"/>
                <a:gd name="f85" fmla="*/ 466697 f78 1"/>
                <a:gd name="f86" fmla="*/ 3144149 f77 1"/>
                <a:gd name="f87" fmla="*/ 8303 f78 1"/>
                <a:gd name="f88" fmla="*/ 1942070 f77 1"/>
                <a:gd name="f89" fmla="*/ 81139 f78 1"/>
                <a:gd name="f90" fmla="*/ 1779444 f77 1"/>
                <a:gd name="f91" fmla="*/ 243764 f78 1"/>
                <a:gd name="f92" fmla="*/ 1852280 f77 1"/>
                <a:gd name="f93" fmla="*/ 504770 f78 1"/>
                <a:gd name="f94" fmla="*/ 2536736 f77 1"/>
                <a:gd name="f95" fmla="*/ 555637 f78 1"/>
                <a:gd name="f96" fmla="*/ 226299 f78 1"/>
                <a:gd name="f97" fmla="*/ 1210417 f77 1"/>
                <a:gd name="f98" fmla="*/ 551784 f78 1"/>
                <a:gd name="f99" fmla="*/ 168335 f77 1"/>
                <a:gd name="f100" fmla="*/ 720119 f78 1"/>
                <a:gd name="f101" fmla="*/ 0 f77 1"/>
                <a:gd name="f102" fmla="*/ 888454 f78 1"/>
                <a:gd name="f103" fmla="*/ 968040 f78 1"/>
                <a:gd name="f104" fmla="*/ 1136375 f78 1"/>
                <a:gd name="f105" fmla="*/ 1304710 f78 1"/>
                <a:gd name="f106" fmla="*/ 1631589 f78 1"/>
                <a:gd name="f107" fmla="*/ 1302251 f78 1"/>
                <a:gd name="f108" fmla="*/ 1351562 f78 1"/>
                <a:gd name="f109" fmla="*/ 1612568 f78 1"/>
                <a:gd name="f110" fmla="*/ 1775193 f78 1"/>
                <a:gd name="f111" fmla="*/ 1848029 f78 1"/>
                <a:gd name="f112" fmla="*/ 1389635 f78 1"/>
                <a:gd name="f113" fmla="*/ 925623 f78 1"/>
                <a:gd name="f114" fmla="*/ 3959924 f77 1"/>
                <a:gd name="f115" fmla="*/ 601623 f78 1"/>
                <a:gd name="f116" fmla="*/ 3635924 f77 1"/>
                <a:gd name="f117" fmla="*/ 3311924 f77 1"/>
                <a:gd name="f118" fmla="*/ 1249623 f78 1"/>
                <a:gd name="f119" fmla="+- f79 0 f1"/>
                <a:gd name="f120" fmla="*/ f82 1 1856332"/>
                <a:gd name="f121" fmla="*/ f83 1 3959924"/>
                <a:gd name="f122" fmla="*/ f84 1 1856332"/>
                <a:gd name="f123" fmla="*/ f85 1 1856332"/>
                <a:gd name="f124" fmla="*/ f86 1 3959924"/>
                <a:gd name="f125" fmla="*/ f87 1 1856332"/>
                <a:gd name="f126" fmla="*/ f88 1 3959924"/>
                <a:gd name="f127" fmla="*/ f89 1 1856332"/>
                <a:gd name="f128" fmla="*/ f90 1 3959924"/>
                <a:gd name="f129" fmla="*/ f91 1 1856332"/>
                <a:gd name="f130" fmla="*/ f92 1 3959924"/>
                <a:gd name="f131" fmla="*/ f93 1 1856332"/>
                <a:gd name="f132" fmla="*/ f94 1 3959924"/>
                <a:gd name="f133" fmla="*/ f95 1 1856332"/>
                <a:gd name="f134" fmla="*/ f96 1 1856332"/>
                <a:gd name="f135" fmla="*/ f97 1 3959924"/>
                <a:gd name="f136" fmla="*/ f98 1 1856332"/>
                <a:gd name="f137" fmla="*/ f99 1 3959924"/>
                <a:gd name="f138" fmla="*/ f100 1 1856332"/>
                <a:gd name="f139" fmla="*/ f101 1 3959924"/>
                <a:gd name="f140" fmla="*/ f102 1 1856332"/>
                <a:gd name="f141" fmla="*/ f103 1 1856332"/>
                <a:gd name="f142" fmla="*/ f104 1 1856332"/>
                <a:gd name="f143" fmla="*/ f105 1 1856332"/>
                <a:gd name="f144" fmla="*/ f106 1 1856332"/>
                <a:gd name="f145" fmla="*/ f107 1 1856332"/>
                <a:gd name="f146" fmla="*/ f108 1 1856332"/>
                <a:gd name="f147" fmla="*/ f109 1 1856332"/>
                <a:gd name="f148" fmla="*/ f110 1 1856332"/>
                <a:gd name="f149" fmla="*/ f111 1 1856332"/>
                <a:gd name="f150" fmla="*/ f112 1 1856332"/>
                <a:gd name="f151" fmla="*/ f113 1 1856332"/>
                <a:gd name="f152" fmla="*/ f114 1 3959924"/>
                <a:gd name="f153" fmla="*/ f115 1 1856332"/>
                <a:gd name="f154" fmla="*/ f116 1 3959924"/>
                <a:gd name="f155" fmla="*/ f117 1 3959924"/>
                <a:gd name="f156" fmla="*/ f118 1 1856332"/>
                <a:gd name="f157" fmla="*/ f73 1 f80"/>
                <a:gd name="f158" fmla="*/ f74 1 f80"/>
                <a:gd name="f159" fmla="*/ f73 1 f81"/>
                <a:gd name="f160" fmla="*/ f75 1 f81"/>
                <a:gd name="f161" fmla="*/ f120 1 f80"/>
                <a:gd name="f162" fmla="*/ f121 1 f81"/>
                <a:gd name="f163" fmla="*/ f122 1 f80"/>
                <a:gd name="f164" fmla="*/ f123 1 f80"/>
                <a:gd name="f165" fmla="*/ f124 1 f81"/>
                <a:gd name="f166" fmla="*/ f125 1 f80"/>
                <a:gd name="f167" fmla="*/ f126 1 f81"/>
                <a:gd name="f168" fmla="*/ f127 1 f80"/>
                <a:gd name="f169" fmla="*/ f128 1 f81"/>
                <a:gd name="f170" fmla="*/ f129 1 f80"/>
                <a:gd name="f171" fmla="*/ f130 1 f81"/>
                <a:gd name="f172" fmla="*/ f131 1 f80"/>
                <a:gd name="f173" fmla="*/ f132 1 f81"/>
                <a:gd name="f174" fmla="*/ f133 1 f80"/>
                <a:gd name="f175" fmla="*/ f134 1 f80"/>
                <a:gd name="f176" fmla="*/ f135 1 f81"/>
                <a:gd name="f177" fmla="*/ f136 1 f80"/>
                <a:gd name="f178" fmla="*/ f137 1 f81"/>
                <a:gd name="f179" fmla="*/ f138 1 f80"/>
                <a:gd name="f180" fmla="*/ f139 1 f81"/>
                <a:gd name="f181" fmla="*/ f140 1 f80"/>
                <a:gd name="f182" fmla="*/ f141 1 f80"/>
                <a:gd name="f183" fmla="*/ f142 1 f80"/>
                <a:gd name="f184" fmla="*/ f143 1 f80"/>
                <a:gd name="f185" fmla="*/ f144 1 f80"/>
                <a:gd name="f186" fmla="*/ f145 1 f80"/>
                <a:gd name="f187" fmla="*/ f146 1 f80"/>
                <a:gd name="f188" fmla="*/ f147 1 f80"/>
                <a:gd name="f189" fmla="*/ f148 1 f80"/>
                <a:gd name="f190" fmla="*/ f149 1 f80"/>
                <a:gd name="f191" fmla="*/ f150 1 f80"/>
                <a:gd name="f192" fmla="*/ f151 1 f80"/>
                <a:gd name="f193" fmla="*/ f152 1 f81"/>
                <a:gd name="f194" fmla="*/ f153 1 f80"/>
                <a:gd name="f195" fmla="*/ f154 1 f81"/>
                <a:gd name="f196" fmla="*/ f155 1 f81"/>
                <a:gd name="f197" fmla="*/ f156 1 f80"/>
                <a:gd name="f198" fmla="*/ f157 f71 1"/>
                <a:gd name="f199" fmla="*/ f158 f71 1"/>
                <a:gd name="f200" fmla="*/ f160 f72 1"/>
                <a:gd name="f201" fmla="*/ f159 f72 1"/>
                <a:gd name="f202" fmla="*/ f161 f71 1"/>
                <a:gd name="f203" fmla="*/ f162 f72 1"/>
                <a:gd name="f204" fmla="*/ f163 f71 1"/>
                <a:gd name="f205" fmla="*/ f164 f71 1"/>
                <a:gd name="f206" fmla="*/ f165 f72 1"/>
                <a:gd name="f207" fmla="*/ f166 f71 1"/>
                <a:gd name="f208" fmla="*/ f167 f72 1"/>
                <a:gd name="f209" fmla="*/ f168 f71 1"/>
                <a:gd name="f210" fmla="*/ f169 f72 1"/>
                <a:gd name="f211" fmla="*/ f170 f71 1"/>
                <a:gd name="f212" fmla="*/ f171 f72 1"/>
                <a:gd name="f213" fmla="*/ f172 f71 1"/>
                <a:gd name="f214" fmla="*/ f173 f72 1"/>
                <a:gd name="f215" fmla="*/ f174 f71 1"/>
                <a:gd name="f216" fmla="*/ f175 f71 1"/>
                <a:gd name="f217" fmla="*/ f176 f72 1"/>
                <a:gd name="f218" fmla="*/ f177 f71 1"/>
                <a:gd name="f219" fmla="*/ f178 f72 1"/>
                <a:gd name="f220" fmla="*/ f179 f71 1"/>
                <a:gd name="f221" fmla="*/ f180 f72 1"/>
                <a:gd name="f222" fmla="*/ f181 f71 1"/>
                <a:gd name="f223" fmla="*/ f182 f71 1"/>
                <a:gd name="f224" fmla="*/ f183 f71 1"/>
                <a:gd name="f225" fmla="*/ f184 f71 1"/>
                <a:gd name="f226" fmla="*/ f185 f71 1"/>
                <a:gd name="f227" fmla="*/ f186 f71 1"/>
                <a:gd name="f228" fmla="*/ f187 f71 1"/>
                <a:gd name="f229" fmla="*/ f188 f71 1"/>
                <a:gd name="f230" fmla="*/ f189 f71 1"/>
                <a:gd name="f231" fmla="*/ f190 f71 1"/>
                <a:gd name="f232" fmla="*/ f191 f71 1"/>
                <a:gd name="f233" fmla="*/ f192 f71 1"/>
                <a:gd name="f234" fmla="*/ f193 f72 1"/>
                <a:gd name="f235" fmla="*/ f194 f71 1"/>
                <a:gd name="f236" fmla="*/ f195 f72 1"/>
                <a:gd name="f237" fmla="*/ f196 f72 1"/>
                <a:gd name="f238" fmla="*/ f197 f71 1"/>
              </a:gdLst>
              <a:ahLst/>
              <a:cxnLst>
                <a:cxn ang="3cd4">
                  <a:pos x="hc" y="t"/>
                </a:cxn>
                <a:cxn ang="0">
                  <a:pos x="r" y="vc"/>
                </a:cxn>
                <a:cxn ang="cd4">
                  <a:pos x="hc" y="b"/>
                </a:cxn>
                <a:cxn ang="cd2">
                  <a:pos x="l" y="vc"/>
                </a:cxn>
                <a:cxn ang="f119">
                  <a:pos x="f202" y="f203"/>
                </a:cxn>
                <a:cxn ang="f119">
                  <a:pos x="f204" y="f203"/>
                </a:cxn>
                <a:cxn ang="f119">
                  <a:pos x="f205" y="f206"/>
                </a:cxn>
                <a:cxn ang="f119">
                  <a:pos x="f207" y="f208"/>
                </a:cxn>
                <a:cxn ang="f119">
                  <a:pos x="f209" y="f210"/>
                </a:cxn>
                <a:cxn ang="f119">
                  <a:pos x="f211" y="f212"/>
                </a:cxn>
                <a:cxn ang="f119">
                  <a:pos x="f213" y="f214"/>
                </a:cxn>
                <a:cxn ang="f119">
                  <a:pos x="f215" y="f214"/>
                </a:cxn>
                <a:cxn ang="f119">
                  <a:pos x="f216" y="f217"/>
                </a:cxn>
                <a:cxn ang="f119">
                  <a:pos x="f218" y="f217"/>
                </a:cxn>
                <a:cxn ang="f119">
                  <a:pos x="f218" y="f219"/>
                </a:cxn>
                <a:cxn ang="f119">
                  <a:pos x="f220" y="f221"/>
                </a:cxn>
                <a:cxn ang="f119">
                  <a:pos x="f222" y="f219"/>
                </a:cxn>
                <a:cxn ang="f119">
                  <a:pos x="f222" y="f217"/>
                </a:cxn>
                <a:cxn ang="f119">
                  <a:pos x="f223" y="f217"/>
                </a:cxn>
                <a:cxn ang="f119">
                  <a:pos x="f223" y="f219"/>
                </a:cxn>
                <a:cxn ang="f119">
                  <a:pos x="f224" y="f221"/>
                </a:cxn>
                <a:cxn ang="f119">
                  <a:pos x="f225" y="f219"/>
                </a:cxn>
                <a:cxn ang="f119">
                  <a:pos x="f225" y="f217"/>
                </a:cxn>
                <a:cxn ang="f119">
                  <a:pos x="f226" y="f217"/>
                </a:cxn>
                <a:cxn ang="f119">
                  <a:pos x="f227" y="f214"/>
                </a:cxn>
                <a:cxn ang="f119">
                  <a:pos x="f228" y="f214"/>
                </a:cxn>
                <a:cxn ang="f119">
                  <a:pos x="f229" y="f212"/>
                </a:cxn>
                <a:cxn ang="f119">
                  <a:pos x="f230" y="f210"/>
                </a:cxn>
                <a:cxn ang="f119">
                  <a:pos x="f231" y="f208"/>
                </a:cxn>
                <a:cxn ang="f119">
                  <a:pos x="f232" y="f206"/>
                </a:cxn>
                <a:cxn ang="f119">
                  <a:pos x="f202" y="f203"/>
                </a:cxn>
                <a:cxn ang="f119">
                  <a:pos x="f233" y="f234"/>
                </a:cxn>
                <a:cxn ang="f119">
                  <a:pos x="f235" y="f236"/>
                </a:cxn>
                <a:cxn ang="f119">
                  <a:pos x="f233" y="f237"/>
                </a:cxn>
                <a:cxn ang="f119">
                  <a:pos x="f238" y="f236"/>
                </a:cxn>
                <a:cxn ang="f119">
                  <a:pos x="f233" y="f234"/>
                </a:cxn>
              </a:cxnLst>
              <a:rect l="f198" t="f201" r="f199" b="f200"/>
              <a:pathLst>
                <a:path w="1856332" h="3959924">
                  <a:moveTo>
                    <a:pt x="f8" y="f9"/>
                  </a:moveTo>
                  <a:lnTo>
                    <a:pt x="f10" y="f9"/>
                  </a:lnTo>
                  <a:cubicBezTo>
                    <a:pt x="f11" y="f12"/>
                    <a:pt x="f13" y="f14"/>
                    <a:pt x="f15" y="f16"/>
                  </a:cubicBezTo>
                  <a:lnTo>
                    <a:pt x="f17" y="f18"/>
                  </a:lnTo>
                  <a:cubicBezTo>
                    <a:pt x="f19" y="f20"/>
                    <a:pt x="f21" y="f22"/>
                    <a:pt x="f23" y="f24"/>
                  </a:cubicBezTo>
                  <a:cubicBezTo>
                    <a:pt x="f25" y="f26"/>
                    <a:pt x="f27" y="f28"/>
                    <a:pt x="f29" y="f30"/>
                  </a:cubicBezTo>
                  <a:lnTo>
                    <a:pt x="f31" y="f32"/>
                  </a:lnTo>
                  <a:lnTo>
                    <a:pt x="f33" y="f32"/>
                  </a:lnTo>
                  <a:lnTo>
                    <a:pt x="f34" y="f35"/>
                  </a:lnTo>
                  <a:lnTo>
                    <a:pt x="f36" y="f35"/>
                  </a:lnTo>
                  <a:lnTo>
                    <a:pt x="f36" y="f37"/>
                  </a:lnTo>
                  <a:cubicBezTo>
                    <a:pt x="f36" y="f38"/>
                    <a:pt x="f39" y="f5"/>
                    <a:pt x="f40" y="f5"/>
                  </a:cubicBezTo>
                  <a:cubicBezTo>
                    <a:pt x="f41" y="f5"/>
                    <a:pt x="f42" y="f38"/>
                    <a:pt x="f42" y="f37"/>
                  </a:cubicBezTo>
                  <a:lnTo>
                    <a:pt x="f42" y="f35"/>
                  </a:lnTo>
                  <a:lnTo>
                    <a:pt x="f43" y="f35"/>
                  </a:lnTo>
                  <a:lnTo>
                    <a:pt x="f43" y="f37"/>
                  </a:lnTo>
                  <a:cubicBezTo>
                    <a:pt x="f43" y="f38"/>
                    <a:pt x="f44" y="f5"/>
                    <a:pt x="f45" y="f5"/>
                  </a:cubicBezTo>
                  <a:cubicBezTo>
                    <a:pt x="f46" y="f5"/>
                    <a:pt x="f47" y="f38"/>
                    <a:pt x="f47" y="f37"/>
                  </a:cubicBezTo>
                  <a:lnTo>
                    <a:pt x="f47" y="f35"/>
                  </a:lnTo>
                  <a:lnTo>
                    <a:pt x="f48" y="f35"/>
                  </a:lnTo>
                  <a:lnTo>
                    <a:pt x="f49" y="f32"/>
                  </a:lnTo>
                  <a:lnTo>
                    <a:pt x="f50" y="f32"/>
                  </a:lnTo>
                  <a:lnTo>
                    <a:pt x="f51" y="f30"/>
                  </a:lnTo>
                  <a:cubicBezTo>
                    <a:pt x="f52" y="f28"/>
                    <a:pt x="f53" y="f26"/>
                    <a:pt x="f54" y="f24"/>
                  </a:cubicBezTo>
                  <a:cubicBezTo>
                    <a:pt x="f55" y="f22"/>
                    <a:pt x="f56" y="f20"/>
                    <a:pt x="f57" y="f18"/>
                  </a:cubicBezTo>
                  <a:lnTo>
                    <a:pt x="f58" y="f16"/>
                  </a:lnTo>
                  <a:cubicBezTo>
                    <a:pt x="f59" y="f14"/>
                    <a:pt x="f60" y="f12"/>
                    <a:pt x="f8" y="f9"/>
                  </a:cubicBezTo>
                  <a:close/>
                  <a:moveTo>
                    <a:pt x="f61" y="f7"/>
                  </a:moveTo>
                  <a:cubicBezTo>
                    <a:pt x="f62" y="f7"/>
                    <a:pt x="f63" y="f64"/>
                    <a:pt x="f63" y="f65"/>
                  </a:cubicBezTo>
                  <a:cubicBezTo>
                    <a:pt x="f63" y="f66"/>
                    <a:pt x="f62" y="f67"/>
                    <a:pt x="f61" y="f67"/>
                  </a:cubicBezTo>
                  <a:cubicBezTo>
                    <a:pt x="f68" y="f67"/>
                    <a:pt x="f69" y="f66"/>
                    <a:pt x="f69" y="f65"/>
                  </a:cubicBezTo>
                  <a:cubicBezTo>
                    <a:pt x="f69" y="f64"/>
                    <a:pt x="f68" y="f7"/>
                    <a:pt x="f61" y="f7"/>
                  </a:cubicBezTo>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grpSp>
      <p:grpSp>
        <p:nvGrpSpPr>
          <p:cNvPr id="66" name="Group 76">
            <a:extLst>
              <a:ext uri="{FF2B5EF4-FFF2-40B4-BE49-F238E27FC236}">
                <a16:creationId xmlns:a16="http://schemas.microsoft.com/office/drawing/2014/main" id="{FD1E526B-C893-EA36-FF1A-0B525ADB8232}"/>
              </a:ext>
            </a:extLst>
          </p:cNvPr>
          <p:cNvGrpSpPr/>
          <p:nvPr/>
        </p:nvGrpSpPr>
        <p:grpSpPr>
          <a:xfrm>
            <a:off x="7739600" y="4208297"/>
            <a:ext cx="3760690" cy="738664"/>
            <a:chOff x="7739600" y="4208297"/>
            <a:chExt cx="3760690" cy="738664"/>
          </a:xfrm>
        </p:grpSpPr>
        <p:sp>
          <p:nvSpPr>
            <p:cNvPr id="67" name="TextBox 77">
              <a:extLst>
                <a:ext uri="{FF2B5EF4-FFF2-40B4-BE49-F238E27FC236}">
                  <a16:creationId xmlns:a16="http://schemas.microsoft.com/office/drawing/2014/main" id="{84190054-E537-F65D-E77B-AF06B0AE682B}"/>
                </a:ext>
              </a:extLst>
            </p:cNvPr>
            <p:cNvSpPr txBox="1"/>
            <p:nvPr/>
          </p:nvSpPr>
          <p:spPr>
            <a:xfrm>
              <a:off x="7739600" y="4300624"/>
              <a:ext cx="885002" cy="461662"/>
            </a:xfrm>
            <a:prstGeom prst="rect">
              <a:avLst/>
            </a:prstGeom>
            <a:noFill/>
            <a:ln cap="flat">
              <a:noFill/>
            </a:ln>
          </p:spPr>
          <p:txBody>
            <a:bodyPr vert="horz" wrap="square" lIns="107999" tIns="45720" rIns="107999" bIns="45720" anchor="t" anchorCtr="1"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1" i="0" u="none" strike="noStrike" kern="1200" cap="none" spc="0" baseline="0">
                  <a:solidFill>
                    <a:srgbClr val="92D050"/>
                  </a:solidFill>
                  <a:uFillTx/>
                  <a:latin typeface="Trebuchet MS"/>
                  <a:ea typeface="맑은 고딕" pitchFamily="34"/>
                  <a:cs typeface="B Nazanin" pitchFamily="2" charset="-78"/>
                </a:rPr>
                <a:t>60%</a:t>
              </a:r>
            </a:p>
          </p:txBody>
        </p:sp>
        <p:sp>
          <p:nvSpPr>
            <p:cNvPr id="68" name="TextBox 78">
              <a:extLst>
                <a:ext uri="{FF2B5EF4-FFF2-40B4-BE49-F238E27FC236}">
                  <a16:creationId xmlns:a16="http://schemas.microsoft.com/office/drawing/2014/main" id="{482D7962-D90F-7CD0-B4B3-BA631BE5E393}"/>
                </a:ext>
              </a:extLst>
            </p:cNvPr>
            <p:cNvSpPr txBox="1"/>
            <p:nvPr/>
          </p:nvSpPr>
          <p:spPr>
            <a:xfrm>
              <a:off x="8488540" y="4208297"/>
              <a:ext cx="3011750" cy="738664"/>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404040"/>
                </a:solidFill>
                <a:uFillTx/>
                <a:latin typeface="Trebuchet MS"/>
                <a:ea typeface="맑은 고딕" pitchFamily="34"/>
                <a:cs typeface="B Nazanin" pitchFamily="2" charset="-78"/>
              </a:endParaRPr>
            </a:p>
          </p:txBody>
        </p:sp>
      </p:grpSp>
      <p:grpSp>
        <p:nvGrpSpPr>
          <p:cNvPr id="69" name="Group 79">
            <a:extLst>
              <a:ext uri="{FF2B5EF4-FFF2-40B4-BE49-F238E27FC236}">
                <a16:creationId xmlns:a16="http://schemas.microsoft.com/office/drawing/2014/main" id="{F8DA3014-E085-8B50-3B67-FED747120973}"/>
              </a:ext>
            </a:extLst>
          </p:cNvPr>
          <p:cNvGrpSpPr/>
          <p:nvPr/>
        </p:nvGrpSpPr>
        <p:grpSpPr>
          <a:xfrm>
            <a:off x="7785311" y="5819506"/>
            <a:ext cx="3760689" cy="646334"/>
            <a:chOff x="7785311" y="5819506"/>
            <a:chExt cx="3760689" cy="646334"/>
          </a:xfrm>
        </p:grpSpPr>
        <p:sp>
          <p:nvSpPr>
            <p:cNvPr id="70" name="TextBox 80">
              <a:extLst>
                <a:ext uri="{FF2B5EF4-FFF2-40B4-BE49-F238E27FC236}">
                  <a16:creationId xmlns:a16="http://schemas.microsoft.com/office/drawing/2014/main" id="{1445F413-169E-8610-B1C6-D3F2419D939A}"/>
                </a:ext>
              </a:extLst>
            </p:cNvPr>
            <p:cNvSpPr txBox="1"/>
            <p:nvPr/>
          </p:nvSpPr>
          <p:spPr>
            <a:xfrm>
              <a:off x="7785311" y="5911842"/>
              <a:ext cx="885002" cy="461662"/>
            </a:xfrm>
            <a:prstGeom prst="rect">
              <a:avLst/>
            </a:prstGeom>
            <a:noFill/>
            <a:ln cap="flat">
              <a:noFill/>
            </a:ln>
          </p:spPr>
          <p:txBody>
            <a:bodyPr vert="horz" wrap="square" lIns="107999" tIns="45720" rIns="107999" bIns="45720" anchor="t" anchorCtr="1"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1" i="0" u="none" strike="noStrike" kern="1200" cap="none" spc="0" baseline="0">
                  <a:solidFill>
                    <a:srgbClr val="E7ECEF"/>
                  </a:solidFill>
                  <a:uFillTx/>
                  <a:latin typeface="Trebuchet MS"/>
                  <a:ea typeface="맑은 고딕" pitchFamily="34"/>
                  <a:cs typeface="B Nazanin" pitchFamily="2" charset="-78"/>
                </a:rPr>
                <a:t>50%</a:t>
              </a:r>
            </a:p>
          </p:txBody>
        </p:sp>
        <p:sp>
          <p:nvSpPr>
            <p:cNvPr id="71" name="TextBox 81">
              <a:extLst>
                <a:ext uri="{FF2B5EF4-FFF2-40B4-BE49-F238E27FC236}">
                  <a16:creationId xmlns:a16="http://schemas.microsoft.com/office/drawing/2014/main" id="{909BD5E4-2589-A977-1D30-A79032755047}"/>
                </a:ext>
              </a:extLst>
            </p:cNvPr>
            <p:cNvSpPr txBox="1"/>
            <p:nvPr/>
          </p:nvSpPr>
          <p:spPr>
            <a:xfrm>
              <a:off x="8701869" y="5819506"/>
              <a:ext cx="2844131" cy="646334"/>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grpSp>
      <p:sp>
        <p:nvSpPr>
          <p:cNvPr id="72" name="TextBox 82">
            <a:extLst>
              <a:ext uri="{FF2B5EF4-FFF2-40B4-BE49-F238E27FC236}">
                <a16:creationId xmlns:a16="http://schemas.microsoft.com/office/drawing/2014/main" id="{FC2A183F-D45C-3212-9D6C-9BD685830114}"/>
              </a:ext>
            </a:extLst>
          </p:cNvPr>
          <p:cNvSpPr txBox="1"/>
          <p:nvPr/>
        </p:nvSpPr>
        <p:spPr>
          <a:xfrm>
            <a:off x="5383566" y="2834036"/>
            <a:ext cx="6482062" cy="276999"/>
          </a:xfrm>
          <a:prstGeom prst="rect">
            <a:avLst/>
          </a:prstGeom>
          <a:noFill/>
          <a:ln cap="flat">
            <a:noFill/>
          </a:ln>
        </p:spPr>
        <p:txBody>
          <a:bodyPr vert="horz" wrap="square" lIns="91440" tIns="45720" rIns="91440" bIns="45720" anchor="ctr" anchorCtr="0" compatLnSpc="1">
            <a:spAutoFit/>
          </a:bodyPr>
          <a:lstStyle/>
          <a:p>
            <a:pPr lvl="0" algn="r">
              <a:defRPr sz="1800" b="0" i="0" u="none" strike="noStrike" kern="0" cap="none" spc="0" baseline="0">
                <a:solidFill>
                  <a:srgbClr val="000000"/>
                </a:solidFill>
                <a:uFillTx/>
              </a:defRPr>
            </a:pPr>
            <a:r>
              <a:rPr lang="fa-IR" sz="1200" dirty="0">
                <a:solidFill>
                  <a:srgbClr val="000000"/>
                </a:solidFill>
                <a:latin typeface="Trebuchet MS"/>
                <a:ea typeface="맑은 고딕" pitchFamily="34"/>
                <a:cs typeface="B Nazanin" pitchFamily="2" charset="-78"/>
              </a:rPr>
              <a:t>قالب پاورپوینت رژیم غذایی قابل ویرایش می باشد</a:t>
            </a:r>
            <a:endParaRPr lang="en-US" sz="1200" b="0" i="0" u="none" strike="noStrike" kern="1200" cap="none" spc="0" baseline="0" dirty="0">
              <a:solidFill>
                <a:srgbClr val="000000"/>
              </a:solidFill>
              <a:uFillTx/>
              <a:latin typeface="Trebuchet MS"/>
              <a:ea typeface="맑은 고딕" pitchFamily="34"/>
              <a:cs typeface="B Nazanin" pitchFamily="2" charset="-78"/>
            </a:endParaRPr>
          </a:p>
        </p:txBody>
      </p:sp>
      <p:sp>
        <p:nvSpPr>
          <p:cNvPr id="73" name="TextBox 83">
            <a:extLst>
              <a:ext uri="{FF2B5EF4-FFF2-40B4-BE49-F238E27FC236}">
                <a16:creationId xmlns:a16="http://schemas.microsoft.com/office/drawing/2014/main" id="{BD2AC2C2-2616-3481-B164-B49FDD795C66}"/>
              </a:ext>
            </a:extLst>
          </p:cNvPr>
          <p:cNvSpPr txBox="1"/>
          <p:nvPr/>
        </p:nvSpPr>
        <p:spPr>
          <a:xfrm>
            <a:off x="5088194" y="1915567"/>
            <a:ext cx="6777434" cy="830997"/>
          </a:xfrm>
          <a:prstGeom prst="rect">
            <a:avLst/>
          </a:prstGeom>
          <a:noFill/>
          <a:ln cap="flat">
            <a:noFill/>
          </a:ln>
        </p:spPr>
        <p:txBody>
          <a:bodyPr vert="horz" wrap="square" lIns="91440" tIns="45720" rIns="91440" bIns="45720" anchor="ctr" anchorCtr="0" compatLnSpc="1">
            <a:spAutoFit/>
          </a:bodyPr>
          <a:lstStyle/>
          <a:p>
            <a:pPr lvl="0" algn="r">
              <a:defRPr sz="1800" b="0" i="0" u="none" strike="noStrike" kern="0" cap="none" spc="0" baseline="0">
                <a:solidFill>
                  <a:srgbClr val="000000"/>
                </a:solidFill>
                <a:uFillTx/>
              </a:defRPr>
            </a:pPr>
            <a:r>
              <a:rPr lang="fa-IR" sz="2400" dirty="0">
                <a:solidFill>
                  <a:srgbClr val="ADB5BD"/>
                </a:solidFill>
                <a:latin typeface="Trebuchet MS"/>
                <a:ea typeface="맑은 고딕" pitchFamily="34"/>
                <a:cs typeface="B Nazanin" pitchFamily="2" charset="-78"/>
              </a:rPr>
              <a:t>قالب پاورپوينت حرفه ای ، قابل ویرایش ، جهت استفاده در جلسات دفاع رساله ، پایان نامه ، پروپوزال و سمینار و .... می باشد.</a:t>
            </a:r>
            <a:endParaRPr lang="en-US" sz="2400" b="0" i="0" u="none" strike="noStrike" kern="1200" cap="none" spc="0" baseline="0" dirty="0">
              <a:solidFill>
                <a:srgbClr val="ADB5BD"/>
              </a:solidFill>
              <a:uFillTx/>
              <a:latin typeface="Trebuchet MS"/>
              <a:ea typeface="맑은 고딕" pitchFamily="34"/>
              <a:cs typeface="B Nazanin" pitchFamily="2" charset="-78"/>
            </a:endParaRPr>
          </a:p>
        </p:txBody>
      </p:sp>
      <p:sp>
        <p:nvSpPr>
          <p:cNvPr id="74" name="TextBox 84">
            <a:extLst>
              <a:ext uri="{FF2B5EF4-FFF2-40B4-BE49-F238E27FC236}">
                <a16:creationId xmlns:a16="http://schemas.microsoft.com/office/drawing/2014/main" id="{23994B40-2A00-7CA9-898B-6146ED3292E0}"/>
              </a:ext>
            </a:extLst>
          </p:cNvPr>
          <p:cNvSpPr txBox="1"/>
          <p:nvPr/>
        </p:nvSpPr>
        <p:spPr>
          <a:xfrm>
            <a:off x="6808109" y="251785"/>
            <a:ext cx="4198421" cy="769440"/>
          </a:xfrm>
          <a:prstGeom prst="rect">
            <a:avLst/>
          </a:prstGeom>
          <a:noFill/>
          <a:ln cap="flat">
            <a:noFill/>
          </a:ln>
        </p:spPr>
        <p:txBody>
          <a:bodyPr vert="horz" wrap="square" lIns="91440" tIns="45720" rIns="91440" bIns="45720" anchor="ctr" anchorCtr="0" compatLnSpc="1">
            <a:spAutoFit/>
          </a:bodyPr>
          <a:lstStyle/>
          <a:p>
            <a:pPr lvl="0" algn="r">
              <a:defRPr sz="1800" b="0" i="0" u="none" strike="noStrike" kern="0" cap="none" spc="0" baseline="0">
                <a:solidFill>
                  <a:srgbClr val="000000"/>
                </a:solidFill>
                <a:uFillTx/>
              </a:defRPr>
            </a:pPr>
            <a:r>
              <a:rPr lang="fa-IR" sz="4400" b="1" dirty="0">
                <a:solidFill>
                  <a:srgbClr val="000000"/>
                </a:solidFill>
                <a:latin typeface="Garamond"/>
                <a:ea typeface="맑은 고딕" pitchFamily="34"/>
                <a:cs typeface="B Nazanin" pitchFamily="2" charset="-78"/>
              </a:rPr>
              <a:t>ارائه  </a:t>
            </a:r>
            <a:endParaRPr lang="en-US" sz="4400" b="1" i="0" u="none" strike="noStrike" kern="1200" cap="none" spc="0" baseline="0" dirty="0">
              <a:solidFill>
                <a:srgbClr val="000000"/>
              </a:solidFill>
              <a:uFillTx/>
              <a:latin typeface="Garamond"/>
              <a:ea typeface="맑은 고딕" pitchFamily="34"/>
              <a:cs typeface="B Nazanin" pitchFamily="2" charset="-78"/>
            </a:endParaRPr>
          </a:p>
        </p:txBody>
      </p:sp>
      <p:sp>
        <p:nvSpPr>
          <p:cNvPr id="75" name="TextBox 85">
            <a:extLst>
              <a:ext uri="{FF2B5EF4-FFF2-40B4-BE49-F238E27FC236}">
                <a16:creationId xmlns:a16="http://schemas.microsoft.com/office/drawing/2014/main" id="{289D3BE5-F3F5-8642-765D-D7B748C45F18}"/>
              </a:ext>
            </a:extLst>
          </p:cNvPr>
          <p:cNvSpPr txBox="1"/>
          <p:nvPr/>
        </p:nvSpPr>
        <p:spPr>
          <a:xfrm>
            <a:off x="4987202" y="897543"/>
            <a:ext cx="4198421" cy="584775"/>
          </a:xfrm>
          <a:prstGeom prst="rect">
            <a:avLst/>
          </a:prstGeom>
          <a:noFill/>
          <a:ln cap="flat">
            <a:noFill/>
          </a:ln>
        </p:spPr>
        <p:txBody>
          <a:bodyPr vert="horz" wrap="square" lIns="91440" tIns="45720" rIns="91440" bIns="45720" anchor="ctr" anchorCtr="0" compatLnSpc="1">
            <a:spAutoFit/>
          </a:bodyPr>
          <a:lstStyle/>
          <a:p>
            <a:pPr lvl="0" algn="r">
              <a:defRPr sz="1800" b="0" i="0" u="none" strike="noStrike" kern="0" cap="none" spc="0" baseline="0">
                <a:solidFill>
                  <a:srgbClr val="000000"/>
                </a:solidFill>
                <a:uFillTx/>
              </a:defRPr>
            </a:pPr>
            <a:r>
              <a:rPr lang="fa-IR" sz="3200" b="1" dirty="0">
                <a:solidFill>
                  <a:srgbClr val="00B050"/>
                </a:solidFill>
                <a:latin typeface="Garamond"/>
                <a:ea typeface="맑은 고딕" pitchFamily="34"/>
                <a:cs typeface="B Nazanin" pitchFamily="2" charset="-78"/>
              </a:rPr>
              <a:t>عالی</a:t>
            </a:r>
            <a:endParaRPr lang="en-US" sz="3200" b="1" i="0" u="none" strike="noStrike" kern="1200" cap="none" spc="0" baseline="0" dirty="0">
              <a:solidFill>
                <a:srgbClr val="00B050"/>
              </a:solidFill>
              <a:uFillTx/>
              <a:latin typeface="Trebuchet MS"/>
              <a:ea typeface="맑은 고딕" pitchFamily="34"/>
              <a:cs typeface="B Nazanin" pitchFamily="2" charset="-78"/>
            </a:endParaRPr>
          </a:p>
        </p:txBody>
      </p:sp>
      <p:sp>
        <p:nvSpPr>
          <p:cNvPr id="76" name="TextBox 86">
            <a:extLst>
              <a:ext uri="{FF2B5EF4-FFF2-40B4-BE49-F238E27FC236}">
                <a16:creationId xmlns:a16="http://schemas.microsoft.com/office/drawing/2014/main" id="{71A3D5F9-4AE0-56EB-0494-EECE640A305A}"/>
              </a:ext>
            </a:extLst>
          </p:cNvPr>
          <p:cNvSpPr txBox="1"/>
          <p:nvPr/>
        </p:nvSpPr>
        <p:spPr>
          <a:xfrm>
            <a:off x="7459474" y="1488423"/>
            <a:ext cx="4198421" cy="30777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dirty="0">
                <a:solidFill>
                  <a:srgbClr val="E7ECEF"/>
                </a:solidFill>
                <a:latin typeface="Trebuchet MS"/>
                <a:ea typeface="FZShuTi" pitchFamily="2"/>
                <a:cs typeface="B Nazanin" pitchFamily="2" charset="-78"/>
              </a:rPr>
              <a:t>آسان برای تغییر رنگ</a:t>
            </a:r>
            <a:endParaRPr lang="en-US" sz="1400" b="0" i="0" u="none" strike="noStrike" kern="1200" cap="none" spc="0" baseline="0" dirty="0">
              <a:solidFill>
                <a:srgbClr val="E7ECEF"/>
              </a:solidFill>
              <a:uFillTx/>
              <a:latin typeface="Trebuchet MS"/>
              <a:ea typeface="맑은 고딕" pitchFamily="34"/>
              <a:cs typeface="B Nazanin" pitchFamily="2" charset="-78"/>
            </a:endParaRPr>
          </a:p>
        </p:txBody>
      </p:sp>
      <p:sp>
        <p:nvSpPr>
          <p:cNvPr id="77" name="Onda 87">
            <a:extLst>
              <a:ext uri="{FF2B5EF4-FFF2-40B4-BE49-F238E27FC236}">
                <a16:creationId xmlns:a16="http://schemas.microsoft.com/office/drawing/2014/main" id="{9DA6B641-2D9C-CC26-492E-50924F307631}"/>
              </a:ext>
            </a:extLst>
          </p:cNvPr>
          <p:cNvSpPr/>
          <p:nvPr/>
        </p:nvSpPr>
        <p:spPr>
          <a:xfrm>
            <a:off x="115186" y="6518492"/>
            <a:ext cx="11960928" cy="211070"/>
          </a:xfrm>
          <a:custGeom>
            <a:avLst>
              <a:gd name="f9" fmla="val 12500"/>
              <a:gd name="f10" fmla="val 0"/>
            </a:avLst>
            <a:gdLst>
              <a:gd name="f2" fmla="val 10800000"/>
              <a:gd name="f3" fmla="val 5400000"/>
              <a:gd name="f4" fmla="val 180"/>
              <a:gd name="f5" fmla="val w"/>
              <a:gd name="f6" fmla="val h"/>
              <a:gd name="f7" fmla="val ss"/>
              <a:gd name="f8" fmla="val 0"/>
              <a:gd name="f9" fmla="val 12500"/>
              <a:gd name="f10" fmla="val 0"/>
              <a:gd name="f11" fmla="+- 0 0 -180"/>
              <a:gd name="f12" fmla="+- 0 0 -270"/>
              <a:gd name="f13" fmla="+- 0 0 -360"/>
              <a:gd name="f14" fmla="+- 0 0 -90"/>
              <a:gd name="f15" fmla="abs f5"/>
              <a:gd name="f16" fmla="abs f6"/>
              <a:gd name="f17" fmla="abs f7"/>
              <a:gd name="f18" fmla="val f8"/>
              <a:gd name="f19" fmla="val f9"/>
              <a:gd name="f20" fmla="val f10"/>
              <a:gd name="f21" fmla="*/ f11 f2 1"/>
              <a:gd name="f22" fmla="*/ f12 f2 1"/>
              <a:gd name="f23" fmla="*/ f13 f2 1"/>
              <a:gd name="f24" fmla="*/ f14 f2 1"/>
              <a:gd name="f25" fmla="?: f15 f5 1"/>
              <a:gd name="f26" fmla="?: f16 f6 1"/>
              <a:gd name="f27" fmla="?: f17 f7 1"/>
              <a:gd name="f28" fmla="*/ f21 1 f4"/>
              <a:gd name="f29" fmla="*/ f22 1 f4"/>
              <a:gd name="f30" fmla="*/ f23 1 f4"/>
              <a:gd name="f31" fmla="*/ f24 1 f4"/>
              <a:gd name="f32" fmla="*/ f25 1 21600"/>
              <a:gd name="f33" fmla="*/ f26 1 21600"/>
              <a:gd name="f34" fmla="*/ 21600 f25 1"/>
              <a:gd name="f35" fmla="*/ 21600 f26 1"/>
              <a:gd name="f36" fmla="+- f28 0 f3"/>
              <a:gd name="f37" fmla="+- f29 0 f3"/>
              <a:gd name="f38" fmla="+- f30 0 f3"/>
              <a:gd name="f39" fmla="+- f31 0 f3"/>
              <a:gd name="f40" fmla="min f33 f32"/>
              <a:gd name="f41" fmla="*/ f34 1 f27"/>
              <a:gd name="f42" fmla="*/ f35 1 f27"/>
              <a:gd name="f43" fmla="val f41"/>
              <a:gd name="f44" fmla="val f42"/>
              <a:gd name="f45" fmla="+- f44 0 f18"/>
              <a:gd name="f46" fmla="+- f43 0 f18"/>
              <a:gd name="f47" fmla="*/ f45 1 2"/>
              <a:gd name="f48" fmla="*/ f46 1 2"/>
              <a:gd name="f49" fmla="*/ f45 f19 1"/>
              <a:gd name="f50" fmla="*/ f46 f20 1"/>
              <a:gd name="f51" fmla="+- f18 f47 0"/>
              <a:gd name="f52" fmla="+- f18 f48 0"/>
              <a:gd name="f53" fmla="*/ f49 1 100000"/>
              <a:gd name="f54" fmla="*/ f50 1 100000"/>
              <a:gd name="f55" fmla="*/ f50 1 50000"/>
              <a:gd name="f56" fmla="*/ f49 1 50000"/>
              <a:gd name="f57" fmla="*/ f53 10 1"/>
              <a:gd name="f58" fmla="+- f44 0 f53"/>
              <a:gd name="f59" fmla="abs f54"/>
              <a:gd name="f60" fmla="?: f55 0 f55"/>
              <a:gd name="f61" fmla="?: f55 f55 0"/>
              <a:gd name="f62" fmla="+- f52 f54 0"/>
              <a:gd name="f63" fmla="+- f52 0 f54"/>
              <a:gd name="f64" fmla="+- f44 0 f56"/>
              <a:gd name="f65" fmla="*/ f56 f40 1"/>
              <a:gd name="f66" fmla="*/ f53 f40 1"/>
              <a:gd name="f67" fmla="*/ f51 f40 1"/>
              <a:gd name="f68" fmla="*/ f57 1 3"/>
              <a:gd name="f69" fmla="+- f18 0 f60"/>
              <a:gd name="f70" fmla="+- f43 0 f61"/>
              <a:gd name="f71" fmla="+- f18 f61 0"/>
              <a:gd name="f72" fmla="+- f43 f60 0"/>
              <a:gd name="f73" fmla="+- f43 0 f59"/>
              <a:gd name="f74" fmla="*/ f64 f40 1"/>
              <a:gd name="f75" fmla="*/ f58 f40 1"/>
              <a:gd name="f76" fmla="*/ f63 f40 1"/>
              <a:gd name="f77" fmla="*/ f59 f40 1"/>
              <a:gd name="f78" fmla="*/ f62 f40 1"/>
              <a:gd name="f79" fmla="+- f53 0 f68"/>
              <a:gd name="f80" fmla="+- f53 f68 0"/>
              <a:gd name="f81" fmla="+- f58 0 f68"/>
              <a:gd name="f82" fmla="+- f58 f68 0"/>
              <a:gd name="f83" fmla="+- f60 f70 0"/>
              <a:gd name="f84" fmla="max f69 f71"/>
              <a:gd name="f85" fmla="min f70 f72"/>
              <a:gd name="f86" fmla="*/ f69 f40 1"/>
              <a:gd name="f87" fmla="*/ f70 f40 1"/>
              <a:gd name="f88" fmla="*/ f72 f40 1"/>
              <a:gd name="f89" fmla="*/ f71 f40 1"/>
              <a:gd name="f90" fmla="*/ f73 f40 1"/>
              <a:gd name="f91" fmla="*/ f83 1 3"/>
              <a:gd name="f92" fmla="*/ f84 f40 1"/>
              <a:gd name="f93" fmla="*/ f85 f40 1"/>
              <a:gd name="f94" fmla="*/ f79 f40 1"/>
              <a:gd name="f95" fmla="*/ f80 f40 1"/>
              <a:gd name="f96" fmla="*/ f82 f40 1"/>
              <a:gd name="f97" fmla="*/ f81 f40 1"/>
              <a:gd name="f98" fmla="+- f69 f91 0"/>
              <a:gd name="f99" fmla="+- f71 f91 0"/>
              <a:gd name="f100" fmla="+- f98 f70 0"/>
              <a:gd name="f101" fmla="+- f99 f72 0"/>
              <a:gd name="f102" fmla="*/ f98 f40 1"/>
              <a:gd name="f103" fmla="*/ f99 f40 1"/>
              <a:gd name="f104" fmla="*/ f100 1 2"/>
              <a:gd name="f105" fmla="*/ f101 1 2"/>
              <a:gd name="f106" fmla="*/ f104 f40 1"/>
              <a:gd name="f107" fmla="*/ f105 f40 1"/>
            </a:gdLst>
            <a:ahLst/>
            <a:cxnLst>
              <a:cxn ang="3cd4">
                <a:pos x="hc" y="t"/>
              </a:cxn>
              <a:cxn ang="0">
                <a:pos x="r" y="vc"/>
              </a:cxn>
              <a:cxn ang="cd4">
                <a:pos x="hc" y="b"/>
              </a:cxn>
              <a:cxn ang="cd2">
                <a:pos x="l" y="vc"/>
              </a:cxn>
              <a:cxn ang="f36">
                <a:pos x="f76" y="f66"/>
              </a:cxn>
              <a:cxn ang="f37">
                <a:pos x="f77" y="f67"/>
              </a:cxn>
              <a:cxn ang="f38">
                <a:pos x="f78" y="f75"/>
              </a:cxn>
              <a:cxn ang="f39">
                <a:pos x="f90" y="f67"/>
              </a:cxn>
            </a:cxnLst>
            <a:rect l="f92" t="f65" r="f93" b="f74"/>
            <a:pathLst>
              <a:path>
                <a:moveTo>
                  <a:pt x="f86" y="f66"/>
                </a:moveTo>
                <a:cubicBezTo>
                  <a:pt x="f102" y="f94"/>
                  <a:pt x="f106" y="f95"/>
                  <a:pt x="f87" y="f66"/>
                </a:cubicBezTo>
                <a:lnTo>
                  <a:pt x="f88" y="f75"/>
                </a:lnTo>
                <a:cubicBezTo>
                  <a:pt x="f107" y="f96"/>
                  <a:pt x="f103" y="f97"/>
                  <a:pt x="f89" y="f75"/>
                </a:cubicBez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186590"/>
              </a:solidFill>
              <a:uFillTx/>
              <a:latin typeface="Trebuchet MS"/>
              <a:ea typeface="Arial"/>
              <a:cs typeface="B Nazanin" pitchFamily="2" charset="-78"/>
            </a:endParaRPr>
          </a:p>
        </p:txBody>
      </p:sp>
      <p:sp>
        <p:nvSpPr>
          <p:cNvPr id="78" name="Paralelogramo 94">
            <a:extLst>
              <a:ext uri="{FF2B5EF4-FFF2-40B4-BE49-F238E27FC236}">
                <a16:creationId xmlns:a16="http://schemas.microsoft.com/office/drawing/2014/main" id="{9D28890B-7C1F-6B84-34E7-75647BF4075D}"/>
              </a:ext>
            </a:extLst>
          </p:cNvPr>
          <p:cNvSpPr/>
          <p:nvPr/>
        </p:nvSpPr>
        <p:spPr>
          <a:xfrm>
            <a:off x="0" y="0"/>
            <a:ext cx="1019693" cy="1106616"/>
          </a:xfrm>
          <a:custGeom>
            <a:avLst>
              <a:gd name="f8" fmla="val 25000"/>
            </a:avLst>
            <a:gdLst>
              <a:gd name="f1" fmla="val 10800000"/>
              <a:gd name="f2" fmla="val 5400000"/>
              <a:gd name="f3" fmla="val 180"/>
              <a:gd name="f4" fmla="val w"/>
              <a:gd name="f5" fmla="val h"/>
              <a:gd name="f6" fmla="val ss"/>
              <a:gd name="f7" fmla="val 0"/>
              <a:gd name="f8" fmla="val 25000"/>
              <a:gd name="f9" fmla="+- 0 0 -360"/>
              <a:gd name="f10" fmla="+- 0 0 -90"/>
              <a:gd name="f11" fmla="+- 0 0 -180"/>
              <a:gd name="f12" fmla="+- 0 0 -270"/>
              <a:gd name="f13" fmla="abs f4"/>
              <a:gd name="f14" fmla="abs f5"/>
              <a:gd name="f15" fmla="abs f6"/>
              <a:gd name="f16" fmla="val f7"/>
              <a:gd name="f17" fmla="val f8"/>
              <a:gd name="f18" fmla="*/ f9 f1 1"/>
              <a:gd name="f19" fmla="*/ f10 f1 1"/>
              <a:gd name="f20" fmla="*/ f11 f1 1"/>
              <a:gd name="f21" fmla="*/ f12 f1 1"/>
              <a:gd name="f22" fmla="?: f13 f4 1"/>
              <a:gd name="f23" fmla="?: f14 f5 1"/>
              <a:gd name="f24" fmla="?: f15 f6 1"/>
              <a:gd name="f25" fmla="*/ 5 f17 1"/>
              <a:gd name="f26" fmla="*/ f18 1 f3"/>
              <a:gd name="f27" fmla="*/ f19 1 f3"/>
              <a:gd name="f28" fmla="*/ f20 1 f3"/>
              <a:gd name="f29" fmla="*/ f21 1 f3"/>
              <a:gd name="f30" fmla="*/ f22 1 21600"/>
              <a:gd name="f31" fmla="*/ f23 1 21600"/>
              <a:gd name="f32" fmla="*/ 21600 f22 1"/>
              <a:gd name="f33" fmla="*/ 21600 f23 1"/>
              <a:gd name="f34" fmla="+- f26 0 f2"/>
              <a:gd name="f35" fmla="+- f27 0 f2"/>
              <a:gd name="f36" fmla="+- f28 0 f2"/>
              <a:gd name="f37" fmla="+- f29 0 f2"/>
              <a:gd name="f38" fmla="min f31 f30"/>
              <a:gd name="f39" fmla="*/ f32 1 f24"/>
              <a:gd name="f40" fmla="*/ f33 1 f24"/>
              <a:gd name="f41" fmla="val f39"/>
              <a:gd name="f42" fmla="val f40"/>
              <a:gd name="f43" fmla="*/ f16 f38 1"/>
              <a:gd name="f44" fmla="+- f42 0 f16"/>
              <a:gd name="f45" fmla="+- f41 0 f16"/>
              <a:gd name="f46" fmla="*/ f42 f38 1"/>
              <a:gd name="f47" fmla="*/ f41 f38 1"/>
              <a:gd name="f48" fmla="*/ f44 1 2"/>
              <a:gd name="f49" fmla="*/ f45 1 2"/>
              <a:gd name="f50" fmla="min f45 f44"/>
              <a:gd name="f51" fmla="*/ 100000 f45 1"/>
              <a:gd name="f52" fmla="+- f16 f48 0"/>
              <a:gd name="f53" fmla="+- f16 f49 0"/>
              <a:gd name="f54" fmla="*/ f51 1 f50"/>
              <a:gd name="f55" fmla="*/ f50 f17 1"/>
              <a:gd name="f56" fmla="*/ f55 1 200000"/>
              <a:gd name="f57" fmla="*/ f55 1 100000"/>
              <a:gd name="f58" fmla="*/ f25 1 f54"/>
              <a:gd name="f59" fmla="*/ f44 f53 1"/>
              <a:gd name="f60" fmla="*/ f53 f38 1"/>
              <a:gd name="f61" fmla="*/ f52 f38 1"/>
              <a:gd name="f62" fmla="+- f41 0 f56"/>
              <a:gd name="f63" fmla="+- f41 0 f57"/>
              <a:gd name="f64" fmla="+- 1 f58 0"/>
              <a:gd name="f65" fmla="*/ f59 1 f57"/>
              <a:gd name="f66" fmla="*/ f57 f38 1"/>
              <a:gd name="f67" fmla="*/ f56 f38 1"/>
              <a:gd name="f68" fmla="*/ f63 1 2"/>
              <a:gd name="f69" fmla="*/ f64 1 12"/>
              <a:gd name="f70" fmla="val f65"/>
              <a:gd name="f71" fmla="*/ f63 f38 1"/>
              <a:gd name="f72" fmla="*/ f62 f38 1"/>
              <a:gd name="f73" fmla="+- f41 0 f68"/>
              <a:gd name="f74" fmla="*/ f69 f45 1"/>
              <a:gd name="f75" fmla="*/ f69 f44 1"/>
              <a:gd name="f76" fmla="+- f42 0 f70"/>
              <a:gd name="f77" fmla="*/ f68 f38 1"/>
              <a:gd name="f78" fmla="*/ f70 f38 1"/>
              <a:gd name="f79" fmla="+- f41 0 f74"/>
              <a:gd name="f80" fmla="+- f42 0 f75"/>
              <a:gd name="f81" fmla="*/ f74 f38 1"/>
              <a:gd name="f82" fmla="*/ f75 f38 1"/>
              <a:gd name="f83" fmla="*/ f76 f38 1"/>
              <a:gd name="f84" fmla="*/ f73 f38 1"/>
              <a:gd name="f85" fmla="*/ f79 f38 1"/>
              <a:gd name="f86" fmla="*/ f80 f38 1"/>
            </a:gdLst>
            <a:ahLst/>
            <a:cxnLst>
              <a:cxn ang="3cd4">
                <a:pos x="hc" y="t"/>
              </a:cxn>
              <a:cxn ang="0">
                <a:pos x="r" y="vc"/>
              </a:cxn>
              <a:cxn ang="cd4">
                <a:pos x="hc" y="b"/>
              </a:cxn>
              <a:cxn ang="cd2">
                <a:pos x="l" y="vc"/>
              </a:cxn>
              <a:cxn ang="f34">
                <a:pos x="f60" y="f83"/>
              </a:cxn>
              <a:cxn ang="f34">
                <a:pos x="f84" y="f43"/>
              </a:cxn>
              <a:cxn ang="f35">
                <a:pos x="f72" y="f61"/>
              </a:cxn>
              <a:cxn ang="f36">
                <a:pos x="f77" y="f46"/>
              </a:cxn>
              <a:cxn ang="f36">
                <a:pos x="f60" y="f78"/>
              </a:cxn>
              <a:cxn ang="f37">
                <a:pos x="f67" y="f61"/>
              </a:cxn>
            </a:cxnLst>
            <a:rect l="f81" t="f82" r="f85" b="f86"/>
            <a:pathLst>
              <a:path>
                <a:moveTo>
                  <a:pt x="f43" y="f46"/>
                </a:moveTo>
                <a:lnTo>
                  <a:pt x="f66" y="f43"/>
                </a:lnTo>
                <a:lnTo>
                  <a:pt x="f47" y="f43"/>
                </a:lnTo>
                <a:lnTo>
                  <a:pt x="f71" y="f46"/>
                </a:ln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grpSp>
        <p:nvGrpSpPr>
          <p:cNvPr id="79" name="Grupo 90">
            <a:extLst>
              <a:ext uri="{FF2B5EF4-FFF2-40B4-BE49-F238E27FC236}">
                <a16:creationId xmlns:a16="http://schemas.microsoft.com/office/drawing/2014/main" id="{C0057723-B7A6-F8A1-C0B6-F18D69B2448D}"/>
              </a:ext>
            </a:extLst>
          </p:cNvPr>
          <p:cNvGrpSpPr/>
          <p:nvPr/>
        </p:nvGrpSpPr>
        <p:grpSpPr>
          <a:xfrm>
            <a:off x="11422419" y="192225"/>
            <a:ext cx="613800" cy="587355"/>
            <a:chOff x="11422419" y="192225"/>
            <a:chExt cx="613800" cy="587355"/>
          </a:xfrm>
        </p:grpSpPr>
        <p:sp>
          <p:nvSpPr>
            <p:cNvPr id="80" name="Freeform 11">
              <a:extLst>
                <a:ext uri="{FF2B5EF4-FFF2-40B4-BE49-F238E27FC236}">
                  <a16:creationId xmlns:a16="http://schemas.microsoft.com/office/drawing/2014/main" id="{CA7D78B8-D85A-5AB6-CA83-F8243536F8DE}"/>
                </a:ext>
              </a:extLst>
            </p:cNvPr>
            <p:cNvSpPr/>
            <p:nvPr/>
          </p:nvSpPr>
          <p:spPr>
            <a:xfrm>
              <a:off x="11422419" y="192225"/>
              <a:ext cx="402226" cy="587355"/>
            </a:xfrm>
            <a:custGeom>
              <a:avLst/>
              <a:gdLst>
                <a:gd name="f0" fmla="val 10800000"/>
                <a:gd name="f1" fmla="val 5400000"/>
                <a:gd name="f2" fmla="val 360"/>
                <a:gd name="f3" fmla="val 180"/>
                <a:gd name="f4" fmla="val w"/>
                <a:gd name="f5" fmla="val h"/>
                <a:gd name="f6" fmla="val 0"/>
                <a:gd name="f7" fmla="val 846"/>
                <a:gd name="f8" fmla="val 1238"/>
                <a:gd name="f9" fmla="val 294"/>
                <a:gd name="f10" fmla="val 715"/>
                <a:gd name="f11" fmla="val 269"/>
                <a:gd name="f12" fmla="val 723"/>
                <a:gd name="f13" fmla="val 244"/>
                <a:gd name="f14" fmla="val 732"/>
                <a:gd name="f15" fmla="val 218"/>
                <a:gd name="f16" fmla="val 739"/>
                <a:gd name="f17" fmla="val 173"/>
                <a:gd name="f18" fmla="val 751"/>
                <a:gd name="f19" fmla="val 128"/>
                <a:gd name="f20" fmla="val 756"/>
                <a:gd name="f21" fmla="val 81"/>
                <a:gd name="f22" fmla="val 752"/>
                <a:gd name="f23" fmla="val 60"/>
                <a:gd name="f24" fmla="val 750"/>
                <a:gd name="f25" fmla="val 52"/>
                <a:gd name="f26" fmla="val 735"/>
                <a:gd name="f27" fmla="val 61"/>
                <a:gd name="f28" fmla="val 716"/>
                <a:gd name="f29" fmla="val 98"/>
                <a:gd name="f30" fmla="val 640"/>
                <a:gd name="f31" fmla="val 563"/>
                <a:gd name="f32" fmla="val 138"/>
                <a:gd name="f33" fmla="val 479"/>
                <a:gd name="f34" fmla="val 144"/>
                <a:gd name="f35" fmla="val 435"/>
                <a:gd name="f36" fmla="val 390"/>
                <a:gd name="f37" fmla="val 345"/>
                <a:gd name="f38" fmla="val 145"/>
                <a:gd name="f39" fmla="val 291"/>
                <a:gd name="f40" fmla="val 150"/>
                <a:gd name="f41" fmla="val 239"/>
                <a:gd name="f42" fmla="val 172"/>
                <a:gd name="f43" fmla="val 189"/>
                <a:gd name="f44" fmla="val 222"/>
                <a:gd name="f45" fmla="val 76"/>
                <a:gd name="f46" fmla="val 339"/>
                <a:gd name="f47" fmla="val 457"/>
                <a:gd name="f48" fmla="val 4"/>
                <a:gd name="f49" fmla="val 596"/>
                <a:gd name="f50" fmla="val 9"/>
                <a:gd name="f51" fmla="val 718"/>
                <a:gd name="f52" fmla="val 112"/>
                <a:gd name="f53" fmla="val 747"/>
                <a:gd name="f54" fmla="val 248"/>
                <a:gd name="f55" fmla="val 754"/>
                <a:gd name="f56" fmla="val 283"/>
                <a:gd name="f57" fmla="val 318"/>
                <a:gd name="f58" fmla="val 353"/>
                <a:gd name="f59" fmla="val 749"/>
                <a:gd name="f60" fmla="val 464"/>
                <a:gd name="f61" fmla="val 773"/>
                <a:gd name="f62" fmla="val 569"/>
                <a:gd name="f63" fmla="val 817"/>
                <a:gd name="f64" fmla="val 670"/>
                <a:gd name="f65" fmla="val 824"/>
                <a:gd name="f66" fmla="val 686"/>
                <a:gd name="f67" fmla="val 831"/>
                <a:gd name="f68" fmla="val 701"/>
                <a:gd name="f69" fmla="val 839"/>
                <a:gd name="f70" fmla="val 717"/>
                <a:gd name="f71" fmla="val 847"/>
                <a:gd name="f72" fmla="val 736"/>
                <a:gd name="f73" fmla="val 819"/>
                <a:gd name="f74" fmla="val 758"/>
                <a:gd name="f75" fmla="val 682"/>
                <a:gd name="f76" fmla="val 744"/>
                <a:gd name="f77" fmla="val 617"/>
                <a:gd name="f78" fmla="val 613"/>
                <a:gd name="f79" fmla="val 610"/>
                <a:gd name="f80" fmla="val 606"/>
                <a:gd name="f81" fmla="val 714"/>
                <a:gd name="f82" fmla="val 605"/>
                <a:gd name="f83" fmla="val 620"/>
                <a:gd name="f84" fmla="val 753"/>
                <a:gd name="f85" fmla="val 629"/>
                <a:gd name="f86" fmla="val 769"/>
                <a:gd name="f87" fmla="val 638"/>
                <a:gd name="f88" fmla="val 784"/>
                <a:gd name="f89" fmla="val 651"/>
                <a:gd name="f90" fmla="val 790"/>
                <a:gd name="f91" fmla="val 669"/>
                <a:gd name="f92" fmla="val 791"/>
                <a:gd name="f93" fmla="val 722"/>
                <a:gd name="f94" fmla="val 792"/>
                <a:gd name="f95" fmla="val 768"/>
                <a:gd name="f96" fmla="val 812"/>
                <a:gd name="f97" fmla="val 809"/>
                <a:gd name="f98" fmla="val 845"/>
                <a:gd name="f99" fmla="val 813"/>
                <a:gd name="f100" fmla="val 848"/>
                <a:gd name="f101" fmla="val 853"/>
                <a:gd name="f102" fmla="val 858"/>
                <a:gd name="f103" fmla="val 823"/>
                <a:gd name="f104" fmla="val 867"/>
                <a:gd name="f105" fmla="val 821"/>
                <a:gd name="f106" fmla="val 876"/>
                <a:gd name="f107" fmla="val 882"/>
                <a:gd name="f108" fmla="val 804"/>
                <a:gd name="f109" fmla="val 889"/>
                <a:gd name="f110" fmla="val 793"/>
                <a:gd name="f111" fmla="val 888"/>
                <a:gd name="f112" fmla="val 881"/>
                <a:gd name="f113" fmla="val 763"/>
                <a:gd name="f114" fmla="val 863"/>
                <a:gd name="f115" fmla="val 849"/>
                <a:gd name="f116" fmla="val 712"/>
                <a:gd name="f117" fmla="val 841"/>
                <a:gd name="f118" fmla="val 700"/>
                <a:gd name="f119" fmla="val 838"/>
                <a:gd name="f120" fmla="val 688"/>
                <a:gd name="f121" fmla="val 836"/>
                <a:gd name="f122" fmla="val 676"/>
                <a:gd name="f123" fmla="val 834"/>
                <a:gd name="f124" fmla="val 671"/>
                <a:gd name="f125" fmla="val 665"/>
                <a:gd name="f126" fmla="val 835"/>
                <a:gd name="f127" fmla="val 660"/>
                <a:gd name="f128" fmla="val 837"/>
                <a:gd name="f129" fmla="val 600"/>
                <a:gd name="f130" fmla="val 866"/>
                <a:gd name="f131" fmla="val 540"/>
                <a:gd name="f132" fmla="val 896"/>
                <a:gd name="f133" fmla="val 480"/>
                <a:gd name="f134" fmla="val 924"/>
                <a:gd name="f135" fmla="val 473"/>
                <a:gd name="f136" fmla="val 928"/>
                <a:gd name="f137" fmla="val 471"/>
                <a:gd name="f138" fmla="val 932"/>
                <a:gd name="f139" fmla="val 940"/>
                <a:gd name="f140" fmla="val 472"/>
                <a:gd name="f141" fmla="val 1029"/>
                <a:gd name="f142" fmla="val 1119"/>
                <a:gd name="f143" fmla="val 1208"/>
                <a:gd name="f144" fmla="val 1212"/>
                <a:gd name="f145" fmla="val 1216"/>
                <a:gd name="f146" fmla="val 1220"/>
                <a:gd name="f147" fmla="val 468"/>
                <a:gd name="f148" fmla="val 1231"/>
                <a:gd name="f149" fmla="val 459"/>
                <a:gd name="f150" fmla="val 448"/>
                <a:gd name="f151" fmla="val 1237"/>
                <a:gd name="f152" fmla="val 437"/>
                <a:gd name="f153" fmla="val 1236"/>
                <a:gd name="f154" fmla="val 429"/>
                <a:gd name="f155" fmla="val 1228"/>
                <a:gd name="f156" fmla="val 428"/>
                <a:gd name="f157" fmla="val 1217"/>
                <a:gd name="f158" fmla="val 1214"/>
                <a:gd name="f159" fmla="val 1209"/>
                <a:gd name="f160" fmla="val 1120"/>
                <a:gd name="f161" fmla="val 1030"/>
                <a:gd name="f162" fmla="val 941"/>
                <a:gd name="f163" fmla="val 426"/>
                <a:gd name="f164" fmla="val 418"/>
                <a:gd name="f165" fmla="val 358"/>
                <a:gd name="f166" fmla="val 895"/>
                <a:gd name="f167" fmla="val 299"/>
                <a:gd name="f168" fmla="val 234"/>
                <a:gd name="f169" fmla="val 227"/>
                <a:gd name="f170" fmla="val 122"/>
                <a:gd name="f171" fmla="val 47"/>
                <a:gd name="f172" fmla="val 929"/>
                <a:gd name="f173" fmla="val 45"/>
                <a:gd name="f174" fmla="val 43"/>
                <a:gd name="f175" fmla="val 1087"/>
                <a:gd name="f176" fmla="val 44"/>
                <a:gd name="f177" fmla="val 1144"/>
                <a:gd name="f178" fmla="val 1201"/>
                <a:gd name="f179" fmla="val 1206"/>
                <a:gd name="f180" fmla="val 1211"/>
                <a:gd name="f181" fmla="val 35"/>
                <a:gd name="f182" fmla="val 23"/>
                <a:gd name="f183" fmla="val 12"/>
                <a:gd name="f184" fmla="val 2"/>
                <a:gd name="f185" fmla="val 1229"/>
                <a:gd name="f186" fmla="val 1"/>
                <a:gd name="f187" fmla="val 1202"/>
                <a:gd name="f188" fmla="val 1187"/>
                <a:gd name="f189" fmla="val 1171"/>
                <a:gd name="f190" fmla="val 1069"/>
                <a:gd name="f191" fmla="val 1019"/>
                <a:gd name="f192" fmla="val 8"/>
                <a:gd name="f193" fmla="val 897"/>
                <a:gd name="f194" fmla="val 108"/>
                <a:gd name="f195" fmla="val 797"/>
                <a:gd name="f196" fmla="val 229"/>
                <a:gd name="f197" fmla="val 249"/>
                <a:gd name="f198" fmla="val 263"/>
                <a:gd name="f199" fmla="val 782"/>
                <a:gd name="f200" fmla="val 272"/>
                <a:gd name="f201" fmla="val 766"/>
                <a:gd name="f202" fmla="val 281"/>
                <a:gd name="f203" fmla="val 289"/>
                <a:gd name="f204" fmla="val 733"/>
                <a:gd name="f205" fmla="val 297"/>
                <a:gd name="f206" fmla="val 296"/>
                <a:gd name="f207" fmla="val 295"/>
                <a:gd name="f208" fmla="val 785"/>
                <a:gd name="f209" fmla="val 709"/>
                <a:gd name="f210" fmla="val 707"/>
                <a:gd name="f211" fmla="val 786"/>
                <a:gd name="f212" fmla="val 706"/>
                <a:gd name="f213" fmla="val 702"/>
                <a:gd name="f214" fmla="val 698"/>
                <a:gd name="f215" fmla="val 780"/>
                <a:gd name="f216" fmla="val 694"/>
                <a:gd name="f217" fmla="val 748"/>
                <a:gd name="f218" fmla="val 545"/>
                <a:gd name="f219" fmla="val 465"/>
                <a:gd name="f220" fmla="val 422"/>
                <a:gd name="f221" fmla="val 378"/>
                <a:gd name="f222" fmla="val 335"/>
                <a:gd name="f223" fmla="val 287"/>
                <a:gd name="f224" fmla="val 196"/>
                <a:gd name="f225" fmla="val 633"/>
                <a:gd name="f226" fmla="val 102"/>
                <a:gd name="f227" fmla="val 555"/>
                <a:gd name="f228" fmla="val 50"/>
                <a:gd name="f229" fmla="val 449"/>
                <a:gd name="f230" fmla="val 348"/>
                <a:gd name="f231" fmla="val 250"/>
                <a:gd name="f232" fmla="val 115"/>
                <a:gd name="f233" fmla="val 210"/>
                <a:gd name="f234" fmla="val 209"/>
                <a:gd name="f235" fmla="val 192"/>
                <a:gd name="f236" fmla="val 253"/>
                <a:gd name="f237" fmla="val 187"/>
                <a:gd name="f238" fmla="val 298"/>
                <a:gd name="f239" fmla="val 188"/>
                <a:gd name="f240" fmla="val 383"/>
                <a:gd name="f241" fmla="val 421"/>
                <a:gd name="f242" fmla="val 184"/>
                <a:gd name="f243" fmla="val 458"/>
                <a:gd name="f244" fmla="val 177"/>
                <a:gd name="f245" fmla="val 543"/>
                <a:gd name="f246" fmla="val 151"/>
                <a:gd name="f247" fmla="val 623"/>
                <a:gd name="f248" fmla="val 116"/>
                <a:gd name="f249" fmla="val 703"/>
                <a:gd name="f250" fmla="val 114"/>
                <a:gd name="f251" fmla="val 113"/>
                <a:gd name="f252" fmla="val 710"/>
                <a:gd name="f253" fmla="val 175"/>
                <a:gd name="f254" fmla="val 233"/>
                <a:gd name="f255" fmla="val 288"/>
                <a:gd name="f256" fmla="val 286"/>
                <a:gd name="f257" fmla="val 666"/>
                <a:gd name="f258" fmla="val 285"/>
                <a:gd name="f259" fmla="val 664"/>
                <a:gd name="f260" fmla="val 662"/>
                <a:gd name="f261" fmla="val 245"/>
                <a:gd name="f262" fmla="val 224"/>
                <a:gd name="f263" fmla="val 571"/>
                <a:gd name="f264" fmla="val 514"/>
                <a:gd name="f265" fmla="val 221"/>
                <a:gd name="f266" fmla="val 415"/>
                <a:gd name="f267" fmla="val 366"/>
                <a:gd name="f268" fmla="val 352"/>
                <a:gd name="f269" fmla="val 241"/>
                <a:gd name="f270" fmla="val 341"/>
                <a:gd name="f271" fmla="val 258"/>
                <a:gd name="f272" fmla="val 337"/>
                <a:gd name="f273" fmla="val 275"/>
                <a:gd name="f274" fmla="val 333"/>
                <a:gd name="f275" fmla="val 328"/>
                <a:gd name="f276" fmla="val 312"/>
                <a:gd name="f277" fmla="val 397"/>
                <a:gd name="f278" fmla="val 443"/>
                <a:gd name="f279" fmla="val 467"/>
                <a:gd name="f280" fmla="val 247"/>
                <a:gd name="f281" fmla="val 489"/>
                <a:gd name="f282" fmla="val 494"/>
                <a:gd name="f283" fmla="val 198"/>
                <a:gd name="f284" fmla="val 496"/>
                <a:gd name="f285" fmla="val 506"/>
                <a:gd name="f286" fmla="val 181"/>
                <a:gd name="f287" fmla="val 516"/>
                <a:gd name="f288" fmla="val 182"/>
                <a:gd name="f289" fmla="val 526"/>
                <a:gd name="f290" fmla="val 183"/>
                <a:gd name="f291" fmla="val 535"/>
                <a:gd name="f292" fmla="val 190"/>
                <a:gd name="f293" fmla="val 536"/>
                <a:gd name="f294" fmla="val 201"/>
                <a:gd name="f295" fmla="val 538"/>
                <a:gd name="f296" fmla="val 225"/>
                <a:gd name="f297" fmla="val 549"/>
                <a:gd name="f298" fmla="val 243"/>
                <a:gd name="f299" fmla="val 564"/>
                <a:gd name="f300" fmla="val 260"/>
                <a:gd name="f301" fmla="val 591"/>
                <a:gd name="f302" fmla="val 625"/>
                <a:gd name="f303" fmla="val 311"/>
                <a:gd name="f304" fmla="val 661"/>
                <a:gd name="f305" fmla="val 673"/>
                <a:gd name="f306" fmla="val 334"/>
                <a:gd name="f307" fmla="val 678"/>
                <a:gd name="f308" fmla="val 342"/>
                <a:gd name="f309" fmla="val 355"/>
                <a:gd name="f310" fmla="val 677"/>
                <a:gd name="f311" fmla="val 406"/>
                <a:gd name="f312" fmla="val 510"/>
                <a:gd name="f313" fmla="val 546"/>
                <a:gd name="f314" fmla="val 580"/>
                <a:gd name="f315" fmla="val 652"/>
                <a:gd name="f316" fmla="val 612"/>
                <a:gd name="f317" fmla="val 632"/>
                <a:gd name="f318" fmla="val 626"/>
                <a:gd name="f319" fmla="val 650"/>
                <a:gd name="f320" fmla="val 649"/>
                <a:gd name="f321" fmla="val 690"/>
                <a:gd name="f322" fmla="val 741"/>
                <a:gd name="f323" fmla="val 511"/>
                <a:gd name="f324" fmla="val 261"/>
                <a:gd name="f325" fmla="val 486"/>
                <a:gd name="f326" fmla="val 456"/>
                <a:gd name="f327" fmla="val 308"/>
                <a:gd name="f328" fmla="val 424"/>
                <a:gd name="f329" fmla="val 324"/>
                <a:gd name="f330" fmla="val 377"/>
                <a:gd name="f331" fmla="val 364"/>
                <a:gd name="f332" fmla="val 277"/>
                <a:gd name="f333" fmla="val 376"/>
                <a:gd name="f334" fmla="val 268"/>
                <a:gd name="f335" fmla="val 379"/>
                <a:gd name="f336" fmla="val 265"/>
                <a:gd name="f337" fmla="val 393"/>
                <a:gd name="f338" fmla="val 266"/>
                <a:gd name="f339" fmla="val 430"/>
                <a:gd name="f340" fmla="val 504"/>
                <a:gd name="f341" fmla="val 562"/>
                <a:gd name="f342" fmla="val 611"/>
                <a:gd name="f343" fmla="val 332"/>
                <a:gd name="f344" fmla="val 648"/>
                <a:gd name="f345" fmla="val 696"/>
                <a:gd name="f346" fmla="val 455"/>
                <a:gd name="f347" fmla="val 524"/>
                <a:gd name="f348" fmla="val 675"/>
                <a:gd name="f349" fmla="val 592"/>
                <a:gd name="f350" fmla="val 645"/>
                <a:gd name="f351" fmla="val 630"/>
                <a:gd name="f352" fmla="val 589"/>
                <a:gd name="f353" fmla="val 634"/>
                <a:gd name="f354" fmla="val 636"/>
                <a:gd name="f355" fmla="val 419"/>
                <a:gd name="f356" fmla="val 371"/>
                <a:gd name="f357" fmla="val 367"/>
                <a:gd name="f358" fmla="val 362"/>
                <a:gd name="f359" fmla="val 627"/>
                <a:gd name="f360" fmla="val 581"/>
                <a:gd name="f361" fmla="val 307"/>
                <a:gd name="f362" fmla="val 292"/>
                <a:gd name="f363" fmla="val 814"/>
                <a:gd name="f364" fmla="val 815"/>
                <a:gd name="f365" fmla="val 343"/>
                <a:gd name="f366" fmla="val 394"/>
                <a:gd name="f367" fmla="val 864"/>
                <a:gd name="f368" fmla="val 445"/>
                <a:gd name="f369" fmla="val 890"/>
                <a:gd name="f370" fmla="val 454"/>
                <a:gd name="f371" fmla="val 887"/>
                <a:gd name="f372" fmla="val 497"/>
                <a:gd name="f373" fmla="val 868"/>
                <a:gd name="f374" fmla="val 537"/>
                <a:gd name="f375" fmla="val 577"/>
                <a:gd name="f376" fmla="val 829"/>
                <a:gd name="f377" fmla="val 588"/>
                <a:gd name="f378" fmla="val 598"/>
                <a:gd name="f379" fmla="val 568"/>
                <a:gd name="f380" fmla="val 746"/>
                <a:gd name="f381" fmla="val 557"/>
                <a:gd name="f382" fmla="val 708"/>
                <a:gd name="f383" fmla="val 485"/>
                <a:gd name="f384" fmla="val 414"/>
                <a:gd name="f385" fmla="val 743"/>
                <a:gd name="f386" fmla="val 336"/>
                <a:gd name="f387" fmla="val 728"/>
                <a:gd name="f388" fmla="val 331"/>
                <a:gd name="f389" fmla="val 323"/>
                <a:gd name="f390" fmla="val 764"/>
                <a:gd name="f391" fmla="val 314"/>
                <a:gd name="f392" fmla="val 781"/>
                <a:gd name="f393" fmla="val 303"/>
                <a:gd name="f394" fmla="+- 0 0 -90"/>
                <a:gd name="f395" fmla="*/ f4 1 846"/>
                <a:gd name="f396" fmla="*/ f5 1 1238"/>
                <a:gd name="f397" fmla="val f6"/>
                <a:gd name="f398" fmla="val f7"/>
                <a:gd name="f399" fmla="val f8"/>
                <a:gd name="f400" fmla="*/ f394 f0 1"/>
                <a:gd name="f401" fmla="+- f399 0 f397"/>
                <a:gd name="f402" fmla="+- f398 0 f397"/>
                <a:gd name="f403" fmla="*/ f400 1 f3"/>
                <a:gd name="f404" fmla="*/ f402 1 846"/>
                <a:gd name="f405" fmla="*/ f401 1 1238"/>
                <a:gd name="f406" fmla="*/ 218 f402 1"/>
                <a:gd name="f407" fmla="*/ 739 f401 1"/>
                <a:gd name="f408" fmla="*/ 61 f402 1"/>
                <a:gd name="f409" fmla="*/ 716 f401 1"/>
                <a:gd name="f410" fmla="*/ 144 f402 1"/>
                <a:gd name="f411" fmla="*/ 345 f401 1"/>
                <a:gd name="f412" fmla="*/ 457 f402 1"/>
                <a:gd name="f413" fmla="*/ 4 f401 1"/>
                <a:gd name="f414" fmla="*/ 754 f402 1"/>
                <a:gd name="f415" fmla="*/ 353 f401 1"/>
                <a:gd name="f416" fmla="*/ 839 f402 1"/>
                <a:gd name="f417" fmla="*/ 717 f401 1"/>
                <a:gd name="f418" fmla="*/ 617 f402 1"/>
                <a:gd name="f419" fmla="*/ 718 f401 1"/>
                <a:gd name="f420" fmla="*/ 605 f402 1"/>
                <a:gd name="f421" fmla="*/ 669 f402 1"/>
                <a:gd name="f422" fmla="*/ 791 f401 1"/>
                <a:gd name="f423" fmla="*/ 819 f402 1"/>
                <a:gd name="f424" fmla="*/ 858 f401 1"/>
                <a:gd name="f425" fmla="*/ 784 f402 1"/>
                <a:gd name="f426" fmla="*/ 881 f401 1"/>
                <a:gd name="f427" fmla="*/ 676 f402 1"/>
                <a:gd name="f428" fmla="*/ 834 f401 1"/>
                <a:gd name="f429" fmla="*/ 480 f402 1"/>
                <a:gd name="f430" fmla="*/ 924 f401 1"/>
                <a:gd name="f431" fmla="*/ 471 f402 1"/>
                <a:gd name="f432" fmla="*/ 1208 f401 1"/>
                <a:gd name="f433" fmla="*/ 448 f402 1"/>
                <a:gd name="f434" fmla="*/ 1237 f401 1"/>
                <a:gd name="f435" fmla="*/ 428 f402 1"/>
                <a:gd name="f436" fmla="*/ 1209 f401 1"/>
                <a:gd name="f437" fmla="*/ 418 f402 1"/>
                <a:gd name="f438" fmla="*/ 222 f402 1"/>
                <a:gd name="f439" fmla="*/ 44 f402 1"/>
                <a:gd name="f440" fmla="*/ 1201 f401 1"/>
                <a:gd name="f441" fmla="*/ 23 f402 1"/>
                <a:gd name="f442" fmla="*/ 1 f402 1"/>
                <a:gd name="f443" fmla="*/ 1171 f401 1"/>
                <a:gd name="f444" fmla="*/ 229 f402 1"/>
                <a:gd name="f445" fmla="*/ 297 f402 1"/>
                <a:gd name="f446" fmla="*/ 785 f402 1"/>
                <a:gd name="f447" fmla="*/ 709 f401 1"/>
                <a:gd name="f448" fmla="*/ 780 f402 1"/>
                <a:gd name="f449" fmla="*/ 694 f401 1"/>
                <a:gd name="f450" fmla="*/ 712 f402 1"/>
                <a:gd name="f451" fmla="*/ 335 f401 1"/>
                <a:gd name="f452" fmla="*/ 449 f402 1"/>
                <a:gd name="f453" fmla="*/ 47 f401 1"/>
                <a:gd name="f454" fmla="*/ 188 f402 1"/>
                <a:gd name="f455" fmla="*/ 116 f402 1"/>
                <a:gd name="f456" fmla="*/ 700 f401 1"/>
                <a:gd name="f457" fmla="*/ 288 f402 1"/>
                <a:gd name="f458" fmla="*/ 669 f401 1"/>
                <a:gd name="f459" fmla="*/ 514 f401 1"/>
                <a:gd name="f460" fmla="*/ 241 f402 1"/>
                <a:gd name="f461" fmla="*/ 341 f401 1"/>
                <a:gd name="f462" fmla="*/ 443 f402 1"/>
                <a:gd name="f463" fmla="*/ 263 f401 1"/>
                <a:gd name="f464" fmla="*/ 516 f402 1"/>
                <a:gd name="f465" fmla="*/ 182 f401 1"/>
                <a:gd name="f466" fmla="*/ 564 f402 1"/>
                <a:gd name="f467" fmla="*/ 260 f401 1"/>
                <a:gd name="f468" fmla="*/ 678 f402 1"/>
                <a:gd name="f469" fmla="*/ 355 f401 1"/>
                <a:gd name="f470" fmla="*/ 652 f402 1"/>
                <a:gd name="f471" fmla="*/ 612 f401 1"/>
                <a:gd name="f472" fmla="*/ 424 f402 1"/>
                <a:gd name="f473" fmla="*/ 324 f401 1"/>
                <a:gd name="f474" fmla="*/ 265 f402 1"/>
                <a:gd name="f475" fmla="*/ 393 f401 1"/>
                <a:gd name="f476" fmla="*/ 332 f402 1"/>
                <a:gd name="f477" fmla="*/ 648 f401 1"/>
                <a:gd name="f478" fmla="*/ 634 f402 1"/>
                <a:gd name="f479" fmla="*/ 627 f402 1"/>
                <a:gd name="f480" fmla="*/ 360 f401 1"/>
                <a:gd name="f481" fmla="*/ 292 f402 1"/>
                <a:gd name="f482" fmla="*/ 814 f401 1"/>
                <a:gd name="f483" fmla="*/ 445 f402 1"/>
                <a:gd name="f484" fmla="*/ 889 f401 1"/>
                <a:gd name="f485" fmla="*/ 577 f402 1"/>
                <a:gd name="f486" fmla="*/ 829 f401 1"/>
                <a:gd name="f487" fmla="*/ 557 f402 1"/>
                <a:gd name="f488" fmla="*/ 708 f401 1"/>
                <a:gd name="f489" fmla="*/ 323 f402 1"/>
                <a:gd name="f490" fmla="*/ 764 f401 1"/>
                <a:gd name="f491" fmla="+- f403 0 f1"/>
                <a:gd name="f492" fmla="*/ f406 1 847"/>
                <a:gd name="f493" fmla="*/ f407 1 1238"/>
                <a:gd name="f494" fmla="*/ f408 1 847"/>
                <a:gd name="f495" fmla="*/ f409 1 1238"/>
                <a:gd name="f496" fmla="*/ f410 1 847"/>
                <a:gd name="f497" fmla="*/ f411 1 1238"/>
                <a:gd name="f498" fmla="*/ f412 1 847"/>
                <a:gd name="f499" fmla="*/ f413 1 1238"/>
                <a:gd name="f500" fmla="*/ f414 1 847"/>
                <a:gd name="f501" fmla="*/ f415 1 1238"/>
                <a:gd name="f502" fmla="*/ f416 1 847"/>
                <a:gd name="f503" fmla="*/ f417 1 1238"/>
                <a:gd name="f504" fmla="*/ f418 1 847"/>
                <a:gd name="f505" fmla="*/ f419 1 1238"/>
                <a:gd name="f506" fmla="*/ f420 1 847"/>
                <a:gd name="f507" fmla="*/ f421 1 847"/>
                <a:gd name="f508" fmla="*/ f422 1 1238"/>
                <a:gd name="f509" fmla="*/ f423 1 847"/>
                <a:gd name="f510" fmla="*/ f424 1 1238"/>
                <a:gd name="f511" fmla="*/ f425 1 847"/>
                <a:gd name="f512" fmla="*/ f426 1 1238"/>
                <a:gd name="f513" fmla="*/ f427 1 847"/>
                <a:gd name="f514" fmla="*/ f428 1 1238"/>
                <a:gd name="f515" fmla="*/ f429 1 847"/>
                <a:gd name="f516" fmla="*/ f430 1 1238"/>
                <a:gd name="f517" fmla="*/ f431 1 847"/>
                <a:gd name="f518" fmla="*/ f432 1 1238"/>
                <a:gd name="f519" fmla="*/ f433 1 847"/>
                <a:gd name="f520" fmla="*/ f434 1 1238"/>
                <a:gd name="f521" fmla="*/ f435 1 847"/>
                <a:gd name="f522" fmla="*/ f436 1 1238"/>
                <a:gd name="f523" fmla="*/ f437 1 847"/>
                <a:gd name="f524" fmla="*/ f438 1 847"/>
                <a:gd name="f525" fmla="*/ f439 1 847"/>
                <a:gd name="f526" fmla="*/ f440 1 1238"/>
                <a:gd name="f527" fmla="*/ f441 1 847"/>
                <a:gd name="f528" fmla="*/ f442 1 847"/>
                <a:gd name="f529" fmla="*/ f443 1 1238"/>
                <a:gd name="f530" fmla="*/ f444 1 847"/>
                <a:gd name="f531" fmla="*/ f445 1 847"/>
                <a:gd name="f532" fmla="*/ f446 1 847"/>
                <a:gd name="f533" fmla="*/ f447 1 1238"/>
                <a:gd name="f534" fmla="*/ f448 1 847"/>
                <a:gd name="f535" fmla="*/ f449 1 1238"/>
                <a:gd name="f536" fmla="*/ f450 1 847"/>
                <a:gd name="f537" fmla="*/ f451 1 1238"/>
                <a:gd name="f538" fmla="*/ f452 1 847"/>
                <a:gd name="f539" fmla="*/ f453 1 1238"/>
                <a:gd name="f540" fmla="*/ f454 1 847"/>
                <a:gd name="f541" fmla="*/ f455 1 847"/>
                <a:gd name="f542" fmla="*/ f456 1 1238"/>
                <a:gd name="f543" fmla="*/ f457 1 847"/>
                <a:gd name="f544" fmla="*/ f458 1 1238"/>
                <a:gd name="f545" fmla="*/ f459 1 1238"/>
                <a:gd name="f546" fmla="*/ f460 1 847"/>
                <a:gd name="f547" fmla="*/ f461 1 1238"/>
                <a:gd name="f548" fmla="*/ f462 1 847"/>
                <a:gd name="f549" fmla="*/ f463 1 1238"/>
                <a:gd name="f550" fmla="*/ f464 1 847"/>
                <a:gd name="f551" fmla="*/ f465 1 1238"/>
                <a:gd name="f552" fmla="*/ f466 1 847"/>
                <a:gd name="f553" fmla="*/ f467 1 1238"/>
                <a:gd name="f554" fmla="*/ f468 1 847"/>
                <a:gd name="f555" fmla="*/ f469 1 1238"/>
                <a:gd name="f556" fmla="*/ f470 1 847"/>
                <a:gd name="f557" fmla="*/ f471 1 1238"/>
                <a:gd name="f558" fmla="*/ f472 1 847"/>
                <a:gd name="f559" fmla="*/ f473 1 1238"/>
                <a:gd name="f560" fmla="*/ f474 1 847"/>
                <a:gd name="f561" fmla="*/ f475 1 1238"/>
                <a:gd name="f562" fmla="*/ f476 1 847"/>
                <a:gd name="f563" fmla="*/ f477 1 1238"/>
                <a:gd name="f564" fmla="*/ f478 1 847"/>
                <a:gd name="f565" fmla="*/ f479 1 847"/>
                <a:gd name="f566" fmla="*/ f480 1 1238"/>
                <a:gd name="f567" fmla="*/ f481 1 847"/>
                <a:gd name="f568" fmla="*/ f482 1 1238"/>
                <a:gd name="f569" fmla="*/ f483 1 847"/>
                <a:gd name="f570" fmla="*/ f484 1 1238"/>
                <a:gd name="f571" fmla="*/ f485 1 847"/>
                <a:gd name="f572" fmla="*/ f486 1 1238"/>
                <a:gd name="f573" fmla="*/ f487 1 847"/>
                <a:gd name="f574" fmla="*/ f488 1 1238"/>
                <a:gd name="f575" fmla="*/ f489 1 847"/>
                <a:gd name="f576" fmla="*/ f490 1 1238"/>
                <a:gd name="f577" fmla="*/ 0 1 f404"/>
                <a:gd name="f578" fmla="*/ f398 1 f404"/>
                <a:gd name="f579" fmla="*/ 0 1 f405"/>
                <a:gd name="f580" fmla="*/ f399 1 f405"/>
                <a:gd name="f581" fmla="*/ f492 1 f404"/>
                <a:gd name="f582" fmla="*/ f493 1 f405"/>
                <a:gd name="f583" fmla="*/ f494 1 f404"/>
                <a:gd name="f584" fmla="*/ f495 1 f405"/>
                <a:gd name="f585" fmla="*/ f496 1 f404"/>
                <a:gd name="f586" fmla="*/ f497 1 f405"/>
                <a:gd name="f587" fmla="*/ f498 1 f404"/>
                <a:gd name="f588" fmla="*/ f499 1 f405"/>
                <a:gd name="f589" fmla="*/ f500 1 f404"/>
                <a:gd name="f590" fmla="*/ f501 1 f405"/>
                <a:gd name="f591" fmla="*/ f502 1 f404"/>
                <a:gd name="f592" fmla="*/ f503 1 f405"/>
                <a:gd name="f593" fmla="*/ f504 1 f404"/>
                <a:gd name="f594" fmla="*/ f505 1 f405"/>
                <a:gd name="f595" fmla="*/ f506 1 f404"/>
                <a:gd name="f596" fmla="*/ f507 1 f404"/>
                <a:gd name="f597" fmla="*/ f508 1 f405"/>
                <a:gd name="f598" fmla="*/ f509 1 f404"/>
                <a:gd name="f599" fmla="*/ f510 1 f405"/>
                <a:gd name="f600" fmla="*/ f511 1 f404"/>
                <a:gd name="f601" fmla="*/ f512 1 f405"/>
                <a:gd name="f602" fmla="*/ f513 1 f404"/>
                <a:gd name="f603" fmla="*/ f514 1 f405"/>
                <a:gd name="f604" fmla="*/ f515 1 f404"/>
                <a:gd name="f605" fmla="*/ f516 1 f405"/>
                <a:gd name="f606" fmla="*/ f517 1 f404"/>
                <a:gd name="f607" fmla="*/ f518 1 f405"/>
                <a:gd name="f608" fmla="*/ f519 1 f404"/>
                <a:gd name="f609" fmla="*/ f520 1 f405"/>
                <a:gd name="f610" fmla="*/ f521 1 f404"/>
                <a:gd name="f611" fmla="*/ f522 1 f405"/>
                <a:gd name="f612" fmla="*/ f523 1 f404"/>
                <a:gd name="f613" fmla="*/ f524 1 f404"/>
                <a:gd name="f614" fmla="*/ f525 1 f404"/>
                <a:gd name="f615" fmla="*/ f526 1 f405"/>
                <a:gd name="f616" fmla="*/ f527 1 f404"/>
                <a:gd name="f617" fmla="*/ f528 1 f404"/>
                <a:gd name="f618" fmla="*/ f529 1 f405"/>
                <a:gd name="f619" fmla="*/ f530 1 f404"/>
                <a:gd name="f620" fmla="*/ f531 1 f404"/>
                <a:gd name="f621" fmla="*/ f532 1 f404"/>
                <a:gd name="f622" fmla="*/ f533 1 f405"/>
                <a:gd name="f623" fmla="*/ f534 1 f404"/>
                <a:gd name="f624" fmla="*/ f535 1 f405"/>
                <a:gd name="f625" fmla="*/ f536 1 f404"/>
                <a:gd name="f626" fmla="*/ f537 1 f405"/>
                <a:gd name="f627" fmla="*/ f538 1 f404"/>
                <a:gd name="f628" fmla="*/ f539 1 f405"/>
                <a:gd name="f629" fmla="*/ f540 1 f404"/>
                <a:gd name="f630" fmla="*/ f541 1 f404"/>
                <a:gd name="f631" fmla="*/ f542 1 f405"/>
                <a:gd name="f632" fmla="*/ f543 1 f404"/>
                <a:gd name="f633" fmla="*/ f544 1 f405"/>
                <a:gd name="f634" fmla="*/ f545 1 f405"/>
                <a:gd name="f635" fmla="*/ f546 1 f404"/>
                <a:gd name="f636" fmla="*/ f547 1 f405"/>
                <a:gd name="f637" fmla="*/ f548 1 f404"/>
                <a:gd name="f638" fmla="*/ f549 1 f405"/>
                <a:gd name="f639" fmla="*/ f550 1 f404"/>
                <a:gd name="f640" fmla="*/ f551 1 f405"/>
                <a:gd name="f641" fmla="*/ f552 1 f404"/>
                <a:gd name="f642" fmla="*/ f553 1 f405"/>
                <a:gd name="f643" fmla="*/ f554 1 f404"/>
                <a:gd name="f644" fmla="*/ f555 1 f405"/>
                <a:gd name="f645" fmla="*/ f556 1 f404"/>
                <a:gd name="f646" fmla="*/ f557 1 f405"/>
                <a:gd name="f647" fmla="*/ f558 1 f404"/>
                <a:gd name="f648" fmla="*/ f559 1 f405"/>
                <a:gd name="f649" fmla="*/ f560 1 f404"/>
                <a:gd name="f650" fmla="*/ f561 1 f405"/>
                <a:gd name="f651" fmla="*/ f562 1 f404"/>
                <a:gd name="f652" fmla="*/ f563 1 f405"/>
                <a:gd name="f653" fmla="*/ f564 1 f404"/>
                <a:gd name="f654" fmla="*/ f565 1 f404"/>
                <a:gd name="f655" fmla="*/ f566 1 f405"/>
                <a:gd name="f656" fmla="*/ f567 1 f404"/>
                <a:gd name="f657" fmla="*/ f568 1 f405"/>
                <a:gd name="f658" fmla="*/ f569 1 f404"/>
                <a:gd name="f659" fmla="*/ f570 1 f405"/>
                <a:gd name="f660" fmla="*/ f571 1 f404"/>
                <a:gd name="f661" fmla="*/ f572 1 f405"/>
                <a:gd name="f662" fmla="*/ f573 1 f404"/>
                <a:gd name="f663" fmla="*/ f574 1 f405"/>
                <a:gd name="f664" fmla="*/ f575 1 f404"/>
                <a:gd name="f665" fmla="*/ f576 1 f405"/>
                <a:gd name="f666" fmla="*/ f577 f395 1"/>
                <a:gd name="f667" fmla="*/ f578 f395 1"/>
                <a:gd name="f668" fmla="*/ f580 f396 1"/>
                <a:gd name="f669" fmla="*/ f579 f396 1"/>
                <a:gd name="f670" fmla="*/ f581 f395 1"/>
                <a:gd name="f671" fmla="*/ f582 f396 1"/>
                <a:gd name="f672" fmla="*/ f583 f395 1"/>
                <a:gd name="f673" fmla="*/ f584 f396 1"/>
                <a:gd name="f674" fmla="*/ f585 f395 1"/>
                <a:gd name="f675" fmla="*/ f586 f396 1"/>
                <a:gd name="f676" fmla="*/ f587 f395 1"/>
                <a:gd name="f677" fmla="*/ f588 f396 1"/>
                <a:gd name="f678" fmla="*/ f589 f395 1"/>
                <a:gd name="f679" fmla="*/ f590 f396 1"/>
                <a:gd name="f680" fmla="*/ f591 f395 1"/>
                <a:gd name="f681" fmla="*/ f592 f396 1"/>
                <a:gd name="f682" fmla="*/ f593 f395 1"/>
                <a:gd name="f683" fmla="*/ f594 f396 1"/>
                <a:gd name="f684" fmla="*/ f595 f395 1"/>
                <a:gd name="f685" fmla="*/ f596 f395 1"/>
                <a:gd name="f686" fmla="*/ f597 f396 1"/>
                <a:gd name="f687" fmla="*/ f598 f395 1"/>
                <a:gd name="f688" fmla="*/ f599 f396 1"/>
                <a:gd name="f689" fmla="*/ f600 f395 1"/>
                <a:gd name="f690" fmla="*/ f601 f396 1"/>
                <a:gd name="f691" fmla="*/ f602 f395 1"/>
                <a:gd name="f692" fmla="*/ f603 f396 1"/>
                <a:gd name="f693" fmla="*/ f604 f395 1"/>
                <a:gd name="f694" fmla="*/ f605 f396 1"/>
                <a:gd name="f695" fmla="*/ f606 f395 1"/>
                <a:gd name="f696" fmla="*/ f607 f396 1"/>
                <a:gd name="f697" fmla="*/ f608 f395 1"/>
                <a:gd name="f698" fmla="*/ f609 f396 1"/>
                <a:gd name="f699" fmla="*/ f610 f395 1"/>
                <a:gd name="f700" fmla="*/ f611 f396 1"/>
                <a:gd name="f701" fmla="*/ f612 f395 1"/>
                <a:gd name="f702" fmla="*/ f613 f395 1"/>
                <a:gd name="f703" fmla="*/ f614 f395 1"/>
                <a:gd name="f704" fmla="*/ f615 f396 1"/>
                <a:gd name="f705" fmla="*/ f616 f395 1"/>
                <a:gd name="f706" fmla="*/ f617 f395 1"/>
                <a:gd name="f707" fmla="*/ f618 f396 1"/>
                <a:gd name="f708" fmla="*/ f619 f395 1"/>
                <a:gd name="f709" fmla="*/ f620 f395 1"/>
                <a:gd name="f710" fmla="*/ f621 f395 1"/>
                <a:gd name="f711" fmla="*/ f622 f396 1"/>
                <a:gd name="f712" fmla="*/ f623 f395 1"/>
                <a:gd name="f713" fmla="*/ f624 f396 1"/>
                <a:gd name="f714" fmla="*/ f625 f395 1"/>
                <a:gd name="f715" fmla="*/ f626 f396 1"/>
                <a:gd name="f716" fmla="*/ f627 f395 1"/>
                <a:gd name="f717" fmla="*/ f628 f396 1"/>
                <a:gd name="f718" fmla="*/ f629 f395 1"/>
                <a:gd name="f719" fmla="*/ f630 f395 1"/>
                <a:gd name="f720" fmla="*/ f631 f396 1"/>
                <a:gd name="f721" fmla="*/ f632 f395 1"/>
                <a:gd name="f722" fmla="*/ f633 f396 1"/>
                <a:gd name="f723" fmla="*/ f634 f396 1"/>
                <a:gd name="f724" fmla="*/ f635 f395 1"/>
                <a:gd name="f725" fmla="*/ f636 f396 1"/>
                <a:gd name="f726" fmla="*/ f637 f395 1"/>
                <a:gd name="f727" fmla="*/ f638 f396 1"/>
                <a:gd name="f728" fmla="*/ f639 f395 1"/>
                <a:gd name="f729" fmla="*/ f640 f396 1"/>
                <a:gd name="f730" fmla="*/ f641 f395 1"/>
                <a:gd name="f731" fmla="*/ f642 f396 1"/>
                <a:gd name="f732" fmla="*/ f643 f395 1"/>
                <a:gd name="f733" fmla="*/ f644 f396 1"/>
                <a:gd name="f734" fmla="*/ f645 f395 1"/>
                <a:gd name="f735" fmla="*/ f646 f396 1"/>
                <a:gd name="f736" fmla="*/ f647 f395 1"/>
                <a:gd name="f737" fmla="*/ f648 f396 1"/>
                <a:gd name="f738" fmla="*/ f649 f395 1"/>
                <a:gd name="f739" fmla="*/ f650 f396 1"/>
                <a:gd name="f740" fmla="*/ f651 f395 1"/>
                <a:gd name="f741" fmla="*/ f652 f396 1"/>
                <a:gd name="f742" fmla="*/ f653 f395 1"/>
                <a:gd name="f743" fmla="*/ f654 f395 1"/>
                <a:gd name="f744" fmla="*/ f655 f396 1"/>
                <a:gd name="f745" fmla="*/ f656 f395 1"/>
                <a:gd name="f746" fmla="*/ f657 f396 1"/>
                <a:gd name="f747" fmla="*/ f658 f395 1"/>
                <a:gd name="f748" fmla="*/ f659 f396 1"/>
                <a:gd name="f749" fmla="*/ f660 f395 1"/>
                <a:gd name="f750" fmla="*/ f661 f396 1"/>
                <a:gd name="f751" fmla="*/ f662 f395 1"/>
                <a:gd name="f752" fmla="*/ f663 f396 1"/>
                <a:gd name="f753" fmla="*/ f664 f395 1"/>
                <a:gd name="f754" fmla="*/ f665 f396 1"/>
              </a:gdLst>
              <a:ahLst/>
              <a:cxnLst>
                <a:cxn ang="3cd4">
                  <a:pos x="hc" y="t"/>
                </a:cxn>
                <a:cxn ang="0">
                  <a:pos x="r" y="vc"/>
                </a:cxn>
                <a:cxn ang="cd4">
                  <a:pos x="hc" y="b"/>
                </a:cxn>
                <a:cxn ang="cd2">
                  <a:pos x="l" y="vc"/>
                </a:cxn>
                <a:cxn ang="f491">
                  <a:pos x="f670" y="f671"/>
                </a:cxn>
                <a:cxn ang="f491">
                  <a:pos x="f672" y="f673"/>
                </a:cxn>
                <a:cxn ang="f491">
                  <a:pos x="f674" y="f675"/>
                </a:cxn>
                <a:cxn ang="f491">
                  <a:pos x="f676" y="f677"/>
                </a:cxn>
                <a:cxn ang="f491">
                  <a:pos x="f678" y="f679"/>
                </a:cxn>
                <a:cxn ang="f491">
                  <a:pos x="f680" y="f681"/>
                </a:cxn>
                <a:cxn ang="f491">
                  <a:pos x="f682" y="f683"/>
                </a:cxn>
                <a:cxn ang="f491">
                  <a:pos x="f684" y="f683"/>
                </a:cxn>
                <a:cxn ang="f491">
                  <a:pos x="f685" y="f686"/>
                </a:cxn>
                <a:cxn ang="f491">
                  <a:pos x="f687" y="f688"/>
                </a:cxn>
                <a:cxn ang="f491">
                  <a:pos x="f689" y="f690"/>
                </a:cxn>
                <a:cxn ang="f491">
                  <a:pos x="f691" y="f692"/>
                </a:cxn>
                <a:cxn ang="f491">
                  <a:pos x="f693" y="f694"/>
                </a:cxn>
                <a:cxn ang="f491">
                  <a:pos x="f695" y="f696"/>
                </a:cxn>
                <a:cxn ang="f491">
                  <a:pos x="f697" y="f698"/>
                </a:cxn>
                <a:cxn ang="f491">
                  <a:pos x="f699" y="f700"/>
                </a:cxn>
                <a:cxn ang="f491">
                  <a:pos x="f701" y="f694"/>
                </a:cxn>
                <a:cxn ang="f491">
                  <a:pos x="f702" y="f692"/>
                </a:cxn>
                <a:cxn ang="f491">
                  <a:pos x="f703" y="f704"/>
                </a:cxn>
                <a:cxn ang="f491">
                  <a:pos x="f705" y="f698"/>
                </a:cxn>
                <a:cxn ang="f491">
                  <a:pos x="f706" y="f707"/>
                </a:cxn>
                <a:cxn ang="f491">
                  <a:pos x="f708" y="f686"/>
                </a:cxn>
                <a:cxn ang="f491">
                  <a:pos x="f709" y="f681"/>
                </a:cxn>
                <a:cxn ang="f491">
                  <a:pos x="f710" y="f711"/>
                </a:cxn>
                <a:cxn ang="f491">
                  <a:pos x="f712" y="f713"/>
                </a:cxn>
                <a:cxn ang="f491">
                  <a:pos x="f714" y="f715"/>
                </a:cxn>
                <a:cxn ang="f491">
                  <a:pos x="f716" y="f717"/>
                </a:cxn>
                <a:cxn ang="f491">
                  <a:pos x="f718" y="f675"/>
                </a:cxn>
                <a:cxn ang="f491">
                  <a:pos x="f719" y="f720"/>
                </a:cxn>
                <a:cxn ang="f491">
                  <a:pos x="f721" y="f722"/>
                </a:cxn>
                <a:cxn ang="f491">
                  <a:pos x="f702" y="f723"/>
                </a:cxn>
                <a:cxn ang="f491">
                  <a:pos x="f724" y="f725"/>
                </a:cxn>
                <a:cxn ang="f491">
                  <a:pos x="f726" y="f727"/>
                </a:cxn>
                <a:cxn ang="f491">
                  <a:pos x="f728" y="f729"/>
                </a:cxn>
                <a:cxn ang="f491">
                  <a:pos x="f730" y="f731"/>
                </a:cxn>
                <a:cxn ang="f491">
                  <a:pos x="f732" y="f733"/>
                </a:cxn>
                <a:cxn ang="f491">
                  <a:pos x="f734" y="f735"/>
                </a:cxn>
                <a:cxn ang="f491">
                  <a:pos x="f710" y="f711"/>
                </a:cxn>
                <a:cxn ang="f491">
                  <a:pos x="f736" y="f737"/>
                </a:cxn>
                <a:cxn ang="f491">
                  <a:pos x="f738" y="f739"/>
                </a:cxn>
                <a:cxn ang="f491">
                  <a:pos x="f740" y="f741"/>
                </a:cxn>
                <a:cxn ang="f491">
                  <a:pos x="f742" y="f723"/>
                </a:cxn>
                <a:cxn ang="f491">
                  <a:pos x="f743" y="f744"/>
                </a:cxn>
                <a:cxn ang="f491">
                  <a:pos x="f745" y="f746"/>
                </a:cxn>
                <a:cxn ang="f491">
                  <a:pos x="f747" y="f748"/>
                </a:cxn>
                <a:cxn ang="f491">
                  <a:pos x="f749" y="f750"/>
                </a:cxn>
                <a:cxn ang="f491">
                  <a:pos x="f751" y="f752"/>
                </a:cxn>
                <a:cxn ang="f491">
                  <a:pos x="f753" y="f754"/>
                </a:cxn>
              </a:cxnLst>
              <a:rect l="f666" t="f669" r="f667" b="f668"/>
              <a:pathLst>
                <a:path w="846" h="1238">
                  <a:moveTo>
                    <a:pt x="f9" y="f10"/>
                  </a:moveTo>
                  <a:cubicBezTo>
                    <a:pt x="f11" y="f12"/>
                    <a:pt x="f13" y="f14"/>
                    <a:pt x="f15" y="f16"/>
                  </a:cubicBezTo>
                  <a:cubicBezTo>
                    <a:pt x="f17" y="f18"/>
                    <a:pt x="f19" y="f20"/>
                    <a:pt x="f21" y="f22"/>
                  </a:cubicBezTo>
                  <a:cubicBezTo>
                    <a:pt x="f23" y="f24"/>
                    <a:pt x="f25" y="f26"/>
                    <a:pt x="f27" y="f28"/>
                  </a:cubicBezTo>
                  <a:cubicBezTo>
                    <a:pt x="f29" y="f30"/>
                    <a:pt x="f19" y="f31"/>
                    <a:pt x="f32" y="f33"/>
                  </a:cubicBezTo>
                  <a:cubicBezTo>
                    <a:pt x="f34" y="f35"/>
                    <a:pt x="f34" y="f36"/>
                    <a:pt x="f34" y="f37"/>
                  </a:cubicBezTo>
                  <a:cubicBezTo>
                    <a:pt x="f38" y="f39"/>
                    <a:pt x="f40" y="f41"/>
                    <a:pt x="f42" y="f43"/>
                  </a:cubicBezTo>
                  <a:cubicBezTo>
                    <a:pt x="f44" y="f45"/>
                    <a:pt x="f46" y="f6"/>
                    <a:pt x="f47" y="f48"/>
                  </a:cubicBezTo>
                  <a:cubicBezTo>
                    <a:pt x="f49" y="f50"/>
                    <a:pt x="f51" y="f52"/>
                    <a:pt x="f53" y="f54"/>
                  </a:cubicBezTo>
                  <a:cubicBezTo>
                    <a:pt x="f55" y="f56"/>
                    <a:pt x="f20" y="f57"/>
                    <a:pt x="f55" y="f58"/>
                  </a:cubicBezTo>
                  <a:cubicBezTo>
                    <a:pt x="f59" y="f60"/>
                    <a:pt x="f61" y="f62"/>
                    <a:pt x="f63" y="f64"/>
                  </a:cubicBezTo>
                  <a:cubicBezTo>
                    <a:pt x="f65" y="f66"/>
                    <a:pt x="f67" y="f68"/>
                    <a:pt x="f69" y="f70"/>
                  </a:cubicBezTo>
                  <a:cubicBezTo>
                    <a:pt x="f71" y="f72"/>
                    <a:pt x="f69" y="f24"/>
                    <a:pt x="f73" y="f22"/>
                  </a:cubicBezTo>
                  <a:cubicBezTo>
                    <a:pt x="f59" y="f74"/>
                    <a:pt x="f75" y="f76"/>
                    <a:pt x="f77" y="f51"/>
                  </a:cubicBezTo>
                  <a:cubicBezTo>
                    <a:pt x="f78" y="f70"/>
                    <a:pt x="f79" y="f28"/>
                    <a:pt x="f80" y="f81"/>
                  </a:cubicBezTo>
                  <a:cubicBezTo>
                    <a:pt x="f82" y="f28"/>
                    <a:pt x="f82" y="f70"/>
                    <a:pt x="f82" y="f51"/>
                  </a:cubicBezTo>
                  <a:cubicBezTo>
                    <a:pt x="f78" y="f26"/>
                    <a:pt x="f83" y="f84"/>
                    <a:pt x="f85" y="f86"/>
                  </a:cubicBezTo>
                  <a:cubicBezTo>
                    <a:pt x="f87" y="f88"/>
                    <a:pt x="f89" y="f90"/>
                    <a:pt x="f91" y="f92"/>
                  </a:cubicBezTo>
                  <a:cubicBezTo>
                    <a:pt x="f93" y="f94"/>
                    <a:pt x="f95" y="f96"/>
                    <a:pt x="f97" y="f98"/>
                  </a:cubicBezTo>
                  <a:cubicBezTo>
                    <a:pt x="f99" y="f100"/>
                    <a:pt x="f63" y="f101"/>
                    <a:pt x="f73" y="f102"/>
                  </a:cubicBezTo>
                  <a:cubicBezTo>
                    <a:pt x="f103" y="f104"/>
                    <a:pt x="f105" y="f106"/>
                    <a:pt x="f99" y="f107"/>
                  </a:cubicBezTo>
                  <a:cubicBezTo>
                    <a:pt x="f108" y="f109"/>
                    <a:pt x="f110" y="f111"/>
                    <a:pt x="f88" y="f112"/>
                  </a:cubicBezTo>
                  <a:cubicBezTo>
                    <a:pt x="f113" y="f114"/>
                    <a:pt x="f16" y="f115"/>
                    <a:pt x="f116" y="f117"/>
                  </a:cubicBezTo>
                  <a:cubicBezTo>
                    <a:pt x="f118" y="f119"/>
                    <a:pt x="f120" y="f121"/>
                    <a:pt x="f122" y="f123"/>
                  </a:cubicBezTo>
                  <a:cubicBezTo>
                    <a:pt x="f124" y="f123"/>
                    <a:pt x="f125" y="f126"/>
                    <a:pt x="f127" y="f128"/>
                  </a:cubicBezTo>
                  <a:cubicBezTo>
                    <a:pt x="f129" y="f130"/>
                    <a:pt x="f131" y="f132"/>
                    <a:pt x="f133" y="f134"/>
                  </a:cubicBezTo>
                  <a:cubicBezTo>
                    <a:pt x="f135" y="f136"/>
                    <a:pt x="f137" y="f138"/>
                    <a:pt x="f137" y="f139"/>
                  </a:cubicBezTo>
                  <a:cubicBezTo>
                    <a:pt x="f140" y="f141"/>
                    <a:pt x="f137" y="f142"/>
                    <a:pt x="f137" y="f143"/>
                  </a:cubicBezTo>
                  <a:cubicBezTo>
                    <a:pt x="f137" y="f144"/>
                    <a:pt x="f137" y="f145"/>
                    <a:pt x="f137" y="f146"/>
                  </a:cubicBezTo>
                  <a:cubicBezTo>
                    <a:pt x="f147" y="f148"/>
                    <a:pt x="f149" y="f8"/>
                    <a:pt x="f150" y="f151"/>
                  </a:cubicBezTo>
                  <a:cubicBezTo>
                    <a:pt x="f152" y="f153"/>
                    <a:pt x="f154" y="f155"/>
                    <a:pt x="f156" y="f157"/>
                  </a:cubicBezTo>
                  <a:cubicBezTo>
                    <a:pt x="f156" y="f158"/>
                    <a:pt x="f156" y="f144"/>
                    <a:pt x="f156" y="f159"/>
                  </a:cubicBezTo>
                  <a:cubicBezTo>
                    <a:pt x="f156" y="f160"/>
                    <a:pt x="f156" y="f161"/>
                    <a:pt x="f156" y="f162"/>
                  </a:cubicBezTo>
                  <a:cubicBezTo>
                    <a:pt x="f156" y="f138"/>
                    <a:pt x="f163" y="f136"/>
                    <a:pt x="f164" y="f134"/>
                  </a:cubicBezTo>
                  <a:cubicBezTo>
                    <a:pt x="f165" y="f166"/>
                    <a:pt x="f167" y="f130"/>
                    <a:pt x="f41" y="f128"/>
                  </a:cubicBezTo>
                  <a:cubicBezTo>
                    <a:pt x="f168" y="f126"/>
                    <a:pt x="f169" y="f123"/>
                    <a:pt x="f44" y="f123"/>
                  </a:cubicBezTo>
                  <a:cubicBezTo>
                    <a:pt x="f170" y="f7"/>
                    <a:pt x="f171" y="f172"/>
                    <a:pt x="f173" y="f161"/>
                  </a:cubicBezTo>
                  <a:cubicBezTo>
                    <a:pt x="f174" y="f175"/>
                    <a:pt x="f176" y="f177"/>
                    <a:pt x="f176" y="f178"/>
                  </a:cubicBezTo>
                  <a:cubicBezTo>
                    <a:pt x="f176" y="f179"/>
                    <a:pt x="f176" y="f180"/>
                    <a:pt x="f176" y="f145"/>
                  </a:cubicBezTo>
                  <a:cubicBezTo>
                    <a:pt x="f176" y="f155"/>
                    <a:pt x="f181" y="f151"/>
                    <a:pt x="f182" y="f151"/>
                  </a:cubicBezTo>
                  <a:cubicBezTo>
                    <a:pt x="f183" y="f151"/>
                    <a:pt x="f184" y="f185"/>
                    <a:pt x="f186" y="f157"/>
                  </a:cubicBezTo>
                  <a:cubicBezTo>
                    <a:pt x="f186" y="f187"/>
                    <a:pt x="f186" y="f188"/>
                    <a:pt x="f186" y="f189"/>
                  </a:cubicBezTo>
                  <a:cubicBezTo>
                    <a:pt x="f186" y="f160"/>
                    <a:pt x="f6" y="f190"/>
                    <a:pt x="f184" y="f191"/>
                  </a:cubicBezTo>
                  <a:cubicBezTo>
                    <a:pt x="f192" y="f193"/>
                    <a:pt x="f194" y="f195"/>
                    <a:pt x="f196" y="f92"/>
                  </a:cubicBezTo>
                  <a:cubicBezTo>
                    <a:pt x="f197" y="f90"/>
                    <a:pt x="f198" y="f199"/>
                    <a:pt x="f200" y="f201"/>
                  </a:cubicBezTo>
                  <a:cubicBezTo>
                    <a:pt x="f202" y="f24"/>
                    <a:pt x="f203" y="f204"/>
                    <a:pt x="f205" y="f70"/>
                  </a:cubicBezTo>
                  <a:cubicBezTo>
                    <a:pt x="f206" y="f28"/>
                    <a:pt x="f207" y="f28"/>
                    <a:pt x="f9" y="f10"/>
                  </a:cubicBezTo>
                  <a:close/>
                  <a:moveTo>
                    <a:pt x="f208" y="f209"/>
                  </a:moveTo>
                  <a:cubicBezTo>
                    <a:pt x="f208" y="f210"/>
                    <a:pt x="f211" y="f210"/>
                    <a:pt x="f208" y="f212"/>
                  </a:cubicBezTo>
                  <a:cubicBezTo>
                    <a:pt x="f88" y="f213"/>
                    <a:pt x="f199" y="f214"/>
                    <a:pt x="f215" y="f216"/>
                  </a:cubicBezTo>
                  <a:cubicBezTo>
                    <a:pt x="f217" y="f83"/>
                    <a:pt x="f12" y="f218"/>
                    <a:pt x="f28" y="f219"/>
                  </a:cubicBezTo>
                  <a:cubicBezTo>
                    <a:pt x="f116" y="f220"/>
                    <a:pt x="f116" y="f221"/>
                    <a:pt x="f116" y="f222"/>
                  </a:cubicBezTo>
                  <a:cubicBezTo>
                    <a:pt x="f116" y="f223"/>
                    <a:pt x="f212" y="f41"/>
                    <a:pt x="f75" y="f224"/>
                  </a:cubicBezTo>
                  <a:cubicBezTo>
                    <a:pt x="f225" y="f226"/>
                    <a:pt x="f227" y="f228"/>
                    <a:pt x="f229" y="f171"/>
                  </a:cubicBezTo>
                  <a:cubicBezTo>
                    <a:pt x="f230" y="f173"/>
                    <a:pt x="f231" y="f232"/>
                    <a:pt x="f233" y="f234"/>
                  </a:cubicBezTo>
                  <a:cubicBezTo>
                    <a:pt x="f235" y="f236"/>
                    <a:pt x="f237" y="f238"/>
                    <a:pt x="f239" y="f37"/>
                  </a:cubicBezTo>
                  <a:cubicBezTo>
                    <a:pt x="f239" y="f240"/>
                    <a:pt x="f239" y="f241"/>
                    <a:pt x="f242" y="f243"/>
                  </a:cubicBezTo>
                  <a:cubicBezTo>
                    <a:pt x="f244" y="f245"/>
                    <a:pt x="f246" y="f247"/>
                    <a:pt x="f248" y="f118"/>
                  </a:cubicBezTo>
                  <a:cubicBezTo>
                    <a:pt x="f232" y="f249"/>
                    <a:pt x="f250" y="f212"/>
                    <a:pt x="f251" y="f252"/>
                  </a:cubicBezTo>
                  <a:cubicBezTo>
                    <a:pt x="f253" y="f209"/>
                    <a:pt x="f254" y="f216"/>
                    <a:pt x="f255" y="f91"/>
                  </a:cubicBezTo>
                  <a:cubicBezTo>
                    <a:pt x="f256" y="f257"/>
                    <a:pt x="f258" y="f259"/>
                    <a:pt x="f56" y="f260"/>
                  </a:cubicBezTo>
                  <a:cubicBezTo>
                    <a:pt x="f261" y="f83"/>
                    <a:pt x="f262" y="f263"/>
                    <a:pt x="f44" y="f264"/>
                  </a:cubicBezTo>
                  <a:cubicBezTo>
                    <a:pt x="f265" y="f219"/>
                    <a:pt x="f44" y="f266"/>
                    <a:pt x="f44" y="f267"/>
                  </a:cubicBezTo>
                  <a:cubicBezTo>
                    <a:pt x="f44" y="f268"/>
                    <a:pt x="f169" y="f37"/>
                    <a:pt x="f269" y="f270"/>
                  </a:cubicBezTo>
                  <a:cubicBezTo>
                    <a:pt x="f271" y="f272"/>
                    <a:pt x="f273" y="f274"/>
                    <a:pt x="f39" y="f275"/>
                  </a:cubicBezTo>
                  <a:cubicBezTo>
                    <a:pt x="f37" y="f276"/>
                    <a:pt x="f277" y="f207"/>
                    <a:pt x="f278" y="f198"/>
                  </a:cubicBezTo>
                  <a:cubicBezTo>
                    <a:pt x="f279" y="f280"/>
                    <a:pt x="f281" y="f196"/>
                    <a:pt x="f282" y="f283"/>
                  </a:cubicBezTo>
                  <a:cubicBezTo>
                    <a:pt x="f284" y="f237"/>
                    <a:pt x="f285" y="f286"/>
                    <a:pt x="f287" y="f288"/>
                  </a:cubicBezTo>
                  <a:cubicBezTo>
                    <a:pt x="f289" y="f290"/>
                    <a:pt x="f291" y="f292"/>
                    <a:pt x="f293" y="f294"/>
                  </a:cubicBezTo>
                  <a:cubicBezTo>
                    <a:pt x="f295" y="f296"/>
                    <a:pt x="f297" y="f298"/>
                    <a:pt x="f299" y="f300"/>
                  </a:cubicBezTo>
                  <a:cubicBezTo>
                    <a:pt x="f301" y="f39"/>
                    <a:pt x="f302" y="f303"/>
                    <a:pt x="f304" y="f275"/>
                  </a:cubicBezTo>
                  <a:cubicBezTo>
                    <a:pt x="f305" y="f306"/>
                    <a:pt x="f307" y="f308"/>
                    <a:pt x="f307" y="f309"/>
                  </a:cubicBezTo>
                  <a:cubicBezTo>
                    <a:pt x="f310" y="f311"/>
                    <a:pt x="f307" y="f243"/>
                    <a:pt x="f310" y="f312"/>
                  </a:cubicBezTo>
                  <a:cubicBezTo>
                    <a:pt x="f310" y="f313"/>
                    <a:pt x="f91" y="f314"/>
                    <a:pt x="f315" y="f316"/>
                  </a:cubicBezTo>
                  <a:cubicBezTo>
                    <a:pt x="f30" y="f317"/>
                    <a:pt x="f318" y="f319"/>
                    <a:pt x="f78" y="f91"/>
                  </a:cubicBezTo>
                  <a:cubicBezTo>
                    <a:pt x="f320" y="f321"/>
                    <a:pt x="f322" y="f116"/>
                    <a:pt x="f208" y="f209"/>
                  </a:cubicBezTo>
                  <a:close/>
                  <a:moveTo>
                    <a:pt x="f323" y="f324"/>
                  </a:moveTo>
                  <a:cubicBezTo>
                    <a:pt x="f325" y="f203"/>
                    <a:pt x="f326" y="f327"/>
                    <a:pt x="f328" y="f329"/>
                  </a:cubicBezTo>
                  <a:cubicBezTo>
                    <a:pt x="f330" y="f230"/>
                    <a:pt x="f275" y="f331"/>
                    <a:pt x="f332" y="f333"/>
                  </a:cubicBezTo>
                  <a:cubicBezTo>
                    <a:pt x="f334" y="f335"/>
                    <a:pt x="f336" y="f240"/>
                    <a:pt x="f336" y="f337"/>
                  </a:cubicBezTo>
                  <a:cubicBezTo>
                    <a:pt x="f338" y="f339"/>
                    <a:pt x="f336" y="f279"/>
                    <a:pt x="f336" y="f340"/>
                  </a:cubicBezTo>
                  <a:cubicBezTo>
                    <a:pt x="f336" y="f341"/>
                    <a:pt x="f223" y="f342"/>
                    <a:pt x="f343" y="f344"/>
                  </a:cubicBezTo>
                  <a:cubicBezTo>
                    <a:pt x="f36" y="f345"/>
                    <a:pt x="f346" y="f212"/>
                    <a:pt x="f347" y="f348"/>
                  </a:cubicBezTo>
                  <a:cubicBezTo>
                    <a:pt x="f349" y="f350"/>
                    <a:pt x="f351" y="f352"/>
                    <a:pt x="f353" y="f264"/>
                  </a:cubicBezTo>
                  <a:cubicBezTo>
                    <a:pt x="f354" y="f279"/>
                    <a:pt x="f353" y="f355"/>
                    <a:pt x="f353" y="f356"/>
                  </a:cubicBezTo>
                  <a:cubicBezTo>
                    <a:pt x="f353" y="f357"/>
                    <a:pt x="f351" y="f358"/>
                    <a:pt x="f359" y="f2"/>
                  </a:cubicBezTo>
                  <a:cubicBezTo>
                    <a:pt x="f360" y="f222"/>
                    <a:pt x="f131" y="f361"/>
                    <a:pt x="f323" y="f324"/>
                  </a:cubicBezTo>
                  <a:close/>
                  <a:moveTo>
                    <a:pt x="f362" y="f363"/>
                  </a:moveTo>
                  <a:cubicBezTo>
                    <a:pt x="f39" y="f363"/>
                    <a:pt x="f362" y="f363"/>
                    <a:pt x="f362" y="f364"/>
                  </a:cubicBezTo>
                  <a:cubicBezTo>
                    <a:pt x="f365" y="f69"/>
                    <a:pt x="f366" y="f367"/>
                    <a:pt x="f368" y="f109"/>
                  </a:cubicBezTo>
                  <a:cubicBezTo>
                    <a:pt x="f150" y="f369"/>
                    <a:pt x="f370" y="f109"/>
                    <a:pt x="f243" y="f371"/>
                  </a:cubicBezTo>
                  <a:cubicBezTo>
                    <a:pt x="f372" y="f373"/>
                    <a:pt x="f374" y="f115"/>
                    <a:pt x="f375" y="f376"/>
                  </a:cubicBezTo>
                  <a:cubicBezTo>
                    <a:pt x="f377" y="f65"/>
                    <a:pt x="f378" y="f73"/>
                    <a:pt x="f79" y="f99"/>
                  </a:cubicBezTo>
                  <a:cubicBezTo>
                    <a:pt x="f314" y="f88"/>
                    <a:pt x="f379" y="f380"/>
                    <a:pt x="f381" y="f382"/>
                  </a:cubicBezTo>
                  <a:cubicBezTo>
                    <a:pt x="f383" y="f76"/>
                    <a:pt x="f384" y="f385"/>
                    <a:pt x="f365" y="f209"/>
                  </a:cubicBezTo>
                  <a:cubicBezTo>
                    <a:pt x="f386" y="f387"/>
                    <a:pt x="f388" y="f380"/>
                    <a:pt x="f389" y="f390"/>
                  </a:cubicBezTo>
                  <a:cubicBezTo>
                    <a:pt x="f391" y="f392"/>
                    <a:pt x="f393" y="f195"/>
                    <a:pt x="f362" y="f363"/>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92D050"/>
                </a:solidFill>
                <a:uFillTx/>
                <a:latin typeface="Trebuchet MS"/>
                <a:ea typeface="Arial"/>
                <a:cs typeface="B Nazanin" pitchFamily="2" charset="-78"/>
              </a:endParaRPr>
            </a:p>
          </p:txBody>
        </p:sp>
        <p:sp>
          <p:nvSpPr>
            <p:cNvPr id="81" name="Freeform 12">
              <a:extLst>
                <a:ext uri="{FF2B5EF4-FFF2-40B4-BE49-F238E27FC236}">
                  <a16:creationId xmlns:a16="http://schemas.microsoft.com/office/drawing/2014/main" id="{CA729441-B3B8-4355-6712-7128F845F6F6}"/>
                </a:ext>
              </a:extLst>
            </p:cNvPr>
            <p:cNvSpPr/>
            <p:nvPr/>
          </p:nvSpPr>
          <p:spPr>
            <a:xfrm>
              <a:off x="11800396" y="527224"/>
              <a:ext cx="235823" cy="252356"/>
            </a:xfrm>
            <a:custGeom>
              <a:avLst/>
              <a:gdLst>
                <a:gd name="f0" fmla="val 10800000"/>
                <a:gd name="f1" fmla="val 5400000"/>
                <a:gd name="f2" fmla="val 180"/>
                <a:gd name="f3" fmla="val w"/>
                <a:gd name="f4" fmla="val h"/>
                <a:gd name="f5" fmla="val 0"/>
                <a:gd name="f6" fmla="val 498"/>
                <a:gd name="f7" fmla="val 534"/>
                <a:gd name="f8" fmla="val 151"/>
                <a:gd name="f9" fmla="val 122"/>
                <a:gd name="f10" fmla="val 145"/>
                <a:gd name="f11" fmla="val 108"/>
                <a:gd name="f12" fmla="val 138"/>
                <a:gd name="f13" fmla="val 95"/>
                <a:gd name="f14" fmla="val 133"/>
                <a:gd name="f15" fmla="val 81"/>
                <a:gd name="f16" fmla="val 129"/>
                <a:gd name="f17" fmla="val 68"/>
                <a:gd name="f18" fmla="val 126"/>
                <a:gd name="f19" fmla="val 54"/>
                <a:gd name="f20" fmla="val 125"/>
                <a:gd name="f21" fmla="val 41"/>
                <a:gd name="f22" fmla="val 123"/>
                <a:gd name="f23" fmla="val 22"/>
                <a:gd name="f24" fmla="val 13"/>
                <a:gd name="f25" fmla="val 152"/>
                <a:gd name="f26" fmla="val 14"/>
                <a:gd name="f27" fmla="val 194"/>
                <a:gd name="f28" fmla="val 17"/>
                <a:gd name="f29" fmla="val 223"/>
                <a:gd name="f30" fmla="val 40"/>
                <a:gd name="f31" fmla="val 242"/>
                <a:gd name="f32" fmla="val 76"/>
                <a:gd name="f33" fmla="val 243"/>
                <a:gd name="f34" fmla="val 79"/>
                <a:gd name="f35" fmla="val 245"/>
                <a:gd name="f36" fmla="val 82"/>
                <a:gd name="f37" fmla="val 246"/>
                <a:gd name="f38" fmla="val 85"/>
                <a:gd name="f39" fmla="val 247"/>
                <a:gd name="f40" fmla="val 248"/>
                <a:gd name="f41" fmla="val 86"/>
                <a:gd name="f42" fmla="val 250"/>
                <a:gd name="f43" fmla="val 83"/>
                <a:gd name="f44" fmla="val 253"/>
                <a:gd name="f45" fmla="val 255"/>
                <a:gd name="f46" fmla="val 282"/>
                <a:gd name="f47" fmla="val 30"/>
                <a:gd name="f48" fmla="val 321"/>
                <a:gd name="f49" fmla="val 3"/>
                <a:gd name="f50" fmla="val 375"/>
                <a:gd name="f51" fmla="val 1"/>
                <a:gd name="f52" fmla="val 390"/>
                <a:gd name="f53" fmla="val 399"/>
                <a:gd name="f54" fmla="val 7"/>
                <a:gd name="f55" fmla="val 402"/>
                <a:gd name="f56" fmla="val 18"/>
                <a:gd name="f57" fmla="val 404"/>
                <a:gd name="f58" fmla="val 32"/>
                <a:gd name="f59" fmla="val 395"/>
                <a:gd name="f60" fmla="val 44"/>
                <a:gd name="f61" fmla="val 379"/>
                <a:gd name="f62" fmla="val 332"/>
                <a:gd name="f63" fmla="val 293"/>
                <a:gd name="f64" fmla="val 277"/>
                <a:gd name="f65" fmla="val 131"/>
                <a:gd name="f66" fmla="val 288"/>
                <a:gd name="f67" fmla="val 299"/>
                <a:gd name="f68" fmla="val 310"/>
                <a:gd name="f69" fmla="val 124"/>
                <a:gd name="f70" fmla="val 376"/>
                <a:gd name="f71" fmla="val 115"/>
                <a:gd name="f72" fmla="val 430"/>
                <a:gd name="f73" fmla="val 142"/>
                <a:gd name="f74" fmla="val 458"/>
                <a:gd name="f75" fmla="val 202"/>
                <a:gd name="f76" fmla="val 491"/>
                <a:gd name="f77" fmla="val 271"/>
                <a:gd name="f78" fmla="val 342"/>
                <a:gd name="f79" fmla="val 468"/>
                <a:gd name="f80" fmla="val 413"/>
                <a:gd name="f81" fmla="val 442"/>
                <a:gd name="f82" fmla="val 474"/>
                <a:gd name="f83" fmla="val 397"/>
                <a:gd name="f84" fmla="val 514"/>
                <a:gd name="f85" fmla="val 333"/>
                <a:gd name="f86" fmla="val 530"/>
                <a:gd name="f87" fmla="val 316"/>
                <a:gd name="f88" fmla="val 298"/>
                <a:gd name="f89" fmla="val 529"/>
                <a:gd name="f90" fmla="val 280"/>
                <a:gd name="f91" fmla="val 252"/>
                <a:gd name="f92" fmla="val 224"/>
                <a:gd name="f93" fmla="val 528"/>
                <a:gd name="f94" fmla="val 197"/>
                <a:gd name="f95" fmla="val 531"/>
                <a:gd name="f96" fmla="val 169"/>
                <a:gd name="f97" fmla="val 533"/>
                <a:gd name="f98" fmla="val 143"/>
                <a:gd name="f99" fmla="val 119"/>
                <a:gd name="f100" fmla="val 518"/>
                <a:gd name="f101" fmla="val 47"/>
                <a:gd name="f102" fmla="val 480"/>
                <a:gd name="f103" fmla="val 420"/>
                <a:gd name="f104" fmla="val 337"/>
                <a:gd name="f105" fmla="val 285"/>
                <a:gd name="f106" fmla="val 8"/>
                <a:gd name="f107" fmla="val 235"/>
                <a:gd name="f108" fmla="val 36"/>
                <a:gd name="f109" fmla="val 189"/>
                <a:gd name="f110" fmla="val 60"/>
                <a:gd name="f111" fmla="val 150"/>
                <a:gd name="f112" fmla="val 127"/>
                <a:gd name="f113" fmla="val 141"/>
                <a:gd name="f114" fmla="val 144"/>
                <a:gd name="f115" fmla="val 148"/>
                <a:gd name="f116" fmla="val 45"/>
                <a:gd name="f117" fmla="val 322"/>
                <a:gd name="f118" fmla="val 43"/>
                <a:gd name="f119" fmla="val 380"/>
                <a:gd name="f120" fmla="val 66"/>
                <a:gd name="f121" fmla="val 432"/>
                <a:gd name="f122" fmla="val 120"/>
                <a:gd name="f123" fmla="val 483"/>
                <a:gd name="f124" fmla="val 165"/>
                <a:gd name="f125" fmla="val 493"/>
                <a:gd name="f126" fmla="val 487"/>
                <a:gd name="f127" fmla="val 230"/>
                <a:gd name="f128" fmla="val 266"/>
                <a:gd name="f129" fmla="val 303"/>
                <a:gd name="f130" fmla="val 488"/>
                <a:gd name="f131" fmla="val 314"/>
                <a:gd name="f132" fmla="val 489"/>
                <a:gd name="f133" fmla="val 326"/>
                <a:gd name="f134" fmla="val 336"/>
                <a:gd name="f135" fmla="val 485"/>
                <a:gd name="f136" fmla="val 367"/>
                <a:gd name="f137" fmla="val 473"/>
                <a:gd name="f138" fmla="val 392"/>
                <a:gd name="f139" fmla="val 454"/>
                <a:gd name="f140" fmla="val 411"/>
                <a:gd name="f141" fmla="val 427"/>
                <a:gd name="f142" fmla="val 451"/>
                <a:gd name="f143" fmla="val 370"/>
                <a:gd name="f144" fmla="val 453"/>
                <a:gd name="f145" fmla="val 269"/>
                <a:gd name="f146" fmla="val 414"/>
                <a:gd name="f147" fmla="val 210"/>
                <a:gd name="f148" fmla="val 393"/>
                <a:gd name="f149" fmla="val 365"/>
                <a:gd name="f150" fmla="val 164"/>
                <a:gd name="f151" fmla="val 329"/>
                <a:gd name="f152" fmla="val 166"/>
                <a:gd name="f153" fmla="val 304"/>
                <a:gd name="f154" fmla="val 167"/>
                <a:gd name="f155" fmla="val 175"/>
                <a:gd name="f156" fmla="val 261"/>
                <a:gd name="f157" fmla="val 186"/>
                <a:gd name="f158" fmla="val 249"/>
                <a:gd name="f159" fmla="val 193"/>
                <a:gd name="f160" fmla="val 238"/>
                <a:gd name="f161" fmla="val 192"/>
                <a:gd name="f162" fmla="val 225"/>
                <a:gd name="f163" fmla="val 213"/>
                <a:gd name="f164" fmla="val 179"/>
                <a:gd name="f165" fmla="val 199"/>
                <a:gd name="f166" fmla="val 174"/>
                <a:gd name="f167" fmla="val 185"/>
                <a:gd name="f168" fmla="val 170"/>
                <a:gd name="f169" fmla="val 130"/>
                <a:gd name="f170" fmla="val 156"/>
                <a:gd name="f171" fmla="val 88"/>
                <a:gd name="f172" fmla="val 177"/>
                <a:gd name="f173" fmla="val 64"/>
                <a:gd name="f174" fmla="val 228"/>
                <a:gd name="f175" fmla="val 51"/>
                <a:gd name="f176" fmla="val 256"/>
                <a:gd name="f177" fmla="val 286"/>
                <a:gd name="f178" fmla="val 173"/>
                <a:gd name="f179" fmla="val 63"/>
                <a:gd name="f180" fmla="val 196"/>
                <a:gd name="f181" fmla="val 112"/>
                <a:gd name="f182" fmla="val 214"/>
                <a:gd name="f183" fmla="val 207"/>
                <a:gd name="f184" fmla="val 99"/>
                <a:gd name="f185" fmla="val 78"/>
                <a:gd name="f186" fmla="+- 0 0 -90"/>
                <a:gd name="f187" fmla="*/ f3 1 498"/>
                <a:gd name="f188" fmla="*/ f4 1 534"/>
                <a:gd name="f189" fmla="val f5"/>
                <a:gd name="f190" fmla="val f6"/>
                <a:gd name="f191" fmla="val f7"/>
                <a:gd name="f192" fmla="*/ f186 f0 1"/>
                <a:gd name="f193" fmla="+- f191 0 f189"/>
                <a:gd name="f194" fmla="+- f190 0 f189"/>
                <a:gd name="f195" fmla="*/ f192 1 f2"/>
                <a:gd name="f196" fmla="*/ f194 1 498"/>
                <a:gd name="f197" fmla="*/ f193 1 534"/>
                <a:gd name="f198" fmla="*/ 151 f194 1"/>
                <a:gd name="f199" fmla="*/ 122 f193 1"/>
                <a:gd name="f200" fmla="*/ 133 f194 1"/>
                <a:gd name="f201" fmla="*/ 81 f193 1"/>
                <a:gd name="f202" fmla="*/ 125 f194 1"/>
                <a:gd name="f203" fmla="*/ 41 f193 1"/>
                <a:gd name="f204" fmla="*/ 152 f194 1"/>
                <a:gd name="f205" fmla="*/ 14 f193 1"/>
                <a:gd name="f206" fmla="*/ 242 f194 1"/>
                <a:gd name="f207" fmla="*/ 76 f193 1"/>
                <a:gd name="f208" fmla="*/ 246 f194 1"/>
                <a:gd name="f209" fmla="*/ 85 f193 1"/>
                <a:gd name="f210" fmla="*/ 248 f194 1"/>
                <a:gd name="f211" fmla="*/ 86 f193 1"/>
                <a:gd name="f212" fmla="*/ 255 f194 1"/>
                <a:gd name="f213" fmla="*/ 375 f194 1"/>
                <a:gd name="f214" fmla="*/ 1 f193 1"/>
                <a:gd name="f215" fmla="*/ 402 f194 1"/>
                <a:gd name="f216" fmla="*/ 18 f193 1"/>
                <a:gd name="f217" fmla="*/ 379 f194 1"/>
                <a:gd name="f218" fmla="*/ 44 f193 1"/>
                <a:gd name="f219" fmla="*/ 277 f194 1"/>
                <a:gd name="f220" fmla="*/ 131 f193 1"/>
                <a:gd name="f221" fmla="*/ 310 f194 1"/>
                <a:gd name="f222" fmla="*/ 124 f193 1"/>
                <a:gd name="f223" fmla="*/ 458 f194 1"/>
                <a:gd name="f224" fmla="*/ 202 f193 1"/>
                <a:gd name="f225" fmla="*/ 468 f194 1"/>
                <a:gd name="f226" fmla="*/ 413 f193 1"/>
                <a:gd name="f227" fmla="*/ 333 f194 1"/>
                <a:gd name="f228" fmla="*/ 530 f193 1"/>
                <a:gd name="f229" fmla="*/ 280 f194 1"/>
                <a:gd name="f230" fmla="*/ 529 f193 1"/>
                <a:gd name="f231" fmla="*/ 197 f194 1"/>
                <a:gd name="f232" fmla="*/ 531 f193 1"/>
                <a:gd name="f233" fmla="*/ 119 f194 1"/>
                <a:gd name="f234" fmla="*/ 518 f193 1"/>
                <a:gd name="f235" fmla="*/ 3 f194 1"/>
                <a:gd name="f236" fmla="*/ 337 f193 1"/>
                <a:gd name="f237" fmla="*/ 36 f194 1"/>
                <a:gd name="f238" fmla="*/ 189 f193 1"/>
                <a:gd name="f239" fmla="*/ 141 f194 1"/>
                <a:gd name="f240" fmla="*/ 123 f193 1"/>
                <a:gd name="f241" fmla="*/ 45 f194 1"/>
                <a:gd name="f242" fmla="*/ 322 f193 1"/>
                <a:gd name="f243" fmla="*/ 120 f194 1"/>
                <a:gd name="f244" fmla="*/ 468 f193 1"/>
                <a:gd name="f245" fmla="*/ 194 f194 1"/>
                <a:gd name="f246" fmla="*/ 487 f193 1"/>
                <a:gd name="f247" fmla="*/ 303 f194 1"/>
                <a:gd name="f248" fmla="*/ 488 f193 1"/>
                <a:gd name="f249" fmla="*/ 336 f194 1"/>
                <a:gd name="f250" fmla="*/ 485 f193 1"/>
                <a:gd name="f251" fmla="*/ 411 f194 1"/>
                <a:gd name="f252" fmla="*/ 427 f193 1"/>
                <a:gd name="f253" fmla="*/ 414 f194 1"/>
                <a:gd name="f254" fmla="*/ 210 f193 1"/>
                <a:gd name="f255" fmla="*/ 329 f194 1"/>
                <a:gd name="f256" fmla="*/ 166 f193 1"/>
                <a:gd name="f257" fmla="*/ 261 f194 1"/>
                <a:gd name="f258" fmla="*/ 186 f193 1"/>
                <a:gd name="f259" fmla="*/ 225 f194 1"/>
                <a:gd name="f260" fmla="*/ 185 f194 1"/>
                <a:gd name="f261" fmla="*/ 170 f193 1"/>
                <a:gd name="f262" fmla="*/ 64 f194 1"/>
                <a:gd name="f263" fmla="*/ 228 f193 1"/>
                <a:gd name="f264" fmla="*/ 173 f194 1"/>
                <a:gd name="f265" fmla="*/ 63 f193 1"/>
                <a:gd name="f266" fmla="*/ 214 f194 1"/>
                <a:gd name="f267" fmla="+- f195 0 f1"/>
                <a:gd name="f268" fmla="*/ f198 1 498"/>
                <a:gd name="f269" fmla="*/ f199 1 534"/>
                <a:gd name="f270" fmla="*/ f200 1 498"/>
                <a:gd name="f271" fmla="*/ f201 1 534"/>
                <a:gd name="f272" fmla="*/ f202 1 498"/>
                <a:gd name="f273" fmla="*/ f203 1 534"/>
                <a:gd name="f274" fmla="*/ f204 1 498"/>
                <a:gd name="f275" fmla="*/ f205 1 534"/>
                <a:gd name="f276" fmla="*/ f206 1 498"/>
                <a:gd name="f277" fmla="*/ f207 1 534"/>
                <a:gd name="f278" fmla="*/ f208 1 498"/>
                <a:gd name="f279" fmla="*/ f209 1 534"/>
                <a:gd name="f280" fmla="*/ f210 1 498"/>
                <a:gd name="f281" fmla="*/ f211 1 534"/>
                <a:gd name="f282" fmla="*/ f212 1 498"/>
                <a:gd name="f283" fmla="*/ f213 1 498"/>
                <a:gd name="f284" fmla="*/ f214 1 534"/>
                <a:gd name="f285" fmla="*/ f215 1 498"/>
                <a:gd name="f286" fmla="*/ f216 1 534"/>
                <a:gd name="f287" fmla="*/ f217 1 498"/>
                <a:gd name="f288" fmla="*/ f218 1 534"/>
                <a:gd name="f289" fmla="*/ f219 1 498"/>
                <a:gd name="f290" fmla="*/ f220 1 534"/>
                <a:gd name="f291" fmla="*/ f221 1 498"/>
                <a:gd name="f292" fmla="*/ f222 1 534"/>
                <a:gd name="f293" fmla="*/ f223 1 498"/>
                <a:gd name="f294" fmla="*/ f224 1 534"/>
                <a:gd name="f295" fmla="*/ f225 1 498"/>
                <a:gd name="f296" fmla="*/ f226 1 534"/>
                <a:gd name="f297" fmla="*/ f227 1 498"/>
                <a:gd name="f298" fmla="*/ f228 1 534"/>
                <a:gd name="f299" fmla="*/ f229 1 498"/>
                <a:gd name="f300" fmla="*/ f230 1 534"/>
                <a:gd name="f301" fmla="*/ f231 1 498"/>
                <a:gd name="f302" fmla="*/ f232 1 534"/>
                <a:gd name="f303" fmla="*/ f233 1 498"/>
                <a:gd name="f304" fmla="*/ f234 1 534"/>
                <a:gd name="f305" fmla="*/ f235 1 498"/>
                <a:gd name="f306" fmla="*/ f236 1 534"/>
                <a:gd name="f307" fmla="*/ f237 1 498"/>
                <a:gd name="f308" fmla="*/ f238 1 534"/>
                <a:gd name="f309" fmla="*/ f239 1 498"/>
                <a:gd name="f310" fmla="*/ f240 1 534"/>
                <a:gd name="f311" fmla="*/ f241 1 498"/>
                <a:gd name="f312" fmla="*/ f242 1 534"/>
                <a:gd name="f313" fmla="*/ f243 1 498"/>
                <a:gd name="f314" fmla="*/ f244 1 534"/>
                <a:gd name="f315" fmla="*/ f245 1 498"/>
                <a:gd name="f316" fmla="*/ f246 1 534"/>
                <a:gd name="f317" fmla="*/ f247 1 498"/>
                <a:gd name="f318" fmla="*/ f248 1 534"/>
                <a:gd name="f319" fmla="*/ f249 1 498"/>
                <a:gd name="f320" fmla="*/ f250 1 534"/>
                <a:gd name="f321" fmla="*/ f251 1 498"/>
                <a:gd name="f322" fmla="*/ f252 1 534"/>
                <a:gd name="f323" fmla="*/ f253 1 498"/>
                <a:gd name="f324" fmla="*/ f254 1 534"/>
                <a:gd name="f325" fmla="*/ f255 1 498"/>
                <a:gd name="f326" fmla="*/ f256 1 534"/>
                <a:gd name="f327" fmla="*/ f257 1 498"/>
                <a:gd name="f328" fmla="*/ f258 1 534"/>
                <a:gd name="f329" fmla="*/ f259 1 498"/>
                <a:gd name="f330" fmla="*/ f260 1 498"/>
                <a:gd name="f331" fmla="*/ f261 1 534"/>
                <a:gd name="f332" fmla="*/ f262 1 498"/>
                <a:gd name="f333" fmla="*/ f263 1 534"/>
                <a:gd name="f334" fmla="*/ f264 1 498"/>
                <a:gd name="f335" fmla="*/ f265 1 534"/>
                <a:gd name="f336" fmla="*/ f266 1 498"/>
                <a:gd name="f337" fmla="*/ 0 1 f196"/>
                <a:gd name="f338" fmla="*/ f190 1 f196"/>
                <a:gd name="f339" fmla="*/ 0 1 f197"/>
                <a:gd name="f340" fmla="*/ f191 1 f197"/>
                <a:gd name="f341" fmla="*/ f268 1 f196"/>
                <a:gd name="f342" fmla="*/ f269 1 f197"/>
                <a:gd name="f343" fmla="*/ f270 1 f196"/>
                <a:gd name="f344" fmla="*/ f271 1 f197"/>
                <a:gd name="f345" fmla="*/ f272 1 f196"/>
                <a:gd name="f346" fmla="*/ f273 1 f197"/>
                <a:gd name="f347" fmla="*/ f274 1 f196"/>
                <a:gd name="f348" fmla="*/ f275 1 f197"/>
                <a:gd name="f349" fmla="*/ f276 1 f196"/>
                <a:gd name="f350" fmla="*/ f277 1 f197"/>
                <a:gd name="f351" fmla="*/ f278 1 f196"/>
                <a:gd name="f352" fmla="*/ f279 1 f197"/>
                <a:gd name="f353" fmla="*/ f280 1 f196"/>
                <a:gd name="f354" fmla="*/ f281 1 f197"/>
                <a:gd name="f355" fmla="*/ f282 1 f196"/>
                <a:gd name="f356" fmla="*/ f283 1 f196"/>
                <a:gd name="f357" fmla="*/ f284 1 f197"/>
                <a:gd name="f358" fmla="*/ f285 1 f196"/>
                <a:gd name="f359" fmla="*/ f286 1 f197"/>
                <a:gd name="f360" fmla="*/ f287 1 f196"/>
                <a:gd name="f361" fmla="*/ f288 1 f197"/>
                <a:gd name="f362" fmla="*/ f289 1 f196"/>
                <a:gd name="f363" fmla="*/ f290 1 f197"/>
                <a:gd name="f364" fmla="*/ f291 1 f196"/>
                <a:gd name="f365" fmla="*/ f292 1 f197"/>
                <a:gd name="f366" fmla="*/ f293 1 f196"/>
                <a:gd name="f367" fmla="*/ f294 1 f197"/>
                <a:gd name="f368" fmla="*/ f295 1 f196"/>
                <a:gd name="f369" fmla="*/ f296 1 f197"/>
                <a:gd name="f370" fmla="*/ f297 1 f196"/>
                <a:gd name="f371" fmla="*/ f298 1 f197"/>
                <a:gd name="f372" fmla="*/ f299 1 f196"/>
                <a:gd name="f373" fmla="*/ f300 1 f197"/>
                <a:gd name="f374" fmla="*/ f301 1 f196"/>
                <a:gd name="f375" fmla="*/ f302 1 f197"/>
                <a:gd name="f376" fmla="*/ f303 1 f196"/>
                <a:gd name="f377" fmla="*/ f304 1 f197"/>
                <a:gd name="f378" fmla="*/ f305 1 f196"/>
                <a:gd name="f379" fmla="*/ f306 1 f197"/>
                <a:gd name="f380" fmla="*/ f307 1 f196"/>
                <a:gd name="f381" fmla="*/ f308 1 f197"/>
                <a:gd name="f382" fmla="*/ f309 1 f196"/>
                <a:gd name="f383" fmla="*/ f310 1 f197"/>
                <a:gd name="f384" fmla="*/ f311 1 f196"/>
                <a:gd name="f385" fmla="*/ f312 1 f197"/>
                <a:gd name="f386" fmla="*/ f313 1 f196"/>
                <a:gd name="f387" fmla="*/ f314 1 f197"/>
                <a:gd name="f388" fmla="*/ f315 1 f196"/>
                <a:gd name="f389" fmla="*/ f316 1 f197"/>
                <a:gd name="f390" fmla="*/ f317 1 f196"/>
                <a:gd name="f391" fmla="*/ f318 1 f197"/>
                <a:gd name="f392" fmla="*/ f319 1 f196"/>
                <a:gd name="f393" fmla="*/ f320 1 f197"/>
                <a:gd name="f394" fmla="*/ f321 1 f196"/>
                <a:gd name="f395" fmla="*/ f322 1 f197"/>
                <a:gd name="f396" fmla="*/ f323 1 f196"/>
                <a:gd name="f397" fmla="*/ f324 1 f197"/>
                <a:gd name="f398" fmla="*/ f325 1 f196"/>
                <a:gd name="f399" fmla="*/ f326 1 f197"/>
                <a:gd name="f400" fmla="*/ f327 1 f196"/>
                <a:gd name="f401" fmla="*/ f328 1 f197"/>
                <a:gd name="f402" fmla="*/ f329 1 f196"/>
                <a:gd name="f403" fmla="*/ f330 1 f196"/>
                <a:gd name="f404" fmla="*/ f331 1 f197"/>
                <a:gd name="f405" fmla="*/ f332 1 f196"/>
                <a:gd name="f406" fmla="*/ f333 1 f197"/>
                <a:gd name="f407" fmla="*/ f334 1 f196"/>
                <a:gd name="f408" fmla="*/ f335 1 f197"/>
                <a:gd name="f409" fmla="*/ f336 1 f196"/>
                <a:gd name="f410" fmla="*/ f337 f187 1"/>
                <a:gd name="f411" fmla="*/ f338 f187 1"/>
                <a:gd name="f412" fmla="*/ f340 f188 1"/>
                <a:gd name="f413" fmla="*/ f339 f188 1"/>
                <a:gd name="f414" fmla="*/ f341 f187 1"/>
                <a:gd name="f415" fmla="*/ f342 f188 1"/>
                <a:gd name="f416" fmla="*/ f343 f187 1"/>
                <a:gd name="f417" fmla="*/ f344 f188 1"/>
                <a:gd name="f418" fmla="*/ f345 f187 1"/>
                <a:gd name="f419" fmla="*/ f346 f188 1"/>
                <a:gd name="f420" fmla="*/ f347 f187 1"/>
                <a:gd name="f421" fmla="*/ f348 f188 1"/>
                <a:gd name="f422" fmla="*/ f349 f187 1"/>
                <a:gd name="f423" fmla="*/ f350 f188 1"/>
                <a:gd name="f424" fmla="*/ f351 f187 1"/>
                <a:gd name="f425" fmla="*/ f352 f188 1"/>
                <a:gd name="f426" fmla="*/ f353 f187 1"/>
                <a:gd name="f427" fmla="*/ f354 f188 1"/>
                <a:gd name="f428" fmla="*/ f355 f187 1"/>
                <a:gd name="f429" fmla="*/ f356 f187 1"/>
                <a:gd name="f430" fmla="*/ f357 f188 1"/>
                <a:gd name="f431" fmla="*/ f358 f187 1"/>
                <a:gd name="f432" fmla="*/ f359 f188 1"/>
                <a:gd name="f433" fmla="*/ f360 f187 1"/>
                <a:gd name="f434" fmla="*/ f361 f188 1"/>
                <a:gd name="f435" fmla="*/ f362 f187 1"/>
                <a:gd name="f436" fmla="*/ f363 f188 1"/>
                <a:gd name="f437" fmla="*/ f364 f187 1"/>
                <a:gd name="f438" fmla="*/ f365 f188 1"/>
                <a:gd name="f439" fmla="*/ f366 f187 1"/>
                <a:gd name="f440" fmla="*/ f367 f188 1"/>
                <a:gd name="f441" fmla="*/ f368 f187 1"/>
                <a:gd name="f442" fmla="*/ f369 f188 1"/>
                <a:gd name="f443" fmla="*/ f370 f187 1"/>
                <a:gd name="f444" fmla="*/ f371 f188 1"/>
                <a:gd name="f445" fmla="*/ f372 f187 1"/>
                <a:gd name="f446" fmla="*/ f373 f188 1"/>
                <a:gd name="f447" fmla="*/ f374 f187 1"/>
                <a:gd name="f448" fmla="*/ f375 f188 1"/>
                <a:gd name="f449" fmla="*/ f376 f187 1"/>
                <a:gd name="f450" fmla="*/ f377 f188 1"/>
                <a:gd name="f451" fmla="*/ f378 f187 1"/>
                <a:gd name="f452" fmla="*/ f379 f188 1"/>
                <a:gd name="f453" fmla="*/ f380 f187 1"/>
                <a:gd name="f454" fmla="*/ f381 f188 1"/>
                <a:gd name="f455" fmla="*/ f382 f187 1"/>
                <a:gd name="f456" fmla="*/ f383 f188 1"/>
                <a:gd name="f457" fmla="*/ f384 f187 1"/>
                <a:gd name="f458" fmla="*/ f385 f188 1"/>
                <a:gd name="f459" fmla="*/ f386 f187 1"/>
                <a:gd name="f460" fmla="*/ f387 f188 1"/>
                <a:gd name="f461" fmla="*/ f388 f187 1"/>
                <a:gd name="f462" fmla="*/ f389 f188 1"/>
                <a:gd name="f463" fmla="*/ f390 f187 1"/>
                <a:gd name="f464" fmla="*/ f391 f188 1"/>
                <a:gd name="f465" fmla="*/ f392 f187 1"/>
                <a:gd name="f466" fmla="*/ f393 f188 1"/>
                <a:gd name="f467" fmla="*/ f394 f187 1"/>
                <a:gd name="f468" fmla="*/ f395 f188 1"/>
                <a:gd name="f469" fmla="*/ f396 f187 1"/>
                <a:gd name="f470" fmla="*/ f397 f188 1"/>
                <a:gd name="f471" fmla="*/ f398 f187 1"/>
                <a:gd name="f472" fmla="*/ f399 f188 1"/>
                <a:gd name="f473" fmla="*/ f400 f187 1"/>
                <a:gd name="f474" fmla="*/ f401 f188 1"/>
                <a:gd name="f475" fmla="*/ f402 f187 1"/>
                <a:gd name="f476" fmla="*/ f403 f187 1"/>
                <a:gd name="f477" fmla="*/ f404 f188 1"/>
                <a:gd name="f478" fmla="*/ f405 f187 1"/>
                <a:gd name="f479" fmla="*/ f406 f188 1"/>
                <a:gd name="f480" fmla="*/ f407 f187 1"/>
                <a:gd name="f481" fmla="*/ f408 f188 1"/>
                <a:gd name="f482" fmla="*/ f409 f187 1"/>
              </a:gdLst>
              <a:ahLst/>
              <a:cxnLst>
                <a:cxn ang="3cd4">
                  <a:pos x="hc" y="t"/>
                </a:cxn>
                <a:cxn ang="0">
                  <a:pos x="r" y="vc"/>
                </a:cxn>
                <a:cxn ang="cd4">
                  <a:pos x="hc" y="b"/>
                </a:cxn>
                <a:cxn ang="cd2">
                  <a:pos x="l" y="vc"/>
                </a:cxn>
                <a:cxn ang="f267">
                  <a:pos x="f414" y="f415"/>
                </a:cxn>
                <a:cxn ang="f267">
                  <a:pos x="f416" y="f417"/>
                </a:cxn>
                <a:cxn ang="f267">
                  <a:pos x="f418" y="f419"/>
                </a:cxn>
                <a:cxn ang="f267">
                  <a:pos x="f420" y="f421"/>
                </a:cxn>
                <a:cxn ang="f267">
                  <a:pos x="f422" y="f423"/>
                </a:cxn>
                <a:cxn ang="f267">
                  <a:pos x="f424" y="f425"/>
                </a:cxn>
                <a:cxn ang="f267">
                  <a:pos x="f426" y="f427"/>
                </a:cxn>
                <a:cxn ang="f267">
                  <a:pos x="f428" y="f423"/>
                </a:cxn>
                <a:cxn ang="f267">
                  <a:pos x="f429" y="f430"/>
                </a:cxn>
                <a:cxn ang="f267">
                  <a:pos x="f431" y="f432"/>
                </a:cxn>
                <a:cxn ang="f267">
                  <a:pos x="f433" y="f434"/>
                </a:cxn>
                <a:cxn ang="f267">
                  <a:pos x="f435" y="f436"/>
                </a:cxn>
                <a:cxn ang="f267">
                  <a:pos x="f437" y="f438"/>
                </a:cxn>
                <a:cxn ang="f267">
                  <a:pos x="f439" y="f440"/>
                </a:cxn>
                <a:cxn ang="f267">
                  <a:pos x="f441" y="f442"/>
                </a:cxn>
                <a:cxn ang="f267">
                  <a:pos x="f443" y="f444"/>
                </a:cxn>
                <a:cxn ang="f267">
                  <a:pos x="f445" y="f446"/>
                </a:cxn>
                <a:cxn ang="f267">
                  <a:pos x="f447" y="f448"/>
                </a:cxn>
                <a:cxn ang="f267">
                  <a:pos x="f449" y="f450"/>
                </a:cxn>
                <a:cxn ang="f267">
                  <a:pos x="f451" y="f452"/>
                </a:cxn>
                <a:cxn ang="f267">
                  <a:pos x="f453" y="f454"/>
                </a:cxn>
                <a:cxn ang="f267">
                  <a:pos x="f455" y="f456"/>
                </a:cxn>
                <a:cxn ang="f267">
                  <a:pos x="f414" y="f415"/>
                </a:cxn>
                <a:cxn ang="f267">
                  <a:pos x="f457" y="f458"/>
                </a:cxn>
                <a:cxn ang="f267">
                  <a:pos x="f459" y="f460"/>
                </a:cxn>
                <a:cxn ang="f267">
                  <a:pos x="f461" y="f462"/>
                </a:cxn>
                <a:cxn ang="f267">
                  <a:pos x="f463" y="f464"/>
                </a:cxn>
                <a:cxn ang="f267">
                  <a:pos x="f465" y="f466"/>
                </a:cxn>
                <a:cxn ang="f267">
                  <a:pos x="f467" y="f468"/>
                </a:cxn>
                <a:cxn ang="f267">
                  <a:pos x="f469" y="f470"/>
                </a:cxn>
                <a:cxn ang="f267">
                  <a:pos x="f471" y="f472"/>
                </a:cxn>
                <a:cxn ang="f267">
                  <a:pos x="f473" y="f474"/>
                </a:cxn>
                <a:cxn ang="f267">
                  <a:pos x="f475" y="f474"/>
                </a:cxn>
                <a:cxn ang="f267">
                  <a:pos x="f476" y="f477"/>
                </a:cxn>
                <a:cxn ang="f267">
                  <a:pos x="f478" y="f479"/>
                </a:cxn>
                <a:cxn ang="f267">
                  <a:pos x="f457" y="f458"/>
                </a:cxn>
                <a:cxn ang="f267">
                  <a:pos x="f480" y="f481"/>
                </a:cxn>
                <a:cxn ang="f267">
                  <a:pos x="f482" y="f438"/>
                </a:cxn>
                <a:cxn ang="f267">
                  <a:pos x="f480" y="f481"/>
                </a:cxn>
              </a:cxnLst>
              <a:rect l="f410" t="f413" r="f411" b="f412"/>
              <a:pathLst>
                <a:path w="498" h="534">
                  <a:moveTo>
                    <a:pt x="f8" y="f9"/>
                  </a:moveTo>
                  <a:cubicBezTo>
                    <a:pt x="f10" y="f11"/>
                    <a:pt x="f12" y="f13"/>
                    <a:pt x="f14" y="f15"/>
                  </a:cubicBezTo>
                  <a:cubicBezTo>
                    <a:pt x="f16" y="f17"/>
                    <a:pt x="f18" y="f19"/>
                    <a:pt x="f20" y="f21"/>
                  </a:cubicBezTo>
                  <a:cubicBezTo>
                    <a:pt x="f22" y="f23"/>
                    <a:pt x="f14" y="f24"/>
                    <a:pt x="f25" y="f26"/>
                  </a:cubicBezTo>
                  <a:cubicBezTo>
                    <a:pt x="f27" y="f28"/>
                    <a:pt x="f29" y="f30"/>
                    <a:pt x="f31" y="f32"/>
                  </a:cubicBezTo>
                  <a:cubicBezTo>
                    <a:pt x="f33" y="f34"/>
                    <a:pt x="f35" y="f36"/>
                    <a:pt x="f37" y="f38"/>
                  </a:cubicBezTo>
                  <a:cubicBezTo>
                    <a:pt x="f39" y="f38"/>
                    <a:pt x="f39" y="f38"/>
                    <a:pt x="f40" y="f41"/>
                  </a:cubicBezTo>
                  <a:cubicBezTo>
                    <a:pt x="f42" y="f43"/>
                    <a:pt x="f44" y="f34"/>
                    <a:pt x="f45" y="f32"/>
                  </a:cubicBezTo>
                  <a:cubicBezTo>
                    <a:pt x="f46" y="f47"/>
                    <a:pt x="f48" y="f49"/>
                    <a:pt x="f50" y="f51"/>
                  </a:cubicBezTo>
                  <a:cubicBezTo>
                    <a:pt x="f52" y="f5"/>
                    <a:pt x="f53" y="f54"/>
                    <a:pt x="f55" y="f56"/>
                  </a:cubicBezTo>
                  <a:cubicBezTo>
                    <a:pt x="f57" y="f58"/>
                    <a:pt x="f59" y="f60"/>
                    <a:pt x="f61" y="f60"/>
                  </a:cubicBezTo>
                  <a:cubicBezTo>
                    <a:pt x="f62" y="f60"/>
                    <a:pt x="f63" y="f34"/>
                    <a:pt x="f64" y="f65"/>
                  </a:cubicBezTo>
                  <a:cubicBezTo>
                    <a:pt x="f66" y="f16"/>
                    <a:pt x="f67" y="f18"/>
                    <a:pt x="f68" y="f69"/>
                  </a:cubicBezTo>
                  <a:cubicBezTo>
                    <a:pt x="f70" y="f71"/>
                    <a:pt x="f72" y="f73"/>
                    <a:pt x="f74" y="f75"/>
                  </a:cubicBezTo>
                  <a:cubicBezTo>
                    <a:pt x="f76" y="f77"/>
                    <a:pt x="f6" y="f78"/>
                    <a:pt x="f79" y="f80"/>
                  </a:cubicBezTo>
                  <a:cubicBezTo>
                    <a:pt x="f81" y="f82"/>
                    <a:pt x="f83" y="f84"/>
                    <a:pt x="f85" y="f86"/>
                  </a:cubicBezTo>
                  <a:cubicBezTo>
                    <a:pt x="f87" y="f7"/>
                    <a:pt x="f88" y="f89"/>
                    <a:pt x="f90" y="f89"/>
                  </a:cubicBezTo>
                  <a:cubicBezTo>
                    <a:pt x="f91" y="f89"/>
                    <a:pt x="f92" y="f93"/>
                    <a:pt x="f94" y="f95"/>
                  </a:cubicBezTo>
                  <a:cubicBezTo>
                    <a:pt x="f96" y="f97"/>
                    <a:pt x="f98" y="f95"/>
                    <a:pt x="f99" y="f100"/>
                  </a:cubicBezTo>
                  <a:cubicBezTo>
                    <a:pt x="f101" y="f102"/>
                    <a:pt x="f54" y="f103"/>
                    <a:pt x="f49" y="f104"/>
                  </a:cubicBezTo>
                  <a:cubicBezTo>
                    <a:pt x="f5" y="f105"/>
                    <a:pt x="f106" y="f107"/>
                    <a:pt x="f108" y="f109"/>
                  </a:cubicBezTo>
                  <a:cubicBezTo>
                    <a:pt x="f110" y="f111"/>
                    <a:pt x="f13" y="f112"/>
                    <a:pt x="f113" y="f22"/>
                  </a:cubicBezTo>
                  <a:cubicBezTo>
                    <a:pt x="f114" y="f22"/>
                    <a:pt x="f115" y="f9"/>
                    <a:pt x="f8" y="f9"/>
                  </a:cubicBezTo>
                  <a:close/>
                  <a:moveTo>
                    <a:pt x="f116" y="f117"/>
                  </a:moveTo>
                  <a:cubicBezTo>
                    <a:pt x="f118" y="f119"/>
                    <a:pt x="f120" y="f121"/>
                    <a:pt x="f122" y="f79"/>
                  </a:cubicBezTo>
                  <a:cubicBezTo>
                    <a:pt x="f73" y="f123"/>
                    <a:pt x="f124" y="f125"/>
                    <a:pt x="f27" y="f126"/>
                  </a:cubicBezTo>
                  <a:cubicBezTo>
                    <a:pt x="f127" y="f102"/>
                    <a:pt x="f128" y="f123"/>
                    <a:pt x="f129" y="f130"/>
                  </a:cubicBezTo>
                  <a:cubicBezTo>
                    <a:pt x="f131" y="f132"/>
                    <a:pt x="f133" y="f130"/>
                    <a:pt x="f134" y="f135"/>
                  </a:cubicBezTo>
                  <a:cubicBezTo>
                    <a:pt x="f136" y="f137"/>
                    <a:pt x="f138" y="f139"/>
                    <a:pt x="f140" y="f141"/>
                  </a:cubicBezTo>
                  <a:cubicBezTo>
                    <a:pt x="f142" y="f143"/>
                    <a:pt x="f144" y="f145"/>
                    <a:pt x="f146" y="f147"/>
                  </a:cubicBezTo>
                  <a:cubicBezTo>
                    <a:pt x="f148" y="f2"/>
                    <a:pt x="f149" y="f150"/>
                    <a:pt x="f151" y="f152"/>
                  </a:cubicBezTo>
                  <a:cubicBezTo>
                    <a:pt x="f153" y="f154"/>
                    <a:pt x="f46" y="f155"/>
                    <a:pt x="f156" y="f157"/>
                  </a:cubicBezTo>
                  <a:cubicBezTo>
                    <a:pt x="f158" y="f159"/>
                    <a:pt x="f160" y="f161"/>
                    <a:pt x="f162" y="f157"/>
                  </a:cubicBezTo>
                  <a:cubicBezTo>
                    <a:pt x="f163" y="f164"/>
                    <a:pt x="f165" y="f166"/>
                    <a:pt x="f167" y="f168"/>
                  </a:cubicBezTo>
                  <a:cubicBezTo>
                    <a:pt x="f169" y="f170"/>
                    <a:pt x="f171" y="f172"/>
                    <a:pt x="f173" y="f174"/>
                  </a:cubicBezTo>
                  <a:cubicBezTo>
                    <a:pt x="f175" y="f176"/>
                    <a:pt x="f101" y="f177"/>
                    <a:pt x="f116" y="f117"/>
                  </a:cubicBezTo>
                  <a:close/>
                  <a:moveTo>
                    <a:pt x="f178" y="f179"/>
                  </a:moveTo>
                  <a:cubicBezTo>
                    <a:pt x="f2" y="f171"/>
                    <a:pt x="f180" y="f181"/>
                    <a:pt x="f182" y="f69"/>
                  </a:cubicBezTo>
                  <a:cubicBezTo>
                    <a:pt x="f183" y="f184"/>
                    <a:pt x="f94" y="f185"/>
                    <a:pt x="f178" y="f17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92D050"/>
                </a:solidFill>
                <a:uFillTx/>
                <a:latin typeface="Trebuchet MS"/>
                <a:ea typeface="Arial"/>
                <a:cs typeface="B Nazanin" pitchFamily="2" charset="-78"/>
              </a:endParaRPr>
            </a:p>
          </p:txBody>
        </p:sp>
        <p:sp>
          <p:nvSpPr>
            <p:cNvPr id="82" name="Freeform 13">
              <a:extLst>
                <a:ext uri="{FF2B5EF4-FFF2-40B4-BE49-F238E27FC236}">
                  <a16:creationId xmlns:a16="http://schemas.microsoft.com/office/drawing/2014/main" id="{69D1A149-55EF-344E-6A34-02EF7B4B4E8F}"/>
                </a:ext>
              </a:extLst>
            </p:cNvPr>
            <p:cNvSpPr/>
            <p:nvPr/>
          </p:nvSpPr>
          <p:spPr>
            <a:xfrm>
              <a:off x="11477521" y="669386"/>
              <a:ext cx="114601" cy="80439"/>
            </a:xfrm>
            <a:custGeom>
              <a:avLst/>
              <a:gdLst>
                <a:gd name="f0" fmla="val 10800000"/>
                <a:gd name="f1" fmla="val 5400000"/>
                <a:gd name="f2" fmla="val 180"/>
                <a:gd name="f3" fmla="val w"/>
                <a:gd name="f4" fmla="val h"/>
                <a:gd name="f5" fmla="val 0"/>
                <a:gd name="f6" fmla="val 241"/>
                <a:gd name="f7" fmla="val 170"/>
                <a:gd name="f8" fmla="val 121"/>
                <a:gd name="f9" fmla="val 89"/>
                <a:gd name="f10" fmla="val 58"/>
                <a:gd name="f11" fmla="val 27"/>
                <a:gd name="f12" fmla="val 8"/>
                <a:gd name="f13" fmla="val 162"/>
                <a:gd name="f14" fmla="val 144"/>
                <a:gd name="f15" fmla="val 104"/>
                <a:gd name="f16" fmla="val 65"/>
                <a:gd name="f17" fmla="val 25"/>
                <a:gd name="f18" fmla="val 1"/>
                <a:gd name="f19" fmla="val 9"/>
                <a:gd name="f20" fmla="val 26"/>
                <a:gd name="f21" fmla="val 90"/>
                <a:gd name="f22" fmla="val 153"/>
                <a:gd name="f23" fmla="val 216"/>
                <a:gd name="f24" fmla="val 233"/>
                <a:gd name="f25" fmla="val 64"/>
                <a:gd name="f26" fmla="val 103"/>
                <a:gd name="f27" fmla="val 142"/>
                <a:gd name="f28" fmla="val 163"/>
                <a:gd name="f29" fmla="val 234"/>
                <a:gd name="f30" fmla="val 213"/>
                <a:gd name="f31" fmla="val 182"/>
                <a:gd name="f32" fmla="val 151"/>
                <a:gd name="f33" fmla="val 197"/>
                <a:gd name="f34" fmla="val 44"/>
                <a:gd name="f35" fmla="val 146"/>
                <a:gd name="f36" fmla="val 95"/>
                <a:gd name="f37" fmla="val 72"/>
                <a:gd name="f38" fmla="val 99"/>
                <a:gd name="f39" fmla="val 127"/>
                <a:gd name="f40" fmla="val 96"/>
                <a:gd name="f41" fmla="val 71"/>
                <a:gd name="f42" fmla="+- 0 0 -90"/>
                <a:gd name="f43" fmla="*/ f3 1 241"/>
                <a:gd name="f44" fmla="*/ f4 1 170"/>
                <a:gd name="f45" fmla="val f5"/>
                <a:gd name="f46" fmla="val f6"/>
                <a:gd name="f47" fmla="val f7"/>
                <a:gd name="f48" fmla="*/ f42 f0 1"/>
                <a:gd name="f49" fmla="+- f47 0 f45"/>
                <a:gd name="f50" fmla="+- f46 0 f45"/>
                <a:gd name="f51" fmla="*/ f48 1 f2"/>
                <a:gd name="f52" fmla="*/ f50 1 241"/>
                <a:gd name="f53" fmla="*/ f49 1 170"/>
                <a:gd name="f54" fmla="*/ 121 f50 1"/>
                <a:gd name="f55" fmla="*/ 170 f49 1"/>
                <a:gd name="f56" fmla="*/ 27 f50 1"/>
                <a:gd name="f57" fmla="*/ 0 f50 1"/>
                <a:gd name="f58" fmla="*/ 144 f49 1"/>
                <a:gd name="f59" fmla="*/ 25 f49 1"/>
                <a:gd name="f60" fmla="*/ 26 f50 1"/>
                <a:gd name="f61" fmla="*/ 0 f49 1"/>
                <a:gd name="f62" fmla="*/ 216 f50 1"/>
                <a:gd name="f63" fmla="*/ 241 f50 1"/>
                <a:gd name="f64" fmla="*/ 26 f49 1"/>
                <a:gd name="f65" fmla="*/ 142 f49 1"/>
                <a:gd name="f66" fmla="*/ 213 f50 1"/>
                <a:gd name="f67" fmla="*/ 197 f50 1"/>
                <a:gd name="f68" fmla="*/ 44 f49 1"/>
                <a:gd name="f69" fmla="*/ 44 f50 1"/>
                <a:gd name="f70" fmla="*/ 127 f49 1"/>
                <a:gd name="f71" fmla="+- f51 0 f1"/>
                <a:gd name="f72" fmla="*/ f54 1 241"/>
                <a:gd name="f73" fmla="*/ f55 1 170"/>
                <a:gd name="f74" fmla="*/ f56 1 241"/>
                <a:gd name="f75" fmla="*/ f57 1 241"/>
                <a:gd name="f76" fmla="*/ f58 1 170"/>
                <a:gd name="f77" fmla="*/ f59 1 170"/>
                <a:gd name="f78" fmla="*/ f60 1 241"/>
                <a:gd name="f79" fmla="*/ f61 1 170"/>
                <a:gd name="f80" fmla="*/ f62 1 241"/>
                <a:gd name="f81" fmla="*/ f63 1 241"/>
                <a:gd name="f82" fmla="*/ f64 1 170"/>
                <a:gd name="f83" fmla="*/ f65 1 170"/>
                <a:gd name="f84" fmla="*/ f66 1 241"/>
                <a:gd name="f85" fmla="*/ f67 1 241"/>
                <a:gd name="f86" fmla="*/ f68 1 170"/>
                <a:gd name="f87" fmla="*/ f69 1 241"/>
                <a:gd name="f88" fmla="*/ f70 1 170"/>
                <a:gd name="f89" fmla="*/ 0 1 f52"/>
                <a:gd name="f90" fmla="*/ f46 1 f52"/>
                <a:gd name="f91" fmla="*/ 0 1 f53"/>
                <a:gd name="f92" fmla="*/ f47 1 f53"/>
                <a:gd name="f93" fmla="*/ f72 1 f52"/>
                <a:gd name="f94" fmla="*/ f73 1 f53"/>
                <a:gd name="f95" fmla="*/ f74 1 f52"/>
                <a:gd name="f96" fmla="*/ f75 1 f52"/>
                <a:gd name="f97" fmla="*/ f76 1 f53"/>
                <a:gd name="f98" fmla="*/ f77 1 f53"/>
                <a:gd name="f99" fmla="*/ f78 1 f52"/>
                <a:gd name="f100" fmla="*/ f79 1 f53"/>
                <a:gd name="f101" fmla="*/ f80 1 f52"/>
                <a:gd name="f102" fmla="*/ f81 1 f52"/>
                <a:gd name="f103" fmla="*/ f82 1 f53"/>
                <a:gd name="f104" fmla="*/ f83 1 f53"/>
                <a:gd name="f105" fmla="*/ f84 1 f52"/>
                <a:gd name="f106" fmla="*/ f85 1 f52"/>
                <a:gd name="f107" fmla="*/ f86 1 f53"/>
                <a:gd name="f108" fmla="*/ f87 1 f52"/>
                <a:gd name="f109" fmla="*/ f88 1 f53"/>
                <a:gd name="f110" fmla="*/ f89 f43 1"/>
                <a:gd name="f111" fmla="*/ f90 f43 1"/>
                <a:gd name="f112" fmla="*/ f92 f44 1"/>
                <a:gd name="f113" fmla="*/ f91 f44 1"/>
                <a:gd name="f114" fmla="*/ f93 f43 1"/>
                <a:gd name="f115" fmla="*/ f94 f44 1"/>
                <a:gd name="f116" fmla="*/ f95 f43 1"/>
                <a:gd name="f117" fmla="*/ f96 f43 1"/>
                <a:gd name="f118" fmla="*/ f97 f44 1"/>
                <a:gd name="f119" fmla="*/ f98 f44 1"/>
                <a:gd name="f120" fmla="*/ f99 f43 1"/>
                <a:gd name="f121" fmla="*/ f100 f44 1"/>
                <a:gd name="f122" fmla="*/ f101 f43 1"/>
                <a:gd name="f123" fmla="*/ f102 f43 1"/>
                <a:gd name="f124" fmla="*/ f103 f44 1"/>
                <a:gd name="f125" fmla="*/ f104 f44 1"/>
                <a:gd name="f126" fmla="*/ f105 f43 1"/>
                <a:gd name="f127" fmla="*/ f106 f43 1"/>
                <a:gd name="f128" fmla="*/ f107 f44 1"/>
                <a:gd name="f129" fmla="*/ f108 f43 1"/>
                <a:gd name="f130" fmla="*/ f109 f44 1"/>
              </a:gdLst>
              <a:ahLst/>
              <a:cxnLst>
                <a:cxn ang="3cd4">
                  <a:pos x="hc" y="t"/>
                </a:cxn>
                <a:cxn ang="0">
                  <a:pos x="r" y="vc"/>
                </a:cxn>
                <a:cxn ang="cd4">
                  <a:pos x="hc" y="b"/>
                </a:cxn>
                <a:cxn ang="cd2">
                  <a:pos x="l" y="vc"/>
                </a:cxn>
                <a:cxn ang="f71">
                  <a:pos x="f114" y="f115"/>
                </a:cxn>
                <a:cxn ang="f71">
                  <a:pos x="f116" y="f115"/>
                </a:cxn>
                <a:cxn ang="f71">
                  <a:pos x="f117" y="f118"/>
                </a:cxn>
                <a:cxn ang="f71">
                  <a:pos x="f117" y="f119"/>
                </a:cxn>
                <a:cxn ang="f71">
                  <a:pos x="f120" y="f121"/>
                </a:cxn>
                <a:cxn ang="f71">
                  <a:pos x="f122" y="f121"/>
                </a:cxn>
                <a:cxn ang="f71">
                  <a:pos x="f123" y="f124"/>
                </a:cxn>
                <a:cxn ang="f71">
                  <a:pos x="f123" y="f125"/>
                </a:cxn>
                <a:cxn ang="f71">
                  <a:pos x="f126" y="f115"/>
                </a:cxn>
                <a:cxn ang="f71">
                  <a:pos x="f114" y="f115"/>
                </a:cxn>
                <a:cxn ang="f71">
                  <a:pos x="f127" y="f128"/>
                </a:cxn>
                <a:cxn ang="f71">
                  <a:pos x="f129" y="f128"/>
                </a:cxn>
                <a:cxn ang="f71">
                  <a:pos x="f129" y="f130"/>
                </a:cxn>
                <a:cxn ang="f71">
                  <a:pos x="f127" y="f130"/>
                </a:cxn>
                <a:cxn ang="f71">
                  <a:pos x="f127" y="f128"/>
                </a:cxn>
              </a:cxnLst>
              <a:rect l="f110" t="f113" r="f111" b="f112"/>
              <a:pathLst>
                <a:path w="241" h="170">
                  <a:moveTo>
                    <a:pt x="f8" y="f7"/>
                  </a:moveTo>
                  <a:cubicBezTo>
                    <a:pt x="f9" y="f7"/>
                    <a:pt x="f10" y="f7"/>
                    <a:pt x="f11" y="f7"/>
                  </a:cubicBezTo>
                  <a:cubicBezTo>
                    <a:pt x="f12" y="f7"/>
                    <a:pt x="f5" y="f13"/>
                    <a:pt x="f5" y="f14"/>
                  </a:cubicBezTo>
                  <a:cubicBezTo>
                    <a:pt x="f5" y="f15"/>
                    <a:pt x="f5" y="f16"/>
                    <a:pt x="f5" y="f17"/>
                  </a:cubicBezTo>
                  <a:cubicBezTo>
                    <a:pt x="f18" y="f12"/>
                    <a:pt x="f19" y="f5"/>
                    <a:pt x="f20" y="f5"/>
                  </a:cubicBezTo>
                  <a:cubicBezTo>
                    <a:pt x="f21" y="f5"/>
                    <a:pt x="f22" y="f5"/>
                    <a:pt x="f23" y="f5"/>
                  </a:cubicBezTo>
                  <a:cubicBezTo>
                    <a:pt x="f24" y="f5"/>
                    <a:pt x="f6" y="f12"/>
                    <a:pt x="f6" y="f20"/>
                  </a:cubicBezTo>
                  <a:cubicBezTo>
                    <a:pt x="f6" y="f25"/>
                    <a:pt x="f6" y="f26"/>
                    <a:pt x="f6" y="f27"/>
                  </a:cubicBezTo>
                  <a:cubicBezTo>
                    <a:pt x="f6" y="f28"/>
                    <a:pt x="f29" y="f7"/>
                    <a:pt x="f30" y="f7"/>
                  </a:cubicBezTo>
                  <a:cubicBezTo>
                    <a:pt x="f31" y="f7"/>
                    <a:pt x="f32" y="f7"/>
                    <a:pt x="f8" y="f7"/>
                  </a:cubicBezTo>
                  <a:close/>
                  <a:moveTo>
                    <a:pt x="f33" y="f34"/>
                  </a:moveTo>
                  <a:cubicBezTo>
                    <a:pt x="f35" y="f34"/>
                    <a:pt x="f36" y="f34"/>
                    <a:pt x="f34" y="f34"/>
                  </a:cubicBezTo>
                  <a:cubicBezTo>
                    <a:pt x="f34" y="f37"/>
                    <a:pt x="f34" y="f38"/>
                    <a:pt x="f34" y="f39"/>
                  </a:cubicBezTo>
                  <a:cubicBezTo>
                    <a:pt x="f40" y="f39"/>
                    <a:pt x="f35" y="f39"/>
                    <a:pt x="f33" y="f39"/>
                  </a:cubicBezTo>
                  <a:cubicBezTo>
                    <a:pt x="f33" y="f38"/>
                    <a:pt x="f33" y="f41"/>
                    <a:pt x="f33" y="f34"/>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92D050"/>
                </a:solidFill>
                <a:uFillTx/>
                <a:latin typeface="Trebuchet MS"/>
                <a:ea typeface="Arial"/>
                <a:cs typeface="B Nazanin"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name="Slide56">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2AF0E1-9E33-0D28-A101-1B0B68B3D04F}"/>
              </a:ext>
            </a:extLst>
          </p:cNvPr>
          <p:cNvSpPr txBox="1">
            <a:spLocks noGrp="1"/>
          </p:cNvSpPr>
          <p:nvPr>
            <p:ph type="body" idx="4294967295"/>
          </p:nvPr>
        </p:nvSpPr>
        <p:spPr>
          <a:xfrm>
            <a:off x="737009" y="644644"/>
            <a:ext cx="10914218" cy="724250"/>
          </a:xfrm>
        </p:spPr>
        <p:txBody>
          <a:bodyPr anchor="ctr" anchorCtr="1">
            <a:normAutofit lnSpcReduction="10000"/>
          </a:bodyPr>
          <a:lstStyle/>
          <a:p>
            <a:pPr lvl="0" algn="r">
              <a:lnSpc>
                <a:spcPct val="130000"/>
              </a:lnSpc>
            </a:pPr>
            <a:r>
              <a:rPr lang="fa-IR" sz="3400" dirty="0">
                <a:solidFill>
                  <a:srgbClr val="262626"/>
                </a:solidFill>
                <a:latin typeface="Garamond"/>
                <a:cs typeface="B Nazanin" pitchFamily="2" charset="-78"/>
              </a:rPr>
              <a:t>سبک اینفوگرافیک</a:t>
            </a:r>
            <a:endParaRPr lang="en-US" sz="3400" dirty="0">
              <a:solidFill>
                <a:srgbClr val="262626"/>
              </a:solidFill>
              <a:latin typeface="Garamond"/>
              <a:cs typeface="B Nazanin" pitchFamily="2" charset="-78"/>
            </a:endParaRPr>
          </a:p>
        </p:txBody>
      </p:sp>
      <p:sp>
        <p:nvSpPr>
          <p:cNvPr id="3" name="TextBox 5">
            <a:extLst>
              <a:ext uri="{FF2B5EF4-FFF2-40B4-BE49-F238E27FC236}">
                <a16:creationId xmlns:a16="http://schemas.microsoft.com/office/drawing/2014/main" id="{B21E8C1E-0AE5-6FF5-86E8-6889CD514244}"/>
              </a:ext>
            </a:extLst>
          </p:cNvPr>
          <p:cNvSpPr txBox="1"/>
          <p:nvPr/>
        </p:nvSpPr>
        <p:spPr>
          <a:xfrm>
            <a:off x="5620469" y="1825252"/>
            <a:ext cx="6340473" cy="523219"/>
          </a:xfrm>
          <a:prstGeom prst="rect">
            <a:avLst/>
          </a:prstGeom>
          <a:noFill/>
          <a:ln cap="flat">
            <a:noFill/>
          </a:ln>
        </p:spPr>
        <p:txBody>
          <a:bodyPr vert="horz" wrap="square" lIns="91440" tIns="45720" rIns="91440" bIns="45720" anchor="t" anchorCtr="0" compatLnSpc="1">
            <a:spAutoFit/>
          </a:bodyPr>
          <a:lstStyle/>
          <a:p>
            <a:pPr lvl="0" algn="ctr">
              <a:defRPr sz="1800" b="0" i="0" u="none" strike="noStrike" kern="0" cap="none" spc="0" baseline="0">
                <a:solidFill>
                  <a:srgbClr val="000000"/>
                </a:solidFill>
                <a:uFillTx/>
              </a:defRPr>
            </a:pPr>
            <a:r>
              <a:rPr lang="fa-IR" sz="2800" b="1" dirty="0">
                <a:solidFill>
                  <a:srgbClr val="00B050"/>
                </a:solidFill>
                <a:latin typeface="Trebuchet MS"/>
                <a:ea typeface="맑은 고딕" pitchFamily="34"/>
                <a:cs typeface="B Nazanin" pitchFamily="2" charset="-78"/>
              </a:rPr>
              <a:t>ارائه حرفه ای</a:t>
            </a:r>
            <a:endParaRPr lang="en-US" sz="2800" b="1" i="0" u="none" strike="noStrike" kern="1200" cap="none" spc="0" baseline="0" dirty="0">
              <a:solidFill>
                <a:srgbClr val="00B050"/>
              </a:solidFill>
              <a:uFillTx/>
              <a:latin typeface="Trebuchet MS"/>
              <a:ea typeface="맑은 고딕" pitchFamily="34"/>
              <a:cs typeface="B Nazanin" pitchFamily="2" charset="-78"/>
            </a:endParaRPr>
          </a:p>
        </p:txBody>
      </p:sp>
      <p:sp>
        <p:nvSpPr>
          <p:cNvPr id="4" name="TextBox 6">
            <a:extLst>
              <a:ext uri="{FF2B5EF4-FFF2-40B4-BE49-F238E27FC236}">
                <a16:creationId xmlns:a16="http://schemas.microsoft.com/office/drawing/2014/main" id="{98DBCDEA-1BC8-4322-16D3-C91429DB794A}"/>
              </a:ext>
            </a:extLst>
          </p:cNvPr>
          <p:cNvSpPr txBox="1"/>
          <p:nvPr/>
        </p:nvSpPr>
        <p:spPr>
          <a:xfrm>
            <a:off x="5620469" y="2280577"/>
            <a:ext cx="5646273" cy="95410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dirty="0">
                <a:solidFill>
                  <a:srgbClr val="404040"/>
                </a:solidFill>
                <a:latin typeface="Trebuchet MS"/>
                <a:ea typeface="맑은 고딕" pitchFamily="34"/>
                <a:cs typeface="B Nazanin"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ارائه پاورپوینت مدرنی را دریافت کنید که به زیبایی طراحی شده است. آسان برای تغییر رنگ، عکس و متن.</a:t>
            </a:r>
            <a:endParaRPr lang="en-US" sz="14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5" name="Oval 19">
            <a:extLst>
              <a:ext uri="{FF2B5EF4-FFF2-40B4-BE49-F238E27FC236}">
                <a16:creationId xmlns:a16="http://schemas.microsoft.com/office/drawing/2014/main" id="{305DE0CC-277A-512A-BD54-F991031437FD}"/>
              </a:ext>
            </a:extLst>
          </p:cNvPr>
          <p:cNvSpPr/>
          <p:nvPr/>
        </p:nvSpPr>
        <p:spPr>
          <a:xfrm>
            <a:off x="8157965" y="3702588"/>
            <a:ext cx="720080" cy="720080"/>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w="38103" cap="flat">
            <a:solidFill>
              <a:srgbClr val="00B050"/>
            </a:solidFill>
            <a:prstDash val="solid"/>
            <a:miter/>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6" name="Oval 20">
            <a:extLst>
              <a:ext uri="{FF2B5EF4-FFF2-40B4-BE49-F238E27FC236}">
                <a16:creationId xmlns:a16="http://schemas.microsoft.com/office/drawing/2014/main" id="{4557C95E-7DA0-47CE-27CA-7445EC38BE84}"/>
              </a:ext>
            </a:extLst>
          </p:cNvPr>
          <p:cNvSpPr/>
          <p:nvPr/>
        </p:nvSpPr>
        <p:spPr>
          <a:xfrm>
            <a:off x="10167734" y="3702588"/>
            <a:ext cx="720080" cy="720080"/>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w="38103" cap="flat">
            <a:solidFill>
              <a:srgbClr val="00B050"/>
            </a:solidFill>
            <a:prstDash val="solid"/>
            <a:miter/>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grpSp>
        <p:nvGrpSpPr>
          <p:cNvPr id="7" name="Group 29">
            <a:extLst>
              <a:ext uri="{FF2B5EF4-FFF2-40B4-BE49-F238E27FC236}">
                <a16:creationId xmlns:a16="http://schemas.microsoft.com/office/drawing/2014/main" id="{49EFA38C-CDC1-32FB-A9A2-E07AAF8DFF06}"/>
              </a:ext>
            </a:extLst>
          </p:cNvPr>
          <p:cNvGrpSpPr/>
          <p:nvPr/>
        </p:nvGrpSpPr>
        <p:grpSpPr>
          <a:xfrm>
            <a:off x="7630247" y="4509528"/>
            <a:ext cx="1775517" cy="1325352"/>
            <a:chOff x="7630247" y="4509528"/>
            <a:chExt cx="1775517" cy="1325352"/>
          </a:xfrm>
        </p:grpSpPr>
        <p:sp>
          <p:nvSpPr>
            <p:cNvPr id="8" name="TextBox 13">
              <a:extLst>
                <a:ext uri="{FF2B5EF4-FFF2-40B4-BE49-F238E27FC236}">
                  <a16:creationId xmlns:a16="http://schemas.microsoft.com/office/drawing/2014/main" id="{F44202D4-0A38-8604-CECA-C78686B4BEDC}"/>
                </a:ext>
              </a:extLst>
            </p:cNvPr>
            <p:cNvSpPr txBox="1"/>
            <p:nvPr/>
          </p:nvSpPr>
          <p:spPr>
            <a:xfrm>
              <a:off x="7630247" y="4509528"/>
              <a:ext cx="1775517" cy="276999"/>
            </a:xfrm>
            <a:prstGeom prst="rect">
              <a:avLst/>
            </a:prstGeom>
            <a:noFill/>
            <a:ln cap="flat">
              <a:noFill/>
            </a:ln>
          </p:spPr>
          <p:txBody>
            <a:bodyPr vert="horz" wrap="square" lIns="91440" tIns="45720" rIns="91440" bIns="45720" anchor="t" anchorCtr="1" compatLnSpc="1">
              <a:spAutoFit/>
            </a:bodyPr>
            <a:lstStyle/>
            <a:p>
              <a:pPr lvl="0" algn="r">
                <a:defRPr sz="1800" b="0" i="0" u="none" strike="noStrike" kern="0" cap="none" spc="0" baseline="0">
                  <a:solidFill>
                    <a:srgbClr val="000000"/>
                  </a:solidFill>
                  <a:uFillTx/>
                </a:defRPr>
              </a:pPr>
              <a:r>
                <a:rPr lang="fa-IR" sz="1200" b="1" dirty="0">
                  <a:solidFill>
                    <a:srgbClr val="404040"/>
                  </a:solidFill>
                  <a:latin typeface="Trebuchet MS"/>
                  <a:ea typeface="맑은 고딕" pitchFamily="34"/>
                  <a:cs typeface="B Nazanin" pitchFamily="2" charset="-78"/>
                </a:rPr>
                <a:t>محتوا در اینجا</a:t>
              </a:r>
              <a:endParaRPr lang="en-US" sz="1200" b="1" i="0" u="none" strike="noStrike" kern="1200" cap="none" spc="0" baseline="0" dirty="0">
                <a:solidFill>
                  <a:srgbClr val="404040"/>
                </a:solidFill>
                <a:uFillTx/>
                <a:latin typeface="Trebuchet MS"/>
                <a:ea typeface="맑은 고딕" pitchFamily="34"/>
                <a:cs typeface="B Nazanin" pitchFamily="2" charset="-78"/>
              </a:endParaRPr>
            </a:p>
          </p:txBody>
        </p:sp>
        <p:sp>
          <p:nvSpPr>
            <p:cNvPr id="9" name="TextBox 14">
              <a:extLst>
                <a:ext uri="{FF2B5EF4-FFF2-40B4-BE49-F238E27FC236}">
                  <a16:creationId xmlns:a16="http://schemas.microsoft.com/office/drawing/2014/main" id="{93EED449-BED5-2543-A1F7-BE54ECF71D57}"/>
                </a:ext>
              </a:extLst>
            </p:cNvPr>
            <p:cNvSpPr txBox="1"/>
            <p:nvPr/>
          </p:nvSpPr>
          <p:spPr>
            <a:xfrm>
              <a:off x="7630247" y="4819217"/>
              <a:ext cx="1775517" cy="1015663"/>
            </a:xfrm>
            <a:prstGeom prst="rect">
              <a:avLst/>
            </a:prstGeom>
            <a:noFill/>
            <a:ln cap="flat">
              <a:noFill/>
            </a:ln>
          </p:spPr>
          <p:txBody>
            <a:bodyPr vert="horz" wrap="square" lIns="91440" tIns="45720" rIns="91440" bIns="45720" anchor="t" anchorCtr="1"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grpSp>
      <p:grpSp>
        <p:nvGrpSpPr>
          <p:cNvPr id="10" name="Group 30">
            <a:extLst>
              <a:ext uri="{FF2B5EF4-FFF2-40B4-BE49-F238E27FC236}">
                <a16:creationId xmlns:a16="http://schemas.microsoft.com/office/drawing/2014/main" id="{209D0555-D2DF-E6BA-1EC3-6C5F2A0F19B5}"/>
              </a:ext>
            </a:extLst>
          </p:cNvPr>
          <p:cNvGrpSpPr/>
          <p:nvPr/>
        </p:nvGrpSpPr>
        <p:grpSpPr>
          <a:xfrm>
            <a:off x="9640016" y="4509528"/>
            <a:ext cx="1775517" cy="1325352"/>
            <a:chOff x="9640016" y="4509528"/>
            <a:chExt cx="1775517" cy="1325352"/>
          </a:xfrm>
        </p:grpSpPr>
        <p:sp>
          <p:nvSpPr>
            <p:cNvPr id="11" name="TextBox 16">
              <a:extLst>
                <a:ext uri="{FF2B5EF4-FFF2-40B4-BE49-F238E27FC236}">
                  <a16:creationId xmlns:a16="http://schemas.microsoft.com/office/drawing/2014/main" id="{6D995DEA-BF5E-EE01-060F-5B2478B2DFD0}"/>
                </a:ext>
              </a:extLst>
            </p:cNvPr>
            <p:cNvSpPr txBox="1"/>
            <p:nvPr/>
          </p:nvSpPr>
          <p:spPr>
            <a:xfrm>
              <a:off x="9640016" y="4509528"/>
              <a:ext cx="1775517" cy="276999"/>
            </a:xfrm>
            <a:prstGeom prst="rect">
              <a:avLst/>
            </a:prstGeom>
            <a:noFill/>
            <a:ln cap="flat">
              <a:noFill/>
            </a:ln>
          </p:spPr>
          <p:txBody>
            <a:bodyPr vert="horz" wrap="square" lIns="91440" tIns="45720" rIns="91440" bIns="45720" anchor="t" anchorCtr="1" compatLnSpc="1">
              <a:spAutoFit/>
            </a:bodyPr>
            <a:lstStyle/>
            <a:p>
              <a:pPr lvl="0" algn="r">
                <a:defRPr sz="1800" b="0" i="0" u="none" strike="noStrike" kern="0" cap="none" spc="0" baseline="0">
                  <a:solidFill>
                    <a:srgbClr val="000000"/>
                  </a:solidFill>
                  <a:uFillTx/>
                </a:defRPr>
              </a:pPr>
              <a:r>
                <a:rPr lang="fa-IR" sz="1200" b="1" dirty="0">
                  <a:solidFill>
                    <a:srgbClr val="404040"/>
                  </a:solidFill>
                  <a:latin typeface="Trebuchet MS"/>
                  <a:ea typeface="맑은 고딕" pitchFamily="34"/>
                  <a:cs typeface="B Nazanin" pitchFamily="2" charset="-78"/>
                </a:rPr>
                <a:t>محتوا در اینجا</a:t>
              </a:r>
              <a:endParaRPr lang="en-US" sz="1200" b="1" i="0" u="none" strike="noStrike" kern="1200" cap="none" spc="0" baseline="0" dirty="0">
                <a:solidFill>
                  <a:srgbClr val="404040"/>
                </a:solidFill>
                <a:uFillTx/>
                <a:latin typeface="Trebuchet MS"/>
                <a:ea typeface="맑은 고딕" pitchFamily="34"/>
                <a:cs typeface="B Nazanin" pitchFamily="2" charset="-78"/>
              </a:endParaRPr>
            </a:p>
          </p:txBody>
        </p:sp>
        <p:sp>
          <p:nvSpPr>
            <p:cNvPr id="12" name="TextBox 17">
              <a:extLst>
                <a:ext uri="{FF2B5EF4-FFF2-40B4-BE49-F238E27FC236}">
                  <a16:creationId xmlns:a16="http://schemas.microsoft.com/office/drawing/2014/main" id="{4B2B996A-9D02-E319-D183-365AA05AE02E}"/>
                </a:ext>
              </a:extLst>
            </p:cNvPr>
            <p:cNvSpPr txBox="1"/>
            <p:nvPr/>
          </p:nvSpPr>
          <p:spPr>
            <a:xfrm>
              <a:off x="9640016" y="4819217"/>
              <a:ext cx="1775517" cy="1015663"/>
            </a:xfrm>
            <a:prstGeom prst="rect">
              <a:avLst/>
            </a:prstGeom>
            <a:noFill/>
            <a:ln cap="flat">
              <a:noFill/>
            </a:ln>
          </p:spPr>
          <p:txBody>
            <a:bodyPr vert="horz" wrap="square" lIns="91440" tIns="45720" rIns="91440" bIns="45720" anchor="t" anchorCtr="1"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grpSp>
      <p:sp>
        <p:nvSpPr>
          <p:cNvPr id="13" name="Rectangle: Rounded Corners 21">
            <a:extLst>
              <a:ext uri="{FF2B5EF4-FFF2-40B4-BE49-F238E27FC236}">
                <a16:creationId xmlns:a16="http://schemas.microsoft.com/office/drawing/2014/main" id="{A2FC2209-2DE6-28C7-05F9-A39AAB330A11}"/>
              </a:ext>
            </a:extLst>
          </p:cNvPr>
          <p:cNvSpPr/>
          <p:nvPr/>
        </p:nvSpPr>
        <p:spPr>
          <a:xfrm>
            <a:off x="6148187" y="3702588"/>
            <a:ext cx="720080" cy="720080"/>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FFFFFF"/>
          </a:solidFill>
          <a:ln w="38103" cap="flat">
            <a:solidFill>
              <a:srgbClr val="7F7F7F"/>
            </a:solidFill>
            <a:prstDash val="solid"/>
            <a:miter/>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grpSp>
        <p:nvGrpSpPr>
          <p:cNvPr id="14" name="Group 33">
            <a:extLst>
              <a:ext uri="{FF2B5EF4-FFF2-40B4-BE49-F238E27FC236}">
                <a16:creationId xmlns:a16="http://schemas.microsoft.com/office/drawing/2014/main" id="{975AC34E-65DF-B90F-DDD9-BC9A830DA1D4}"/>
              </a:ext>
            </a:extLst>
          </p:cNvPr>
          <p:cNvGrpSpPr/>
          <p:nvPr/>
        </p:nvGrpSpPr>
        <p:grpSpPr>
          <a:xfrm>
            <a:off x="5620469" y="4509528"/>
            <a:ext cx="1775517" cy="1325352"/>
            <a:chOff x="5620469" y="4509528"/>
            <a:chExt cx="1775517" cy="1325352"/>
          </a:xfrm>
        </p:grpSpPr>
        <p:sp>
          <p:nvSpPr>
            <p:cNvPr id="15" name="TextBox 23">
              <a:extLst>
                <a:ext uri="{FF2B5EF4-FFF2-40B4-BE49-F238E27FC236}">
                  <a16:creationId xmlns:a16="http://schemas.microsoft.com/office/drawing/2014/main" id="{CA1D8904-472A-C680-14A1-1E2A0AEA7561}"/>
                </a:ext>
              </a:extLst>
            </p:cNvPr>
            <p:cNvSpPr txBox="1"/>
            <p:nvPr/>
          </p:nvSpPr>
          <p:spPr>
            <a:xfrm>
              <a:off x="5620469" y="4509528"/>
              <a:ext cx="1775517" cy="276999"/>
            </a:xfrm>
            <a:prstGeom prst="rect">
              <a:avLst/>
            </a:prstGeom>
            <a:noFill/>
            <a:ln cap="flat">
              <a:noFill/>
            </a:ln>
          </p:spPr>
          <p:txBody>
            <a:bodyPr vert="horz" wrap="square" lIns="91440" tIns="45720" rIns="91440" bIns="45720" anchor="t" anchorCtr="1" compatLnSpc="1">
              <a:spAutoFit/>
            </a:bodyPr>
            <a:lstStyle/>
            <a:p>
              <a:pPr lvl="0" algn="r">
                <a:defRPr sz="1800" b="0" i="0" u="none" strike="noStrike" kern="0" cap="none" spc="0" baseline="0">
                  <a:solidFill>
                    <a:srgbClr val="000000"/>
                  </a:solidFill>
                  <a:uFillTx/>
                </a:defRPr>
              </a:pPr>
              <a:r>
                <a:rPr lang="fa-IR" sz="1200" b="1" dirty="0">
                  <a:solidFill>
                    <a:srgbClr val="404040"/>
                  </a:solidFill>
                  <a:latin typeface="Trebuchet MS"/>
                  <a:ea typeface="맑은 고딕" pitchFamily="34"/>
                  <a:cs typeface="B Nazanin" pitchFamily="2" charset="-78"/>
                </a:rPr>
                <a:t>محتوا در اینجا</a:t>
              </a:r>
              <a:endParaRPr lang="en-US" sz="1200" b="1" i="0" u="none" strike="noStrike" kern="1200" cap="none" spc="0" baseline="0" dirty="0">
                <a:solidFill>
                  <a:srgbClr val="404040"/>
                </a:solidFill>
                <a:uFillTx/>
                <a:latin typeface="Trebuchet MS"/>
                <a:ea typeface="맑은 고딕" pitchFamily="34"/>
                <a:cs typeface="B Nazanin" pitchFamily="2" charset="-78"/>
              </a:endParaRPr>
            </a:p>
          </p:txBody>
        </p:sp>
        <p:sp>
          <p:nvSpPr>
            <p:cNvPr id="16" name="TextBox 24">
              <a:extLst>
                <a:ext uri="{FF2B5EF4-FFF2-40B4-BE49-F238E27FC236}">
                  <a16:creationId xmlns:a16="http://schemas.microsoft.com/office/drawing/2014/main" id="{E4D94E3E-BCD7-A188-AFC4-DC12B58F9503}"/>
                </a:ext>
              </a:extLst>
            </p:cNvPr>
            <p:cNvSpPr txBox="1"/>
            <p:nvPr/>
          </p:nvSpPr>
          <p:spPr>
            <a:xfrm>
              <a:off x="5620469" y="4819217"/>
              <a:ext cx="1775517" cy="1015663"/>
            </a:xfrm>
            <a:prstGeom prst="rect">
              <a:avLst/>
            </a:prstGeom>
            <a:noFill/>
            <a:ln cap="flat">
              <a:noFill/>
            </a:ln>
          </p:spPr>
          <p:txBody>
            <a:bodyPr vert="horz" wrap="square" lIns="91440" tIns="45720" rIns="91440" bIns="45720" anchor="t" anchorCtr="1"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grpSp>
      <p:sp>
        <p:nvSpPr>
          <p:cNvPr id="17" name="Rectangle 16">
            <a:extLst>
              <a:ext uri="{FF2B5EF4-FFF2-40B4-BE49-F238E27FC236}">
                <a16:creationId xmlns:a16="http://schemas.microsoft.com/office/drawing/2014/main" id="{F5886FAB-0CBB-CDA8-EEC4-BFF593681343}"/>
              </a:ext>
            </a:extLst>
          </p:cNvPr>
          <p:cNvSpPr/>
          <p:nvPr/>
        </p:nvSpPr>
        <p:spPr>
          <a:xfrm>
            <a:off x="6316135" y="3948415"/>
            <a:ext cx="389013" cy="255666"/>
          </a:xfrm>
          <a:custGeom>
            <a:avLst/>
            <a:gdLst>
              <a:gd name="f0" fmla="val w"/>
              <a:gd name="f1" fmla="val h"/>
              <a:gd name="f2" fmla="val 0"/>
              <a:gd name="f3" fmla="val 3240006"/>
              <a:gd name="f4" fmla="val 2129375"/>
              <a:gd name="f5" fmla="val 1916836"/>
              <a:gd name="f6" fmla="val 454558"/>
              <a:gd name="f7" fmla="val 2018418"/>
              <a:gd name="f8" fmla="val 2100766"/>
              <a:gd name="f9" fmla="val 536906"/>
              <a:gd name="f10" fmla="val 638488"/>
              <a:gd name="f11" fmla="val 740070"/>
              <a:gd name="f12" fmla="val 822418"/>
              <a:gd name="f13" fmla="val 1815254"/>
              <a:gd name="f14" fmla="val 1732906"/>
              <a:gd name="f15" fmla="val 1197545"/>
              <a:gd name="f16" fmla="val 272737"/>
              <a:gd name="f17" fmla="val 1861974"/>
              <a:gd name="f18" fmla="val 1458536"/>
              <a:gd name="f19" fmla="val 2263096"/>
              <a:gd name="f20" fmla="val 848801"/>
              <a:gd name="f21" fmla="val 2919562"/>
              <a:gd name="f22" fmla="val 1846679"/>
              <a:gd name="f23" fmla="val 2079459"/>
              <a:gd name="f24" fmla="val 1606629"/>
              <a:gd name="f25" fmla="val 315630"/>
              <a:gd name="f26" fmla="val 180003"/>
              <a:gd name="f27" fmla="val 164687"/>
              <a:gd name="f28" fmla="val 1964687"/>
              <a:gd name="f29" fmla="val 3060003"/>
              <a:gd name="f30" fmla="*/ f0 1 3240006"/>
              <a:gd name="f31" fmla="*/ f1 1 2129375"/>
              <a:gd name="f32" fmla="val f2"/>
              <a:gd name="f33" fmla="val f3"/>
              <a:gd name="f34" fmla="val f4"/>
              <a:gd name="f35" fmla="+- f34 0 f32"/>
              <a:gd name="f36" fmla="+- f33 0 f32"/>
              <a:gd name="f37" fmla="*/ f36 1 3240006"/>
              <a:gd name="f38" fmla="*/ f35 1 2129375"/>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240006" h="212937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lnTo>
                  <a:pt x="f17" y="f18"/>
                </a:lnTo>
                <a:lnTo>
                  <a:pt x="f19" y="f20"/>
                </a:lnTo>
                <a:lnTo>
                  <a:pt x="f21" y="f22"/>
                </a:lnTo>
                <a:lnTo>
                  <a:pt x="f23" y="f22"/>
                </a:lnTo>
                <a:lnTo>
                  <a:pt x="f24" y="f22"/>
                </a:lnTo>
                <a:lnTo>
                  <a:pt x="f25" y="f22"/>
                </a:lnTo>
                <a:close/>
                <a:moveTo>
                  <a:pt x="f26" y="f27"/>
                </a:moveTo>
                <a:lnTo>
                  <a:pt x="f26" y="f28"/>
                </a:lnTo>
                <a:lnTo>
                  <a:pt x="f29" y="f28"/>
                </a:lnTo>
                <a:lnTo>
                  <a:pt x="f29" y="f27"/>
                </a:lnTo>
                <a:close/>
                <a:moveTo>
                  <a:pt x="f2" y="f2"/>
                </a:moveTo>
                <a:lnTo>
                  <a:pt x="f3" y="f2"/>
                </a:lnTo>
                <a:lnTo>
                  <a:pt x="f3" y="f4"/>
                </a:lnTo>
                <a:lnTo>
                  <a:pt x="f2" y="f4"/>
                </a:ln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18" name="Rectangle 16">
            <a:extLst>
              <a:ext uri="{FF2B5EF4-FFF2-40B4-BE49-F238E27FC236}">
                <a16:creationId xmlns:a16="http://schemas.microsoft.com/office/drawing/2014/main" id="{51555F42-1A67-C85A-4A5A-1707F0E4DE31}"/>
              </a:ext>
            </a:extLst>
          </p:cNvPr>
          <p:cNvSpPr/>
          <p:nvPr/>
        </p:nvSpPr>
        <p:spPr>
          <a:xfrm rot="2700006">
            <a:off x="8380387" y="3838127"/>
            <a:ext cx="250426" cy="448970"/>
          </a:xfrm>
          <a:custGeom>
            <a:avLst/>
            <a:gdLst>
              <a:gd name="f0" fmla="val w"/>
              <a:gd name="f1" fmla="val h"/>
              <a:gd name="f2" fmla="val 0"/>
              <a:gd name="f3" fmla="val 2232248"/>
              <a:gd name="f4" fmla="val 4001999"/>
              <a:gd name="f5" fmla="val 1116887"/>
              <a:gd name="f6" fmla="val 1270748"/>
              <a:gd name="f7" fmla="val 4762"/>
              <a:gd name="f8" fmla="val 1433283"/>
              <a:gd name="f9" fmla="val 120651"/>
              <a:gd name="f10" fmla="val 1447291"/>
              <a:gd name="f11" fmla="val 308459"/>
              <a:gd name="f12" fmla="val 1483174"/>
              <a:gd name="f13" fmla="val 544979"/>
              <a:gd name="f14" fmla="val 1283237"/>
              <a:gd name="f15" fmla="val 603082"/>
              <a:gd name="f16" fmla="val 1339988"/>
              <a:gd name="f17" fmla="val 887363"/>
              <a:gd name="f18" fmla="val 1778237"/>
              <a:gd name="f19" fmla="val 1956566"/>
              <a:gd name="f20" fmla="val 1829261"/>
              <a:gd name="f21" fmla="val 1897086"/>
              <a:gd name="f22" fmla="val 1634366"/>
              <a:gd name="f23" fmla="val 1663321"/>
              <a:gd name="f24" fmla="val 1669832"/>
              <a:gd name="f25" fmla="val 1475513"/>
              <a:gd name="f26" fmla="val 1683840"/>
              <a:gd name="f27" fmla="val 1359624"/>
              <a:gd name="f28" fmla="val 1846375"/>
              <a:gd name="f29" fmla="val 1354862"/>
              <a:gd name="f30" fmla="val 2000236"/>
              <a:gd name="f31" fmla="val 1358037"/>
              <a:gd name="f32" fmla="val 2135389"/>
              <a:gd name="f33" fmla="val 1477787"/>
              <a:gd name="f34" fmla="val 2334920"/>
              <a:gd name="f35" fmla="val 1701420"/>
              <a:gd name="f36" fmla="val 2336507"/>
              <a:gd name="f37" fmla="val 1972077"/>
              <a:gd name="f38" fmla="val 2308709"/>
              <a:gd name="f39" fmla="val 1932339"/>
              <a:gd name="f40" fmla="val 2176007"/>
              <a:gd name="f41" fmla="val 2187989"/>
              <a:gd name="f42" fmla="val 3119611"/>
              <a:gd name="f43" fmla="val 1303259"/>
              <a:gd name="f44" fmla="val 1289664"/>
              <a:gd name="f45" fmla="val 3424971"/>
              <a:gd name="f46" fmla="val 1423682"/>
              <a:gd name="f47" fmla="val 3383289"/>
              <a:gd name="f48" fmla="val 1451633"/>
              <a:gd name="f49" fmla="val 3655441"/>
              <a:gd name="f50" fmla="val 1450046"/>
              <a:gd name="f51" fmla="val 3879074"/>
              <a:gd name="f52" fmla="val 1250515"/>
              <a:gd name="f53" fmla="val 3998824"/>
              <a:gd name="f54" fmla="val 1115362"/>
              <a:gd name="f55" fmla="val 961501"/>
              <a:gd name="f56" fmla="val 3997237"/>
              <a:gd name="f57" fmla="val 798966"/>
              <a:gd name="f58" fmla="val 3881348"/>
              <a:gd name="f59" fmla="val 784958"/>
              <a:gd name="f60" fmla="val 3693540"/>
              <a:gd name="f61" fmla="val 749282"/>
              <a:gd name="f62" fmla="val 3458385"/>
              <a:gd name="f63" fmla="val 946712"/>
              <a:gd name="f64" fmla="val 3399594"/>
              <a:gd name="f65" fmla="val 892811"/>
              <a:gd name="f66" fmla="val 2203607"/>
              <a:gd name="f67" fmla="val 285884"/>
              <a:gd name="f68" fmla="val 2145799"/>
              <a:gd name="f69" fmla="val 343730"/>
              <a:gd name="f70" fmla="val 2346665"/>
              <a:gd name="f71" fmla="val 580754"/>
              <a:gd name="f72" fmla="val 2310706"/>
              <a:gd name="f73" fmla="val 768562"/>
              <a:gd name="f74" fmla="val 2296698"/>
              <a:gd name="f75" fmla="val 884451"/>
              <a:gd name="f76" fmla="val 2134163"/>
              <a:gd name="f77" fmla="val 889213"/>
              <a:gd name="f78" fmla="val 1980302"/>
              <a:gd name="f79" fmla="val 886038"/>
              <a:gd name="f80" fmla="val 1845149"/>
              <a:gd name="f81" fmla="val 766288"/>
              <a:gd name="f82" fmla="val 1645618"/>
              <a:gd name="f83" fmla="val 542655"/>
              <a:gd name="f84" fmla="val 1644031"/>
              <a:gd name="f85" fmla="val 268493"/>
              <a:gd name="f86" fmla="val 1672188"/>
              <a:gd name="f87" fmla="val 312817"/>
              <a:gd name="f88" fmla="val 1807984"/>
              <a:gd name="f89" fmla="val 1792208"/>
              <a:gd name="f90" fmla="val 928847"/>
              <a:gd name="f91" fmla="val 944034"/>
              <a:gd name="f92" fmla="val 576570"/>
              <a:gd name="f93" fmla="val 808718"/>
              <a:gd name="f94" fmla="val 620178"/>
              <a:gd name="f95" fmla="val 780616"/>
              <a:gd name="f96" fmla="val 346558"/>
              <a:gd name="f97" fmla="val 782203"/>
              <a:gd name="f98" fmla="val 122925"/>
              <a:gd name="f99" fmla="val 981734"/>
              <a:gd name="f100" fmla="val 3175"/>
              <a:gd name="f101" fmla="*/ f0 1 2232248"/>
              <a:gd name="f102" fmla="*/ f1 1 4001999"/>
              <a:gd name="f103" fmla="val f2"/>
              <a:gd name="f104" fmla="val f3"/>
              <a:gd name="f105" fmla="val f4"/>
              <a:gd name="f106" fmla="+- f105 0 f103"/>
              <a:gd name="f107" fmla="+- f104 0 f103"/>
              <a:gd name="f108" fmla="*/ f107 1 2232248"/>
              <a:gd name="f109" fmla="*/ f106 1 4001999"/>
              <a:gd name="f110" fmla="*/ f103 1 f108"/>
              <a:gd name="f111" fmla="*/ f104 1 f108"/>
              <a:gd name="f112" fmla="*/ f103 1 f109"/>
              <a:gd name="f113" fmla="*/ f105 1 f109"/>
              <a:gd name="f114" fmla="*/ f110 f101 1"/>
              <a:gd name="f115" fmla="*/ f111 f101 1"/>
              <a:gd name="f116" fmla="*/ f113 f102 1"/>
              <a:gd name="f117" fmla="*/ f112 f102 1"/>
            </a:gdLst>
            <a:ahLst/>
            <a:cxnLst>
              <a:cxn ang="3cd4">
                <a:pos x="hc" y="t"/>
              </a:cxn>
              <a:cxn ang="0">
                <a:pos x="r" y="vc"/>
              </a:cxn>
              <a:cxn ang="cd4">
                <a:pos x="hc" y="b"/>
              </a:cxn>
              <a:cxn ang="cd2">
                <a:pos x="l" y="vc"/>
              </a:cxn>
            </a:cxnLst>
            <a:rect l="f114" t="f117" r="f115" b="f116"/>
            <a:pathLst>
              <a:path w="2232248" h="4001999">
                <a:moveTo>
                  <a:pt x="f5" y="f2"/>
                </a:moveTo>
                <a:cubicBezTo>
                  <a:pt x="f6" y="f7"/>
                  <a:pt x="f8" y="f9"/>
                  <a:pt x="f10" y="f11"/>
                </a:cubicBezTo>
                <a:cubicBezTo>
                  <a:pt x="f12" y="f13"/>
                  <a:pt x="f14" y="f15"/>
                  <a:pt x="f16" y="f17"/>
                </a:cubicBezTo>
                <a:lnTo>
                  <a:pt x="f3" y="f17"/>
                </a:lnTo>
                <a:lnTo>
                  <a:pt x="f3" y="f18"/>
                </a:lnTo>
                <a:cubicBezTo>
                  <a:pt x="f19" y="f20"/>
                  <a:pt x="f21" y="f22"/>
                  <a:pt x="f23" y="f24"/>
                </a:cubicBezTo>
                <a:cubicBezTo>
                  <a:pt x="f25" y="f26"/>
                  <a:pt x="f27" y="f28"/>
                  <a:pt x="f29" y="f30"/>
                </a:cubicBezTo>
                <a:cubicBezTo>
                  <a:pt x="f31" y="f32"/>
                  <a:pt x="f33" y="f34"/>
                  <a:pt x="f35" y="f36"/>
                </a:cubicBezTo>
                <a:cubicBezTo>
                  <a:pt x="f37" y="f38"/>
                  <a:pt x="f39" y="f40"/>
                  <a:pt x="f3" y="f41"/>
                </a:cubicBezTo>
                <a:lnTo>
                  <a:pt x="f3" y="f42"/>
                </a:lnTo>
                <a:lnTo>
                  <a:pt x="f43" y="f42"/>
                </a:lnTo>
                <a:cubicBezTo>
                  <a:pt x="f44" y="f45"/>
                  <a:pt x="f46" y="f47"/>
                  <a:pt x="f48" y="f49"/>
                </a:cubicBezTo>
                <a:cubicBezTo>
                  <a:pt x="f50" y="f51"/>
                  <a:pt x="f52" y="f53"/>
                  <a:pt x="f54" y="f4"/>
                </a:cubicBezTo>
                <a:cubicBezTo>
                  <a:pt x="f55" y="f56"/>
                  <a:pt x="f57" y="f58"/>
                  <a:pt x="f59" y="f60"/>
                </a:cubicBezTo>
                <a:cubicBezTo>
                  <a:pt x="f61" y="f62"/>
                  <a:pt x="f63" y="f64"/>
                  <a:pt x="f65" y="f42"/>
                </a:cubicBezTo>
                <a:lnTo>
                  <a:pt x="f2" y="f42"/>
                </a:lnTo>
                <a:lnTo>
                  <a:pt x="f2" y="f66"/>
                </a:lnTo>
                <a:cubicBezTo>
                  <a:pt x="f67" y="f68"/>
                  <a:pt x="f69" y="f70"/>
                  <a:pt x="f71" y="f72"/>
                </a:cubicBezTo>
                <a:cubicBezTo>
                  <a:pt x="f73" y="f74"/>
                  <a:pt x="f75" y="f76"/>
                  <a:pt x="f77" y="f78"/>
                </a:cubicBezTo>
                <a:cubicBezTo>
                  <a:pt x="f79" y="f80"/>
                  <a:pt x="f81" y="f82"/>
                  <a:pt x="f83" y="f84"/>
                </a:cubicBezTo>
                <a:cubicBezTo>
                  <a:pt x="f85" y="f86"/>
                  <a:pt x="f87" y="f88"/>
                  <a:pt x="f2" y="f89"/>
                </a:cubicBezTo>
                <a:lnTo>
                  <a:pt x="f2" y="f17"/>
                </a:lnTo>
                <a:lnTo>
                  <a:pt x="f90" y="f17"/>
                </a:lnTo>
                <a:cubicBezTo>
                  <a:pt x="f91" y="f92"/>
                  <a:pt x="f93" y="f94"/>
                  <a:pt x="f95" y="f96"/>
                </a:cubicBezTo>
                <a:cubicBezTo>
                  <a:pt x="f97" y="f98"/>
                  <a:pt x="f99" y="f100"/>
                  <a:pt x="f5" y="f2"/>
                </a:cubicBez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19" name="Rectangle 9">
            <a:extLst>
              <a:ext uri="{FF2B5EF4-FFF2-40B4-BE49-F238E27FC236}">
                <a16:creationId xmlns:a16="http://schemas.microsoft.com/office/drawing/2014/main" id="{FFE31887-B513-E933-6BCF-B193F234DE13}"/>
              </a:ext>
            </a:extLst>
          </p:cNvPr>
          <p:cNvSpPr/>
          <p:nvPr/>
        </p:nvSpPr>
        <p:spPr>
          <a:xfrm>
            <a:off x="10358204" y="3903875"/>
            <a:ext cx="339150" cy="317470"/>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1576606 f85 1"/>
              <a:gd name="f90" fmla="*/ 2778202 f84 1"/>
              <a:gd name="f91" fmla="*/ 1663394 f85 1"/>
              <a:gd name="f92" fmla="*/ 2776423 f84 1"/>
              <a:gd name="f93" fmla="*/ 2991331 f85 1"/>
              <a:gd name="f94" fmla="*/ 2709748 f84 1"/>
              <a:gd name="f95" fmla="*/ 3000856 f85 1"/>
              <a:gd name="f96" fmla="*/ 526981 f84 1"/>
              <a:gd name="f97" fmla="*/ 2855082 f85 1"/>
              <a:gd name="f98" fmla="*/ 2861369 f85 1"/>
              <a:gd name="f99" fmla="*/ 2472117 f84 1"/>
              <a:gd name="f100" fmla="*/ 2765302 f84 1"/>
              <a:gd name="f101" fmla="*/ 430441 f84 1"/>
              <a:gd name="f102" fmla="*/ 402054 f84 1"/>
              <a:gd name="f103" fmla="*/ 2406065 f85 1"/>
              <a:gd name="f104" fmla="*/ 22 f84 1"/>
              <a:gd name="f105" fmla="*/ 2853673 f85 1"/>
              <a:gd name="f106" fmla="*/ 91100 f84 1"/>
              <a:gd name="f107" fmla="*/ 2854770 f85 1"/>
              <a:gd name="f108" fmla="*/ 3120669 f85 1"/>
              <a:gd name="f109" fmla="*/ 428517 f84 1"/>
              <a:gd name="f110" fmla="*/ 738345 f84 1"/>
              <a:gd name="f111" fmla="*/ 3239999 f85 1"/>
              <a:gd name="f112" fmla="*/ 3032924 f84 1"/>
              <a:gd name="f113" fmla="*/ 0 f85 1"/>
              <a:gd name="f114" fmla="*/ 102477 f85 1"/>
              <a:gd name="f115" fmla="*/ 385229 f85 1"/>
              <a:gd name="f116" fmla="*/ 386326 f85 1"/>
              <a:gd name="f117" fmla="*/ 833935 f85 1"/>
              <a:gd name="f118" fmla="*/ 378630 f85 1"/>
              <a:gd name="f119" fmla="*/ 384918 f85 1"/>
              <a:gd name="f120" fmla="*/ 239143 f85 1"/>
              <a:gd name="f121" fmla="*/ 229618 f85 1"/>
              <a:gd name="f122" fmla="*/ 2690698 f84 1"/>
              <a:gd name="f123" fmla="+- f86 0 f1"/>
              <a:gd name="f124" fmla="*/ f89 1 3239999"/>
              <a:gd name="f125" fmla="*/ f90 1 3032924"/>
              <a:gd name="f126" fmla="*/ f91 1 3239999"/>
              <a:gd name="f127" fmla="*/ f92 1 3032924"/>
              <a:gd name="f128" fmla="*/ f93 1 3239999"/>
              <a:gd name="f129" fmla="*/ f94 1 3032924"/>
              <a:gd name="f130" fmla="*/ f95 1 3239999"/>
              <a:gd name="f131" fmla="*/ f96 1 3032924"/>
              <a:gd name="f132" fmla="*/ f97 1 3239999"/>
              <a:gd name="f133" fmla="*/ f98 1 3239999"/>
              <a:gd name="f134" fmla="*/ f99 1 3032924"/>
              <a:gd name="f135" fmla="*/ f100 1 3032924"/>
              <a:gd name="f136" fmla="*/ f101 1 3032924"/>
              <a:gd name="f137" fmla="*/ f102 1 3032924"/>
              <a:gd name="f138" fmla="*/ f103 1 3239999"/>
              <a:gd name="f139" fmla="*/ f104 1 3032924"/>
              <a:gd name="f140" fmla="*/ f105 1 3239999"/>
              <a:gd name="f141" fmla="*/ f106 1 3032924"/>
              <a:gd name="f142" fmla="*/ f107 1 3239999"/>
              <a:gd name="f143" fmla="*/ f108 1 3239999"/>
              <a:gd name="f144" fmla="*/ f109 1 3032924"/>
              <a:gd name="f145" fmla="*/ f110 1 3032924"/>
              <a:gd name="f146" fmla="*/ f111 1 3239999"/>
              <a:gd name="f147" fmla="*/ f112 1 3032924"/>
              <a:gd name="f148" fmla="*/ f113 1 3239999"/>
              <a:gd name="f149" fmla="*/ f114 1 3239999"/>
              <a:gd name="f150" fmla="*/ f115 1 3239999"/>
              <a:gd name="f151" fmla="*/ f116 1 3239999"/>
              <a:gd name="f152" fmla="*/ f117 1 3239999"/>
              <a:gd name="f153" fmla="*/ f118 1 3239999"/>
              <a:gd name="f154" fmla="*/ f119 1 3239999"/>
              <a:gd name="f155" fmla="*/ f120 1 3239999"/>
              <a:gd name="f156" fmla="*/ f121 1 3239999"/>
              <a:gd name="f157" fmla="*/ f122 1 3032924"/>
              <a:gd name="f158" fmla="*/ f80 1 f87"/>
              <a:gd name="f159" fmla="*/ f81 1 f87"/>
              <a:gd name="f160" fmla="*/ f80 1 f88"/>
              <a:gd name="f161" fmla="*/ f82 1 f88"/>
              <a:gd name="f162" fmla="*/ f124 1 f87"/>
              <a:gd name="f163" fmla="*/ f125 1 f88"/>
              <a:gd name="f164" fmla="*/ f126 1 f87"/>
              <a:gd name="f165" fmla="*/ f127 1 f88"/>
              <a:gd name="f166" fmla="*/ f128 1 f87"/>
              <a:gd name="f167" fmla="*/ f129 1 f88"/>
              <a:gd name="f168" fmla="*/ f130 1 f87"/>
              <a:gd name="f169" fmla="*/ f131 1 f88"/>
              <a:gd name="f170" fmla="*/ f132 1 f87"/>
              <a:gd name="f171" fmla="*/ f133 1 f87"/>
              <a:gd name="f172" fmla="*/ f134 1 f88"/>
              <a:gd name="f173" fmla="*/ f135 1 f88"/>
              <a:gd name="f174" fmla="*/ f136 1 f88"/>
              <a:gd name="f175" fmla="*/ f137 1 f88"/>
              <a:gd name="f176" fmla="*/ f138 1 f87"/>
              <a:gd name="f177" fmla="*/ f139 1 f88"/>
              <a:gd name="f178" fmla="*/ f140 1 f87"/>
              <a:gd name="f179" fmla="*/ f141 1 f88"/>
              <a:gd name="f180" fmla="*/ f142 1 f87"/>
              <a:gd name="f181" fmla="*/ f143 1 f87"/>
              <a:gd name="f182" fmla="*/ f144 1 f88"/>
              <a:gd name="f183" fmla="*/ f145 1 f88"/>
              <a:gd name="f184" fmla="*/ f146 1 f87"/>
              <a:gd name="f185" fmla="*/ f147 1 f88"/>
              <a:gd name="f186" fmla="*/ f148 1 f87"/>
              <a:gd name="f187" fmla="*/ f149 1 f87"/>
              <a:gd name="f188" fmla="*/ f150 1 f87"/>
              <a:gd name="f189" fmla="*/ f151 1 f87"/>
              <a:gd name="f190" fmla="*/ f152 1 f87"/>
              <a:gd name="f191" fmla="*/ f153 1 f87"/>
              <a:gd name="f192" fmla="*/ f154 1 f87"/>
              <a:gd name="f193" fmla="*/ f155 1 f87"/>
              <a:gd name="f194" fmla="*/ f156 1 f87"/>
              <a:gd name="f195" fmla="*/ f157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no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pic>
        <p:nvPicPr>
          <p:cNvPr id="20" name="Picture 2" descr="mano izquierda de la persona envuelta con cinta métrica">
            <a:extLst>
              <a:ext uri="{FF2B5EF4-FFF2-40B4-BE49-F238E27FC236}">
                <a16:creationId xmlns:a16="http://schemas.microsoft.com/office/drawing/2014/main" id="{6F9DAB85-11D5-A004-35E6-EC3F771A080C}"/>
              </a:ext>
            </a:extLst>
          </p:cNvPr>
          <p:cNvPicPr>
            <a:picLocks noChangeAspect="1"/>
          </p:cNvPicPr>
          <p:nvPr/>
        </p:nvPicPr>
        <p:blipFill>
          <a:blip r:embed="rId3" cstate="print"/>
          <a:stretch>
            <a:fillRect/>
          </a:stretch>
        </p:blipFill>
        <p:spPr>
          <a:xfrm>
            <a:off x="397270" y="-10652"/>
            <a:ext cx="4578345" cy="6858000"/>
          </a:xfrm>
          <a:prstGeom prst="rect">
            <a:avLst/>
          </a:prstGeom>
          <a:noFill/>
          <a:ln cap="flat">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sp>
        <p:nvSpPr>
          <p:cNvPr id="2" name="Rectángulo 14">
            <a:extLst>
              <a:ext uri="{FF2B5EF4-FFF2-40B4-BE49-F238E27FC236}">
                <a16:creationId xmlns:a16="http://schemas.microsoft.com/office/drawing/2014/main" id="{2AE87B06-6AAD-C2DC-114E-7C5B9631B35B}"/>
              </a:ext>
            </a:extLst>
          </p:cNvPr>
          <p:cNvSpPr/>
          <p:nvPr/>
        </p:nvSpPr>
        <p:spPr>
          <a:xfrm>
            <a:off x="6057899" y="546097"/>
            <a:ext cx="6134096" cy="5765804"/>
          </a:xfrm>
          <a:prstGeom prst="rect">
            <a:avLst/>
          </a:prstGeom>
          <a:solidFill>
            <a:srgbClr val="E7ECEF"/>
          </a:solidFill>
          <a:ln w="28575" cap="flat">
            <a:solidFill>
              <a:srgbClr val="92D050"/>
            </a:solidFill>
            <a:prstDash val="solid"/>
            <a:miter/>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3" name="Marcador de texto 3">
            <a:extLst>
              <a:ext uri="{FF2B5EF4-FFF2-40B4-BE49-F238E27FC236}">
                <a16:creationId xmlns:a16="http://schemas.microsoft.com/office/drawing/2014/main" id="{A523E0AB-85E0-06E3-E6C4-94EE9FF75E3F}"/>
              </a:ext>
            </a:extLst>
          </p:cNvPr>
          <p:cNvSpPr txBox="1">
            <a:spLocks noGrp="1"/>
          </p:cNvSpPr>
          <p:nvPr>
            <p:ph type="body" idx="4294967295"/>
          </p:nvPr>
        </p:nvSpPr>
        <p:spPr>
          <a:xfrm>
            <a:off x="839784" y="866540"/>
            <a:ext cx="3825200" cy="2385962"/>
          </a:xfrm>
        </p:spPr>
        <p:txBody>
          <a:bodyPr>
            <a:noAutofit/>
          </a:bodyPr>
          <a:lstStyle/>
          <a:p>
            <a:pPr lvl="0" algn="r">
              <a:lnSpc>
                <a:spcPct val="100000"/>
              </a:lnSpc>
            </a:pPr>
            <a:r>
              <a:rPr lang="fa-IR" sz="6000" dirty="0">
                <a:solidFill>
                  <a:srgbClr val="92D050"/>
                </a:solidFill>
                <a:latin typeface="Garamond"/>
                <a:cs typeface="B Nazanin" pitchFamily="2" charset="-78"/>
              </a:rPr>
              <a:t>موضوع شما چیست؟</a:t>
            </a:r>
            <a:endParaRPr lang="es-ES" sz="6000" dirty="0">
              <a:solidFill>
                <a:srgbClr val="202428"/>
              </a:solidFill>
              <a:latin typeface="Garamond"/>
              <a:cs typeface="B Nazanin" pitchFamily="2" charset="-78"/>
            </a:endParaRPr>
          </a:p>
        </p:txBody>
      </p:sp>
      <p:cxnSp>
        <p:nvCxnSpPr>
          <p:cNvPr id="4" name="Conector recto 4">
            <a:extLst>
              <a:ext uri="{FF2B5EF4-FFF2-40B4-BE49-F238E27FC236}">
                <a16:creationId xmlns:a16="http://schemas.microsoft.com/office/drawing/2014/main" id="{8BF4ECAC-A5CA-EF92-917D-8A4EA391DD94}"/>
              </a:ext>
            </a:extLst>
          </p:cNvPr>
          <p:cNvCxnSpPr/>
          <p:nvPr/>
        </p:nvCxnSpPr>
        <p:spPr>
          <a:xfrm flipH="1">
            <a:off x="839784" y="3605488"/>
            <a:ext cx="620375" cy="0"/>
          </a:xfrm>
          <a:prstGeom prst="straightConnector1">
            <a:avLst/>
          </a:prstGeom>
          <a:noFill/>
          <a:ln w="41276" cap="flat">
            <a:solidFill>
              <a:srgbClr val="00B050"/>
            </a:solidFill>
            <a:prstDash val="solid"/>
            <a:miter/>
          </a:ln>
        </p:spPr>
      </p:cxnSp>
      <p:sp>
        <p:nvSpPr>
          <p:cNvPr id="5" name="Rectángulo 1">
            <a:extLst>
              <a:ext uri="{FF2B5EF4-FFF2-40B4-BE49-F238E27FC236}">
                <a16:creationId xmlns:a16="http://schemas.microsoft.com/office/drawing/2014/main" id="{97873528-44C8-DC7D-5F59-C6A1EA36E655}"/>
              </a:ext>
            </a:extLst>
          </p:cNvPr>
          <p:cNvSpPr/>
          <p:nvPr/>
        </p:nvSpPr>
        <p:spPr>
          <a:xfrm>
            <a:off x="935156" y="5914768"/>
            <a:ext cx="2286203" cy="369332"/>
          </a:xfrm>
          <a:prstGeom prst="rect">
            <a:avLst/>
          </a:prstGeom>
          <a:noFill/>
          <a:ln cap="flat">
            <a:noFill/>
            <a:prstDash val="solid"/>
          </a:ln>
        </p:spPr>
        <p:txBody>
          <a:bodyPr vert="horz" wrap="none" lIns="91440" tIns="45720" rIns="91440" bIns="45720" anchor="t" anchorCtr="0" compatLnSpc="1">
            <a:spAutoFit/>
          </a:bodyPr>
          <a:lstStyle/>
          <a:p>
            <a:pPr lvl="0" algn="r">
              <a:defRPr sz="1800" b="0" i="0" u="none" strike="noStrike" kern="0" cap="none" spc="0" baseline="0">
                <a:solidFill>
                  <a:srgbClr val="000000"/>
                </a:solidFill>
                <a:uFillTx/>
              </a:defRPr>
            </a:pPr>
            <a:r>
              <a:rPr lang="fa-IR" dirty="0">
                <a:solidFill>
                  <a:srgbClr val="000000"/>
                </a:solidFill>
                <a:latin typeface="Trebuchet MS"/>
                <a:ea typeface="Arial"/>
                <a:cs typeface="B Nazanin" pitchFamily="2" charset="-78"/>
              </a:rPr>
              <a:t>به نقل از کارشناسان این حوزه</a:t>
            </a:r>
            <a:endParaRPr lang="es-ES" sz="1800" b="0" i="0" u="none" strike="noStrike" kern="1200" cap="none" spc="0" baseline="0" dirty="0">
              <a:solidFill>
                <a:srgbClr val="000000"/>
              </a:solidFill>
              <a:uFillTx/>
              <a:latin typeface="Trebuchet MS"/>
              <a:ea typeface="Arial"/>
              <a:cs typeface="B Nazanin" pitchFamily="2" charset="-78"/>
            </a:endParaRPr>
          </a:p>
        </p:txBody>
      </p:sp>
      <p:cxnSp>
        <p:nvCxnSpPr>
          <p:cNvPr id="6" name="Conector recto 12">
            <a:extLst>
              <a:ext uri="{FF2B5EF4-FFF2-40B4-BE49-F238E27FC236}">
                <a16:creationId xmlns:a16="http://schemas.microsoft.com/office/drawing/2014/main" id="{CC1570F5-95F9-9766-CA29-0F84BD0285A5}"/>
              </a:ext>
            </a:extLst>
          </p:cNvPr>
          <p:cNvCxnSpPr/>
          <p:nvPr/>
        </p:nvCxnSpPr>
        <p:spPr>
          <a:xfrm>
            <a:off x="6057899" y="546097"/>
            <a:ext cx="0" cy="5765805"/>
          </a:xfrm>
          <a:prstGeom prst="straightConnector1">
            <a:avLst/>
          </a:prstGeom>
          <a:noFill/>
          <a:ln w="6345" cap="flat">
            <a:solidFill>
              <a:srgbClr val="E7ECEF"/>
            </a:solidFill>
            <a:prstDash val="solid"/>
            <a:miter/>
          </a:ln>
        </p:spPr>
      </p:cxnSp>
      <p:sp>
        <p:nvSpPr>
          <p:cNvPr id="7" name="Elipse 7">
            <a:extLst>
              <a:ext uri="{FF2B5EF4-FFF2-40B4-BE49-F238E27FC236}">
                <a16:creationId xmlns:a16="http://schemas.microsoft.com/office/drawing/2014/main" id="{F01B1AD0-DE65-1FD9-F764-E1B673A27804}"/>
              </a:ext>
            </a:extLst>
          </p:cNvPr>
          <p:cNvSpPr/>
          <p:nvPr/>
        </p:nvSpPr>
        <p:spPr>
          <a:xfrm>
            <a:off x="4914863" y="3605488"/>
            <a:ext cx="2995318" cy="2995318"/>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3" cstate="print">
              <a:alphaModFix/>
            </a:blip>
            <a:stretch>
              <a:fillRect/>
            </a:stretch>
          </a:blipFill>
          <a:ln w="38103" cap="flat">
            <a:solidFill>
              <a:srgbClr val="92D050"/>
            </a:solidFill>
            <a:prstDash val="solid"/>
            <a:miter/>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8" name="Rectángulo 13">
            <a:extLst>
              <a:ext uri="{FF2B5EF4-FFF2-40B4-BE49-F238E27FC236}">
                <a16:creationId xmlns:a16="http://schemas.microsoft.com/office/drawing/2014/main" id="{94156E46-0394-0C04-5594-EE5477E276E0}"/>
              </a:ext>
            </a:extLst>
          </p:cNvPr>
          <p:cNvSpPr/>
          <p:nvPr/>
        </p:nvSpPr>
        <p:spPr>
          <a:xfrm>
            <a:off x="7152967" y="1175024"/>
            <a:ext cx="4705229" cy="3170099"/>
          </a:xfrm>
          <a:prstGeom prst="rect">
            <a:avLst/>
          </a:prstGeom>
          <a:noFill/>
          <a:ln cap="flat">
            <a:noFill/>
            <a:prstDash val="solid"/>
          </a:ln>
        </p:spPr>
        <p:txBody>
          <a:bodyPr vert="horz" wrap="square" lIns="91440" tIns="45720" rIns="91440" bIns="45720" anchor="t" anchorCtr="1" compatLnSpc="1">
            <a:spAutoFit/>
          </a:bodyPr>
          <a:lstStyle/>
          <a:p>
            <a:pPr lvl="0" algn="r">
              <a:defRPr sz="1800" b="0" i="0" u="none" strike="noStrike" kern="0" cap="none" spc="0" baseline="0">
                <a:solidFill>
                  <a:srgbClr val="000000"/>
                </a:solidFill>
                <a:uFillTx/>
              </a:defRPr>
            </a:pPr>
            <a:r>
              <a:rPr lang="fa-IR" sz="4000" dirty="0">
                <a:solidFill>
                  <a:srgbClr val="495057"/>
                </a:solidFill>
                <a:latin typeface="Garamond"/>
                <a:ea typeface="Arial"/>
                <a:cs typeface="B Nazanin" pitchFamily="2" charset="-78"/>
              </a:rPr>
              <a:t>قالب پاورپوينت حرفه ای ، قابل ویرایش ، جهت استفاده در جلسات دفاع رساله ، پایان نامه ، پروپوزال و سمینار و .... می باشد.</a:t>
            </a:r>
            <a:endParaRPr lang="es-ES" sz="4000" b="0" i="0" u="none" strike="noStrike" kern="1200" cap="none" spc="0" baseline="0" dirty="0">
              <a:solidFill>
                <a:srgbClr val="495057"/>
              </a:solidFill>
              <a:uFillTx/>
              <a:latin typeface="Garamond"/>
              <a:ea typeface="Arial"/>
              <a:cs typeface="B Nazanin" pitchFamily="2" charset="-78"/>
            </a:endParaRPr>
          </a:p>
        </p:txBody>
      </p:sp>
      <p:sp>
        <p:nvSpPr>
          <p:cNvPr id="9" name="Rectángulo 15">
            <a:extLst>
              <a:ext uri="{FF2B5EF4-FFF2-40B4-BE49-F238E27FC236}">
                <a16:creationId xmlns:a16="http://schemas.microsoft.com/office/drawing/2014/main" id="{1A8213C2-187F-9501-C923-5C7D6A0D77CA}"/>
              </a:ext>
            </a:extLst>
          </p:cNvPr>
          <p:cNvSpPr/>
          <p:nvPr/>
        </p:nvSpPr>
        <p:spPr>
          <a:xfrm>
            <a:off x="6412522" y="671160"/>
            <a:ext cx="698162" cy="1862047"/>
          </a:xfrm>
          <a:prstGeom prst="rect">
            <a:avLst/>
          </a:prstGeom>
          <a:noFill/>
          <a:ln cap="flat">
            <a:noFill/>
            <a:prstDash val="solid"/>
          </a:ln>
        </p:spPr>
        <p:txBody>
          <a:bodyPr vert="horz" wrap="square" lIns="91440" tIns="45720" rIns="91440" bIns="45720" anchor="t" anchorCtr="1"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500" b="1" i="0" u="none" strike="noStrike" kern="1200" cap="none" spc="0" baseline="0">
                <a:solidFill>
                  <a:srgbClr val="92D050"/>
                </a:solidFill>
                <a:uFillTx/>
                <a:latin typeface="Garamond"/>
                <a:ea typeface="Arial"/>
                <a:cs typeface="B Nazanin" pitchFamily="2" charset="-78"/>
              </a:rPr>
              <a:t>“</a:t>
            </a:r>
            <a:endParaRPr lang="es-ES" sz="11500" b="1" i="0" u="none" strike="noStrike" kern="1200" cap="none" spc="0" baseline="0">
              <a:solidFill>
                <a:srgbClr val="92D050"/>
              </a:solidFill>
              <a:uFillTx/>
              <a:latin typeface="Garamond"/>
              <a:ea typeface="Arial"/>
              <a:cs typeface="B Nazanin" pitchFamily="2" charset="-78"/>
            </a:endParaRPr>
          </a:p>
        </p:txBody>
      </p:sp>
      <p:sp>
        <p:nvSpPr>
          <p:cNvPr id="10" name="Rectángulo 16">
            <a:extLst>
              <a:ext uri="{FF2B5EF4-FFF2-40B4-BE49-F238E27FC236}">
                <a16:creationId xmlns:a16="http://schemas.microsoft.com/office/drawing/2014/main" id="{045AA76E-97F2-6939-1131-283F022A86D4}"/>
              </a:ext>
            </a:extLst>
          </p:cNvPr>
          <p:cNvSpPr/>
          <p:nvPr/>
        </p:nvSpPr>
        <p:spPr>
          <a:xfrm>
            <a:off x="11278958" y="3967954"/>
            <a:ext cx="698162" cy="1862047"/>
          </a:xfrm>
          <a:prstGeom prst="rect">
            <a:avLst/>
          </a:prstGeom>
          <a:noFill/>
          <a:ln cap="flat">
            <a:noFill/>
            <a:prstDash val="solid"/>
          </a:ln>
        </p:spPr>
        <p:txBody>
          <a:bodyPr vert="horz" wrap="square" lIns="91440" tIns="45720" rIns="91440" bIns="45720" anchor="t" anchorCtr="1"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500" b="1" i="0" u="none" strike="noStrike" kern="1200" cap="none" spc="0" baseline="0" dirty="0">
                <a:solidFill>
                  <a:srgbClr val="92D050"/>
                </a:solidFill>
                <a:uFillTx/>
                <a:latin typeface="Garamond"/>
                <a:ea typeface="Arial"/>
                <a:cs typeface="B Nazanin" pitchFamily="2" charset="-78"/>
              </a:rPr>
              <a:t>”</a:t>
            </a:r>
            <a:endParaRPr lang="es-ES" sz="11500" b="1" i="0" u="none" strike="noStrike" kern="1200" cap="none" spc="0" baseline="0" dirty="0">
              <a:solidFill>
                <a:srgbClr val="92D050"/>
              </a:solidFill>
              <a:uFillTx/>
              <a:latin typeface="Garamond"/>
              <a:ea typeface="Arial"/>
              <a:cs typeface="B Nazanin" pitchFamily="2" charset="-78"/>
            </a:endParaRPr>
          </a:p>
        </p:txBody>
      </p:sp>
      <p:sp>
        <p:nvSpPr>
          <p:cNvPr id="11" name="Rectángulo 17">
            <a:extLst>
              <a:ext uri="{FF2B5EF4-FFF2-40B4-BE49-F238E27FC236}">
                <a16:creationId xmlns:a16="http://schemas.microsoft.com/office/drawing/2014/main" id="{2A584D46-4097-FB78-E9B7-5E919FDECD51}"/>
              </a:ext>
            </a:extLst>
          </p:cNvPr>
          <p:cNvSpPr/>
          <p:nvPr/>
        </p:nvSpPr>
        <p:spPr>
          <a:xfrm>
            <a:off x="8796464" y="4949493"/>
            <a:ext cx="984565" cy="338554"/>
          </a:xfrm>
          <a:prstGeom prst="rect">
            <a:avLst/>
          </a:prstGeom>
          <a:noFill/>
          <a:ln cap="flat">
            <a:noFill/>
            <a:prstDash val="solid"/>
          </a:ln>
        </p:spPr>
        <p:txBody>
          <a:bodyPr vert="horz" wrap="non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a-IR" sz="1600" b="0" i="0" u="none" strike="noStrike" kern="1200" cap="none" spc="0" baseline="0" dirty="0">
                <a:solidFill>
                  <a:srgbClr val="495057"/>
                </a:solidFill>
                <a:uFillTx/>
                <a:latin typeface="Trebuchet MS"/>
                <a:ea typeface="Arial"/>
                <a:cs typeface="B Nazanin" pitchFamily="2" charset="-78"/>
              </a:rPr>
              <a:t>عنوان محتوا </a:t>
            </a:r>
            <a:endParaRPr lang="es-ES" sz="1600" b="0" i="0" u="none" strike="noStrike" kern="1200" cap="none" spc="0" baseline="0" dirty="0">
              <a:solidFill>
                <a:srgbClr val="495057"/>
              </a:solidFill>
              <a:uFillTx/>
              <a:latin typeface="Trebuchet MS"/>
              <a:ea typeface="Arial"/>
              <a:cs typeface="B Nazanin" pitchFamily="2" charset="-78"/>
            </a:endParaRPr>
          </a:p>
        </p:txBody>
      </p:sp>
      <p:sp>
        <p:nvSpPr>
          <p:cNvPr id="12" name="Rectángulo 18">
            <a:extLst>
              <a:ext uri="{FF2B5EF4-FFF2-40B4-BE49-F238E27FC236}">
                <a16:creationId xmlns:a16="http://schemas.microsoft.com/office/drawing/2014/main" id="{C390EFC3-FE5E-7AB4-D8CC-233EC0C8F261}"/>
              </a:ext>
            </a:extLst>
          </p:cNvPr>
          <p:cNvSpPr/>
          <p:nvPr/>
        </p:nvSpPr>
        <p:spPr>
          <a:xfrm>
            <a:off x="8416585" y="5334490"/>
            <a:ext cx="1334020" cy="307777"/>
          </a:xfrm>
          <a:prstGeom prst="rect">
            <a:avLst/>
          </a:prstGeom>
          <a:noFill/>
          <a:ln cap="flat">
            <a:noFill/>
            <a:prstDash val="solid"/>
          </a:ln>
        </p:spPr>
        <p:txBody>
          <a:bodyPr vert="horz" wrap="non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a-IR" sz="1400" b="0" i="0" u="none" strike="noStrike" kern="1200" cap="none" spc="0" baseline="0" dirty="0">
                <a:solidFill>
                  <a:srgbClr val="495057"/>
                </a:solidFill>
                <a:uFillTx/>
                <a:latin typeface="Trebuchet MS"/>
                <a:ea typeface="Arial"/>
                <a:cs typeface="B Nazanin" pitchFamily="2" charset="-78"/>
              </a:rPr>
              <a:t>متن را اینجا بنویسید</a:t>
            </a:r>
            <a:endParaRPr lang="es-ES" sz="1400" b="0" i="0" u="none" strike="noStrike" kern="1200" cap="none" spc="0" baseline="0" dirty="0">
              <a:solidFill>
                <a:srgbClr val="495057"/>
              </a:solidFill>
              <a:uFillTx/>
              <a:latin typeface="Trebuchet MS"/>
              <a:ea typeface="Arial"/>
              <a:cs typeface="B Nazanin" pitchFamily="2" charset="-78"/>
            </a:endParaRPr>
          </a:p>
        </p:txBody>
      </p:sp>
      <p:grpSp>
        <p:nvGrpSpPr>
          <p:cNvPr id="13" name="Grupo 31">
            <a:extLst>
              <a:ext uri="{FF2B5EF4-FFF2-40B4-BE49-F238E27FC236}">
                <a16:creationId xmlns:a16="http://schemas.microsoft.com/office/drawing/2014/main" id="{777E3F32-66E6-B2BF-4660-5BC4C7130459}"/>
              </a:ext>
            </a:extLst>
          </p:cNvPr>
          <p:cNvGrpSpPr/>
          <p:nvPr/>
        </p:nvGrpSpPr>
        <p:grpSpPr>
          <a:xfrm>
            <a:off x="1752603" y="3425827"/>
            <a:ext cx="2068509" cy="2062163"/>
            <a:chOff x="1752603" y="3425827"/>
            <a:chExt cx="2068509" cy="2062163"/>
          </a:xfrm>
        </p:grpSpPr>
        <p:sp>
          <p:nvSpPr>
            <p:cNvPr id="14" name="Freeform 8">
              <a:extLst>
                <a:ext uri="{FF2B5EF4-FFF2-40B4-BE49-F238E27FC236}">
                  <a16:creationId xmlns:a16="http://schemas.microsoft.com/office/drawing/2014/main" id="{DF10A593-9398-E2EE-0835-73F425D9D6EC}"/>
                </a:ext>
              </a:extLst>
            </p:cNvPr>
            <p:cNvSpPr/>
            <p:nvPr/>
          </p:nvSpPr>
          <p:spPr>
            <a:xfrm>
              <a:off x="1752603" y="4294186"/>
              <a:ext cx="1247771" cy="1193804"/>
            </a:xfrm>
            <a:custGeom>
              <a:avLst/>
              <a:gdLst>
                <a:gd name="f0" fmla="val 10800000"/>
                <a:gd name="f1" fmla="val 5400000"/>
                <a:gd name="f2" fmla="val 180"/>
                <a:gd name="f3" fmla="val w"/>
                <a:gd name="f4" fmla="val h"/>
                <a:gd name="f5" fmla="val 0"/>
                <a:gd name="f6" fmla="val 699"/>
                <a:gd name="f7" fmla="val 668"/>
                <a:gd name="f8" fmla="val 635"/>
                <a:gd name="f9" fmla="val 306"/>
                <a:gd name="f10" fmla="val 690"/>
                <a:gd name="f11" fmla="val 315"/>
                <a:gd name="f12" fmla="val 366"/>
                <a:gd name="f13" fmla="val 678"/>
                <a:gd name="f14" fmla="val 394"/>
                <a:gd name="f15" fmla="val 675"/>
                <a:gd name="f16" fmla="val 398"/>
                <a:gd name="f17" fmla="val 672"/>
                <a:gd name="f18" fmla="val 403"/>
                <a:gd name="f19" fmla="val 404"/>
                <a:gd name="f20" fmla="val 644"/>
                <a:gd name="f21" fmla="val 412"/>
                <a:gd name="f22" fmla="val 643"/>
                <a:gd name="f23" fmla="val 432"/>
                <a:gd name="f24" fmla="val 640"/>
                <a:gd name="f25" fmla="val 453"/>
                <a:gd name="f26" fmla="val 631"/>
                <a:gd name="f27" fmla="val 506"/>
                <a:gd name="f28" fmla="val 621"/>
                <a:gd name="f29" fmla="val 560"/>
                <a:gd name="f30" fmla="val 612"/>
                <a:gd name="f31" fmla="val 614"/>
                <a:gd name="f32" fmla="val 605"/>
                <a:gd name="f33" fmla="val 650"/>
                <a:gd name="f34" fmla="val 583"/>
                <a:gd name="f35" fmla="val 547"/>
                <a:gd name="f36" fmla="val 413"/>
                <a:gd name="f37" fmla="val 280"/>
                <a:gd name="f38" fmla="val 147"/>
                <a:gd name="f39" fmla="val 109"/>
                <a:gd name="f40" fmla="val 87"/>
                <a:gd name="f41" fmla="val 649"/>
                <a:gd name="f42" fmla="val 81"/>
                <a:gd name="f43" fmla="val 613"/>
                <a:gd name="f44" fmla="val 70"/>
                <a:gd name="f45" fmla="val 551"/>
                <a:gd name="f46" fmla="val 59"/>
                <a:gd name="f47" fmla="val 489"/>
                <a:gd name="f48" fmla="val 48"/>
                <a:gd name="f49" fmla="val 428"/>
                <a:gd name="f50" fmla="val 47"/>
                <a:gd name="f51" fmla="val 422"/>
                <a:gd name="f52" fmla="val 43"/>
                <a:gd name="f53" fmla="val 416"/>
                <a:gd name="f54" fmla="val 39"/>
                <a:gd name="f55" fmla="val 11"/>
                <a:gd name="f56" fmla="val 395"/>
                <a:gd name="f57" fmla="val 378"/>
                <a:gd name="f58" fmla="val 5"/>
                <a:gd name="f59" fmla="val 353"/>
                <a:gd name="f60" fmla="val 10"/>
                <a:gd name="f61" fmla="val 326"/>
                <a:gd name="f62" fmla="val 28"/>
                <a:gd name="f63" fmla="val 312"/>
                <a:gd name="f64" fmla="val 54"/>
                <a:gd name="f65" fmla="val 307"/>
                <a:gd name="f66" fmla="val 55"/>
                <a:gd name="f67" fmla="val 56"/>
                <a:gd name="f68" fmla="val 53"/>
                <a:gd name="f69" fmla="val 304"/>
                <a:gd name="f70" fmla="val 60"/>
                <a:gd name="f71" fmla="val 281"/>
                <a:gd name="f72" fmla="val 66"/>
                <a:gd name="f73" fmla="val 258"/>
                <a:gd name="f74" fmla="val 74"/>
                <a:gd name="f75" fmla="val 235"/>
                <a:gd name="f76" fmla="val 77"/>
                <a:gd name="f77" fmla="val 227"/>
                <a:gd name="f78" fmla="val 83"/>
                <a:gd name="f79" fmla="val 218"/>
                <a:gd name="f80" fmla="val 90"/>
                <a:gd name="f81" fmla="val 215"/>
                <a:gd name="f82" fmla="val 120"/>
                <a:gd name="f83" fmla="val 201"/>
                <a:gd name="f84" fmla="val 132"/>
                <a:gd name="f85" fmla="val 175"/>
                <a:gd name="f86" fmla="val 144"/>
                <a:gd name="f87" fmla="val 138"/>
                <a:gd name="f88" fmla="val 154"/>
                <a:gd name="f89" fmla="val 129"/>
                <a:gd name="f90" fmla="val 161"/>
                <a:gd name="f91" fmla="val 125"/>
                <a:gd name="f92" fmla="val 187"/>
                <a:gd name="f93" fmla="val 114"/>
                <a:gd name="f94" fmla="val 196"/>
                <a:gd name="f95" fmla="val 92"/>
                <a:gd name="f96" fmla="val 207"/>
                <a:gd name="f97" fmla="val 68"/>
                <a:gd name="f98" fmla="val 233"/>
                <a:gd name="f99" fmla="val 12"/>
                <a:gd name="f100" fmla="val 296"/>
                <a:gd name="f101" fmla="val 4"/>
                <a:gd name="f102" fmla="val 338"/>
                <a:gd name="f103" fmla="val 49"/>
                <a:gd name="f104" fmla="val 340"/>
                <a:gd name="f105" fmla="val 51"/>
                <a:gd name="f106" fmla="val 343"/>
                <a:gd name="f107" fmla="val 346"/>
                <a:gd name="f108" fmla="val 57"/>
                <a:gd name="f109" fmla="val 348"/>
                <a:gd name="f110" fmla="val 350"/>
                <a:gd name="f111" fmla="val 352"/>
                <a:gd name="f112" fmla="val 52"/>
                <a:gd name="f113" fmla="val 393"/>
                <a:gd name="f114" fmla="val 465"/>
                <a:gd name="f115" fmla="val 491"/>
                <a:gd name="f116" fmla="val 498"/>
                <a:gd name="f117" fmla="val 98"/>
                <a:gd name="f118" fmla="val 504"/>
                <a:gd name="f119" fmla="val 521"/>
                <a:gd name="f120" fmla="val 118"/>
                <a:gd name="f121" fmla="val 545"/>
                <a:gd name="f122" fmla="val 130"/>
                <a:gd name="f123" fmla="val 556"/>
                <a:gd name="f124" fmla="val 564"/>
                <a:gd name="f125" fmla="val 179"/>
                <a:gd name="f126" fmla="val 565"/>
                <a:gd name="f127" fmla="val 184"/>
                <a:gd name="f128" fmla="val 567"/>
                <a:gd name="f129" fmla="val 192"/>
                <a:gd name="f130" fmla="val 571"/>
                <a:gd name="f131" fmla="val 193"/>
                <a:gd name="f132" fmla="val 620"/>
                <a:gd name="f133" fmla="val 256"/>
                <a:gd name="f134" fmla="val 609"/>
                <a:gd name="f135" fmla="val 417"/>
                <a:gd name="f136" fmla="val 259"/>
                <a:gd name="f137" fmla="val 85"/>
                <a:gd name="f138" fmla="val 421"/>
                <a:gd name="f139" fmla="val 84"/>
                <a:gd name="f140" fmla="val 424"/>
                <a:gd name="f141" fmla="val 426"/>
                <a:gd name="f142" fmla="val 95"/>
                <a:gd name="f143" fmla="val 486"/>
                <a:gd name="f144" fmla="val 106"/>
                <a:gd name="f145" fmla="val 117"/>
                <a:gd name="f146" fmla="val 607"/>
                <a:gd name="f147" fmla="val 624"/>
                <a:gd name="f148" fmla="val 632"/>
                <a:gd name="f149" fmla="val 148"/>
                <a:gd name="f150" fmla="val 268"/>
                <a:gd name="f151" fmla="val 387"/>
                <a:gd name="f152" fmla="val 575"/>
                <a:gd name="f153" fmla="val 569"/>
                <a:gd name="f154" fmla="val 582"/>
                <a:gd name="f155" fmla="val 570"/>
                <a:gd name="f156" fmla="val 591"/>
                <a:gd name="f157" fmla="val 519"/>
                <a:gd name="f158" fmla="val 600"/>
                <a:gd name="f159" fmla="val 469"/>
                <a:gd name="f160" fmla="val 344"/>
                <a:gd name="f161" fmla="val 380"/>
                <a:gd name="f162" fmla="val 435"/>
                <a:gd name="f163" fmla="val 525"/>
                <a:gd name="f164" fmla="val 616"/>
                <a:gd name="f165" fmla="val 628"/>
                <a:gd name="f166" fmla="val 382"/>
                <a:gd name="f167" fmla="val 379"/>
                <a:gd name="f168" fmla="val 639"/>
                <a:gd name="f169" fmla="val 375"/>
                <a:gd name="f170" fmla="val 645"/>
                <a:gd name="f171" fmla="val 368"/>
                <a:gd name="f172" fmla="val 652"/>
                <a:gd name="f173" fmla="val 362"/>
                <a:gd name="f174" fmla="val 646"/>
                <a:gd name="f175" fmla="val 356"/>
                <a:gd name="f176" fmla="val 630"/>
                <a:gd name="f177" fmla="val 342"/>
                <a:gd name="f178" fmla="val 437"/>
                <a:gd name="f179" fmla="val 254"/>
                <a:gd name="f180" fmla="val 71"/>
                <a:gd name="f181" fmla="val 67"/>
                <a:gd name="f182" fmla="val 62"/>
                <a:gd name="f183" fmla="val 349"/>
                <a:gd name="f184" fmla="val 41"/>
                <a:gd name="f185" fmla="val 69"/>
                <a:gd name="f186" fmla="val 164"/>
                <a:gd name="f187" fmla="val 461"/>
                <a:gd name="f188" fmla="val 466"/>
                <a:gd name="f189" fmla="val 275"/>
                <a:gd name="f190" fmla="val 454"/>
                <a:gd name="f191" fmla="val 245"/>
                <a:gd name="f192" fmla="val 434"/>
                <a:gd name="f193" fmla="val 419"/>
                <a:gd name="f194" fmla="val 225"/>
                <a:gd name="f195" fmla="val 405"/>
                <a:gd name="f196" fmla="val 391"/>
                <a:gd name="f197" fmla="val 371"/>
                <a:gd name="f198" fmla="val 250"/>
                <a:gd name="f199" fmla="val 361"/>
                <a:gd name="f200" fmla="val 279"/>
                <a:gd name="f201" fmla="val 429"/>
                <a:gd name="f202" fmla="val 327"/>
                <a:gd name="f203" fmla="val 308"/>
                <a:gd name="f204" fmla="val 331"/>
                <a:gd name="f205" fmla="val 265"/>
                <a:gd name="f206" fmla="val 231"/>
                <a:gd name="f207" fmla="val 284"/>
                <a:gd name="f208" fmla="val 228"/>
                <a:gd name="f209" fmla="val 251"/>
                <a:gd name="f210" fmla="val 230"/>
                <a:gd name="f211" fmla="val 289"/>
                <a:gd name="f212" fmla="val 229"/>
                <a:gd name="f213" fmla="val 292"/>
                <a:gd name="f214" fmla="val 295"/>
                <a:gd name="f215" fmla="val 297"/>
                <a:gd name="f216" fmla="val 232"/>
                <a:gd name="f217" fmla="val 301"/>
                <a:gd name="f218" fmla="val 237"/>
                <a:gd name="f219" fmla="val 240"/>
                <a:gd name="f220" fmla="val 269"/>
                <a:gd name="f221" fmla="val 191"/>
                <a:gd name="f222" fmla="val 277"/>
                <a:gd name="f223" fmla="val 189"/>
                <a:gd name="f224" fmla="val 252"/>
                <a:gd name="f225" fmla="val 165"/>
                <a:gd name="f226" fmla="val 234"/>
                <a:gd name="f227" fmla="val 151"/>
                <a:gd name="f228" fmla="val 224"/>
                <a:gd name="f229" fmla="val 136"/>
                <a:gd name="f230" fmla="val 122"/>
                <a:gd name="f231" fmla="val 101"/>
                <a:gd name="f232" fmla="val 249"/>
                <a:gd name="f233" fmla="val 91"/>
                <a:gd name="f234" fmla="val 159"/>
                <a:gd name="f235" fmla="val 595"/>
                <a:gd name="f236" fmla="val 601"/>
                <a:gd name="f237" fmla="val 278"/>
                <a:gd name="f238" fmla="val 248"/>
                <a:gd name="f239" fmla="val 541"/>
                <a:gd name="f240" fmla="val 527"/>
                <a:gd name="f241" fmla="val 503"/>
                <a:gd name="f242" fmla="val 253"/>
                <a:gd name="f243" fmla="val 501"/>
                <a:gd name="f244" fmla="val 533"/>
                <a:gd name="f245" fmla="val 414"/>
                <a:gd name="f246" fmla="val 140"/>
                <a:gd name="f247" fmla="val 444"/>
                <a:gd name="f248" fmla="val 104"/>
                <a:gd name="f249" fmla="val 459"/>
                <a:gd name="f250" fmla="val 99"/>
                <a:gd name="f251" fmla="val 458"/>
                <a:gd name="f252" fmla="val 455"/>
                <a:gd name="f253" fmla="val 86"/>
                <a:gd name="f254" fmla="val 445"/>
                <a:gd name="f255" fmla="val 427"/>
                <a:gd name="f256" fmla="val 409"/>
                <a:gd name="f257" fmla="val 392"/>
                <a:gd name="f258" fmla="val 58"/>
                <a:gd name="f259" fmla="val 373"/>
                <a:gd name="f260" fmla="val 369"/>
                <a:gd name="f261" fmla="val 96"/>
                <a:gd name="f262" fmla="val 372"/>
                <a:gd name="f263" fmla="val 108"/>
                <a:gd name="f264" fmla="val 376"/>
                <a:gd name="f265" fmla="val 111"/>
                <a:gd name="f266" fmla="val 388"/>
                <a:gd name="f267" fmla="val 402"/>
                <a:gd name="f268" fmla="val 131"/>
                <a:gd name="f269" fmla="val 190"/>
                <a:gd name="f270" fmla="val 182"/>
                <a:gd name="f271" fmla="val 203"/>
                <a:gd name="f272" fmla="val 197"/>
                <a:gd name="f273" fmla="val 211"/>
                <a:gd name="f274" fmla="val 226"/>
                <a:gd name="f275" fmla="val 214"/>
                <a:gd name="f276" fmla="val 241"/>
                <a:gd name="f277" fmla="val 257"/>
                <a:gd name="f278" fmla="val 236"/>
                <a:gd name="f279" fmla="val 143"/>
                <a:gd name="f280" fmla="val 213"/>
                <a:gd name="f281" fmla="val 141"/>
                <a:gd name="f282" fmla="val 172"/>
                <a:gd name="f283" fmla="val 160"/>
                <a:gd name="f284" fmla="val 528"/>
                <a:gd name="f285" fmla="val 186"/>
                <a:gd name="f286" fmla="val 526"/>
                <a:gd name="f287" fmla="val 524"/>
                <a:gd name="f288" fmla="val 515"/>
                <a:gd name="f289" fmla="val 497"/>
                <a:gd name="f290" fmla="val 479"/>
                <a:gd name="f291" fmla="val 142"/>
                <a:gd name="f292" fmla="val 442"/>
                <a:gd name="f293" fmla="val 181"/>
                <a:gd name="f294" fmla="val 436"/>
                <a:gd name="f295" fmla="val 439"/>
                <a:gd name="f296" fmla="val 195"/>
                <a:gd name="f297" fmla="val 206"/>
                <a:gd name="f298" fmla="val 216"/>
                <a:gd name="f299" fmla="val 482"/>
                <a:gd name="f300" fmla="val 512"/>
                <a:gd name="f301" fmla="val 202"/>
                <a:gd name="f302" fmla="val 291"/>
                <a:gd name="f303" fmla="val 305"/>
                <a:gd name="f304" fmla="val 317"/>
                <a:gd name="f305" fmla="val 321"/>
                <a:gd name="f306" fmla="val 324"/>
                <a:gd name="f307" fmla="val 100"/>
                <a:gd name="f308" fmla="val 323"/>
                <a:gd name="f309" fmla="val 319"/>
                <a:gd name="f310" fmla="val 75"/>
                <a:gd name="f311" fmla="val 298"/>
                <a:gd name="f312" fmla="val 260"/>
                <a:gd name="f313" fmla="val 238"/>
                <a:gd name="f314" fmla="val 97"/>
                <a:gd name="f315" fmla="val 112"/>
                <a:gd name="f316" fmla="val 266"/>
                <a:gd name="f317" fmla="val 359"/>
                <a:gd name="f318" fmla="val 386"/>
                <a:gd name="f319" fmla="val 389"/>
                <a:gd name="f320" fmla="val 194"/>
                <a:gd name="f321" fmla="val 166"/>
                <a:gd name="f322" fmla="val 367"/>
                <a:gd name="f323" fmla="val 347"/>
                <a:gd name="f324" fmla="val 302"/>
                <a:gd name="f325" fmla="val 320"/>
                <a:gd name="f326" fmla="val 334"/>
                <a:gd name="f327" fmla="+- 0 0 -90"/>
                <a:gd name="f328" fmla="*/ f3 1 699"/>
                <a:gd name="f329" fmla="*/ f4 1 668"/>
                <a:gd name="f330" fmla="val f5"/>
                <a:gd name="f331" fmla="val f6"/>
                <a:gd name="f332" fmla="val f7"/>
                <a:gd name="f333" fmla="*/ f327 f0 1"/>
                <a:gd name="f334" fmla="+- f332 0 f330"/>
                <a:gd name="f335" fmla="+- f331 0 f330"/>
                <a:gd name="f336" fmla="*/ f333 1 f2"/>
                <a:gd name="f337" fmla="*/ f335 1 699"/>
                <a:gd name="f338" fmla="*/ f334 1 668"/>
                <a:gd name="f339" fmla="*/ 678 f335 1"/>
                <a:gd name="f340" fmla="*/ 394 f334 1"/>
                <a:gd name="f341" fmla="*/ 640 f335 1"/>
                <a:gd name="f342" fmla="*/ 453 f334 1"/>
                <a:gd name="f343" fmla="*/ 547 f335 1"/>
                <a:gd name="f344" fmla="*/ 668 f334 1"/>
                <a:gd name="f345" fmla="*/ 81 f335 1"/>
                <a:gd name="f346" fmla="*/ 613 f334 1"/>
                <a:gd name="f347" fmla="*/ 39 f335 1"/>
                <a:gd name="f348" fmla="*/ 413 f334 1"/>
                <a:gd name="f349" fmla="*/ 54 f335 1"/>
                <a:gd name="f350" fmla="*/ 307 f334 1"/>
                <a:gd name="f351" fmla="*/ 74 f335 1"/>
                <a:gd name="f352" fmla="*/ 235 f334 1"/>
                <a:gd name="f353" fmla="*/ 144 f335 1"/>
                <a:gd name="f354" fmla="*/ 147 f334 1"/>
                <a:gd name="f355" fmla="*/ 207 f335 1"/>
                <a:gd name="f356" fmla="*/ 68 f334 1"/>
                <a:gd name="f357" fmla="*/ 346 f335 1"/>
                <a:gd name="f358" fmla="*/ 57 f334 1"/>
                <a:gd name="f359" fmla="*/ 491 f335 1"/>
                <a:gd name="f360" fmla="*/ 81 f334 1"/>
                <a:gd name="f361" fmla="*/ 564 f335 1"/>
                <a:gd name="f362" fmla="*/ 179 f334 1"/>
                <a:gd name="f363" fmla="*/ 635 f335 1"/>
                <a:gd name="f364" fmla="*/ 306 f334 1"/>
                <a:gd name="f365" fmla="*/ 85 f335 1"/>
                <a:gd name="f366" fmla="*/ 417 f334 1"/>
                <a:gd name="f367" fmla="*/ 117 f335 1"/>
                <a:gd name="f368" fmla="*/ 607 f334 1"/>
                <a:gd name="f369" fmla="*/ 506 f335 1"/>
                <a:gd name="f370" fmla="*/ 632 f334 1"/>
                <a:gd name="f371" fmla="*/ 609 f335 1"/>
                <a:gd name="f372" fmla="*/ 616 f335 1"/>
                <a:gd name="f373" fmla="*/ 380 f334 1"/>
                <a:gd name="f374" fmla="*/ 652 f335 1"/>
                <a:gd name="f375" fmla="*/ 362 f334 1"/>
                <a:gd name="f376" fmla="*/ 620 f335 1"/>
                <a:gd name="f377" fmla="*/ 344 f334 1"/>
                <a:gd name="f378" fmla="*/ 59 f335 1"/>
                <a:gd name="f379" fmla="*/ 379 f334 1"/>
                <a:gd name="f380" fmla="*/ 344 f335 1"/>
                <a:gd name="f381" fmla="*/ 434 f335 1"/>
                <a:gd name="f382" fmla="*/ 233 f334 1"/>
                <a:gd name="f383" fmla="*/ 368 f335 1"/>
                <a:gd name="f384" fmla="*/ 327 f335 1"/>
                <a:gd name="f385" fmla="*/ 308 f334 1"/>
                <a:gd name="f386" fmla="*/ 230 f335 1"/>
                <a:gd name="f387" fmla="*/ 289 f334 1"/>
                <a:gd name="f388" fmla="*/ 240 f335 1"/>
                <a:gd name="f389" fmla="*/ 191 f335 1"/>
                <a:gd name="f390" fmla="*/ 122 f335 1"/>
                <a:gd name="f391" fmla="*/ 571 f335 1"/>
                <a:gd name="f392" fmla="*/ 501 f335 1"/>
                <a:gd name="f393" fmla="*/ 414 f335 1"/>
                <a:gd name="f394" fmla="*/ 140 f334 1"/>
                <a:gd name="f395" fmla="*/ 455 f335 1"/>
                <a:gd name="f396" fmla="*/ 86 f334 1"/>
                <a:gd name="f397" fmla="*/ 369 f335 1"/>
                <a:gd name="f398" fmla="*/ 96 f334 1"/>
                <a:gd name="f399" fmla="*/ 211 f335 1"/>
                <a:gd name="f400" fmla="*/ 226 f334 1"/>
                <a:gd name="f401" fmla="*/ 213 f335 1"/>
                <a:gd name="f402" fmla="*/ 141 f334 1"/>
                <a:gd name="f403" fmla="*/ 528 f335 1"/>
                <a:gd name="f404" fmla="*/ 190 f334 1"/>
                <a:gd name="f405" fmla="*/ 479 f335 1"/>
                <a:gd name="f406" fmla="*/ 142 f334 1"/>
                <a:gd name="f407" fmla="*/ 439 f335 1"/>
                <a:gd name="f408" fmla="*/ 195 f334 1"/>
                <a:gd name="f409" fmla="*/ 317 f335 1"/>
                <a:gd name="f410" fmla="*/ 111 f334 1"/>
                <a:gd name="f411" fmla="*/ 279 f335 1"/>
                <a:gd name="f412" fmla="*/ 56 f334 1"/>
                <a:gd name="f413" fmla="*/ 241 f335 1"/>
                <a:gd name="f414" fmla="*/ 112 f334 1"/>
                <a:gd name="f415" fmla="*/ 225 f334 1"/>
                <a:gd name="f416" fmla="*/ 392 f335 1"/>
                <a:gd name="f417" fmla="*/ 186 f334 1"/>
                <a:gd name="f418" fmla="*/ 301 f335 1"/>
                <a:gd name="f419" fmla="+- f336 0 f1"/>
                <a:gd name="f420" fmla="*/ f339 1 699"/>
                <a:gd name="f421" fmla="*/ f340 1 668"/>
                <a:gd name="f422" fmla="*/ f341 1 699"/>
                <a:gd name="f423" fmla="*/ f342 1 668"/>
                <a:gd name="f424" fmla="*/ f343 1 699"/>
                <a:gd name="f425" fmla="*/ f344 1 668"/>
                <a:gd name="f426" fmla="*/ f345 1 699"/>
                <a:gd name="f427" fmla="*/ f346 1 668"/>
                <a:gd name="f428" fmla="*/ f347 1 699"/>
                <a:gd name="f429" fmla="*/ f348 1 668"/>
                <a:gd name="f430" fmla="*/ f349 1 699"/>
                <a:gd name="f431" fmla="*/ f350 1 668"/>
                <a:gd name="f432" fmla="*/ f351 1 699"/>
                <a:gd name="f433" fmla="*/ f352 1 668"/>
                <a:gd name="f434" fmla="*/ f353 1 699"/>
                <a:gd name="f435" fmla="*/ f354 1 668"/>
                <a:gd name="f436" fmla="*/ f355 1 699"/>
                <a:gd name="f437" fmla="*/ f356 1 668"/>
                <a:gd name="f438" fmla="*/ f357 1 699"/>
                <a:gd name="f439" fmla="*/ f358 1 668"/>
                <a:gd name="f440" fmla="*/ f359 1 699"/>
                <a:gd name="f441" fmla="*/ f360 1 668"/>
                <a:gd name="f442" fmla="*/ f361 1 699"/>
                <a:gd name="f443" fmla="*/ f362 1 668"/>
                <a:gd name="f444" fmla="*/ f363 1 699"/>
                <a:gd name="f445" fmla="*/ f364 1 668"/>
                <a:gd name="f446" fmla="*/ f365 1 699"/>
                <a:gd name="f447" fmla="*/ f366 1 668"/>
                <a:gd name="f448" fmla="*/ f367 1 699"/>
                <a:gd name="f449" fmla="*/ f368 1 668"/>
                <a:gd name="f450" fmla="*/ f369 1 699"/>
                <a:gd name="f451" fmla="*/ f370 1 668"/>
                <a:gd name="f452" fmla="*/ f371 1 699"/>
                <a:gd name="f453" fmla="*/ f372 1 699"/>
                <a:gd name="f454" fmla="*/ f373 1 668"/>
                <a:gd name="f455" fmla="*/ f374 1 699"/>
                <a:gd name="f456" fmla="*/ f375 1 668"/>
                <a:gd name="f457" fmla="*/ f376 1 699"/>
                <a:gd name="f458" fmla="*/ f377 1 668"/>
                <a:gd name="f459" fmla="*/ f378 1 699"/>
                <a:gd name="f460" fmla="*/ f379 1 668"/>
                <a:gd name="f461" fmla="*/ f380 1 699"/>
                <a:gd name="f462" fmla="*/ f381 1 699"/>
                <a:gd name="f463" fmla="*/ f382 1 668"/>
                <a:gd name="f464" fmla="*/ f383 1 699"/>
                <a:gd name="f465" fmla="*/ f384 1 699"/>
                <a:gd name="f466" fmla="*/ f385 1 668"/>
                <a:gd name="f467" fmla="*/ f386 1 699"/>
                <a:gd name="f468" fmla="*/ f387 1 668"/>
                <a:gd name="f469" fmla="*/ f388 1 699"/>
                <a:gd name="f470" fmla="*/ f389 1 699"/>
                <a:gd name="f471" fmla="*/ f390 1 699"/>
                <a:gd name="f472" fmla="*/ f391 1 699"/>
                <a:gd name="f473" fmla="*/ f392 1 699"/>
                <a:gd name="f474" fmla="*/ f393 1 699"/>
                <a:gd name="f475" fmla="*/ f394 1 668"/>
                <a:gd name="f476" fmla="*/ f395 1 699"/>
                <a:gd name="f477" fmla="*/ f396 1 668"/>
                <a:gd name="f478" fmla="*/ f397 1 699"/>
                <a:gd name="f479" fmla="*/ f398 1 668"/>
                <a:gd name="f480" fmla="*/ f399 1 699"/>
                <a:gd name="f481" fmla="*/ f400 1 668"/>
                <a:gd name="f482" fmla="*/ f401 1 699"/>
                <a:gd name="f483" fmla="*/ f402 1 668"/>
                <a:gd name="f484" fmla="*/ f403 1 699"/>
                <a:gd name="f485" fmla="*/ f404 1 668"/>
                <a:gd name="f486" fmla="*/ f405 1 699"/>
                <a:gd name="f487" fmla="*/ f406 1 668"/>
                <a:gd name="f488" fmla="*/ f407 1 699"/>
                <a:gd name="f489" fmla="*/ f408 1 668"/>
                <a:gd name="f490" fmla="*/ f409 1 699"/>
                <a:gd name="f491" fmla="*/ f410 1 668"/>
                <a:gd name="f492" fmla="*/ f411 1 699"/>
                <a:gd name="f493" fmla="*/ f412 1 668"/>
                <a:gd name="f494" fmla="*/ f413 1 699"/>
                <a:gd name="f495" fmla="*/ f414 1 668"/>
                <a:gd name="f496" fmla="*/ f415 1 668"/>
                <a:gd name="f497" fmla="*/ f416 1 699"/>
                <a:gd name="f498" fmla="*/ f417 1 668"/>
                <a:gd name="f499" fmla="*/ f418 1 699"/>
                <a:gd name="f500" fmla="*/ 0 1 f337"/>
                <a:gd name="f501" fmla="*/ f331 1 f337"/>
                <a:gd name="f502" fmla="*/ 0 1 f338"/>
                <a:gd name="f503" fmla="*/ f332 1 f338"/>
                <a:gd name="f504" fmla="*/ f420 1 f337"/>
                <a:gd name="f505" fmla="*/ f421 1 f338"/>
                <a:gd name="f506" fmla="*/ f422 1 f337"/>
                <a:gd name="f507" fmla="*/ f423 1 f338"/>
                <a:gd name="f508" fmla="*/ f424 1 f337"/>
                <a:gd name="f509" fmla="*/ f425 1 f338"/>
                <a:gd name="f510" fmla="*/ f426 1 f337"/>
                <a:gd name="f511" fmla="*/ f427 1 f338"/>
                <a:gd name="f512" fmla="*/ f428 1 f337"/>
                <a:gd name="f513" fmla="*/ f429 1 f338"/>
                <a:gd name="f514" fmla="*/ f430 1 f337"/>
                <a:gd name="f515" fmla="*/ f431 1 f338"/>
                <a:gd name="f516" fmla="*/ f432 1 f337"/>
                <a:gd name="f517" fmla="*/ f433 1 f338"/>
                <a:gd name="f518" fmla="*/ f434 1 f337"/>
                <a:gd name="f519" fmla="*/ f435 1 f338"/>
                <a:gd name="f520" fmla="*/ f436 1 f337"/>
                <a:gd name="f521" fmla="*/ f437 1 f338"/>
                <a:gd name="f522" fmla="*/ f438 1 f337"/>
                <a:gd name="f523" fmla="*/ f439 1 f338"/>
                <a:gd name="f524" fmla="*/ f440 1 f337"/>
                <a:gd name="f525" fmla="*/ f441 1 f338"/>
                <a:gd name="f526" fmla="*/ f442 1 f337"/>
                <a:gd name="f527" fmla="*/ f443 1 f338"/>
                <a:gd name="f528" fmla="*/ f444 1 f337"/>
                <a:gd name="f529" fmla="*/ f445 1 f338"/>
                <a:gd name="f530" fmla="*/ f446 1 f337"/>
                <a:gd name="f531" fmla="*/ f447 1 f338"/>
                <a:gd name="f532" fmla="*/ f448 1 f337"/>
                <a:gd name="f533" fmla="*/ f449 1 f338"/>
                <a:gd name="f534" fmla="*/ f450 1 f337"/>
                <a:gd name="f535" fmla="*/ f451 1 f338"/>
                <a:gd name="f536" fmla="*/ f452 1 f337"/>
                <a:gd name="f537" fmla="*/ f453 1 f337"/>
                <a:gd name="f538" fmla="*/ f454 1 f338"/>
                <a:gd name="f539" fmla="*/ f455 1 f337"/>
                <a:gd name="f540" fmla="*/ f456 1 f338"/>
                <a:gd name="f541" fmla="*/ f457 1 f337"/>
                <a:gd name="f542" fmla="*/ f458 1 f338"/>
                <a:gd name="f543" fmla="*/ f459 1 f337"/>
                <a:gd name="f544" fmla="*/ f460 1 f338"/>
                <a:gd name="f545" fmla="*/ f461 1 f337"/>
                <a:gd name="f546" fmla="*/ f462 1 f337"/>
                <a:gd name="f547" fmla="*/ f463 1 f338"/>
                <a:gd name="f548" fmla="*/ f464 1 f337"/>
                <a:gd name="f549" fmla="*/ f465 1 f337"/>
                <a:gd name="f550" fmla="*/ f466 1 f338"/>
                <a:gd name="f551" fmla="*/ f467 1 f337"/>
                <a:gd name="f552" fmla="*/ f468 1 f338"/>
                <a:gd name="f553" fmla="*/ f469 1 f337"/>
                <a:gd name="f554" fmla="*/ f470 1 f337"/>
                <a:gd name="f555" fmla="*/ f471 1 f337"/>
                <a:gd name="f556" fmla="*/ f472 1 f337"/>
                <a:gd name="f557" fmla="*/ f473 1 f337"/>
                <a:gd name="f558" fmla="*/ f474 1 f337"/>
                <a:gd name="f559" fmla="*/ f475 1 f338"/>
                <a:gd name="f560" fmla="*/ f476 1 f337"/>
                <a:gd name="f561" fmla="*/ f477 1 f338"/>
                <a:gd name="f562" fmla="*/ f478 1 f337"/>
                <a:gd name="f563" fmla="*/ f479 1 f338"/>
                <a:gd name="f564" fmla="*/ f480 1 f337"/>
                <a:gd name="f565" fmla="*/ f481 1 f338"/>
                <a:gd name="f566" fmla="*/ f482 1 f337"/>
                <a:gd name="f567" fmla="*/ f483 1 f338"/>
                <a:gd name="f568" fmla="*/ f484 1 f337"/>
                <a:gd name="f569" fmla="*/ f485 1 f338"/>
                <a:gd name="f570" fmla="*/ f486 1 f337"/>
                <a:gd name="f571" fmla="*/ f487 1 f338"/>
                <a:gd name="f572" fmla="*/ f488 1 f337"/>
                <a:gd name="f573" fmla="*/ f489 1 f338"/>
                <a:gd name="f574" fmla="*/ f490 1 f337"/>
                <a:gd name="f575" fmla="*/ f491 1 f338"/>
                <a:gd name="f576" fmla="*/ f492 1 f337"/>
                <a:gd name="f577" fmla="*/ f493 1 f338"/>
                <a:gd name="f578" fmla="*/ f494 1 f337"/>
                <a:gd name="f579" fmla="*/ f495 1 f338"/>
                <a:gd name="f580" fmla="*/ f496 1 f338"/>
                <a:gd name="f581" fmla="*/ f497 1 f337"/>
                <a:gd name="f582" fmla="*/ f498 1 f338"/>
                <a:gd name="f583" fmla="*/ f499 1 f337"/>
                <a:gd name="f584" fmla="*/ f500 f328 1"/>
                <a:gd name="f585" fmla="*/ f501 f328 1"/>
                <a:gd name="f586" fmla="*/ f503 f329 1"/>
                <a:gd name="f587" fmla="*/ f502 f329 1"/>
                <a:gd name="f588" fmla="*/ f504 f328 1"/>
                <a:gd name="f589" fmla="*/ f505 f329 1"/>
                <a:gd name="f590" fmla="*/ f506 f328 1"/>
                <a:gd name="f591" fmla="*/ f507 f329 1"/>
                <a:gd name="f592" fmla="*/ f508 f328 1"/>
                <a:gd name="f593" fmla="*/ f509 f329 1"/>
                <a:gd name="f594" fmla="*/ f510 f328 1"/>
                <a:gd name="f595" fmla="*/ f511 f329 1"/>
                <a:gd name="f596" fmla="*/ f512 f328 1"/>
                <a:gd name="f597" fmla="*/ f513 f329 1"/>
                <a:gd name="f598" fmla="*/ f514 f328 1"/>
                <a:gd name="f599" fmla="*/ f515 f329 1"/>
                <a:gd name="f600" fmla="*/ f516 f328 1"/>
                <a:gd name="f601" fmla="*/ f517 f329 1"/>
                <a:gd name="f602" fmla="*/ f518 f328 1"/>
                <a:gd name="f603" fmla="*/ f519 f329 1"/>
                <a:gd name="f604" fmla="*/ f520 f328 1"/>
                <a:gd name="f605" fmla="*/ f521 f329 1"/>
                <a:gd name="f606" fmla="*/ f522 f328 1"/>
                <a:gd name="f607" fmla="*/ f523 f329 1"/>
                <a:gd name="f608" fmla="*/ f524 f328 1"/>
                <a:gd name="f609" fmla="*/ f525 f329 1"/>
                <a:gd name="f610" fmla="*/ f526 f328 1"/>
                <a:gd name="f611" fmla="*/ f527 f329 1"/>
                <a:gd name="f612" fmla="*/ f528 f328 1"/>
                <a:gd name="f613" fmla="*/ f529 f329 1"/>
                <a:gd name="f614" fmla="*/ f530 f328 1"/>
                <a:gd name="f615" fmla="*/ f531 f329 1"/>
                <a:gd name="f616" fmla="*/ f532 f328 1"/>
                <a:gd name="f617" fmla="*/ f533 f329 1"/>
                <a:gd name="f618" fmla="*/ f534 f328 1"/>
                <a:gd name="f619" fmla="*/ f535 f329 1"/>
                <a:gd name="f620" fmla="*/ f536 f328 1"/>
                <a:gd name="f621" fmla="*/ f537 f328 1"/>
                <a:gd name="f622" fmla="*/ f538 f329 1"/>
                <a:gd name="f623" fmla="*/ f539 f328 1"/>
                <a:gd name="f624" fmla="*/ f540 f329 1"/>
                <a:gd name="f625" fmla="*/ f541 f328 1"/>
                <a:gd name="f626" fmla="*/ f542 f329 1"/>
                <a:gd name="f627" fmla="*/ f543 f328 1"/>
                <a:gd name="f628" fmla="*/ f544 f329 1"/>
                <a:gd name="f629" fmla="*/ f545 f328 1"/>
                <a:gd name="f630" fmla="*/ f546 f328 1"/>
                <a:gd name="f631" fmla="*/ f547 f329 1"/>
                <a:gd name="f632" fmla="*/ f548 f328 1"/>
                <a:gd name="f633" fmla="*/ f549 f328 1"/>
                <a:gd name="f634" fmla="*/ f550 f329 1"/>
                <a:gd name="f635" fmla="*/ f551 f328 1"/>
                <a:gd name="f636" fmla="*/ f552 f329 1"/>
                <a:gd name="f637" fmla="*/ f553 f328 1"/>
                <a:gd name="f638" fmla="*/ f554 f328 1"/>
                <a:gd name="f639" fmla="*/ f555 f328 1"/>
                <a:gd name="f640" fmla="*/ f556 f328 1"/>
                <a:gd name="f641" fmla="*/ f557 f328 1"/>
                <a:gd name="f642" fmla="*/ f558 f328 1"/>
                <a:gd name="f643" fmla="*/ f559 f329 1"/>
                <a:gd name="f644" fmla="*/ f560 f328 1"/>
                <a:gd name="f645" fmla="*/ f561 f329 1"/>
                <a:gd name="f646" fmla="*/ f562 f328 1"/>
                <a:gd name="f647" fmla="*/ f563 f329 1"/>
                <a:gd name="f648" fmla="*/ f564 f328 1"/>
                <a:gd name="f649" fmla="*/ f565 f329 1"/>
                <a:gd name="f650" fmla="*/ f566 f328 1"/>
                <a:gd name="f651" fmla="*/ f567 f329 1"/>
                <a:gd name="f652" fmla="*/ f568 f328 1"/>
                <a:gd name="f653" fmla="*/ f569 f329 1"/>
                <a:gd name="f654" fmla="*/ f570 f328 1"/>
                <a:gd name="f655" fmla="*/ f571 f329 1"/>
                <a:gd name="f656" fmla="*/ f572 f328 1"/>
                <a:gd name="f657" fmla="*/ f573 f329 1"/>
                <a:gd name="f658" fmla="*/ f574 f328 1"/>
                <a:gd name="f659" fmla="*/ f575 f329 1"/>
                <a:gd name="f660" fmla="*/ f576 f328 1"/>
                <a:gd name="f661" fmla="*/ f577 f329 1"/>
                <a:gd name="f662" fmla="*/ f578 f328 1"/>
                <a:gd name="f663" fmla="*/ f579 f329 1"/>
                <a:gd name="f664" fmla="*/ f580 f329 1"/>
                <a:gd name="f665" fmla="*/ f581 f328 1"/>
                <a:gd name="f666" fmla="*/ f582 f329 1"/>
                <a:gd name="f667" fmla="*/ f583 f328 1"/>
              </a:gdLst>
              <a:ahLst/>
              <a:cxnLst>
                <a:cxn ang="3cd4">
                  <a:pos x="hc" y="t"/>
                </a:cxn>
                <a:cxn ang="0">
                  <a:pos x="r" y="vc"/>
                </a:cxn>
                <a:cxn ang="cd4">
                  <a:pos x="hc" y="b"/>
                </a:cxn>
                <a:cxn ang="cd2">
                  <a:pos x="l" y="vc"/>
                </a:cxn>
                <a:cxn ang="f419">
                  <a:pos x="f588" y="f589"/>
                </a:cxn>
                <a:cxn ang="f419">
                  <a:pos x="f590" y="f591"/>
                </a:cxn>
                <a:cxn ang="f419">
                  <a:pos x="f592" y="f593"/>
                </a:cxn>
                <a:cxn ang="f419">
                  <a:pos x="f594" y="f595"/>
                </a:cxn>
                <a:cxn ang="f419">
                  <a:pos x="f596" y="f597"/>
                </a:cxn>
                <a:cxn ang="f419">
                  <a:pos x="f598" y="f599"/>
                </a:cxn>
                <a:cxn ang="f419">
                  <a:pos x="f600" y="f601"/>
                </a:cxn>
                <a:cxn ang="f419">
                  <a:pos x="f602" y="f603"/>
                </a:cxn>
                <a:cxn ang="f419">
                  <a:pos x="f604" y="f605"/>
                </a:cxn>
                <a:cxn ang="f419">
                  <a:pos x="f606" y="f607"/>
                </a:cxn>
                <a:cxn ang="f419">
                  <a:pos x="f608" y="f609"/>
                </a:cxn>
                <a:cxn ang="f419">
                  <a:pos x="f610" y="f611"/>
                </a:cxn>
                <a:cxn ang="f419">
                  <a:pos x="f612" y="f613"/>
                </a:cxn>
                <a:cxn ang="f419">
                  <a:pos x="f614" y="f615"/>
                </a:cxn>
                <a:cxn ang="f419">
                  <a:pos x="f616" y="f617"/>
                </a:cxn>
                <a:cxn ang="f419">
                  <a:pos x="f618" y="f619"/>
                </a:cxn>
                <a:cxn ang="f419">
                  <a:pos x="f620" y="f615"/>
                </a:cxn>
                <a:cxn ang="f419">
                  <a:pos x="f621" y="f622"/>
                </a:cxn>
                <a:cxn ang="f419">
                  <a:pos x="f623" y="f624"/>
                </a:cxn>
                <a:cxn ang="f419">
                  <a:pos x="f625" y="f626"/>
                </a:cxn>
                <a:cxn ang="f419">
                  <a:pos x="f627" y="f626"/>
                </a:cxn>
                <a:cxn ang="f419">
                  <a:pos x="f627" y="f628"/>
                </a:cxn>
                <a:cxn ang="f419">
                  <a:pos x="f629" y="f622"/>
                </a:cxn>
                <a:cxn ang="f419">
                  <a:pos x="f630" y="f631"/>
                </a:cxn>
                <a:cxn ang="f419">
                  <a:pos x="f632" y="f599"/>
                </a:cxn>
                <a:cxn ang="f419">
                  <a:pos x="f633" y="f634"/>
                </a:cxn>
                <a:cxn ang="f419">
                  <a:pos x="f635" y="f636"/>
                </a:cxn>
                <a:cxn ang="f419">
                  <a:pos x="f637" y="f599"/>
                </a:cxn>
                <a:cxn ang="f419">
                  <a:pos x="f638" y="f599"/>
                </a:cxn>
                <a:cxn ang="f419">
                  <a:pos x="f639" y="f601"/>
                </a:cxn>
                <a:cxn ang="f419">
                  <a:pos x="f638" y="f599"/>
                </a:cxn>
                <a:cxn ang="f419">
                  <a:pos x="f640" y="f601"/>
                </a:cxn>
                <a:cxn ang="f419">
                  <a:pos x="f641" y="f599"/>
                </a:cxn>
                <a:cxn ang="f419">
                  <a:pos x="f642" y="f643"/>
                </a:cxn>
                <a:cxn ang="f419">
                  <a:pos x="f644" y="f645"/>
                </a:cxn>
                <a:cxn ang="f419">
                  <a:pos x="f646" y="f647"/>
                </a:cxn>
                <a:cxn ang="f419">
                  <a:pos x="f642" y="f643"/>
                </a:cxn>
                <a:cxn ang="f419">
                  <a:pos x="f648" y="f649"/>
                </a:cxn>
                <a:cxn ang="f419">
                  <a:pos x="f650" y="f651"/>
                </a:cxn>
                <a:cxn ang="f419">
                  <a:pos x="f652" y="f653"/>
                </a:cxn>
                <a:cxn ang="f419">
                  <a:pos x="f654" y="f655"/>
                </a:cxn>
                <a:cxn ang="f419">
                  <a:pos x="f656" y="f657"/>
                </a:cxn>
                <a:cxn ang="f419">
                  <a:pos x="f652" y="f653"/>
                </a:cxn>
                <a:cxn ang="f419">
                  <a:pos x="f658" y="f659"/>
                </a:cxn>
                <a:cxn ang="f419">
                  <a:pos x="f660" y="f661"/>
                </a:cxn>
                <a:cxn ang="f419">
                  <a:pos x="f662" y="f663"/>
                </a:cxn>
                <a:cxn ang="f419">
                  <a:pos x="f606" y="f664"/>
                </a:cxn>
                <a:cxn ang="f419">
                  <a:pos x="f665" y="f666"/>
                </a:cxn>
                <a:cxn ang="f419">
                  <a:pos x="f667" y="f666"/>
                </a:cxn>
                <a:cxn ang="f419">
                  <a:pos x="f606" y="f664"/>
                </a:cxn>
              </a:cxnLst>
              <a:rect l="f584" t="f587" r="f585" b="f586"/>
              <a:pathLst>
                <a:path w="699" h="668">
                  <a:moveTo>
                    <a:pt x="f8" y="f9"/>
                  </a:moveTo>
                  <a:cubicBezTo>
                    <a:pt x="f10" y="f11"/>
                    <a:pt x="f6" y="f12"/>
                    <a:pt x="f13" y="f14"/>
                  </a:cubicBezTo>
                  <a:cubicBezTo>
                    <a:pt x="f15" y="f16"/>
                    <a:pt x="f17" y="f18"/>
                    <a:pt x="f7" y="f19"/>
                  </a:cubicBezTo>
                  <a:cubicBezTo>
                    <a:pt x="f20" y="f21"/>
                    <a:pt x="f22" y="f23"/>
                    <a:pt x="f24" y="f25"/>
                  </a:cubicBezTo>
                  <a:cubicBezTo>
                    <a:pt x="f26" y="f27"/>
                    <a:pt x="f28" y="f29"/>
                    <a:pt x="f30" y="f31"/>
                  </a:cubicBezTo>
                  <a:cubicBezTo>
                    <a:pt x="f32" y="f33"/>
                    <a:pt x="f34" y="f7"/>
                    <a:pt x="f35" y="f7"/>
                  </a:cubicBezTo>
                  <a:cubicBezTo>
                    <a:pt x="f36" y="f7"/>
                    <a:pt x="f37" y="f7"/>
                    <a:pt x="f38" y="f7"/>
                  </a:cubicBezTo>
                  <a:cubicBezTo>
                    <a:pt x="f39" y="f7"/>
                    <a:pt x="f40" y="f41"/>
                    <a:pt x="f42" y="f43"/>
                  </a:cubicBezTo>
                  <a:cubicBezTo>
                    <a:pt x="f44" y="f45"/>
                    <a:pt x="f46" y="f47"/>
                    <a:pt x="f48" y="f49"/>
                  </a:cubicBezTo>
                  <a:cubicBezTo>
                    <a:pt x="f50" y="f51"/>
                    <a:pt x="f52" y="f53"/>
                    <a:pt x="f54" y="f36"/>
                  </a:cubicBezTo>
                  <a:cubicBezTo>
                    <a:pt x="f55" y="f56"/>
                    <a:pt x="f5" y="f57"/>
                    <a:pt x="f58" y="f59"/>
                  </a:cubicBezTo>
                  <a:cubicBezTo>
                    <a:pt x="f60" y="f61"/>
                    <a:pt x="f62" y="f63"/>
                    <a:pt x="f64" y="f65"/>
                  </a:cubicBezTo>
                  <a:cubicBezTo>
                    <a:pt x="f66" y="f65"/>
                    <a:pt x="f67" y="f9"/>
                    <a:pt x="f68" y="f69"/>
                  </a:cubicBezTo>
                  <a:cubicBezTo>
                    <a:pt x="f70" y="f71"/>
                    <a:pt x="f72" y="f73"/>
                    <a:pt x="f74" y="f75"/>
                  </a:cubicBezTo>
                  <a:cubicBezTo>
                    <a:pt x="f76" y="f77"/>
                    <a:pt x="f78" y="f79"/>
                    <a:pt x="f80" y="f81"/>
                  </a:cubicBezTo>
                  <a:cubicBezTo>
                    <a:pt x="f82" y="f83"/>
                    <a:pt x="f84" y="f85"/>
                    <a:pt x="f86" y="f38"/>
                  </a:cubicBezTo>
                  <a:cubicBezTo>
                    <a:pt x="f38" y="f87"/>
                    <a:pt x="f88" y="f89"/>
                    <a:pt x="f90" y="f91"/>
                  </a:cubicBezTo>
                  <a:cubicBezTo>
                    <a:pt x="f92" y="f93"/>
                    <a:pt x="f94" y="f95"/>
                    <a:pt x="f96" y="f97"/>
                  </a:cubicBezTo>
                  <a:cubicBezTo>
                    <a:pt x="f98" y="f99"/>
                    <a:pt x="f100" y="f101"/>
                    <a:pt x="f102" y="f103"/>
                  </a:cubicBezTo>
                  <a:cubicBezTo>
                    <a:pt x="f104" y="f105"/>
                    <a:pt x="f106" y="f64"/>
                    <a:pt x="f107" y="f108"/>
                  </a:cubicBezTo>
                  <a:cubicBezTo>
                    <a:pt x="f109" y="f66"/>
                    <a:pt x="f110" y="f64"/>
                    <a:pt x="f111" y="f112"/>
                  </a:cubicBezTo>
                  <a:cubicBezTo>
                    <a:pt x="f113" y="f5"/>
                    <a:pt x="f114" y="f55"/>
                    <a:pt x="f115" y="f42"/>
                  </a:cubicBezTo>
                  <a:cubicBezTo>
                    <a:pt x="f116" y="f117"/>
                    <a:pt x="f118" y="f39"/>
                    <a:pt x="f119" y="f120"/>
                  </a:cubicBezTo>
                  <a:cubicBezTo>
                    <a:pt x="f121" y="f122"/>
                    <a:pt x="f123" y="f88"/>
                    <a:pt x="f124" y="f125"/>
                  </a:cubicBezTo>
                  <a:cubicBezTo>
                    <a:pt x="f126" y="f127"/>
                    <a:pt x="f128" y="f129"/>
                    <a:pt x="f130" y="f131"/>
                  </a:cubicBezTo>
                  <a:cubicBezTo>
                    <a:pt x="f132" y="f81"/>
                    <a:pt x="f8" y="f133"/>
                    <a:pt x="f8" y="f9"/>
                  </a:cubicBezTo>
                  <a:close/>
                  <a:moveTo>
                    <a:pt x="f134" y="f135"/>
                  </a:moveTo>
                  <a:cubicBezTo>
                    <a:pt x="f23" y="f135"/>
                    <a:pt x="f136" y="f135"/>
                    <a:pt x="f137" y="f135"/>
                  </a:cubicBezTo>
                  <a:cubicBezTo>
                    <a:pt x="f137" y="f138"/>
                    <a:pt x="f139" y="f140"/>
                    <a:pt x="f137" y="f141"/>
                  </a:cubicBezTo>
                  <a:cubicBezTo>
                    <a:pt x="f142" y="f143"/>
                    <a:pt x="f144" y="f35"/>
                    <a:pt x="f145" y="f146"/>
                  </a:cubicBezTo>
                  <a:cubicBezTo>
                    <a:pt x="f82" y="f147"/>
                    <a:pt x="f89" y="f148"/>
                    <a:pt x="f149" y="f148"/>
                  </a:cubicBezTo>
                  <a:cubicBezTo>
                    <a:pt x="f150" y="f26"/>
                    <a:pt x="f151" y="f148"/>
                    <a:pt x="f27" y="f148"/>
                  </a:cubicBezTo>
                  <a:cubicBezTo>
                    <a:pt x="f152" y="f26"/>
                    <a:pt x="f153" y="f22"/>
                    <a:pt x="f154" y="f155"/>
                  </a:cubicBezTo>
                  <a:cubicBezTo>
                    <a:pt x="f156" y="f157"/>
                    <a:pt x="f158" y="f159"/>
                    <a:pt x="f134" y="f135"/>
                  </a:cubicBezTo>
                  <a:close/>
                  <a:moveTo>
                    <a:pt x="f160" y="f161"/>
                  </a:moveTo>
                  <a:cubicBezTo>
                    <a:pt x="f162" y="f161"/>
                    <a:pt x="f163" y="f161"/>
                    <a:pt x="f164" y="f161"/>
                  </a:cubicBezTo>
                  <a:cubicBezTo>
                    <a:pt x="f28" y="f161"/>
                    <a:pt x="f165" y="f166"/>
                    <a:pt x="f148" y="f167"/>
                  </a:cubicBezTo>
                  <a:cubicBezTo>
                    <a:pt x="f168" y="f169"/>
                    <a:pt x="f170" y="f171"/>
                    <a:pt x="f172" y="f173"/>
                  </a:cubicBezTo>
                  <a:cubicBezTo>
                    <a:pt x="f174" y="f175"/>
                    <a:pt x="f168" y="f110"/>
                    <a:pt x="f148" y="f160"/>
                  </a:cubicBezTo>
                  <a:cubicBezTo>
                    <a:pt x="f176" y="f177"/>
                    <a:pt x="f147" y="f160"/>
                    <a:pt x="f132" y="f160"/>
                  </a:cubicBezTo>
                  <a:cubicBezTo>
                    <a:pt x="f178" y="f160"/>
                    <a:pt x="f179" y="f160"/>
                    <a:pt x="f180" y="f160"/>
                  </a:cubicBezTo>
                  <a:cubicBezTo>
                    <a:pt x="f181" y="f160"/>
                    <a:pt x="f182" y="f177"/>
                    <a:pt x="f46" y="f160"/>
                  </a:cubicBezTo>
                  <a:cubicBezTo>
                    <a:pt x="f112" y="f183"/>
                    <a:pt x="f50" y="f175"/>
                    <a:pt x="f184" y="f173"/>
                  </a:cubicBezTo>
                  <a:cubicBezTo>
                    <a:pt x="f50" y="f171"/>
                    <a:pt x="f112" y="f169"/>
                    <a:pt x="f46" y="f167"/>
                  </a:cubicBezTo>
                  <a:cubicBezTo>
                    <a:pt x="f182" y="f166"/>
                    <a:pt x="f185" y="f161"/>
                    <a:pt x="f74" y="f161"/>
                  </a:cubicBezTo>
                  <a:cubicBezTo>
                    <a:pt x="f186" y="f161"/>
                    <a:pt x="f179" y="f161"/>
                    <a:pt x="f160" y="f161"/>
                  </a:cubicBezTo>
                  <a:close/>
                  <a:moveTo>
                    <a:pt x="f187" y="f65"/>
                  </a:moveTo>
                  <a:cubicBezTo>
                    <a:pt x="f188" y="f189"/>
                    <a:pt x="f190" y="f191"/>
                    <a:pt x="f192" y="f98"/>
                  </a:cubicBezTo>
                  <a:cubicBezTo>
                    <a:pt x="f193" y="f194"/>
                    <a:pt x="f195" y="f194"/>
                    <a:pt x="f196" y="f75"/>
                  </a:cubicBezTo>
                  <a:cubicBezTo>
                    <a:pt x="f197" y="f198"/>
                    <a:pt x="f199" y="f200"/>
                    <a:pt x="f171" y="f65"/>
                  </a:cubicBezTo>
                  <a:cubicBezTo>
                    <a:pt x="f16" y="f65"/>
                    <a:pt x="f201" y="f65"/>
                    <a:pt x="f187" y="f65"/>
                  </a:cubicBezTo>
                  <a:close/>
                  <a:moveTo>
                    <a:pt x="f202" y="f203"/>
                  </a:moveTo>
                  <a:cubicBezTo>
                    <a:pt x="f204" y="f205"/>
                    <a:pt x="f63" y="f206"/>
                    <a:pt x="f207" y="f208"/>
                  </a:cubicBezTo>
                  <a:cubicBezTo>
                    <a:pt x="f133" y="f194"/>
                    <a:pt x="f98" y="f209"/>
                    <a:pt x="f210" y="f211"/>
                  </a:cubicBezTo>
                  <a:cubicBezTo>
                    <a:pt x="f212" y="f213"/>
                    <a:pt x="f208" y="f214"/>
                    <a:pt x="f212" y="f215"/>
                  </a:cubicBezTo>
                  <a:cubicBezTo>
                    <a:pt x="f216" y="f217"/>
                    <a:pt x="f218" y="f65"/>
                    <a:pt x="f219" y="f65"/>
                  </a:cubicBezTo>
                  <a:cubicBezTo>
                    <a:pt x="f220" y="f203"/>
                    <a:pt x="f215" y="f203"/>
                    <a:pt x="f202" y="f203"/>
                  </a:cubicBezTo>
                  <a:close/>
                  <a:moveTo>
                    <a:pt x="f221" y="f65"/>
                  </a:moveTo>
                  <a:cubicBezTo>
                    <a:pt x="f94" y="f222"/>
                    <a:pt x="f223" y="f224"/>
                    <a:pt x="f225" y="f226"/>
                  </a:cubicBezTo>
                  <a:cubicBezTo>
                    <a:pt x="f227" y="f228"/>
                    <a:pt x="f229" y="f194"/>
                    <a:pt x="f230" y="f75"/>
                  </a:cubicBezTo>
                  <a:cubicBezTo>
                    <a:pt x="f231" y="f232"/>
                    <a:pt x="f233" y="f222"/>
                    <a:pt x="f117" y="f65"/>
                  </a:cubicBezTo>
                  <a:cubicBezTo>
                    <a:pt x="f89" y="f65"/>
                    <a:pt x="f234" y="f65"/>
                    <a:pt x="f221" y="f65"/>
                  </a:cubicBezTo>
                  <a:close/>
                  <a:moveTo>
                    <a:pt x="f235" y="f65"/>
                  </a:moveTo>
                  <a:cubicBezTo>
                    <a:pt x="f236" y="f237"/>
                    <a:pt x="f156" y="f238"/>
                    <a:pt x="f130" y="f75"/>
                  </a:cubicBezTo>
                  <a:cubicBezTo>
                    <a:pt x="f123" y="f194"/>
                    <a:pt x="f239" y="f228"/>
                    <a:pt x="f240" y="f75"/>
                  </a:cubicBezTo>
                  <a:cubicBezTo>
                    <a:pt x="f241" y="f242"/>
                    <a:pt x="f116" y="f237"/>
                    <a:pt x="f243" y="f65"/>
                  </a:cubicBezTo>
                  <a:cubicBezTo>
                    <a:pt x="f244" y="f65"/>
                    <a:pt x="f124" y="f65"/>
                    <a:pt x="f235" y="f65"/>
                  </a:cubicBezTo>
                  <a:close/>
                  <a:moveTo>
                    <a:pt x="f245" y="f246"/>
                  </a:moveTo>
                  <a:cubicBezTo>
                    <a:pt x="f49" y="f89"/>
                    <a:pt x="f247" y="f145"/>
                    <a:pt x="f187" y="f248"/>
                  </a:cubicBezTo>
                  <a:cubicBezTo>
                    <a:pt x="f249" y="f250"/>
                    <a:pt x="f251" y="f95"/>
                    <a:pt x="f252" y="f253"/>
                  </a:cubicBezTo>
                  <a:cubicBezTo>
                    <a:pt x="f254" y="f72"/>
                    <a:pt x="f255" y="f64"/>
                    <a:pt x="f256" y="f67"/>
                  </a:cubicBezTo>
                  <a:cubicBezTo>
                    <a:pt x="f257" y="f258"/>
                    <a:pt x="f259" y="f76"/>
                    <a:pt x="f260" y="f261"/>
                  </a:cubicBezTo>
                  <a:cubicBezTo>
                    <a:pt x="f171" y="f231"/>
                    <a:pt x="f262" y="f263"/>
                    <a:pt x="f264" y="f265"/>
                  </a:cubicBezTo>
                  <a:cubicBezTo>
                    <a:pt x="f266" y="f230"/>
                    <a:pt x="f267" y="f268"/>
                    <a:pt x="f245" y="f246"/>
                  </a:cubicBezTo>
                  <a:close/>
                  <a:moveTo>
                    <a:pt x="f225" y="f269"/>
                  </a:moveTo>
                  <a:cubicBezTo>
                    <a:pt x="f270" y="f271"/>
                    <a:pt x="f272" y="f81"/>
                    <a:pt x="f273" y="f274"/>
                  </a:cubicBezTo>
                  <a:cubicBezTo>
                    <a:pt x="f274" y="f275"/>
                    <a:pt x="f276" y="f271"/>
                    <a:pt x="f277" y="f221"/>
                  </a:cubicBezTo>
                  <a:cubicBezTo>
                    <a:pt x="f179" y="f186"/>
                    <a:pt x="f278" y="f279"/>
                    <a:pt x="f280" y="f281"/>
                  </a:cubicBezTo>
                  <a:cubicBezTo>
                    <a:pt x="f129" y="f246"/>
                    <a:pt x="f282" y="f283"/>
                    <a:pt x="f225" y="f269"/>
                  </a:cubicBezTo>
                  <a:close/>
                  <a:moveTo>
                    <a:pt x="f284" y="f269"/>
                  </a:moveTo>
                  <a:cubicBezTo>
                    <a:pt x="f240" y="f285"/>
                    <a:pt x="f286" y="f2"/>
                    <a:pt x="f287" y="f85"/>
                  </a:cubicBezTo>
                  <a:cubicBezTo>
                    <a:pt x="f288" y="f88"/>
                    <a:pt x="f289" y="f246"/>
                    <a:pt x="f290" y="f291"/>
                  </a:cubicBezTo>
                  <a:cubicBezTo>
                    <a:pt x="f187" y="f279"/>
                    <a:pt x="f292" y="f283"/>
                    <a:pt x="f178" y="f293"/>
                  </a:cubicBezTo>
                  <a:cubicBezTo>
                    <a:pt x="f294" y="f285"/>
                    <a:pt x="f294" y="f131"/>
                    <a:pt x="f295" y="f296"/>
                  </a:cubicBezTo>
                  <a:cubicBezTo>
                    <a:pt x="f25" y="f297"/>
                    <a:pt x="f159" y="f298"/>
                    <a:pt x="f299" y="f194"/>
                  </a:cubicBezTo>
                  <a:cubicBezTo>
                    <a:pt x="f289" y="f275"/>
                    <a:pt x="f300" y="f301"/>
                    <a:pt x="f284" y="f269"/>
                  </a:cubicBezTo>
                  <a:close/>
                  <a:moveTo>
                    <a:pt x="f200" y="f246"/>
                  </a:moveTo>
                  <a:cubicBezTo>
                    <a:pt x="f302" y="f268"/>
                    <a:pt x="f303" y="f230"/>
                    <a:pt x="f304" y="f265"/>
                  </a:cubicBezTo>
                  <a:cubicBezTo>
                    <a:pt x="f305" y="f263"/>
                    <a:pt x="f306" y="f307"/>
                    <a:pt x="f308" y="f261"/>
                  </a:cubicBezTo>
                  <a:cubicBezTo>
                    <a:pt x="f309" y="f310"/>
                    <a:pt x="f311" y="f67"/>
                    <a:pt x="f200" y="f67"/>
                  </a:cubicBezTo>
                  <a:cubicBezTo>
                    <a:pt x="f312" y="f67"/>
                    <a:pt x="f313" y="f310"/>
                    <a:pt x="f226" y="f314"/>
                  </a:cubicBezTo>
                  <a:cubicBezTo>
                    <a:pt x="f98" y="f231"/>
                    <a:pt x="f218" y="f263"/>
                    <a:pt x="f276" y="f315"/>
                  </a:cubicBezTo>
                  <a:cubicBezTo>
                    <a:pt x="f242" y="f230"/>
                    <a:pt x="f316" y="f268"/>
                    <a:pt x="f200" y="f246"/>
                  </a:cubicBezTo>
                  <a:close/>
                  <a:moveTo>
                    <a:pt x="f107" y="f194"/>
                  </a:moveTo>
                  <a:cubicBezTo>
                    <a:pt x="f317" y="f298"/>
                    <a:pt x="f259" y="f297"/>
                    <a:pt x="f318" y="f94"/>
                  </a:cubicBezTo>
                  <a:cubicBezTo>
                    <a:pt x="f319" y="f320"/>
                    <a:pt x="f257" y="f223"/>
                    <a:pt x="f257" y="f285"/>
                  </a:cubicBezTo>
                  <a:cubicBezTo>
                    <a:pt x="f257" y="f321"/>
                    <a:pt x="f322" y="f291"/>
                    <a:pt x="f323" y="f291"/>
                  </a:cubicBezTo>
                  <a:cubicBezTo>
                    <a:pt x="f202" y="f281"/>
                    <a:pt x="f324" y="f186"/>
                    <a:pt x="f217" y="f285"/>
                  </a:cubicBezTo>
                  <a:cubicBezTo>
                    <a:pt x="f217" y="f223"/>
                    <a:pt x="f69" y="f320"/>
                    <a:pt x="f65" y="f94"/>
                  </a:cubicBezTo>
                  <a:cubicBezTo>
                    <a:pt x="f325" y="f297"/>
                    <a:pt x="f326" y="f298"/>
                    <a:pt x="f107" y="f194"/>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5" name="Freeform 9">
              <a:extLst>
                <a:ext uri="{FF2B5EF4-FFF2-40B4-BE49-F238E27FC236}">
                  <a16:creationId xmlns:a16="http://schemas.microsoft.com/office/drawing/2014/main" id="{181F68FF-B456-D98D-4C47-78205240C689}"/>
                </a:ext>
              </a:extLst>
            </p:cNvPr>
            <p:cNvSpPr/>
            <p:nvPr/>
          </p:nvSpPr>
          <p:spPr>
            <a:xfrm>
              <a:off x="2513008" y="4127501"/>
              <a:ext cx="1308104" cy="1358898"/>
            </a:xfrm>
            <a:custGeom>
              <a:avLst/>
              <a:gdLst>
                <a:gd name="f0" fmla="val 10800000"/>
                <a:gd name="f1" fmla="val 5400000"/>
                <a:gd name="f2" fmla="val 180"/>
                <a:gd name="f3" fmla="val w"/>
                <a:gd name="f4" fmla="val h"/>
                <a:gd name="f5" fmla="val 0"/>
                <a:gd name="f6" fmla="val 732"/>
                <a:gd name="f7" fmla="val 760"/>
                <a:gd name="f8" fmla="val 151"/>
                <a:gd name="f9" fmla="val 213"/>
                <a:gd name="f10" fmla="val 150"/>
                <a:gd name="f11" fmla="val 149"/>
                <a:gd name="f12" fmla="val 212"/>
                <a:gd name="f13" fmla="val 129"/>
                <a:gd name="f14" fmla="val 195"/>
                <a:gd name="f15" fmla="val 114"/>
                <a:gd name="f16" fmla="val 177"/>
                <a:gd name="f17" fmla="val 141"/>
                <a:gd name="f18" fmla="val 148"/>
                <a:gd name="f19" fmla="val 123"/>
                <a:gd name="f20" fmla="val 111"/>
                <a:gd name="f21" fmla="val 154"/>
                <a:gd name="f22" fmla="val 98"/>
                <a:gd name="f23" fmla="val 156"/>
                <a:gd name="f24" fmla="val 91"/>
                <a:gd name="f25" fmla="val 143"/>
                <a:gd name="f26" fmla="val 79"/>
                <a:gd name="f27" fmla="val 130"/>
                <a:gd name="f28" fmla="val 77"/>
                <a:gd name="f29" fmla="val 117"/>
                <a:gd name="f30" fmla="val 75"/>
                <a:gd name="f31" fmla="val 103"/>
                <a:gd name="f32" fmla="val 83"/>
                <a:gd name="f33" fmla="val 89"/>
                <a:gd name="f34" fmla="val 87"/>
                <a:gd name="f35" fmla="val 74"/>
                <a:gd name="f36" fmla="val 35"/>
                <a:gd name="f37" fmla="val 88"/>
                <a:gd name="f38" fmla="val 26"/>
                <a:gd name="f39" fmla="val 62"/>
                <a:gd name="f40" fmla="val 48"/>
                <a:gd name="f41" fmla="val 51"/>
                <a:gd name="f42" fmla="val 71"/>
                <a:gd name="f43" fmla="val 40"/>
                <a:gd name="f44" fmla="val 32"/>
                <a:gd name="f45" fmla="val 110"/>
                <a:gd name="f46" fmla="val 106"/>
                <a:gd name="f47" fmla="val 120"/>
                <a:gd name="f48" fmla="val 10"/>
                <a:gd name="f49" fmla="val 17"/>
                <a:gd name="f50" fmla="val 138"/>
                <a:gd name="f51" fmla="val 23"/>
                <a:gd name="f52" fmla="val 164"/>
                <a:gd name="f53" fmla="val 42"/>
                <a:gd name="f54" fmla="val 190"/>
                <a:gd name="f55" fmla="val 217"/>
                <a:gd name="f56" fmla="val 81"/>
                <a:gd name="f57" fmla="val 227"/>
                <a:gd name="f58" fmla="val 231"/>
                <a:gd name="f59" fmla="val 97"/>
                <a:gd name="f60" fmla="val 222"/>
                <a:gd name="f61" fmla="val 194"/>
                <a:gd name="f62" fmla="val 132"/>
                <a:gd name="f63" fmla="val 199"/>
                <a:gd name="f64" fmla="val 159"/>
                <a:gd name="f65" fmla="val 192"/>
                <a:gd name="f66" fmla="val 236"/>
                <a:gd name="f67" fmla="val 243"/>
                <a:gd name="f68" fmla="val 253"/>
                <a:gd name="f69" fmla="val 297"/>
                <a:gd name="f70" fmla="val 273"/>
                <a:gd name="f71" fmla="val 350"/>
                <a:gd name="f72" fmla="val 275"/>
                <a:gd name="f73" fmla="val 356"/>
                <a:gd name="f74" fmla="val 277"/>
                <a:gd name="f75" fmla="val 361"/>
                <a:gd name="f76" fmla="val 281"/>
                <a:gd name="f77" fmla="val 369"/>
                <a:gd name="f78" fmla="val 309"/>
                <a:gd name="f79" fmla="val 294"/>
                <a:gd name="f80" fmla="val 336"/>
                <a:gd name="f81" fmla="val 223"/>
                <a:gd name="f82" fmla="val 364"/>
                <a:gd name="f83" fmla="val 144"/>
                <a:gd name="f84" fmla="val 327"/>
                <a:gd name="f85" fmla="val 94"/>
                <a:gd name="f86" fmla="val 359"/>
                <a:gd name="f87" fmla="val 70"/>
                <a:gd name="f88" fmla="val 389"/>
                <a:gd name="f89" fmla="val 419"/>
                <a:gd name="f90" fmla="val 453"/>
                <a:gd name="f91" fmla="val 1"/>
                <a:gd name="f92" fmla="val 475"/>
                <a:gd name="f93" fmla="val 33"/>
                <a:gd name="f94" fmla="val 493"/>
                <a:gd name="f95" fmla="val 41"/>
                <a:gd name="f96" fmla="val 604"/>
                <a:gd name="f97" fmla="val 687"/>
                <a:gd name="f98" fmla="val 168"/>
                <a:gd name="f99" fmla="val 720"/>
                <a:gd name="f100" fmla="val 290"/>
                <a:gd name="f101" fmla="val 726"/>
                <a:gd name="f102" fmla="val 314"/>
                <a:gd name="f103" fmla="val 730"/>
                <a:gd name="f104" fmla="val 340"/>
                <a:gd name="f105" fmla="val 365"/>
                <a:gd name="f106" fmla="val 731"/>
                <a:gd name="f107" fmla="val 487"/>
                <a:gd name="f108" fmla="val 608"/>
                <a:gd name="f109" fmla="val 736"/>
                <a:gd name="f110" fmla="val 742"/>
                <a:gd name="f111" fmla="val 729"/>
                <a:gd name="f112" fmla="val 746"/>
                <a:gd name="f113" fmla="val 725"/>
                <a:gd name="f114" fmla="val 752"/>
                <a:gd name="f115" fmla="val 718"/>
                <a:gd name="f116" fmla="val 713"/>
                <a:gd name="f117" fmla="val 707"/>
                <a:gd name="f118" fmla="val 759"/>
                <a:gd name="f119" fmla="val 699"/>
                <a:gd name="f120" fmla="val 695"/>
                <a:gd name="f121" fmla="val 745"/>
                <a:gd name="f122" fmla="val 692"/>
                <a:gd name="f123" fmla="val 741"/>
                <a:gd name="f124" fmla="val 694"/>
                <a:gd name="f125" fmla="val 734"/>
                <a:gd name="f126" fmla="val 728"/>
                <a:gd name="f127" fmla="val 612"/>
                <a:gd name="f128" fmla="val 496"/>
                <a:gd name="f129" fmla="val 380"/>
                <a:gd name="f130" fmla="val 697"/>
                <a:gd name="f131" fmla="val 228"/>
                <a:gd name="f132" fmla="val 589"/>
                <a:gd name="f133" fmla="val 473"/>
                <a:gd name="f134" fmla="val 73"/>
                <a:gd name="f135" fmla="val 481"/>
                <a:gd name="f136" fmla="val 489"/>
                <a:gd name="f137" fmla="val 131"/>
                <a:gd name="f138" fmla="val 498"/>
                <a:gd name="f139" fmla="val 471"/>
                <a:gd name="f140" fmla="val 158"/>
                <a:gd name="f141" fmla="val 449"/>
                <a:gd name="f142" fmla="val 423"/>
                <a:gd name="f143" fmla="val 432"/>
                <a:gd name="f144" fmla="val 169"/>
                <a:gd name="f145" fmla="val 441"/>
                <a:gd name="f146" fmla="val 186"/>
                <a:gd name="f147" fmla="val 447"/>
                <a:gd name="f148" fmla="val 205"/>
                <a:gd name="f149" fmla="val 450"/>
                <a:gd name="f150" fmla="val 448"/>
                <a:gd name="f151" fmla="val 224"/>
                <a:gd name="f152" fmla="val 443"/>
                <a:gd name="f153" fmla="val 229"/>
                <a:gd name="f154" fmla="val 391"/>
                <a:gd name="f155" fmla="val 338"/>
                <a:gd name="f156" fmla="val 324"/>
                <a:gd name="f157" fmla="val 286"/>
                <a:gd name="f158" fmla="val 371"/>
                <a:gd name="f159" fmla="val 284"/>
                <a:gd name="f160" fmla="val 372"/>
                <a:gd name="f161" fmla="val 282"/>
                <a:gd name="f162" fmla="val 375"/>
                <a:gd name="f163" fmla="val 260"/>
                <a:gd name="f164" fmla="val 316"/>
                <a:gd name="f165" fmla="val 215"/>
                <a:gd name="f166" fmla="val 301"/>
                <a:gd name="f167" fmla="val 206"/>
                <a:gd name="f168" fmla="val 283"/>
                <a:gd name="f169" fmla="val 191"/>
                <a:gd name="f170" fmla="val 274"/>
                <a:gd name="f171" fmla="val 259"/>
                <a:gd name="f172" fmla="val 162"/>
                <a:gd name="f173" fmla="val 237"/>
                <a:gd name="f174" fmla="val 167"/>
                <a:gd name="f175" fmla="val 226"/>
                <a:gd name="f176" fmla="val 197"/>
                <a:gd name="f177" fmla="val 250"/>
                <a:gd name="f178" fmla="val 178"/>
                <a:gd name="f179" fmla="val 171"/>
                <a:gd name="f180" fmla="val 160"/>
                <a:gd name="f181" fmla="val 188"/>
                <a:gd name="f182" fmla="val 200"/>
                <a:gd name="f183" fmla="val 124"/>
                <a:gd name="f184" fmla="val 119"/>
                <a:gd name="f185" fmla="val 115"/>
                <a:gd name="f186" fmla="val 134"/>
                <a:gd name="f187" fmla="val 113"/>
                <a:gd name="f188" fmla="val 116"/>
                <a:gd name="f189" fmla="val 118"/>
                <a:gd name="f190" fmla="val 172"/>
                <a:gd name="f191" fmla="val 107"/>
                <a:gd name="f192" fmla="val 181"/>
                <a:gd name="f193" fmla="val 100"/>
                <a:gd name="f194" fmla="val 76"/>
                <a:gd name="f195" fmla="val 431"/>
                <a:gd name="f196" fmla="val 412"/>
                <a:gd name="f197" fmla="val 396"/>
                <a:gd name="f198" fmla="val 379"/>
                <a:gd name="f199" fmla="val 385"/>
                <a:gd name="f200" fmla="val 109"/>
                <a:gd name="f201" fmla="val 390"/>
                <a:gd name="f202" fmla="val 392"/>
                <a:gd name="f203" fmla="val 428"/>
                <a:gd name="f204" fmla="val 445"/>
                <a:gd name="f205" fmla="val 437"/>
                <a:gd name="f206" fmla="val 249"/>
                <a:gd name="f207" fmla="val 414"/>
                <a:gd name="f208" fmla="val 416"/>
                <a:gd name="f209" fmla="val 176"/>
                <a:gd name="f210" fmla="val 383"/>
                <a:gd name="f211" fmla="val 221"/>
                <a:gd name="f212" fmla="+- 0 0 -90"/>
                <a:gd name="f213" fmla="*/ f3 1 732"/>
                <a:gd name="f214" fmla="*/ f4 1 760"/>
                <a:gd name="f215" fmla="val f5"/>
                <a:gd name="f216" fmla="val f6"/>
                <a:gd name="f217" fmla="val f7"/>
                <a:gd name="f218" fmla="*/ f212 f0 1"/>
                <a:gd name="f219" fmla="+- f217 0 f215"/>
                <a:gd name="f220" fmla="+- f216 0 f215"/>
                <a:gd name="f221" fmla="*/ f218 1 f2"/>
                <a:gd name="f222" fmla="*/ f220 1 732"/>
                <a:gd name="f223" fmla="*/ f219 1 760"/>
                <a:gd name="f224" fmla="*/ 151 f220 1"/>
                <a:gd name="f225" fmla="*/ 213 f219 1"/>
                <a:gd name="f226" fmla="*/ 149 f220 1"/>
                <a:gd name="f227" fmla="*/ 212 f219 1"/>
                <a:gd name="f228" fmla="*/ 141 f220 1"/>
                <a:gd name="f229" fmla="*/ 148 f219 1"/>
                <a:gd name="f230" fmla="*/ 98 f220 1"/>
                <a:gd name="f231" fmla="*/ 156 f219 1"/>
                <a:gd name="f232" fmla="*/ 77 f220 1"/>
                <a:gd name="f233" fmla="*/ 117 f219 1"/>
                <a:gd name="f234" fmla="*/ 87 f220 1"/>
                <a:gd name="f235" fmla="*/ 74 f219 1"/>
                <a:gd name="f236" fmla="*/ 0 f220 1"/>
                <a:gd name="f237" fmla="*/ 75 f219 1"/>
                <a:gd name="f238" fmla="*/ 71 f220 1"/>
                <a:gd name="f239" fmla="*/ 40 f219 1"/>
                <a:gd name="f240" fmla="*/ 106 f220 1"/>
                <a:gd name="f241" fmla="*/ 0 f219 1"/>
                <a:gd name="f242" fmla="*/ 138 f220 1"/>
                <a:gd name="f243" fmla="*/ 23 f219 1"/>
                <a:gd name="f244" fmla="*/ 217 f220 1"/>
                <a:gd name="f245" fmla="*/ 81 f219 1"/>
                <a:gd name="f246" fmla="*/ 222 f220 1"/>
                <a:gd name="f247" fmla="*/ 106 f219 1"/>
                <a:gd name="f248" fmla="*/ 213 f220 1"/>
                <a:gd name="f249" fmla="*/ 192 f219 1"/>
                <a:gd name="f250" fmla="*/ 273 f220 1"/>
                <a:gd name="f251" fmla="*/ 350 f219 1"/>
                <a:gd name="f252" fmla="*/ 281 f220 1"/>
                <a:gd name="f253" fmla="*/ 369 f219 1"/>
                <a:gd name="f254" fmla="*/ 361 f220 1"/>
                <a:gd name="f255" fmla="*/ 151 f219 1"/>
                <a:gd name="f256" fmla="*/ 350 f220 1"/>
                <a:gd name="f257" fmla="*/ 123 f219 1"/>
                <a:gd name="f258" fmla="*/ 359 f220 1"/>
                <a:gd name="f259" fmla="*/ 70 f219 1"/>
                <a:gd name="f260" fmla="*/ 453 f220 1"/>
                <a:gd name="f261" fmla="*/ 1 f219 1"/>
                <a:gd name="f262" fmla="*/ 493 f220 1"/>
                <a:gd name="f263" fmla="*/ 41 f219 1"/>
                <a:gd name="f264" fmla="*/ 720 f220 1"/>
                <a:gd name="f265" fmla="*/ 290 f219 1"/>
                <a:gd name="f266" fmla="*/ 730 f220 1"/>
                <a:gd name="f267" fmla="*/ 365 f219 1"/>
                <a:gd name="f268" fmla="*/ 730 f219 1"/>
                <a:gd name="f269" fmla="*/ 729 f220 1"/>
                <a:gd name="f270" fmla="*/ 746 f219 1"/>
                <a:gd name="f271" fmla="*/ 713 f220 1"/>
                <a:gd name="f272" fmla="*/ 760 f219 1"/>
                <a:gd name="f273" fmla="*/ 695 f220 1"/>
                <a:gd name="f274" fmla="*/ 745 f219 1"/>
                <a:gd name="f275" fmla="*/ 694 f220 1"/>
                <a:gd name="f276" fmla="*/ 728 f219 1"/>
                <a:gd name="f277" fmla="*/ 380 f219 1"/>
                <a:gd name="f278" fmla="*/ 473 f220 1"/>
                <a:gd name="f279" fmla="*/ 73 f219 1"/>
                <a:gd name="f280" fmla="*/ 498 f220 1"/>
                <a:gd name="f281" fmla="*/ 164 f219 1"/>
                <a:gd name="f282" fmla="*/ 423 f220 1"/>
                <a:gd name="f283" fmla="*/ 447 f220 1"/>
                <a:gd name="f284" fmla="*/ 205 f219 1"/>
                <a:gd name="f285" fmla="*/ 443 f220 1"/>
                <a:gd name="f286" fmla="*/ 229 f219 1"/>
                <a:gd name="f287" fmla="*/ 286 f220 1"/>
                <a:gd name="f288" fmla="*/ 371 f219 1"/>
                <a:gd name="f289" fmla="*/ 275 f220 1"/>
                <a:gd name="f290" fmla="*/ 375 f219 1"/>
                <a:gd name="f291" fmla="*/ 227 f220 1"/>
                <a:gd name="f292" fmla="*/ 316 f219 1"/>
                <a:gd name="f293" fmla="*/ 191 f220 1"/>
                <a:gd name="f294" fmla="*/ 274 f219 1"/>
                <a:gd name="f295" fmla="*/ 154 f220 1"/>
                <a:gd name="f296" fmla="*/ 215 f219 1"/>
                <a:gd name="f297" fmla="*/ 197 f220 1"/>
                <a:gd name="f298" fmla="*/ 250 f219 1"/>
                <a:gd name="f299" fmla="*/ 167 f220 1"/>
                <a:gd name="f300" fmla="*/ 171 f219 1"/>
                <a:gd name="f301" fmla="*/ 129 f220 1"/>
                <a:gd name="f302" fmla="*/ 62 f219 1"/>
                <a:gd name="f303" fmla="*/ 115 f220 1"/>
                <a:gd name="f304" fmla="*/ 111 f219 1"/>
                <a:gd name="f305" fmla="*/ 169 f220 1"/>
                <a:gd name="f306" fmla="*/ 118 f219 1"/>
                <a:gd name="f307" fmla="*/ 181 f220 1"/>
                <a:gd name="f308" fmla="*/ 100 f219 1"/>
                <a:gd name="f309" fmla="*/ 431 f220 1"/>
                <a:gd name="f310" fmla="*/ 379 f220 1"/>
                <a:gd name="f311" fmla="*/ 392 f220 1"/>
                <a:gd name="f312" fmla="*/ 445 f220 1"/>
                <a:gd name="f313" fmla="*/ 365 f220 1"/>
                <a:gd name="f314" fmla="*/ 249 f219 1"/>
                <a:gd name="f315" fmla="*/ 176 f219 1"/>
                <a:gd name="f316" fmla="+- f221 0 f1"/>
                <a:gd name="f317" fmla="*/ f224 1 732"/>
                <a:gd name="f318" fmla="*/ f225 1 760"/>
                <a:gd name="f319" fmla="*/ f226 1 732"/>
                <a:gd name="f320" fmla="*/ f227 1 760"/>
                <a:gd name="f321" fmla="*/ f228 1 732"/>
                <a:gd name="f322" fmla="*/ f229 1 760"/>
                <a:gd name="f323" fmla="*/ f230 1 732"/>
                <a:gd name="f324" fmla="*/ f231 1 760"/>
                <a:gd name="f325" fmla="*/ f232 1 732"/>
                <a:gd name="f326" fmla="*/ f233 1 760"/>
                <a:gd name="f327" fmla="*/ f234 1 732"/>
                <a:gd name="f328" fmla="*/ f235 1 760"/>
                <a:gd name="f329" fmla="*/ f236 1 732"/>
                <a:gd name="f330" fmla="*/ f237 1 760"/>
                <a:gd name="f331" fmla="*/ f238 1 732"/>
                <a:gd name="f332" fmla="*/ f239 1 760"/>
                <a:gd name="f333" fmla="*/ f240 1 732"/>
                <a:gd name="f334" fmla="*/ f241 1 760"/>
                <a:gd name="f335" fmla="*/ f242 1 732"/>
                <a:gd name="f336" fmla="*/ f243 1 760"/>
                <a:gd name="f337" fmla="*/ f244 1 732"/>
                <a:gd name="f338" fmla="*/ f245 1 760"/>
                <a:gd name="f339" fmla="*/ f246 1 732"/>
                <a:gd name="f340" fmla="*/ f247 1 760"/>
                <a:gd name="f341" fmla="*/ f248 1 732"/>
                <a:gd name="f342" fmla="*/ f249 1 760"/>
                <a:gd name="f343" fmla="*/ f250 1 732"/>
                <a:gd name="f344" fmla="*/ f251 1 760"/>
                <a:gd name="f345" fmla="*/ f252 1 732"/>
                <a:gd name="f346" fmla="*/ f253 1 760"/>
                <a:gd name="f347" fmla="*/ f254 1 732"/>
                <a:gd name="f348" fmla="*/ f255 1 760"/>
                <a:gd name="f349" fmla="*/ f256 1 732"/>
                <a:gd name="f350" fmla="*/ f257 1 760"/>
                <a:gd name="f351" fmla="*/ f258 1 732"/>
                <a:gd name="f352" fmla="*/ f259 1 760"/>
                <a:gd name="f353" fmla="*/ f260 1 732"/>
                <a:gd name="f354" fmla="*/ f261 1 760"/>
                <a:gd name="f355" fmla="*/ f262 1 732"/>
                <a:gd name="f356" fmla="*/ f263 1 760"/>
                <a:gd name="f357" fmla="*/ f264 1 732"/>
                <a:gd name="f358" fmla="*/ f265 1 760"/>
                <a:gd name="f359" fmla="*/ f266 1 732"/>
                <a:gd name="f360" fmla="*/ f267 1 760"/>
                <a:gd name="f361" fmla="*/ f268 1 760"/>
                <a:gd name="f362" fmla="*/ f269 1 732"/>
                <a:gd name="f363" fmla="*/ f270 1 760"/>
                <a:gd name="f364" fmla="*/ f271 1 732"/>
                <a:gd name="f365" fmla="*/ f272 1 760"/>
                <a:gd name="f366" fmla="*/ f273 1 732"/>
                <a:gd name="f367" fmla="*/ f274 1 760"/>
                <a:gd name="f368" fmla="*/ f275 1 732"/>
                <a:gd name="f369" fmla="*/ f276 1 760"/>
                <a:gd name="f370" fmla="*/ f277 1 760"/>
                <a:gd name="f371" fmla="*/ f278 1 732"/>
                <a:gd name="f372" fmla="*/ f279 1 760"/>
                <a:gd name="f373" fmla="*/ f280 1 732"/>
                <a:gd name="f374" fmla="*/ f281 1 760"/>
                <a:gd name="f375" fmla="*/ f282 1 732"/>
                <a:gd name="f376" fmla="*/ f283 1 732"/>
                <a:gd name="f377" fmla="*/ f284 1 760"/>
                <a:gd name="f378" fmla="*/ f285 1 732"/>
                <a:gd name="f379" fmla="*/ f286 1 760"/>
                <a:gd name="f380" fmla="*/ f287 1 732"/>
                <a:gd name="f381" fmla="*/ f288 1 760"/>
                <a:gd name="f382" fmla="*/ f289 1 732"/>
                <a:gd name="f383" fmla="*/ f290 1 760"/>
                <a:gd name="f384" fmla="*/ f291 1 732"/>
                <a:gd name="f385" fmla="*/ f292 1 760"/>
                <a:gd name="f386" fmla="*/ f293 1 732"/>
                <a:gd name="f387" fmla="*/ f294 1 760"/>
                <a:gd name="f388" fmla="*/ f295 1 732"/>
                <a:gd name="f389" fmla="*/ f296 1 760"/>
                <a:gd name="f390" fmla="*/ f297 1 732"/>
                <a:gd name="f391" fmla="*/ f298 1 760"/>
                <a:gd name="f392" fmla="*/ f299 1 732"/>
                <a:gd name="f393" fmla="*/ f300 1 760"/>
                <a:gd name="f394" fmla="*/ f301 1 732"/>
                <a:gd name="f395" fmla="*/ f302 1 760"/>
                <a:gd name="f396" fmla="*/ f303 1 732"/>
                <a:gd name="f397" fmla="*/ f304 1 760"/>
                <a:gd name="f398" fmla="*/ f305 1 732"/>
                <a:gd name="f399" fmla="*/ f306 1 760"/>
                <a:gd name="f400" fmla="*/ f307 1 732"/>
                <a:gd name="f401" fmla="*/ f308 1 760"/>
                <a:gd name="f402" fmla="*/ f309 1 732"/>
                <a:gd name="f403" fmla="*/ f310 1 732"/>
                <a:gd name="f404" fmla="*/ f311 1 732"/>
                <a:gd name="f405" fmla="*/ f312 1 732"/>
                <a:gd name="f406" fmla="*/ f313 1 732"/>
                <a:gd name="f407" fmla="*/ f314 1 760"/>
                <a:gd name="f408" fmla="*/ f315 1 760"/>
                <a:gd name="f409" fmla="*/ 0 1 f222"/>
                <a:gd name="f410" fmla="*/ f216 1 f222"/>
                <a:gd name="f411" fmla="*/ 0 1 f223"/>
                <a:gd name="f412" fmla="*/ f217 1 f223"/>
                <a:gd name="f413" fmla="*/ f317 1 f222"/>
                <a:gd name="f414" fmla="*/ f318 1 f223"/>
                <a:gd name="f415" fmla="*/ f319 1 f222"/>
                <a:gd name="f416" fmla="*/ f320 1 f223"/>
                <a:gd name="f417" fmla="*/ f321 1 f222"/>
                <a:gd name="f418" fmla="*/ f322 1 f223"/>
                <a:gd name="f419" fmla="*/ f323 1 f222"/>
                <a:gd name="f420" fmla="*/ f324 1 f223"/>
                <a:gd name="f421" fmla="*/ f325 1 f222"/>
                <a:gd name="f422" fmla="*/ f326 1 f223"/>
                <a:gd name="f423" fmla="*/ f327 1 f222"/>
                <a:gd name="f424" fmla="*/ f328 1 f223"/>
                <a:gd name="f425" fmla="*/ f329 1 f222"/>
                <a:gd name="f426" fmla="*/ f330 1 f223"/>
                <a:gd name="f427" fmla="*/ f331 1 f222"/>
                <a:gd name="f428" fmla="*/ f332 1 f223"/>
                <a:gd name="f429" fmla="*/ f333 1 f222"/>
                <a:gd name="f430" fmla="*/ f334 1 f223"/>
                <a:gd name="f431" fmla="*/ f335 1 f222"/>
                <a:gd name="f432" fmla="*/ f336 1 f223"/>
                <a:gd name="f433" fmla="*/ f337 1 f222"/>
                <a:gd name="f434" fmla="*/ f338 1 f223"/>
                <a:gd name="f435" fmla="*/ f339 1 f222"/>
                <a:gd name="f436" fmla="*/ f340 1 f223"/>
                <a:gd name="f437" fmla="*/ f341 1 f222"/>
                <a:gd name="f438" fmla="*/ f342 1 f223"/>
                <a:gd name="f439" fmla="*/ f343 1 f222"/>
                <a:gd name="f440" fmla="*/ f344 1 f223"/>
                <a:gd name="f441" fmla="*/ f345 1 f222"/>
                <a:gd name="f442" fmla="*/ f346 1 f223"/>
                <a:gd name="f443" fmla="*/ f347 1 f222"/>
                <a:gd name="f444" fmla="*/ f348 1 f223"/>
                <a:gd name="f445" fmla="*/ f349 1 f222"/>
                <a:gd name="f446" fmla="*/ f350 1 f223"/>
                <a:gd name="f447" fmla="*/ f351 1 f222"/>
                <a:gd name="f448" fmla="*/ f352 1 f223"/>
                <a:gd name="f449" fmla="*/ f353 1 f222"/>
                <a:gd name="f450" fmla="*/ f354 1 f223"/>
                <a:gd name="f451" fmla="*/ f355 1 f222"/>
                <a:gd name="f452" fmla="*/ f356 1 f223"/>
                <a:gd name="f453" fmla="*/ f357 1 f222"/>
                <a:gd name="f454" fmla="*/ f358 1 f223"/>
                <a:gd name="f455" fmla="*/ f359 1 f222"/>
                <a:gd name="f456" fmla="*/ f360 1 f223"/>
                <a:gd name="f457" fmla="*/ f361 1 f223"/>
                <a:gd name="f458" fmla="*/ f362 1 f222"/>
                <a:gd name="f459" fmla="*/ f363 1 f223"/>
                <a:gd name="f460" fmla="*/ f364 1 f222"/>
                <a:gd name="f461" fmla="*/ f365 1 f223"/>
                <a:gd name="f462" fmla="*/ f366 1 f222"/>
                <a:gd name="f463" fmla="*/ f367 1 f223"/>
                <a:gd name="f464" fmla="*/ f368 1 f222"/>
                <a:gd name="f465" fmla="*/ f369 1 f223"/>
                <a:gd name="f466" fmla="*/ f370 1 f223"/>
                <a:gd name="f467" fmla="*/ f371 1 f222"/>
                <a:gd name="f468" fmla="*/ f372 1 f223"/>
                <a:gd name="f469" fmla="*/ f373 1 f222"/>
                <a:gd name="f470" fmla="*/ f374 1 f223"/>
                <a:gd name="f471" fmla="*/ f375 1 f222"/>
                <a:gd name="f472" fmla="*/ f376 1 f222"/>
                <a:gd name="f473" fmla="*/ f377 1 f223"/>
                <a:gd name="f474" fmla="*/ f378 1 f222"/>
                <a:gd name="f475" fmla="*/ f379 1 f223"/>
                <a:gd name="f476" fmla="*/ f380 1 f222"/>
                <a:gd name="f477" fmla="*/ f381 1 f223"/>
                <a:gd name="f478" fmla="*/ f382 1 f222"/>
                <a:gd name="f479" fmla="*/ f383 1 f223"/>
                <a:gd name="f480" fmla="*/ f384 1 f222"/>
                <a:gd name="f481" fmla="*/ f385 1 f223"/>
                <a:gd name="f482" fmla="*/ f386 1 f222"/>
                <a:gd name="f483" fmla="*/ f387 1 f223"/>
                <a:gd name="f484" fmla="*/ f388 1 f222"/>
                <a:gd name="f485" fmla="*/ f389 1 f223"/>
                <a:gd name="f486" fmla="*/ f390 1 f222"/>
                <a:gd name="f487" fmla="*/ f391 1 f223"/>
                <a:gd name="f488" fmla="*/ f392 1 f222"/>
                <a:gd name="f489" fmla="*/ f393 1 f223"/>
                <a:gd name="f490" fmla="*/ f394 1 f222"/>
                <a:gd name="f491" fmla="*/ f395 1 f223"/>
                <a:gd name="f492" fmla="*/ f396 1 f222"/>
                <a:gd name="f493" fmla="*/ f397 1 f223"/>
                <a:gd name="f494" fmla="*/ f398 1 f222"/>
                <a:gd name="f495" fmla="*/ f399 1 f223"/>
                <a:gd name="f496" fmla="*/ f400 1 f222"/>
                <a:gd name="f497" fmla="*/ f401 1 f223"/>
                <a:gd name="f498" fmla="*/ f402 1 f222"/>
                <a:gd name="f499" fmla="*/ f403 1 f222"/>
                <a:gd name="f500" fmla="*/ f404 1 f222"/>
                <a:gd name="f501" fmla="*/ f405 1 f222"/>
                <a:gd name="f502" fmla="*/ f406 1 f222"/>
                <a:gd name="f503" fmla="*/ f407 1 f223"/>
                <a:gd name="f504" fmla="*/ f408 1 f223"/>
                <a:gd name="f505" fmla="*/ f409 f213 1"/>
                <a:gd name="f506" fmla="*/ f410 f213 1"/>
                <a:gd name="f507" fmla="*/ f412 f214 1"/>
                <a:gd name="f508" fmla="*/ f411 f214 1"/>
                <a:gd name="f509" fmla="*/ f413 f213 1"/>
                <a:gd name="f510" fmla="*/ f414 f214 1"/>
                <a:gd name="f511" fmla="*/ f415 f213 1"/>
                <a:gd name="f512" fmla="*/ f416 f214 1"/>
                <a:gd name="f513" fmla="*/ f417 f213 1"/>
                <a:gd name="f514" fmla="*/ f418 f214 1"/>
                <a:gd name="f515" fmla="*/ f419 f213 1"/>
                <a:gd name="f516" fmla="*/ f420 f214 1"/>
                <a:gd name="f517" fmla="*/ f421 f213 1"/>
                <a:gd name="f518" fmla="*/ f422 f214 1"/>
                <a:gd name="f519" fmla="*/ f423 f213 1"/>
                <a:gd name="f520" fmla="*/ f424 f214 1"/>
                <a:gd name="f521" fmla="*/ f425 f213 1"/>
                <a:gd name="f522" fmla="*/ f426 f214 1"/>
                <a:gd name="f523" fmla="*/ f427 f213 1"/>
                <a:gd name="f524" fmla="*/ f428 f214 1"/>
                <a:gd name="f525" fmla="*/ f429 f213 1"/>
                <a:gd name="f526" fmla="*/ f430 f214 1"/>
                <a:gd name="f527" fmla="*/ f431 f213 1"/>
                <a:gd name="f528" fmla="*/ f432 f214 1"/>
                <a:gd name="f529" fmla="*/ f433 f213 1"/>
                <a:gd name="f530" fmla="*/ f434 f214 1"/>
                <a:gd name="f531" fmla="*/ f435 f213 1"/>
                <a:gd name="f532" fmla="*/ f436 f214 1"/>
                <a:gd name="f533" fmla="*/ f437 f213 1"/>
                <a:gd name="f534" fmla="*/ f438 f214 1"/>
                <a:gd name="f535" fmla="*/ f439 f213 1"/>
                <a:gd name="f536" fmla="*/ f440 f214 1"/>
                <a:gd name="f537" fmla="*/ f441 f213 1"/>
                <a:gd name="f538" fmla="*/ f442 f214 1"/>
                <a:gd name="f539" fmla="*/ f443 f213 1"/>
                <a:gd name="f540" fmla="*/ f444 f214 1"/>
                <a:gd name="f541" fmla="*/ f445 f213 1"/>
                <a:gd name="f542" fmla="*/ f446 f214 1"/>
                <a:gd name="f543" fmla="*/ f447 f213 1"/>
                <a:gd name="f544" fmla="*/ f448 f214 1"/>
                <a:gd name="f545" fmla="*/ f449 f213 1"/>
                <a:gd name="f546" fmla="*/ f450 f214 1"/>
                <a:gd name="f547" fmla="*/ f451 f213 1"/>
                <a:gd name="f548" fmla="*/ f452 f214 1"/>
                <a:gd name="f549" fmla="*/ f453 f213 1"/>
                <a:gd name="f550" fmla="*/ f454 f214 1"/>
                <a:gd name="f551" fmla="*/ f455 f213 1"/>
                <a:gd name="f552" fmla="*/ f456 f214 1"/>
                <a:gd name="f553" fmla="*/ f457 f214 1"/>
                <a:gd name="f554" fmla="*/ f458 f213 1"/>
                <a:gd name="f555" fmla="*/ f459 f214 1"/>
                <a:gd name="f556" fmla="*/ f460 f213 1"/>
                <a:gd name="f557" fmla="*/ f461 f214 1"/>
                <a:gd name="f558" fmla="*/ f462 f213 1"/>
                <a:gd name="f559" fmla="*/ f463 f214 1"/>
                <a:gd name="f560" fmla="*/ f464 f213 1"/>
                <a:gd name="f561" fmla="*/ f465 f214 1"/>
                <a:gd name="f562" fmla="*/ f466 f214 1"/>
                <a:gd name="f563" fmla="*/ f467 f213 1"/>
                <a:gd name="f564" fmla="*/ f468 f214 1"/>
                <a:gd name="f565" fmla="*/ f469 f213 1"/>
                <a:gd name="f566" fmla="*/ f470 f214 1"/>
                <a:gd name="f567" fmla="*/ f471 f213 1"/>
                <a:gd name="f568" fmla="*/ f472 f213 1"/>
                <a:gd name="f569" fmla="*/ f473 f214 1"/>
                <a:gd name="f570" fmla="*/ f474 f213 1"/>
                <a:gd name="f571" fmla="*/ f475 f214 1"/>
                <a:gd name="f572" fmla="*/ f476 f213 1"/>
                <a:gd name="f573" fmla="*/ f477 f214 1"/>
                <a:gd name="f574" fmla="*/ f478 f213 1"/>
                <a:gd name="f575" fmla="*/ f479 f214 1"/>
                <a:gd name="f576" fmla="*/ f480 f213 1"/>
                <a:gd name="f577" fmla="*/ f481 f214 1"/>
                <a:gd name="f578" fmla="*/ f482 f213 1"/>
                <a:gd name="f579" fmla="*/ f483 f214 1"/>
                <a:gd name="f580" fmla="*/ f484 f213 1"/>
                <a:gd name="f581" fmla="*/ f485 f214 1"/>
                <a:gd name="f582" fmla="*/ f486 f213 1"/>
                <a:gd name="f583" fmla="*/ f487 f214 1"/>
                <a:gd name="f584" fmla="*/ f488 f213 1"/>
                <a:gd name="f585" fmla="*/ f489 f214 1"/>
                <a:gd name="f586" fmla="*/ f490 f213 1"/>
                <a:gd name="f587" fmla="*/ f491 f214 1"/>
                <a:gd name="f588" fmla="*/ f492 f213 1"/>
                <a:gd name="f589" fmla="*/ f493 f214 1"/>
                <a:gd name="f590" fmla="*/ f494 f213 1"/>
                <a:gd name="f591" fmla="*/ f495 f214 1"/>
                <a:gd name="f592" fmla="*/ f496 f213 1"/>
                <a:gd name="f593" fmla="*/ f497 f214 1"/>
                <a:gd name="f594" fmla="*/ f498 f213 1"/>
                <a:gd name="f595" fmla="*/ f499 f213 1"/>
                <a:gd name="f596" fmla="*/ f500 f213 1"/>
                <a:gd name="f597" fmla="*/ f501 f213 1"/>
                <a:gd name="f598" fmla="*/ f502 f213 1"/>
                <a:gd name="f599" fmla="*/ f503 f214 1"/>
                <a:gd name="f600" fmla="*/ f504 f214 1"/>
              </a:gdLst>
              <a:ahLst/>
              <a:cxnLst>
                <a:cxn ang="3cd4">
                  <a:pos x="hc" y="t"/>
                </a:cxn>
                <a:cxn ang="0">
                  <a:pos x="r" y="vc"/>
                </a:cxn>
                <a:cxn ang="cd4">
                  <a:pos x="hc" y="b"/>
                </a:cxn>
                <a:cxn ang="cd2">
                  <a:pos x="l" y="vc"/>
                </a:cxn>
                <a:cxn ang="f316">
                  <a:pos x="f509" y="f510"/>
                </a:cxn>
                <a:cxn ang="f316">
                  <a:pos x="f511" y="f512"/>
                </a:cxn>
                <a:cxn ang="f316">
                  <a:pos x="f513" y="f514"/>
                </a:cxn>
                <a:cxn ang="f316">
                  <a:pos x="f515" y="f516"/>
                </a:cxn>
                <a:cxn ang="f316">
                  <a:pos x="f517" y="f518"/>
                </a:cxn>
                <a:cxn ang="f316">
                  <a:pos x="f519" y="f520"/>
                </a:cxn>
                <a:cxn ang="f316">
                  <a:pos x="f521" y="f522"/>
                </a:cxn>
                <a:cxn ang="f316">
                  <a:pos x="f523" y="f524"/>
                </a:cxn>
                <a:cxn ang="f316">
                  <a:pos x="f525" y="f526"/>
                </a:cxn>
                <a:cxn ang="f316">
                  <a:pos x="f527" y="f528"/>
                </a:cxn>
                <a:cxn ang="f316">
                  <a:pos x="f529" y="f530"/>
                </a:cxn>
                <a:cxn ang="f316">
                  <a:pos x="f531" y="f532"/>
                </a:cxn>
                <a:cxn ang="f316">
                  <a:pos x="f533" y="f534"/>
                </a:cxn>
                <a:cxn ang="f316">
                  <a:pos x="f535" y="f536"/>
                </a:cxn>
                <a:cxn ang="f316">
                  <a:pos x="f537" y="f538"/>
                </a:cxn>
                <a:cxn ang="f316">
                  <a:pos x="f539" y="f540"/>
                </a:cxn>
                <a:cxn ang="f316">
                  <a:pos x="f541" y="f542"/>
                </a:cxn>
                <a:cxn ang="f316">
                  <a:pos x="f543" y="f544"/>
                </a:cxn>
                <a:cxn ang="f316">
                  <a:pos x="f545" y="f546"/>
                </a:cxn>
                <a:cxn ang="f316">
                  <a:pos x="f547" y="f548"/>
                </a:cxn>
                <a:cxn ang="f316">
                  <a:pos x="f549" y="f550"/>
                </a:cxn>
                <a:cxn ang="f316">
                  <a:pos x="f551" y="f552"/>
                </a:cxn>
                <a:cxn ang="f316">
                  <a:pos x="f551" y="f553"/>
                </a:cxn>
                <a:cxn ang="f316">
                  <a:pos x="f554" y="f555"/>
                </a:cxn>
                <a:cxn ang="f316">
                  <a:pos x="f556" y="f557"/>
                </a:cxn>
                <a:cxn ang="f316">
                  <a:pos x="f558" y="f559"/>
                </a:cxn>
                <a:cxn ang="f316">
                  <a:pos x="f560" y="f561"/>
                </a:cxn>
                <a:cxn ang="f316">
                  <a:pos x="f558" y="f562"/>
                </a:cxn>
                <a:cxn ang="f316">
                  <a:pos x="f563" y="f564"/>
                </a:cxn>
                <a:cxn ang="f316">
                  <a:pos x="f565" y="f566"/>
                </a:cxn>
                <a:cxn ang="f316">
                  <a:pos x="f567" y="f514"/>
                </a:cxn>
                <a:cxn ang="f316">
                  <a:pos x="f568" y="f569"/>
                </a:cxn>
                <a:cxn ang="f316">
                  <a:pos x="f570" y="f571"/>
                </a:cxn>
                <a:cxn ang="f316">
                  <a:pos x="f572" y="f573"/>
                </a:cxn>
                <a:cxn ang="f316">
                  <a:pos x="f574" y="f575"/>
                </a:cxn>
                <a:cxn ang="f316">
                  <a:pos x="f576" y="f577"/>
                </a:cxn>
                <a:cxn ang="f316">
                  <a:pos x="f578" y="f579"/>
                </a:cxn>
                <a:cxn ang="f316">
                  <a:pos x="f580" y="f581"/>
                </a:cxn>
                <a:cxn ang="f316">
                  <a:pos x="f582" y="f583"/>
                </a:cxn>
                <a:cxn ang="f316">
                  <a:pos x="f584" y="f585"/>
                </a:cxn>
                <a:cxn ang="f316">
                  <a:pos x="f509" y="f510"/>
                </a:cxn>
                <a:cxn ang="f316">
                  <a:pos x="f586" y="f587"/>
                </a:cxn>
                <a:cxn ang="f316">
                  <a:pos x="f588" y="f589"/>
                </a:cxn>
                <a:cxn ang="f316">
                  <a:pos x="f590" y="f591"/>
                </a:cxn>
                <a:cxn ang="f316">
                  <a:pos x="f592" y="f593"/>
                </a:cxn>
                <a:cxn ang="f316">
                  <a:pos x="f586" y="f587"/>
                </a:cxn>
                <a:cxn ang="f316">
                  <a:pos x="f594" y="f587"/>
                </a:cxn>
                <a:cxn ang="f316">
                  <a:pos x="f595" y="f593"/>
                </a:cxn>
                <a:cxn ang="f316">
                  <a:pos x="f596" y="f591"/>
                </a:cxn>
                <a:cxn ang="f316">
                  <a:pos x="f597" y="f589"/>
                </a:cxn>
                <a:cxn ang="f316">
                  <a:pos x="f594" y="f587"/>
                </a:cxn>
                <a:cxn ang="f316">
                  <a:pos x="f598" y="f599"/>
                </a:cxn>
                <a:cxn ang="f316">
                  <a:pos x="f596" y="f600"/>
                </a:cxn>
                <a:cxn ang="f316">
                  <a:pos x="f598" y="f599"/>
                </a:cxn>
              </a:cxnLst>
              <a:rect l="f505" t="f508" r="f506" b="f507"/>
              <a:pathLst>
                <a:path w="732" h="760">
                  <a:moveTo>
                    <a:pt x="f8" y="f9"/>
                  </a:moveTo>
                  <a:cubicBezTo>
                    <a:pt x="f10" y="f9"/>
                    <a:pt x="f11" y="f9"/>
                    <a:pt x="f11" y="f12"/>
                  </a:cubicBezTo>
                  <a:cubicBezTo>
                    <a:pt x="f13" y="f14"/>
                    <a:pt x="f15" y="f16"/>
                    <a:pt x="f17" y="f18"/>
                  </a:cubicBezTo>
                  <a:cubicBezTo>
                    <a:pt x="f19" y="f8"/>
                    <a:pt x="f20" y="f21"/>
                    <a:pt x="f22" y="f23"/>
                  </a:cubicBezTo>
                  <a:cubicBezTo>
                    <a:pt x="f24" y="f25"/>
                    <a:pt x="f26" y="f27"/>
                    <a:pt x="f28" y="f29"/>
                  </a:cubicBezTo>
                  <a:cubicBezTo>
                    <a:pt x="f30" y="f31"/>
                    <a:pt x="f32" y="f33"/>
                    <a:pt x="f34" y="f35"/>
                  </a:cubicBezTo>
                  <a:cubicBezTo>
                    <a:pt x="f36" y="f37"/>
                    <a:pt x="f36" y="f37"/>
                    <a:pt x="f5" y="f30"/>
                  </a:cubicBezTo>
                  <a:cubicBezTo>
                    <a:pt x="f38" y="f39"/>
                    <a:pt x="f40" y="f41"/>
                    <a:pt x="f42" y="f43"/>
                  </a:cubicBezTo>
                  <a:cubicBezTo>
                    <a:pt x="f34" y="f44"/>
                    <a:pt x="f45" y="f44"/>
                    <a:pt x="f46" y="f5"/>
                  </a:cubicBezTo>
                  <a:cubicBezTo>
                    <a:pt x="f47" y="f48"/>
                    <a:pt x="f13" y="f49"/>
                    <a:pt x="f50" y="f51"/>
                  </a:cubicBezTo>
                  <a:cubicBezTo>
                    <a:pt x="f52" y="f53"/>
                    <a:pt x="f54" y="f39"/>
                    <a:pt x="f55" y="f56"/>
                  </a:cubicBezTo>
                  <a:cubicBezTo>
                    <a:pt x="f57" y="f37"/>
                    <a:pt x="f58" y="f59"/>
                    <a:pt x="f60" y="f46"/>
                  </a:cubicBezTo>
                  <a:cubicBezTo>
                    <a:pt x="f61" y="f62"/>
                    <a:pt x="f63" y="f64"/>
                    <a:pt x="f9" y="f65"/>
                  </a:cubicBezTo>
                  <a:cubicBezTo>
                    <a:pt x="f66" y="f67"/>
                    <a:pt x="f68" y="f69"/>
                    <a:pt x="f70" y="f71"/>
                  </a:cubicBezTo>
                  <a:cubicBezTo>
                    <a:pt x="f72" y="f73"/>
                    <a:pt x="f74" y="f75"/>
                    <a:pt x="f76" y="f77"/>
                  </a:cubicBezTo>
                  <a:cubicBezTo>
                    <a:pt x="f78" y="f79"/>
                    <a:pt x="f80" y="f81"/>
                    <a:pt x="f75" y="f8"/>
                  </a:cubicBezTo>
                  <a:cubicBezTo>
                    <a:pt x="f82" y="f83"/>
                    <a:pt x="f73" y="f62"/>
                    <a:pt x="f71" y="f19"/>
                  </a:cubicBezTo>
                  <a:cubicBezTo>
                    <a:pt x="f84" y="f34"/>
                    <a:pt x="f84" y="f85"/>
                    <a:pt x="f86" y="f87"/>
                  </a:cubicBezTo>
                  <a:cubicBezTo>
                    <a:pt x="f88" y="f40"/>
                    <a:pt x="f89" y="f38"/>
                    <a:pt x="f90" y="f91"/>
                  </a:cubicBezTo>
                  <a:cubicBezTo>
                    <a:pt x="f90" y="f44"/>
                    <a:pt x="f92" y="f93"/>
                    <a:pt x="f94" y="f95"/>
                  </a:cubicBezTo>
                  <a:cubicBezTo>
                    <a:pt x="f96" y="f24"/>
                    <a:pt x="f97" y="f98"/>
                    <a:pt x="f99" y="f100"/>
                  </a:cubicBezTo>
                  <a:cubicBezTo>
                    <a:pt x="f101" y="f102"/>
                    <a:pt x="f103" y="f104"/>
                    <a:pt x="f103" y="f105"/>
                  </a:cubicBezTo>
                  <a:cubicBezTo>
                    <a:pt x="f106" y="f107"/>
                    <a:pt x="f103" y="f108"/>
                    <a:pt x="f103" y="f103"/>
                  </a:cubicBezTo>
                  <a:cubicBezTo>
                    <a:pt x="f103" y="f109"/>
                    <a:pt x="f6" y="f110"/>
                    <a:pt x="f111" y="f112"/>
                  </a:cubicBezTo>
                  <a:cubicBezTo>
                    <a:pt x="f113" y="f114"/>
                    <a:pt x="f115" y="f7"/>
                    <a:pt x="f116" y="f7"/>
                  </a:cubicBezTo>
                  <a:cubicBezTo>
                    <a:pt x="f117" y="f118"/>
                    <a:pt x="f119" y="f114"/>
                    <a:pt x="f120" y="f121"/>
                  </a:cubicBezTo>
                  <a:cubicBezTo>
                    <a:pt x="f122" y="f123"/>
                    <a:pt x="f124" y="f125"/>
                    <a:pt x="f124" y="f126"/>
                  </a:cubicBezTo>
                  <a:cubicBezTo>
                    <a:pt x="f124" y="f127"/>
                    <a:pt x="f122" y="f128"/>
                    <a:pt x="f120" y="f129"/>
                  </a:cubicBezTo>
                  <a:cubicBezTo>
                    <a:pt x="f130" y="f131"/>
                    <a:pt x="f132" y="f29"/>
                    <a:pt x="f133" y="f134"/>
                  </a:cubicBezTo>
                  <a:cubicBezTo>
                    <a:pt x="f135" y="f31"/>
                    <a:pt x="f136" y="f137"/>
                    <a:pt x="f138" y="f52"/>
                  </a:cubicBezTo>
                  <a:cubicBezTo>
                    <a:pt x="f139" y="f140"/>
                    <a:pt x="f141" y="f21"/>
                    <a:pt x="f142" y="f18"/>
                  </a:cubicBezTo>
                  <a:cubicBezTo>
                    <a:pt x="f143" y="f144"/>
                    <a:pt x="f145" y="f146"/>
                    <a:pt x="f147" y="f148"/>
                  </a:cubicBezTo>
                  <a:cubicBezTo>
                    <a:pt x="f149" y="f12"/>
                    <a:pt x="f150" y="f151"/>
                    <a:pt x="f152" y="f153"/>
                  </a:cubicBezTo>
                  <a:cubicBezTo>
                    <a:pt x="f154" y="f74"/>
                    <a:pt x="f155" y="f156"/>
                    <a:pt x="f157" y="f158"/>
                  </a:cubicBezTo>
                  <a:cubicBezTo>
                    <a:pt x="f159" y="f160"/>
                    <a:pt x="f161" y="f160"/>
                    <a:pt x="f72" y="f162"/>
                  </a:cubicBezTo>
                  <a:cubicBezTo>
                    <a:pt x="f163" y="f73"/>
                    <a:pt x="f67" y="f80"/>
                    <a:pt x="f57" y="f164"/>
                  </a:cubicBezTo>
                  <a:cubicBezTo>
                    <a:pt x="f165" y="f166"/>
                    <a:pt x="f167" y="f168"/>
                    <a:pt x="f169" y="f170"/>
                  </a:cubicBezTo>
                  <a:cubicBezTo>
                    <a:pt x="f144" y="f171"/>
                    <a:pt x="f172" y="f173"/>
                    <a:pt x="f21" y="f165"/>
                  </a:cubicBezTo>
                  <a:cubicBezTo>
                    <a:pt x="f174" y="f175"/>
                    <a:pt x="f2" y="f66"/>
                    <a:pt x="f176" y="f177"/>
                  </a:cubicBezTo>
                  <a:cubicBezTo>
                    <a:pt x="f146" y="f81"/>
                    <a:pt x="f178" y="f63"/>
                    <a:pt x="f174" y="f179"/>
                  </a:cubicBezTo>
                  <a:cubicBezTo>
                    <a:pt x="f180" y="f181"/>
                    <a:pt x="f23" y="f182"/>
                    <a:pt x="f8" y="f9"/>
                  </a:cubicBezTo>
                  <a:close/>
                  <a:moveTo>
                    <a:pt x="f13" y="f39"/>
                  </a:moveTo>
                  <a:cubicBezTo>
                    <a:pt x="f183" y="f56"/>
                    <a:pt x="f184" y="f59"/>
                    <a:pt x="f185" y="f20"/>
                  </a:cubicBezTo>
                  <a:cubicBezTo>
                    <a:pt x="f186" y="f187"/>
                    <a:pt x="f8" y="f188"/>
                    <a:pt x="f144" y="f189"/>
                  </a:cubicBezTo>
                  <a:cubicBezTo>
                    <a:pt x="f190" y="f15"/>
                    <a:pt x="f16" y="f191"/>
                    <a:pt x="f192" y="f193"/>
                  </a:cubicBezTo>
                  <a:cubicBezTo>
                    <a:pt x="f52" y="f34"/>
                    <a:pt x="f18" y="f194"/>
                    <a:pt x="f13" y="f39"/>
                  </a:cubicBezTo>
                  <a:close/>
                  <a:moveTo>
                    <a:pt x="f195" y="f39"/>
                  </a:moveTo>
                  <a:cubicBezTo>
                    <a:pt x="f196" y="f194"/>
                    <a:pt x="f197" y="f37"/>
                    <a:pt x="f198" y="f193"/>
                  </a:cubicBezTo>
                  <a:cubicBezTo>
                    <a:pt x="f199" y="f200"/>
                    <a:pt x="f201" y="f185"/>
                    <a:pt x="f202" y="f189"/>
                  </a:cubicBezTo>
                  <a:cubicBezTo>
                    <a:pt x="f196" y="f185"/>
                    <a:pt x="f203" y="f187"/>
                    <a:pt x="f204" y="f20"/>
                  </a:cubicBezTo>
                  <a:cubicBezTo>
                    <a:pt x="f145" y="f59"/>
                    <a:pt x="f205" y="f56"/>
                    <a:pt x="f195" y="f39"/>
                  </a:cubicBezTo>
                  <a:close/>
                  <a:moveTo>
                    <a:pt x="f105" y="f206"/>
                  </a:moveTo>
                  <a:cubicBezTo>
                    <a:pt x="f207" y="f9"/>
                    <a:pt x="f208" y="f167"/>
                    <a:pt x="f202" y="f209"/>
                  </a:cubicBezTo>
                  <a:cubicBezTo>
                    <a:pt x="f210" y="f63"/>
                    <a:pt x="f162" y="f211"/>
                    <a:pt x="f105" y="f20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6" name="Freeform 10">
              <a:extLst>
                <a:ext uri="{FF2B5EF4-FFF2-40B4-BE49-F238E27FC236}">
                  <a16:creationId xmlns:a16="http://schemas.microsoft.com/office/drawing/2014/main" id="{7E5A682D-2341-9CEC-08D9-B2763EB49864}"/>
                </a:ext>
              </a:extLst>
            </p:cNvPr>
            <p:cNvSpPr/>
            <p:nvPr/>
          </p:nvSpPr>
          <p:spPr>
            <a:xfrm>
              <a:off x="2625727" y="3425827"/>
              <a:ext cx="777870" cy="777870"/>
            </a:xfrm>
            <a:custGeom>
              <a:avLst/>
              <a:gdLst>
                <a:gd name="f0" fmla="val 10800000"/>
                <a:gd name="f1" fmla="val 5400000"/>
                <a:gd name="f2" fmla="val 180"/>
                <a:gd name="f3" fmla="val w"/>
                <a:gd name="f4" fmla="val h"/>
                <a:gd name="f5" fmla="val 0"/>
                <a:gd name="f6" fmla="val 435"/>
                <a:gd name="f7" fmla="val 434"/>
                <a:gd name="f8" fmla="val 219"/>
                <a:gd name="f9" fmla="val 335"/>
                <a:gd name="f10" fmla="val 338"/>
                <a:gd name="f11" fmla="val 433"/>
                <a:gd name="f12" fmla="val 221"/>
                <a:gd name="f13" fmla="val 100"/>
                <a:gd name="f14" fmla="val 2"/>
                <a:gd name="f15" fmla="val 340"/>
                <a:gd name="f16" fmla="val 1"/>
                <a:gd name="f17" fmla="val 220"/>
                <a:gd name="f18" fmla="val 102"/>
                <a:gd name="f19" fmla="val 96"/>
                <a:gd name="f20" fmla="val 3"/>
                <a:gd name="f21" fmla="val 213"/>
                <a:gd name="f22" fmla="val 336"/>
                <a:gd name="f23" fmla="val 432"/>
                <a:gd name="f24" fmla="val 95"/>
                <a:gd name="f25" fmla="val 38"/>
                <a:gd name="f26" fmla="val 217"/>
                <a:gd name="f27" fmla="val 37"/>
                <a:gd name="f28" fmla="val 313"/>
                <a:gd name="f29" fmla="val 116"/>
                <a:gd name="f30" fmla="val 396"/>
                <a:gd name="f31" fmla="val 211"/>
                <a:gd name="f32" fmla="val 398"/>
                <a:gd name="f33" fmla="val 400"/>
                <a:gd name="f34" fmla="val 395"/>
                <a:gd name="f35" fmla="val 321"/>
                <a:gd name="f36" fmla="val 397"/>
                <a:gd name="f37" fmla="val 122"/>
                <a:gd name="f38" fmla="val 319"/>
                <a:gd name="f39" fmla="val 40"/>
                <a:gd name="f40" fmla="val 120"/>
                <a:gd name="f41" fmla="val 36"/>
                <a:gd name="f42" fmla="val 39"/>
                <a:gd name="f43" fmla="val 115"/>
                <a:gd name="f44" fmla="+- 0 0 -90"/>
                <a:gd name="f45" fmla="*/ f3 1 435"/>
                <a:gd name="f46" fmla="*/ f4 1 435"/>
                <a:gd name="f47" fmla="val f5"/>
                <a:gd name="f48" fmla="val f6"/>
                <a:gd name="f49" fmla="*/ f44 f0 1"/>
                <a:gd name="f50" fmla="+- f48 0 f47"/>
                <a:gd name="f51" fmla="*/ f49 1 f2"/>
                <a:gd name="f52" fmla="*/ f50 1 435"/>
                <a:gd name="f53" fmla="*/ 434 f50 1"/>
                <a:gd name="f54" fmla="*/ 219 f50 1"/>
                <a:gd name="f55" fmla="*/ 221 f50 1"/>
                <a:gd name="f56" fmla="*/ 1 f50 1"/>
                <a:gd name="f57" fmla="*/ 220 f50 1"/>
                <a:gd name="f58" fmla="*/ 213 f50 1"/>
                <a:gd name="f59" fmla="*/ 2 f50 1"/>
                <a:gd name="f60" fmla="*/ 38 f50 1"/>
                <a:gd name="f61" fmla="*/ 217 f50 1"/>
                <a:gd name="f62" fmla="*/ 211 f50 1"/>
                <a:gd name="f63" fmla="*/ 398 f50 1"/>
                <a:gd name="f64" fmla="*/ 397 f50 1"/>
                <a:gd name="f65" fmla="+- f51 0 f1"/>
                <a:gd name="f66" fmla="*/ f53 1 435"/>
                <a:gd name="f67" fmla="*/ f54 1 435"/>
                <a:gd name="f68" fmla="*/ f55 1 435"/>
                <a:gd name="f69" fmla="*/ f56 1 435"/>
                <a:gd name="f70" fmla="*/ f57 1 435"/>
                <a:gd name="f71" fmla="*/ f58 1 435"/>
                <a:gd name="f72" fmla="*/ f59 1 435"/>
                <a:gd name="f73" fmla="*/ f60 1 435"/>
                <a:gd name="f74" fmla="*/ f61 1 435"/>
                <a:gd name="f75" fmla="*/ f62 1 435"/>
                <a:gd name="f76" fmla="*/ f63 1 435"/>
                <a:gd name="f77" fmla="*/ f64 1 435"/>
                <a:gd name="f78" fmla="*/ 0 1 f52"/>
                <a:gd name="f79" fmla="*/ f48 1 f52"/>
                <a:gd name="f80" fmla="*/ f66 1 f52"/>
                <a:gd name="f81" fmla="*/ f67 1 f52"/>
                <a:gd name="f82" fmla="*/ f68 1 f52"/>
                <a:gd name="f83" fmla="*/ f69 1 f52"/>
                <a:gd name="f84" fmla="*/ f70 1 f52"/>
                <a:gd name="f85" fmla="*/ f71 1 f52"/>
                <a:gd name="f86" fmla="*/ f72 1 f52"/>
                <a:gd name="f87" fmla="*/ f73 1 f52"/>
                <a:gd name="f88" fmla="*/ f74 1 f52"/>
                <a:gd name="f89" fmla="*/ f75 1 f52"/>
                <a:gd name="f90" fmla="*/ f76 1 f52"/>
                <a:gd name="f91" fmla="*/ f77 1 f52"/>
                <a:gd name="f92" fmla="*/ f78 f45 1"/>
                <a:gd name="f93" fmla="*/ f79 f45 1"/>
                <a:gd name="f94" fmla="*/ f79 f46 1"/>
                <a:gd name="f95" fmla="*/ f78 f46 1"/>
                <a:gd name="f96" fmla="*/ f80 f45 1"/>
                <a:gd name="f97" fmla="*/ f81 f46 1"/>
                <a:gd name="f98" fmla="*/ f82 f45 1"/>
                <a:gd name="f99" fmla="*/ f80 f46 1"/>
                <a:gd name="f100" fmla="*/ f83 f45 1"/>
                <a:gd name="f101" fmla="*/ f84 f46 1"/>
                <a:gd name="f102" fmla="*/ f85 f45 1"/>
                <a:gd name="f103" fmla="*/ f86 f46 1"/>
                <a:gd name="f104" fmla="*/ f87 f45 1"/>
                <a:gd name="f105" fmla="*/ f88 f46 1"/>
                <a:gd name="f106" fmla="*/ f89 f45 1"/>
                <a:gd name="f107" fmla="*/ f90 f46 1"/>
                <a:gd name="f108" fmla="*/ f91 f45 1"/>
                <a:gd name="f109" fmla="*/ f82 f46 1"/>
                <a:gd name="f110" fmla="*/ f87 f46 1"/>
              </a:gdLst>
              <a:ahLst/>
              <a:cxnLst>
                <a:cxn ang="3cd4">
                  <a:pos x="hc" y="t"/>
                </a:cxn>
                <a:cxn ang="0">
                  <a:pos x="r" y="vc"/>
                </a:cxn>
                <a:cxn ang="cd4">
                  <a:pos x="hc" y="b"/>
                </a:cxn>
                <a:cxn ang="cd2">
                  <a:pos x="l" y="vc"/>
                </a:cxn>
                <a:cxn ang="f65">
                  <a:pos x="f96" y="f97"/>
                </a:cxn>
                <a:cxn ang="f65">
                  <a:pos x="f98" y="f99"/>
                </a:cxn>
                <a:cxn ang="f65">
                  <a:pos x="f100" y="f101"/>
                </a:cxn>
                <a:cxn ang="f65">
                  <a:pos x="f102" y="f103"/>
                </a:cxn>
                <a:cxn ang="f65">
                  <a:pos x="f96" y="f97"/>
                </a:cxn>
                <a:cxn ang="f65">
                  <a:pos x="f104" y="f105"/>
                </a:cxn>
                <a:cxn ang="f65">
                  <a:pos x="f106" y="f107"/>
                </a:cxn>
                <a:cxn ang="f65">
                  <a:pos x="f108" y="f109"/>
                </a:cxn>
                <a:cxn ang="f65">
                  <a:pos x="f98" y="f110"/>
                </a:cxn>
                <a:cxn ang="f65">
                  <a:pos x="f104" y="f105"/>
                </a:cxn>
              </a:cxnLst>
              <a:rect l="f92" t="f95" r="f93" b="f94"/>
              <a:pathLst>
                <a:path w="435" h="435">
                  <a:moveTo>
                    <a:pt x="f7" y="f8"/>
                  </a:moveTo>
                  <a:cubicBezTo>
                    <a:pt x="f6" y="f9"/>
                    <a:pt x="f10" y="f11"/>
                    <a:pt x="f12" y="f7"/>
                  </a:cubicBezTo>
                  <a:cubicBezTo>
                    <a:pt x="f13" y="f6"/>
                    <a:pt x="f14" y="f15"/>
                    <a:pt x="f16" y="f17"/>
                  </a:cubicBezTo>
                  <a:cubicBezTo>
                    <a:pt x="f5" y="f18"/>
                    <a:pt x="f19" y="f20"/>
                    <a:pt x="f21" y="f14"/>
                  </a:cubicBezTo>
                  <a:cubicBezTo>
                    <a:pt x="f22" y="f5"/>
                    <a:pt x="f23" y="f24"/>
                    <a:pt x="f7" y="f8"/>
                  </a:cubicBezTo>
                  <a:close/>
                  <a:moveTo>
                    <a:pt x="f25" y="f26"/>
                  </a:moveTo>
                  <a:cubicBezTo>
                    <a:pt x="f27" y="f28"/>
                    <a:pt x="f29" y="f30"/>
                    <a:pt x="f31" y="f32"/>
                  </a:cubicBezTo>
                  <a:cubicBezTo>
                    <a:pt x="f28" y="f33"/>
                    <a:pt x="f34" y="f35"/>
                    <a:pt x="f36" y="f12"/>
                  </a:cubicBezTo>
                  <a:cubicBezTo>
                    <a:pt x="f32" y="f37"/>
                    <a:pt x="f38" y="f39"/>
                    <a:pt x="f12" y="f25"/>
                  </a:cubicBezTo>
                  <a:cubicBezTo>
                    <a:pt x="f40" y="f41"/>
                    <a:pt x="f42" y="f43"/>
                    <a:pt x="f25" y="f2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7" name="Freeform 11">
              <a:extLst>
                <a:ext uri="{FF2B5EF4-FFF2-40B4-BE49-F238E27FC236}">
                  <a16:creationId xmlns:a16="http://schemas.microsoft.com/office/drawing/2014/main" id="{78281D0B-4B35-4FCC-FBC7-951E964514D3}"/>
                </a:ext>
              </a:extLst>
            </p:cNvPr>
            <p:cNvSpPr/>
            <p:nvPr/>
          </p:nvSpPr>
          <p:spPr>
            <a:xfrm>
              <a:off x="1754184" y="3552828"/>
              <a:ext cx="495303" cy="682627"/>
            </a:xfrm>
            <a:custGeom>
              <a:avLst/>
              <a:gdLst>
                <a:gd name="f0" fmla="val 10800000"/>
                <a:gd name="f1" fmla="val 5400000"/>
                <a:gd name="f2" fmla="val 360"/>
                <a:gd name="f3" fmla="val 180"/>
                <a:gd name="f4" fmla="val w"/>
                <a:gd name="f5" fmla="val h"/>
                <a:gd name="f6" fmla="val 0"/>
                <a:gd name="f7" fmla="val 277"/>
                <a:gd name="f8" fmla="val 382"/>
                <a:gd name="f9" fmla="val 267"/>
                <a:gd name="f10" fmla="val 271"/>
                <a:gd name="f11" fmla="val 305"/>
                <a:gd name="f12" fmla="val 332"/>
                <a:gd name="f13" fmla="val 263"/>
                <a:gd name="f14" fmla="val 261"/>
                <a:gd name="f15" fmla="val 377"/>
                <a:gd name="f16" fmla="val 251"/>
                <a:gd name="f17" fmla="val 235"/>
                <a:gd name="f18" fmla="val 380"/>
                <a:gd name="f19" fmla="val 124"/>
                <a:gd name="f20" fmla="val 366"/>
                <a:gd name="f21" fmla="val 26"/>
                <a:gd name="f22" fmla="val 295"/>
                <a:gd name="f23" fmla="val 7"/>
                <a:gd name="f24" fmla="val 167"/>
                <a:gd name="f25" fmla="val 119"/>
                <a:gd name="f26" fmla="val 4"/>
                <a:gd name="f27" fmla="val 71"/>
                <a:gd name="f28" fmla="val 12"/>
                <a:gd name="f29" fmla="val 24"/>
                <a:gd name="f30" fmla="val 14"/>
                <a:gd name="f31" fmla="val 10"/>
                <a:gd name="f32" fmla="val 22"/>
                <a:gd name="f33" fmla="val 38"/>
                <a:gd name="f34" fmla="val 132"/>
                <a:gd name="f35" fmla="val 27"/>
                <a:gd name="f36" fmla="val 211"/>
                <a:gd name="f37" fmla="val 73"/>
                <a:gd name="f38" fmla="val 266"/>
                <a:gd name="f39" fmla="val 201"/>
                <a:gd name="f40" fmla="val 270"/>
                <a:gd name="f41" fmla="val 239"/>
                <a:gd name="f42" fmla="val 232"/>
                <a:gd name="f43" fmla="val 314"/>
                <a:gd name="f44" fmla="val 257"/>
                <a:gd name="f45" fmla="val 179"/>
                <a:gd name="f46" fmla="val 170"/>
                <a:gd name="f47" fmla="val 75"/>
                <a:gd name="f48" fmla="val 47"/>
                <a:gd name="f49" fmla="val 46"/>
                <a:gd name="f50" fmla="val 20"/>
                <a:gd name="f51" fmla="val 165"/>
                <a:gd name="f52" fmla="val 60"/>
                <a:gd name="f53" fmla="val 300"/>
                <a:gd name="f54" fmla="val 334"/>
                <a:gd name="f55" fmla="val 188"/>
                <a:gd name="f56" fmla="val 315"/>
                <a:gd name="f57" fmla="val 176"/>
                <a:gd name="f58" fmla="val 298"/>
                <a:gd name="f59" fmla="val 164"/>
                <a:gd name="f60" fmla="val 281"/>
                <a:gd name="f61" fmla="val 156"/>
                <a:gd name="f62" fmla="val 151"/>
                <a:gd name="f63" fmla="val 259"/>
                <a:gd name="f64" fmla="val 250"/>
                <a:gd name="f65" fmla="val 177"/>
                <a:gd name="f66" fmla="val 241"/>
                <a:gd name="f67" fmla="val 186"/>
                <a:gd name="f68" fmla="val 249"/>
                <a:gd name="f69" fmla="val 194"/>
                <a:gd name="f70" fmla="val 260"/>
                <a:gd name="f71" fmla="val 206"/>
                <a:gd name="f72" fmla="val 278"/>
                <a:gd name="f73" fmla="val 219"/>
                <a:gd name="f74" fmla="+- 0 0 -90"/>
                <a:gd name="f75" fmla="*/ f4 1 277"/>
                <a:gd name="f76" fmla="*/ f5 1 382"/>
                <a:gd name="f77" fmla="val f6"/>
                <a:gd name="f78" fmla="val f7"/>
                <a:gd name="f79" fmla="val f8"/>
                <a:gd name="f80" fmla="*/ f74 f0 1"/>
                <a:gd name="f81" fmla="+- f79 0 f77"/>
                <a:gd name="f82" fmla="+- f78 0 f77"/>
                <a:gd name="f83" fmla="*/ f80 1 f3"/>
                <a:gd name="f84" fmla="*/ f82 1 277"/>
                <a:gd name="f85" fmla="*/ f81 1 382"/>
                <a:gd name="f86" fmla="*/ 277 f82 1"/>
                <a:gd name="f87" fmla="*/ 267 f81 1"/>
                <a:gd name="f88" fmla="*/ 263 f82 1"/>
                <a:gd name="f89" fmla="*/ 360 f81 1"/>
                <a:gd name="f90" fmla="*/ 235 f82 1"/>
                <a:gd name="f91" fmla="*/ 380 f81 1"/>
                <a:gd name="f92" fmla="*/ 7 f82 1"/>
                <a:gd name="f93" fmla="*/ 167 f81 1"/>
                <a:gd name="f94" fmla="*/ 12 f82 1"/>
                <a:gd name="f95" fmla="*/ 24 f81 1"/>
                <a:gd name="f96" fmla="*/ 38 f82 1"/>
                <a:gd name="f97" fmla="*/ 4 f81 1"/>
                <a:gd name="f98" fmla="*/ 251 f82 1"/>
                <a:gd name="f99" fmla="*/ 232 f82 1"/>
                <a:gd name="f100" fmla="*/ 314 f81 1"/>
                <a:gd name="f101" fmla="*/ 47 f82 1"/>
                <a:gd name="f102" fmla="*/ 46 f81 1"/>
                <a:gd name="f103" fmla="*/ 201 f82 1"/>
                <a:gd name="f104" fmla="*/ 334 f81 1"/>
                <a:gd name="f105" fmla="*/ 164 f82 1"/>
                <a:gd name="f106" fmla="*/ 281 f81 1"/>
                <a:gd name="f107" fmla="*/ 250 f81 1"/>
                <a:gd name="f108" fmla="*/ 194 f82 1"/>
                <a:gd name="f109" fmla="*/ 260 f81 1"/>
                <a:gd name="f110" fmla="+- f83 0 f1"/>
                <a:gd name="f111" fmla="*/ f86 1 277"/>
                <a:gd name="f112" fmla="*/ f87 1 382"/>
                <a:gd name="f113" fmla="*/ f88 1 277"/>
                <a:gd name="f114" fmla="*/ f89 1 382"/>
                <a:gd name="f115" fmla="*/ f90 1 277"/>
                <a:gd name="f116" fmla="*/ f91 1 382"/>
                <a:gd name="f117" fmla="*/ f92 1 277"/>
                <a:gd name="f118" fmla="*/ f93 1 382"/>
                <a:gd name="f119" fmla="*/ f94 1 277"/>
                <a:gd name="f120" fmla="*/ f95 1 382"/>
                <a:gd name="f121" fmla="*/ f96 1 277"/>
                <a:gd name="f122" fmla="*/ f97 1 382"/>
                <a:gd name="f123" fmla="*/ f98 1 277"/>
                <a:gd name="f124" fmla="*/ f99 1 277"/>
                <a:gd name="f125" fmla="*/ f100 1 382"/>
                <a:gd name="f126" fmla="*/ f101 1 277"/>
                <a:gd name="f127" fmla="*/ f102 1 382"/>
                <a:gd name="f128" fmla="*/ f103 1 277"/>
                <a:gd name="f129" fmla="*/ f104 1 382"/>
                <a:gd name="f130" fmla="*/ f105 1 277"/>
                <a:gd name="f131" fmla="*/ f106 1 382"/>
                <a:gd name="f132" fmla="*/ f107 1 382"/>
                <a:gd name="f133" fmla="*/ f108 1 277"/>
                <a:gd name="f134" fmla="*/ f109 1 382"/>
                <a:gd name="f135" fmla="*/ 0 1 f84"/>
                <a:gd name="f136" fmla="*/ f78 1 f84"/>
                <a:gd name="f137" fmla="*/ 0 1 f85"/>
                <a:gd name="f138" fmla="*/ f79 1 f85"/>
                <a:gd name="f139" fmla="*/ f111 1 f84"/>
                <a:gd name="f140" fmla="*/ f112 1 f85"/>
                <a:gd name="f141" fmla="*/ f113 1 f84"/>
                <a:gd name="f142" fmla="*/ f114 1 f85"/>
                <a:gd name="f143" fmla="*/ f115 1 f84"/>
                <a:gd name="f144" fmla="*/ f116 1 f85"/>
                <a:gd name="f145" fmla="*/ f117 1 f84"/>
                <a:gd name="f146" fmla="*/ f118 1 f85"/>
                <a:gd name="f147" fmla="*/ f119 1 f84"/>
                <a:gd name="f148" fmla="*/ f120 1 f85"/>
                <a:gd name="f149" fmla="*/ f121 1 f84"/>
                <a:gd name="f150" fmla="*/ f122 1 f85"/>
                <a:gd name="f151" fmla="*/ f123 1 f84"/>
                <a:gd name="f152" fmla="*/ f124 1 f84"/>
                <a:gd name="f153" fmla="*/ f125 1 f85"/>
                <a:gd name="f154" fmla="*/ f126 1 f84"/>
                <a:gd name="f155" fmla="*/ f127 1 f85"/>
                <a:gd name="f156" fmla="*/ f128 1 f84"/>
                <a:gd name="f157" fmla="*/ f129 1 f85"/>
                <a:gd name="f158" fmla="*/ f130 1 f84"/>
                <a:gd name="f159" fmla="*/ f131 1 f85"/>
                <a:gd name="f160" fmla="*/ f132 1 f85"/>
                <a:gd name="f161" fmla="*/ f133 1 f84"/>
                <a:gd name="f162" fmla="*/ f134 1 f85"/>
                <a:gd name="f163" fmla="*/ f135 f75 1"/>
                <a:gd name="f164" fmla="*/ f136 f75 1"/>
                <a:gd name="f165" fmla="*/ f138 f76 1"/>
                <a:gd name="f166" fmla="*/ f137 f76 1"/>
                <a:gd name="f167" fmla="*/ f139 f75 1"/>
                <a:gd name="f168" fmla="*/ f140 f76 1"/>
                <a:gd name="f169" fmla="*/ f141 f75 1"/>
                <a:gd name="f170" fmla="*/ f142 f76 1"/>
                <a:gd name="f171" fmla="*/ f143 f75 1"/>
                <a:gd name="f172" fmla="*/ f144 f76 1"/>
                <a:gd name="f173" fmla="*/ f145 f75 1"/>
                <a:gd name="f174" fmla="*/ f146 f76 1"/>
                <a:gd name="f175" fmla="*/ f147 f75 1"/>
                <a:gd name="f176" fmla="*/ f148 f76 1"/>
                <a:gd name="f177" fmla="*/ f149 f75 1"/>
                <a:gd name="f178" fmla="*/ f150 f76 1"/>
                <a:gd name="f179" fmla="*/ f151 f75 1"/>
                <a:gd name="f180" fmla="*/ f152 f75 1"/>
                <a:gd name="f181" fmla="*/ f153 f76 1"/>
                <a:gd name="f182" fmla="*/ f154 f75 1"/>
                <a:gd name="f183" fmla="*/ f155 f76 1"/>
                <a:gd name="f184" fmla="*/ f156 f75 1"/>
                <a:gd name="f185" fmla="*/ f157 f76 1"/>
                <a:gd name="f186" fmla="*/ f158 f75 1"/>
                <a:gd name="f187" fmla="*/ f159 f76 1"/>
                <a:gd name="f188" fmla="*/ f160 f76 1"/>
                <a:gd name="f189" fmla="*/ f161 f75 1"/>
                <a:gd name="f190" fmla="*/ f162 f76 1"/>
              </a:gdLst>
              <a:ahLst/>
              <a:cxnLst>
                <a:cxn ang="3cd4">
                  <a:pos x="hc" y="t"/>
                </a:cxn>
                <a:cxn ang="0">
                  <a:pos x="r" y="vc"/>
                </a:cxn>
                <a:cxn ang="cd4">
                  <a:pos x="hc" y="b"/>
                </a:cxn>
                <a:cxn ang="cd2">
                  <a:pos x="l" y="vc"/>
                </a:cxn>
                <a:cxn ang="f110">
                  <a:pos x="f167" y="f168"/>
                </a:cxn>
                <a:cxn ang="f110">
                  <a:pos x="f169" y="f170"/>
                </a:cxn>
                <a:cxn ang="f110">
                  <a:pos x="f171" y="f172"/>
                </a:cxn>
                <a:cxn ang="f110">
                  <a:pos x="f173" y="f174"/>
                </a:cxn>
                <a:cxn ang="f110">
                  <a:pos x="f175" y="f176"/>
                </a:cxn>
                <a:cxn ang="f110">
                  <a:pos x="f177" y="f178"/>
                </a:cxn>
                <a:cxn ang="f110">
                  <a:pos x="f179" y="f174"/>
                </a:cxn>
                <a:cxn ang="f110">
                  <a:pos x="f167" y="f168"/>
                </a:cxn>
                <a:cxn ang="f110">
                  <a:pos x="f180" y="f181"/>
                </a:cxn>
                <a:cxn ang="f110">
                  <a:pos x="f182" y="f183"/>
                </a:cxn>
                <a:cxn ang="f110">
                  <a:pos x="f184" y="f185"/>
                </a:cxn>
                <a:cxn ang="f110">
                  <a:pos x="f186" y="f187"/>
                </a:cxn>
                <a:cxn ang="f110">
                  <a:pos x="f186" y="f188"/>
                </a:cxn>
                <a:cxn ang="f110">
                  <a:pos x="f189" y="f190"/>
                </a:cxn>
                <a:cxn ang="f110">
                  <a:pos x="f180" y="f181"/>
                </a:cxn>
              </a:cxnLst>
              <a:rect l="f163" t="f166" r="f164" b="f165"/>
              <a:pathLst>
                <a:path w="277" h="382">
                  <a:moveTo>
                    <a:pt x="f7" y="f9"/>
                  </a:moveTo>
                  <a:cubicBezTo>
                    <a:pt x="f10" y="f11"/>
                    <a:pt x="f9" y="f12"/>
                    <a:pt x="f13" y="f2"/>
                  </a:cubicBezTo>
                  <a:cubicBezTo>
                    <a:pt x="f14" y="f15"/>
                    <a:pt x="f16" y="f8"/>
                    <a:pt x="f17" y="f18"/>
                  </a:cubicBezTo>
                  <a:cubicBezTo>
                    <a:pt x="f19" y="f20"/>
                    <a:pt x="f21" y="f22"/>
                    <a:pt x="f23" y="f24"/>
                  </a:cubicBezTo>
                  <a:cubicBezTo>
                    <a:pt x="f6" y="f25"/>
                    <a:pt x="f26" y="f27"/>
                    <a:pt x="f28" y="f29"/>
                  </a:cubicBezTo>
                  <a:cubicBezTo>
                    <a:pt x="f30" y="f31"/>
                    <a:pt x="f32" y="f6"/>
                    <a:pt x="f33" y="f26"/>
                  </a:cubicBezTo>
                  <a:cubicBezTo>
                    <a:pt x="f34" y="f35"/>
                    <a:pt x="f36" y="f37"/>
                    <a:pt x="f16" y="f24"/>
                  </a:cubicBezTo>
                  <a:cubicBezTo>
                    <a:pt x="f38" y="f39"/>
                    <a:pt x="f40" y="f41"/>
                    <a:pt x="f7" y="f9"/>
                  </a:cubicBezTo>
                  <a:close/>
                  <a:moveTo>
                    <a:pt x="f42" y="f43"/>
                  </a:moveTo>
                  <a:cubicBezTo>
                    <a:pt x="f44" y="f45"/>
                    <a:pt x="f46" y="f47"/>
                    <a:pt x="f48" y="f49"/>
                  </a:cubicBezTo>
                  <a:cubicBezTo>
                    <a:pt x="f50" y="f51"/>
                    <a:pt x="f52" y="f53"/>
                    <a:pt x="f39" y="f54"/>
                  </a:cubicBezTo>
                  <a:cubicBezTo>
                    <a:pt x="f55" y="f56"/>
                    <a:pt x="f57" y="f58"/>
                    <a:pt x="f59" y="f60"/>
                  </a:cubicBezTo>
                  <a:cubicBezTo>
                    <a:pt x="f61" y="f40"/>
                    <a:pt x="f62" y="f63"/>
                    <a:pt x="f59" y="f64"/>
                  </a:cubicBezTo>
                  <a:cubicBezTo>
                    <a:pt x="f65" y="f66"/>
                    <a:pt x="f67" y="f68"/>
                    <a:pt x="f69" y="f70"/>
                  </a:cubicBezTo>
                  <a:cubicBezTo>
                    <a:pt x="f71" y="f72"/>
                    <a:pt x="f73" y="f22"/>
                    <a:pt x="f42" y="f43"/>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8" name="Freeform 12">
              <a:extLst>
                <a:ext uri="{FF2B5EF4-FFF2-40B4-BE49-F238E27FC236}">
                  <a16:creationId xmlns:a16="http://schemas.microsoft.com/office/drawing/2014/main" id="{A1B77DF1-F619-4ED6-CAC5-63C43E12D8E7}"/>
                </a:ext>
              </a:extLst>
            </p:cNvPr>
            <p:cNvSpPr/>
            <p:nvPr/>
          </p:nvSpPr>
          <p:spPr>
            <a:xfrm>
              <a:off x="3206745" y="4778370"/>
              <a:ext cx="484183" cy="481010"/>
            </a:xfrm>
            <a:custGeom>
              <a:avLst/>
              <a:gdLst>
                <a:gd name="f0" fmla="val 10800000"/>
                <a:gd name="f1" fmla="val 5400000"/>
                <a:gd name="f2" fmla="val 180"/>
                <a:gd name="f3" fmla="val w"/>
                <a:gd name="f4" fmla="val h"/>
                <a:gd name="f5" fmla="val 0"/>
                <a:gd name="f6" fmla="val 271"/>
                <a:gd name="f7" fmla="val 269"/>
                <a:gd name="f8" fmla="val 135"/>
                <a:gd name="f9" fmla="val 1"/>
                <a:gd name="f10" fmla="val 171"/>
                <a:gd name="f11" fmla="val 208"/>
                <a:gd name="f12" fmla="val 244"/>
                <a:gd name="f13" fmla="val 263"/>
                <a:gd name="f14" fmla="val 8"/>
                <a:gd name="f15" fmla="val 27"/>
                <a:gd name="f16" fmla="val 270"/>
                <a:gd name="f17" fmla="val 82"/>
                <a:gd name="f18" fmla="val 137"/>
                <a:gd name="f19" fmla="val 193"/>
                <a:gd name="f20" fmla="val 206"/>
                <a:gd name="f21" fmla="val 266"/>
                <a:gd name="f22" fmla="val 215"/>
                <a:gd name="f23" fmla="val 253"/>
                <a:gd name="f24" fmla="val 221"/>
                <a:gd name="f25" fmla="val 235"/>
                <a:gd name="f26" fmla="val 190"/>
                <a:gd name="f27" fmla="val 251"/>
                <a:gd name="f28" fmla="val 157"/>
                <a:gd name="f29" fmla="val 265"/>
                <a:gd name="f30" fmla="val 149"/>
                <a:gd name="f31" fmla="val 136"/>
                <a:gd name="f32" fmla="val 128"/>
                <a:gd name="f33" fmla="val 91"/>
                <a:gd name="f34" fmla="val 252"/>
                <a:gd name="f35" fmla="val 55"/>
                <a:gd name="f36" fmla="val 236"/>
                <a:gd name="f37" fmla="val 19"/>
                <a:gd name="f38" fmla="val 5"/>
                <a:gd name="f39" fmla="val 216"/>
                <a:gd name="f40" fmla="val 207"/>
                <a:gd name="f41" fmla="val 192"/>
                <a:gd name="f42" fmla="val 138"/>
                <a:gd name="f43" fmla="val 83"/>
                <a:gd name="f44" fmla="val 28"/>
                <a:gd name="f45" fmla="val 6"/>
                <a:gd name="f46" fmla="val 29"/>
                <a:gd name="f47" fmla="val 64"/>
                <a:gd name="f48" fmla="val 99"/>
                <a:gd name="f49" fmla="val 38"/>
                <a:gd name="f50" fmla="val 37"/>
                <a:gd name="f51" fmla="val 45"/>
                <a:gd name="f52" fmla="val 51"/>
                <a:gd name="f53" fmla="val 57"/>
                <a:gd name="f54" fmla="val 98"/>
                <a:gd name="f55" fmla="val 36"/>
                <a:gd name="f56" fmla="val 179"/>
                <a:gd name="f57" fmla="val 184"/>
                <a:gd name="f58" fmla="val 43"/>
                <a:gd name="f59" fmla="val 191"/>
                <a:gd name="f60" fmla="val 48"/>
                <a:gd name="f61" fmla="val 132"/>
                <a:gd name="f62" fmla="val 238"/>
                <a:gd name="f63" fmla="val 134"/>
                <a:gd name="f64" fmla="val 237"/>
                <a:gd name="f65" fmla="val 219"/>
                <a:gd name="f66" fmla="val 197"/>
                <a:gd name="f67" fmla="val 230"/>
                <a:gd name="f68" fmla="val 186"/>
                <a:gd name="f69" fmla="val 173"/>
                <a:gd name="f70" fmla="val 234"/>
                <a:gd name="f71" fmla="val 139"/>
                <a:gd name="f72" fmla="val 105"/>
                <a:gd name="f73" fmla="val 71"/>
                <a:gd name="f74" fmla="val 60"/>
                <a:gd name="f75" fmla="val 49"/>
                <a:gd name="f76" fmla="val 167"/>
                <a:gd name="f77" fmla="val 104"/>
                <a:gd name="f78" fmla="+- 0 0 -90"/>
                <a:gd name="f79" fmla="*/ f3 1 271"/>
                <a:gd name="f80" fmla="*/ f4 1 269"/>
                <a:gd name="f81" fmla="val f5"/>
                <a:gd name="f82" fmla="val f6"/>
                <a:gd name="f83" fmla="val f7"/>
                <a:gd name="f84" fmla="*/ f78 f0 1"/>
                <a:gd name="f85" fmla="+- f83 0 f81"/>
                <a:gd name="f86" fmla="+- f82 0 f81"/>
                <a:gd name="f87" fmla="*/ f84 1 f2"/>
                <a:gd name="f88" fmla="*/ f86 1 271"/>
                <a:gd name="f89" fmla="*/ f85 1 269"/>
                <a:gd name="f90" fmla="*/ 135 f86 1"/>
                <a:gd name="f91" fmla="*/ 1 f85 1"/>
                <a:gd name="f92" fmla="*/ 244 f86 1"/>
                <a:gd name="f93" fmla="*/ 271 f86 1"/>
                <a:gd name="f94" fmla="*/ 27 f85 1"/>
                <a:gd name="f95" fmla="*/ 193 f85 1"/>
                <a:gd name="f96" fmla="*/ 253 f86 1"/>
                <a:gd name="f97" fmla="*/ 221 f85 1"/>
                <a:gd name="f98" fmla="*/ 157 f86 1"/>
                <a:gd name="f99" fmla="*/ 265 f85 1"/>
                <a:gd name="f100" fmla="*/ 128 f86 1"/>
                <a:gd name="f101" fmla="*/ 266 f85 1"/>
                <a:gd name="f102" fmla="*/ 19 f86 1"/>
                <a:gd name="f103" fmla="*/ 0 f86 1"/>
                <a:gd name="f104" fmla="*/ 192 f85 1"/>
                <a:gd name="f105" fmla="*/ 28 f85 1"/>
                <a:gd name="f106" fmla="*/ 29 f86 1"/>
                <a:gd name="f107" fmla="*/ 38 f86 1"/>
                <a:gd name="f108" fmla="*/ 38 f85 1"/>
                <a:gd name="f109" fmla="*/ 37 f86 1"/>
                <a:gd name="f110" fmla="*/ 57 f85 1"/>
                <a:gd name="f111" fmla="*/ 179 f85 1"/>
                <a:gd name="f112" fmla="*/ 48 f86 1"/>
                <a:gd name="f113" fmla="*/ 219 f86 1"/>
                <a:gd name="f114" fmla="*/ 197 f85 1"/>
                <a:gd name="f115" fmla="*/ 235 f86 1"/>
                <a:gd name="f116" fmla="*/ 173 f85 1"/>
                <a:gd name="f117" fmla="*/ 234 f86 1"/>
                <a:gd name="f118" fmla="*/ 71 f85 1"/>
                <a:gd name="f119" fmla="+- f87 0 f1"/>
                <a:gd name="f120" fmla="*/ f90 1 271"/>
                <a:gd name="f121" fmla="*/ f91 1 269"/>
                <a:gd name="f122" fmla="*/ f92 1 271"/>
                <a:gd name="f123" fmla="*/ f93 1 271"/>
                <a:gd name="f124" fmla="*/ f94 1 269"/>
                <a:gd name="f125" fmla="*/ f95 1 269"/>
                <a:gd name="f126" fmla="*/ f96 1 271"/>
                <a:gd name="f127" fmla="*/ f97 1 269"/>
                <a:gd name="f128" fmla="*/ f98 1 271"/>
                <a:gd name="f129" fmla="*/ f99 1 269"/>
                <a:gd name="f130" fmla="*/ f100 1 271"/>
                <a:gd name="f131" fmla="*/ f101 1 269"/>
                <a:gd name="f132" fmla="*/ f102 1 271"/>
                <a:gd name="f133" fmla="*/ f103 1 271"/>
                <a:gd name="f134" fmla="*/ f104 1 269"/>
                <a:gd name="f135" fmla="*/ f105 1 269"/>
                <a:gd name="f136" fmla="*/ f106 1 271"/>
                <a:gd name="f137" fmla="*/ f107 1 271"/>
                <a:gd name="f138" fmla="*/ f108 1 269"/>
                <a:gd name="f139" fmla="*/ f109 1 271"/>
                <a:gd name="f140" fmla="*/ f110 1 269"/>
                <a:gd name="f141" fmla="*/ f111 1 269"/>
                <a:gd name="f142" fmla="*/ f112 1 271"/>
                <a:gd name="f143" fmla="*/ f113 1 271"/>
                <a:gd name="f144" fmla="*/ f114 1 269"/>
                <a:gd name="f145" fmla="*/ f115 1 271"/>
                <a:gd name="f146" fmla="*/ f116 1 269"/>
                <a:gd name="f147" fmla="*/ f117 1 271"/>
                <a:gd name="f148" fmla="*/ f118 1 269"/>
                <a:gd name="f149" fmla="*/ 0 1 f88"/>
                <a:gd name="f150" fmla="*/ f82 1 f88"/>
                <a:gd name="f151" fmla="*/ 0 1 f89"/>
                <a:gd name="f152" fmla="*/ f83 1 f89"/>
                <a:gd name="f153" fmla="*/ f120 1 f88"/>
                <a:gd name="f154" fmla="*/ f121 1 f89"/>
                <a:gd name="f155" fmla="*/ f122 1 f88"/>
                <a:gd name="f156" fmla="*/ f123 1 f88"/>
                <a:gd name="f157" fmla="*/ f124 1 f89"/>
                <a:gd name="f158" fmla="*/ f125 1 f89"/>
                <a:gd name="f159" fmla="*/ f126 1 f88"/>
                <a:gd name="f160" fmla="*/ f127 1 f89"/>
                <a:gd name="f161" fmla="*/ f128 1 f88"/>
                <a:gd name="f162" fmla="*/ f129 1 f89"/>
                <a:gd name="f163" fmla="*/ f130 1 f88"/>
                <a:gd name="f164" fmla="*/ f131 1 f89"/>
                <a:gd name="f165" fmla="*/ f132 1 f88"/>
                <a:gd name="f166" fmla="*/ f133 1 f88"/>
                <a:gd name="f167" fmla="*/ f134 1 f89"/>
                <a:gd name="f168" fmla="*/ f135 1 f89"/>
                <a:gd name="f169" fmla="*/ f136 1 f88"/>
                <a:gd name="f170" fmla="*/ f137 1 f88"/>
                <a:gd name="f171" fmla="*/ f138 1 f89"/>
                <a:gd name="f172" fmla="*/ f139 1 f88"/>
                <a:gd name="f173" fmla="*/ f140 1 f89"/>
                <a:gd name="f174" fmla="*/ f141 1 f89"/>
                <a:gd name="f175" fmla="*/ f142 1 f88"/>
                <a:gd name="f176" fmla="*/ f143 1 f88"/>
                <a:gd name="f177" fmla="*/ f144 1 f89"/>
                <a:gd name="f178" fmla="*/ f145 1 f88"/>
                <a:gd name="f179" fmla="*/ f146 1 f89"/>
                <a:gd name="f180" fmla="*/ f147 1 f88"/>
                <a:gd name="f181" fmla="*/ f148 1 f89"/>
                <a:gd name="f182" fmla="*/ f149 f79 1"/>
                <a:gd name="f183" fmla="*/ f150 f79 1"/>
                <a:gd name="f184" fmla="*/ f152 f80 1"/>
                <a:gd name="f185" fmla="*/ f151 f80 1"/>
                <a:gd name="f186" fmla="*/ f153 f79 1"/>
                <a:gd name="f187" fmla="*/ f154 f80 1"/>
                <a:gd name="f188" fmla="*/ f155 f79 1"/>
                <a:gd name="f189" fmla="*/ f156 f79 1"/>
                <a:gd name="f190" fmla="*/ f157 f80 1"/>
                <a:gd name="f191" fmla="*/ f158 f80 1"/>
                <a:gd name="f192" fmla="*/ f159 f79 1"/>
                <a:gd name="f193" fmla="*/ f160 f80 1"/>
                <a:gd name="f194" fmla="*/ f161 f79 1"/>
                <a:gd name="f195" fmla="*/ f162 f80 1"/>
                <a:gd name="f196" fmla="*/ f163 f79 1"/>
                <a:gd name="f197" fmla="*/ f164 f80 1"/>
                <a:gd name="f198" fmla="*/ f165 f79 1"/>
                <a:gd name="f199" fmla="*/ f166 f79 1"/>
                <a:gd name="f200" fmla="*/ f167 f80 1"/>
                <a:gd name="f201" fmla="*/ f168 f80 1"/>
                <a:gd name="f202" fmla="*/ f169 f79 1"/>
                <a:gd name="f203" fmla="*/ f170 f79 1"/>
                <a:gd name="f204" fmla="*/ f171 f80 1"/>
                <a:gd name="f205" fmla="*/ f172 f79 1"/>
                <a:gd name="f206" fmla="*/ f173 f80 1"/>
                <a:gd name="f207" fmla="*/ f174 f80 1"/>
                <a:gd name="f208" fmla="*/ f175 f79 1"/>
                <a:gd name="f209" fmla="*/ f176 f79 1"/>
                <a:gd name="f210" fmla="*/ f177 f80 1"/>
                <a:gd name="f211" fmla="*/ f178 f79 1"/>
                <a:gd name="f212" fmla="*/ f179 f80 1"/>
                <a:gd name="f213" fmla="*/ f180 f79 1"/>
                <a:gd name="f214" fmla="*/ f181 f80 1"/>
              </a:gdLst>
              <a:ahLst/>
              <a:cxnLst>
                <a:cxn ang="3cd4">
                  <a:pos x="hc" y="t"/>
                </a:cxn>
                <a:cxn ang="0">
                  <a:pos x="r" y="vc"/>
                </a:cxn>
                <a:cxn ang="cd4">
                  <a:pos x="hc" y="b"/>
                </a:cxn>
                <a:cxn ang="cd2">
                  <a:pos x="l" y="vc"/>
                </a:cxn>
                <a:cxn ang="f119">
                  <a:pos x="f186" y="f187"/>
                </a:cxn>
                <a:cxn ang="f119">
                  <a:pos x="f188" y="f187"/>
                </a:cxn>
                <a:cxn ang="f119">
                  <a:pos x="f189" y="f190"/>
                </a:cxn>
                <a:cxn ang="f119">
                  <a:pos x="f189" y="f191"/>
                </a:cxn>
                <a:cxn ang="f119">
                  <a:pos x="f192" y="f193"/>
                </a:cxn>
                <a:cxn ang="f119">
                  <a:pos x="f194" y="f195"/>
                </a:cxn>
                <a:cxn ang="f119">
                  <a:pos x="f196" y="f197"/>
                </a:cxn>
                <a:cxn ang="f119">
                  <a:pos x="f198" y="f193"/>
                </a:cxn>
                <a:cxn ang="f119">
                  <a:pos x="f199" y="f200"/>
                </a:cxn>
                <a:cxn ang="f119">
                  <a:pos x="f199" y="f201"/>
                </a:cxn>
                <a:cxn ang="f119">
                  <a:pos x="f202" y="f187"/>
                </a:cxn>
                <a:cxn ang="f119">
                  <a:pos x="f186" y="f187"/>
                </a:cxn>
                <a:cxn ang="f119">
                  <a:pos x="f203" y="f204"/>
                </a:cxn>
                <a:cxn ang="f119">
                  <a:pos x="f205" y="f206"/>
                </a:cxn>
                <a:cxn ang="f119">
                  <a:pos x="f205" y="f207"/>
                </a:cxn>
                <a:cxn ang="f119">
                  <a:pos x="f208" y="f191"/>
                </a:cxn>
                <a:cxn ang="f119">
                  <a:pos x="f209" y="f210"/>
                </a:cxn>
                <a:cxn ang="f119">
                  <a:pos x="f211" y="f212"/>
                </a:cxn>
                <a:cxn ang="f119">
                  <a:pos x="f213" y="f214"/>
                </a:cxn>
                <a:cxn ang="f119">
                  <a:pos x="f213" y="f204"/>
                </a:cxn>
                <a:cxn ang="f119">
                  <a:pos x="f203" y="f204"/>
                </a:cxn>
              </a:cxnLst>
              <a:rect l="f182" t="f185" r="f183" b="f184"/>
              <a:pathLst>
                <a:path w="271" h="269">
                  <a:moveTo>
                    <a:pt x="f8" y="f9"/>
                  </a:moveTo>
                  <a:cubicBezTo>
                    <a:pt x="f10" y="f9"/>
                    <a:pt x="f11" y="f9"/>
                    <a:pt x="f12" y="f9"/>
                  </a:cubicBezTo>
                  <a:cubicBezTo>
                    <a:pt x="f13" y="f5"/>
                    <a:pt x="f6" y="f14"/>
                    <a:pt x="f6" y="f15"/>
                  </a:cubicBezTo>
                  <a:cubicBezTo>
                    <a:pt x="f16" y="f17"/>
                    <a:pt x="f16" y="f18"/>
                    <a:pt x="f6" y="f19"/>
                  </a:cubicBezTo>
                  <a:cubicBezTo>
                    <a:pt x="f6" y="f20"/>
                    <a:pt x="f21" y="f22"/>
                    <a:pt x="f23" y="f24"/>
                  </a:cubicBezTo>
                  <a:cubicBezTo>
                    <a:pt x="f24" y="f25"/>
                    <a:pt x="f26" y="f27"/>
                    <a:pt x="f28" y="f29"/>
                  </a:cubicBezTo>
                  <a:cubicBezTo>
                    <a:pt x="f30" y="f7"/>
                    <a:pt x="f31" y="f7"/>
                    <a:pt x="f32" y="f21"/>
                  </a:cubicBezTo>
                  <a:cubicBezTo>
                    <a:pt x="f33" y="f34"/>
                    <a:pt x="f35" y="f36"/>
                    <a:pt x="f37" y="f24"/>
                  </a:cubicBezTo>
                  <a:cubicBezTo>
                    <a:pt x="f38" y="f39"/>
                    <a:pt x="f5" y="f40"/>
                    <a:pt x="f5" y="f41"/>
                  </a:cubicBezTo>
                  <a:cubicBezTo>
                    <a:pt x="f5" y="f42"/>
                    <a:pt x="f5" y="f43"/>
                    <a:pt x="f5" y="f44"/>
                  </a:cubicBezTo>
                  <a:cubicBezTo>
                    <a:pt x="f5" y="f45"/>
                    <a:pt x="f38" y="f9"/>
                    <a:pt x="f46" y="f9"/>
                  </a:cubicBezTo>
                  <a:cubicBezTo>
                    <a:pt x="f47" y="f9"/>
                    <a:pt x="f48" y="f9"/>
                    <a:pt x="f8" y="f9"/>
                  </a:cubicBezTo>
                  <a:close/>
                  <a:moveTo>
                    <a:pt x="f49" y="f49"/>
                  </a:moveTo>
                  <a:cubicBezTo>
                    <a:pt x="f50" y="f51"/>
                    <a:pt x="f50" y="f52"/>
                    <a:pt x="f50" y="f53"/>
                  </a:cubicBezTo>
                  <a:cubicBezTo>
                    <a:pt x="f50" y="f54"/>
                    <a:pt x="f55" y="f42"/>
                    <a:pt x="f50" y="f56"/>
                  </a:cubicBezTo>
                  <a:cubicBezTo>
                    <a:pt x="f50" y="f57"/>
                    <a:pt x="f58" y="f59"/>
                    <a:pt x="f60" y="f19"/>
                  </a:cubicBezTo>
                  <a:cubicBezTo>
                    <a:pt x="f61" y="f62"/>
                    <a:pt x="f63" y="f64"/>
                    <a:pt x="f65" y="f66"/>
                  </a:cubicBezTo>
                  <a:cubicBezTo>
                    <a:pt x="f67" y="f41"/>
                    <a:pt x="f25" y="f68"/>
                    <a:pt x="f25" y="f69"/>
                  </a:cubicBezTo>
                  <a:cubicBezTo>
                    <a:pt x="f70" y="f71"/>
                    <a:pt x="f70" y="f72"/>
                    <a:pt x="f70" y="f73"/>
                  </a:cubicBezTo>
                  <a:cubicBezTo>
                    <a:pt x="f70" y="f74"/>
                    <a:pt x="f70" y="f75"/>
                    <a:pt x="f70" y="f49"/>
                  </a:cubicBezTo>
                  <a:cubicBezTo>
                    <a:pt x="f76" y="f49"/>
                    <a:pt x="f77" y="f49"/>
                    <a:pt x="f49" y="f4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9" name="Freeform 13">
              <a:extLst>
                <a:ext uri="{FF2B5EF4-FFF2-40B4-BE49-F238E27FC236}">
                  <a16:creationId xmlns:a16="http://schemas.microsoft.com/office/drawing/2014/main" id="{6C02FA3E-EDA9-1F93-D9C1-D199B8AAE76F}"/>
                </a:ext>
              </a:extLst>
            </p:cNvPr>
            <p:cNvSpPr/>
            <p:nvPr/>
          </p:nvSpPr>
          <p:spPr>
            <a:xfrm>
              <a:off x="2279654" y="3775072"/>
              <a:ext cx="325434" cy="447671"/>
            </a:xfrm>
            <a:custGeom>
              <a:avLst/>
              <a:gdLst>
                <a:gd name="f0" fmla="val 10800000"/>
                <a:gd name="f1" fmla="val 5400000"/>
                <a:gd name="f2" fmla="val 180"/>
                <a:gd name="f3" fmla="val w"/>
                <a:gd name="f4" fmla="val h"/>
                <a:gd name="f5" fmla="val 0"/>
                <a:gd name="f6" fmla="val 182"/>
                <a:gd name="f7" fmla="val 250"/>
                <a:gd name="f8" fmla="val 5"/>
                <a:gd name="f9" fmla="val 227"/>
                <a:gd name="f10" fmla="val 10"/>
                <a:gd name="f11" fmla="val 212"/>
                <a:gd name="f12" fmla="val 33"/>
                <a:gd name="f13" fmla="val 201"/>
                <a:gd name="f14" fmla="val 103"/>
                <a:gd name="f15" fmla="val 171"/>
                <a:gd name="f16" fmla="val 131"/>
                <a:gd name="f17" fmla="val 116"/>
                <a:gd name="f18" fmla="val 120"/>
                <a:gd name="f19" fmla="val 43"/>
                <a:gd name="f20" fmla="val 77"/>
                <a:gd name="f21" fmla="val 51"/>
                <a:gd name="f22" fmla="val 41"/>
                <a:gd name="f23" fmla="val 70"/>
                <a:gd name="f24" fmla="val 15"/>
                <a:gd name="f25" fmla="val 107"/>
                <a:gd name="f26" fmla="val 67"/>
                <a:gd name="f27" fmla="val 1"/>
                <a:gd name="f28" fmla="val 56"/>
                <a:gd name="f29" fmla="val 35"/>
                <a:gd name="f30" fmla="val 38"/>
                <a:gd name="f31" fmla="val 64"/>
                <a:gd name="f32" fmla="val 24"/>
                <a:gd name="f33" fmla="val 96"/>
                <a:gd name="f34" fmla="val 126"/>
                <a:gd name="f35" fmla="val 142"/>
                <a:gd name="f36" fmla="val 150"/>
                <a:gd name="f37" fmla="val 8"/>
                <a:gd name="f38" fmla="val 154"/>
                <a:gd name="f39" fmla="val 25"/>
                <a:gd name="f40" fmla="val 146"/>
                <a:gd name="f41" fmla="val 226"/>
                <a:gd name="f42" fmla="+- 0 0 -90"/>
                <a:gd name="f43" fmla="*/ f3 1 182"/>
                <a:gd name="f44" fmla="*/ f4 1 250"/>
                <a:gd name="f45" fmla="val f5"/>
                <a:gd name="f46" fmla="val f6"/>
                <a:gd name="f47" fmla="val f7"/>
                <a:gd name="f48" fmla="*/ f42 f0 1"/>
                <a:gd name="f49" fmla="+- f47 0 f45"/>
                <a:gd name="f50" fmla="+- f46 0 f45"/>
                <a:gd name="f51" fmla="*/ f48 1 f2"/>
                <a:gd name="f52" fmla="*/ f50 1 182"/>
                <a:gd name="f53" fmla="*/ f49 1 250"/>
                <a:gd name="f54" fmla="*/ 5 f50 1"/>
                <a:gd name="f55" fmla="*/ 250 f49 1"/>
                <a:gd name="f56" fmla="*/ 33 f50 1"/>
                <a:gd name="f57" fmla="*/ 201 f49 1"/>
                <a:gd name="f58" fmla="*/ 120 f50 1"/>
                <a:gd name="f59" fmla="*/ 43 f49 1"/>
                <a:gd name="f60" fmla="*/ 15 f50 1"/>
                <a:gd name="f61" fmla="*/ 107 f49 1"/>
                <a:gd name="f62" fmla="*/ 35 f50 1"/>
                <a:gd name="f63" fmla="*/ 38 f49 1"/>
                <a:gd name="f64" fmla="*/ 126 f50 1"/>
                <a:gd name="f65" fmla="*/ 5 f49 1"/>
                <a:gd name="f66" fmla="*/ 154 f50 1"/>
                <a:gd name="f67" fmla="*/ 25 f49 1"/>
                <a:gd name="f68" fmla="+- f51 0 f1"/>
                <a:gd name="f69" fmla="*/ f54 1 182"/>
                <a:gd name="f70" fmla="*/ f55 1 250"/>
                <a:gd name="f71" fmla="*/ f56 1 182"/>
                <a:gd name="f72" fmla="*/ f57 1 250"/>
                <a:gd name="f73" fmla="*/ f58 1 182"/>
                <a:gd name="f74" fmla="*/ f59 1 250"/>
                <a:gd name="f75" fmla="*/ f60 1 182"/>
                <a:gd name="f76" fmla="*/ f61 1 250"/>
                <a:gd name="f77" fmla="*/ f62 1 182"/>
                <a:gd name="f78" fmla="*/ f63 1 250"/>
                <a:gd name="f79" fmla="*/ f64 1 182"/>
                <a:gd name="f80" fmla="*/ f65 1 250"/>
                <a:gd name="f81" fmla="*/ f66 1 182"/>
                <a:gd name="f82" fmla="*/ f67 1 250"/>
                <a:gd name="f83" fmla="*/ 0 1 f52"/>
                <a:gd name="f84" fmla="*/ f46 1 f52"/>
                <a:gd name="f85" fmla="*/ 0 1 f53"/>
                <a:gd name="f86" fmla="*/ f47 1 f53"/>
                <a:gd name="f87" fmla="*/ f69 1 f52"/>
                <a:gd name="f88" fmla="*/ f70 1 f53"/>
                <a:gd name="f89" fmla="*/ f71 1 f52"/>
                <a:gd name="f90" fmla="*/ f72 1 f53"/>
                <a:gd name="f91" fmla="*/ f73 1 f52"/>
                <a:gd name="f92" fmla="*/ f74 1 f53"/>
                <a:gd name="f93" fmla="*/ f75 1 f52"/>
                <a:gd name="f94" fmla="*/ f76 1 f53"/>
                <a:gd name="f95" fmla="*/ f77 1 f52"/>
                <a:gd name="f96" fmla="*/ f78 1 f53"/>
                <a:gd name="f97" fmla="*/ f79 1 f52"/>
                <a:gd name="f98" fmla="*/ f80 1 f53"/>
                <a:gd name="f99" fmla="*/ f81 1 f52"/>
                <a:gd name="f100" fmla="*/ f82 1 f53"/>
                <a:gd name="f101" fmla="*/ f83 f43 1"/>
                <a:gd name="f102" fmla="*/ f84 f43 1"/>
                <a:gd name="f103" fmla="*/ f86 f44 1"/>
                <a:gd name="f104" fmla="*/ f85 f44 1"/>
                <a:gd name="f105" fmla="*/ f87 f43 1"/>
                <a:gd name="f106" fmla="*/ f88 f44 1"/>
                <a:gd name="f107" fmla="*/ f89 f43 1"/>
                <a:gd name="f108" fmla="*/ f90 f44 1"/>
                <a:gd name="f109" fmla="*/ f91 f43 1"/>
                <a:gd name="f110" fmla="*/ f92 f44 1"/>
                <a:gd name="f111" fmla="*/ f93 f43 1"/>
                <a:gd name="f112" fmla="*/ f94 f44 1"/>
                <a:gd name="f113" fmla="*/ f95 f43 1"/>
                <a:gd name="f114" fmla="*/ f96 f44 1"/>
                <a:gd name="f115" fmla="*/ f97 f43 1"/>
                <a:gd name="f116" fmla="*/ f98 f44 1"/>
                <a:gd name="f117" fmla="*/ f99 f43 1"/>
                <a:gd name="f118" fmla="*/ f100 f44 1"/>
              </a:gdLst>
              <a:ahLst/>
              <a:cxnLst>
                <a:cxn ang="3cd4">
                  <a:pos x="hc" y="t"/>
                </a:cxn>
                <a:cxn ang="0">
                  <a:pos x="r" y="vc"/>
                </a:cxn>
                <a:cxn ang="cd4">
                  <a:pos x="hc" y="b"/>
                </a:cxn>
                <a:cxn ang="cd2">
                  <a:pos x="l" y="vc"/>
                </a:cxn>
                <a:cxn ang="f68">
                  <a:pos x="f105" y="f106"/>
                </a:cxn>
                <a:cxn ang="f68">
                  <a:pos x="f107" y="f108"/>
                </a:cxn>
                <a:cxn ang="f68">
                  <a:pos x="f109" y="f110"/>
                </a:cxn>
                <a:cxn ang="f68">
                  <a:pos x="f111" y="f112"/>
                </a:cxn>
                <a:cxn ang="f68">
                  <a:pos x="f113" y="f114"/>
                </a:cxn>
                <a:cxn ang="f68">
                  <a:pos x="f115" y="f116"/>
                </a:cxn>
                <a:cxn ang="f68">
                  <a:pos x="f117" y="f118"/>
                </a:cxn>
                <a:cxn ang="f68">
                  <a:pos x="f105" y="f106"/>
                </a:cxn>
              </a:cxnLst>
              <a:rect l="f101" t="f104" r="f102" b="f103"/>
              <a:pathLst>
                <a:path w="182" h="250">
                  <a:moveTo>
                    <a:pt x="f8" y="f7"/>
                  </a:moveTo>
                  <a:cubicBezTo>
                    <a:pt x="f8" y="f9"/>
                    <a:pt x="f10" y="f11"/>
                    <a:pt x="f12" y="f13"/>
                  </a:cubicBezTo>
                  <a:cubicBezTo>
                    <a:pt x="f14" y="f15"/>
                    <a:pt x="f16" y="f17"/>
                    <a:pt x="f18" y="f19"/>
                  </a:cubicBezTo>
                  <a:cubicBezTo>
                    <a:pt x="f20" y="f21"/>
                    <a:pt x="f22" y="f23"/>
                    <a:pt x="f24" y="f25"/>
                  </a:cubicBezTo>
                  <a:cubicBezTo>
                    <a:pt x="f5" y="f26"/>
                    <a:pt x="f27" y="f28"/>
                    <a:pt x="f29" y="f30"/>
                  </a:cubicBezTo>
                  <a:cubicBezTo>
                    <a:pt x="f31" y="f32"/>
                    <a:pt x="f33" y="f24"/>
                    <a:pt x="f34" y="f8"/>
                  </a:cubicBezTo>
                  <a:cubicBezTo>
                    <a:pt x="f35" y="f5"/>
                    <a:pt x="f36" y="f37"/>
                    <a:pt x="f38" y="f39"/>
                  </a:cubicBezTo>
                  <a:cubicBezTo>
                    <a:pt x="f6" y="f40"/>
                    <a:pt x="f14" y="f4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0" name="Freeform 14">
              <a:extLst>
                <a:ext uri="{FF2B5EF4-FFF2-40B4-BE49-F238E27FC236}">
                  <a16:creationId xmlns:a16="http://schemas.microsoft.com/office/drawing/2014/main" id="{A6948671-1DB8-D944-7F6B-95EA9D5FBDCD}"/>
                </a:ext>
              </a:extLst>
            </p:cNvPr>
            <p:cNvSpPr/>
            <p:nvPr/>
          </p:nvSpPr>
          <p:spPr>
            <a:xfrm>
              <a:off x="2982909" y="4976814"/>
              <a:ext cx="63495" cy="74615"/>
            </a:xfrm>
            <a:custGeom>
              <a:avLst/>
              <a:gdLst>
                <a:gd name="f0" fmla="val 10800000"/>
                <a:gd name="f1" fmla="val 5400000"/>
                <a:gd name="f2" fmla="val 180"/>
                <a:gd name="f3" fmla="val w"/>
                <a:gd name="f4" fmla="val h"/>
                <a:gd name="f5" fmla="val 0"/>
                <a:gd name="f6" fmla="val 35"/>
                <a:gd name="f7" fmla="val 42"/>
                <a:gd name="f8" fmla="val 18"/>
                <a:gd name="f9" fmla="val 26"/>
                <a:gd name="f10" fmla="val 11"/>
                <a:gd name="f11" fmla="val 34"/>
                <a:gd name="f12" fmla="val 24"/>
                <a:gd name="f13" fmla="val 31"/>
                <a:gd name="f14" fmla="val 23"/>
                <a:gd name="f15" fmla="val 41"/>
                <a:gd name="f16" fmla="val 39"/>
                <a:gd name="f17" fmla="val 2"/>
                <a:gd name="f18" fmla="val 1"/>
                <a:gd name="f19" fmla="val 9"/>
                <a:gd name="f20" fmla="+- 0 0 -90"/>
                <a:gd name="f21" fmla="*/ f3 1 35"/>
                <a:gd name="f22" fmla="*/ f4 1 42"/>
                <a:gd name="f23" fmla="val f5"/>
                <a:gd name="f24" fmla="val f6"/>
                <a:gd name="f25" fmla="val f7"/>
                <a:gd name="f26" fmla="*/ f20 f0 1"/>
                <a:gd name="f27" fmla="+- f25 0 f23"/>
                <a:gd name="f28" fmla="+- f24 0 f23"/>
                <a:gd name="f29" fmla="*/ f26 1 f2"/>
                <a:gd name="f30" fmla="*/ f28 1 35"/>
                <a:gd name="f31" fmla="*/ f27 1 42"/>
                <a:gd name="f32" fmla="*/ 18 f28 1"/>
                <a:gd name="f33" fmla="*/ 0 f27 1"/>
                <a:gd name="f34" fmla="*/ 34 f28 1"/>
                <a:gd name="f35" fmla="*/ 24 f27 1"/>
                <a:gd name="f36" fmla="*/ 41 f27 1"/>
                <a:gd name="f37" fmla="*/ 1 f28 1"/>
                <a:gd name="f38" fmla="+- f29 0 f1"/>
                <a:gd name="f39" fmla="*/ f32 1 35"/>
                <a:gd name="f40" fmla="*/ f33 1 42"/>
                <a:gd name="f41" fmla="*/ f34 1 35"/>
                <a:gd name="f42" fmla="*/ f35 1 42"/>
                <a:gd name="f43" fmla="*/ f36 1 42"/>
                <a:gd name="f44" fmla="*/ f37 1 35"/>
                <a:gd name="f45" fmla="*/ 0 1 f30"/>
                <a:gd name="f46" fmla="*/ f24 1 f30"/>
                <a:gd name="f47" fmla="*/ 0 1 f31"/>
                <a:gd name="f48" fmla="*/ f25 1 f31"/>
                <a:gd name="f49" fmla="*/ f39 1 f30"/>
                <a:gd name="f50" fmla="*/ f40 1 f31"/>
                <a:gd name="f51" fmla="*/ f41 1 f30"/>
                <a:gd name="f52" fmla="*/ f42 1 f31"/>
                <a:gd name="f53" fmla="*/ f43 1 f31"/>
                <a:gd name="f54" fmla="*/ f44 1 f30"/>
                <a:gd name="f55" fmla="*/ f45 f21 1"/>
                <a:gd name="f56" fmla="*/ f46 f21 1"/>
                <a:gd name="f57" fmla="*/ f48 f22 1"/>
                <a:gd name="f58" fmla="*/ f47 f22 1"/>
                <a:gd name="f59" fmla="*/ f49 f21 1"/>
                <a:gd name="f60" fmla="*/ f50 f22 1"/>
                <a:gd name="f61" fmla="*/ f51 f21 1"/>
                <a:gd name="f62" fmla="*/ f52 f22 1"/>
                <a:gd name="f63" fmla="*/ f53 f22 1"/>
                <a:gd name="f64" fmla="*/ f54 f21 1"/>
              </a:gdLst>
              <a:ahLst/>
              <a:cxnLst>
                <a:cxn ang="3cd4">
                  <a:pos x="hc" y="t"/>
                </a:cxn>
                <a:cxn ang="0">
                  <a:pos x="r" y="vc"/>
                </a:cxn>
                <a:cxn ang="cd4">
                  <a:pos x="hc" y="b"/>
                </a:cxn>
                <a:cxn ang="cd2">
                  <a:pos x="l" y="vc"/>
                </a:cxn>
                <a:cxn ang="f38">
                  <a:pos x="f59" y="f60"/>
                </a:cxn>
                <a:cxn ang="f38">
                  <a:pos x="f61" y="f62"/>
                </a:cxn>
                <a:cxn ang="f38">
                  <a:pos x="f59" y="f63"/>
                </a:cxn>
                <a:cxn ang="f38">
                  <a:pos x="f64" y="f62"/>
                </a:cxn>
                <a:cxn ang="f38">
                  <a:pos x="f59" y="f60"/>
                </a:cxn>
              </a:cxnLst>
              <a:rect l="f55" t="f58" r="f56" b="f57"/>
              <a:pathLst>
                <a:path w="35" h="42">
                  <a:moveTo>
                    <a:pt x="f8" y="f5"/>
                  </a:moveTo>
                  <a:cubicBezTo>
                    <a:pt x="f9" y="f10"/>
                    <a:pt x="f6" y="f8"/>
                    <a:pt x="f11" y="f12"/>
                  </a:cubicBezTo>
                  <a:cubicBezTo>
                    <a:pt x="f11" y="f13"/>
                    <a:pt x="f14" y="f7"/>
                    <a:pt x="f8" y="f15"/>
                  </a:cubicBezTo>
                  <a:cubicBezTo>
                    <a:pt x="f10" y="f16"/>
                    <a:pt x="f17" y="f13"/>
                    <a:pt x="f18" y="f12"/>
                  </a:cubicBezTo>
                  <a:cubicBezTo>
                    <a:pt x="f5" y="f8"/>
                    <a:pt x="f19"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1" name="Freeform 15">
              <a:extLst>
                <a:ext uri="{FF2B5EF4-FFF2-40B4-BE49-F238E27FC236}">
                  <a16:creationId xmlns:a16="http://schemas.microsoft.com/office/drawing/2014/main" id="{B22B4E34-C793-047B-6570-A29A1F8FF4E8}"/>
                </a:ext>
              </a:extLst>
            </p:cNvPr>
            <p:cNvSpPr/>
            <p:nvPr/>
          </p:nvSpPr>
          <p:spPr>
            <a:xfrm>
              <a:off x="2982909" y="4860922"/>
              <a:ext cx="63495" cy="76196"/>
            </a:xfrm>
            <a:custGeom>
              <a:avLst/>
              <a:gdLst>
                <a:gd name="f0" fmla="val 10800000"/>
                <a:gd name="f1" fmla="val 5400000"/>
                <a:gd name="f2" fmla="val 180"/>
                <a:gd name="f3" fmla="val w"/>
                <a:gd name="f4" fmla="val h"/>
                <a:gd name="f5" fmla="val 0"/>
                <a:gd name="f6" fmla="val 35"/>
                <a:gd name="f7" fmla="val 43"/>
                <a:gd name="f8" fmla="val 18"/>
                <a:gd name="f9" fmla="val 10"/>
                <a:gd name="f10" fmla="val 32"/>
                <a:gd name="f11" fmla="val 24"/>
                <a:gd name="f12" fmla="val 1"/>
                <a:gd name="f13" fmla="val 19"/>
                <a:gd name="f14" fmla="val 2"/>
                <a:gd name="f15" fmla="val 12"/>
                <a:gd name="f16" fmla="val 6"/>
                <a:gd name="f17" fmla="val 33"/>
                <a:gd name="f18" fmla="val 11"/>
                <a:gd name="f19" fmla="val 34"/>
                <a:gd name="f20" fmla="val 26"/>
                <a:gd name="f21" fmla="val 31"/>
                <a:gd name="f22" fmla="+- 0 0 -90"/>
                <a:gd name="f23" fmla="*/ f3 1 35"/>
                <a:gd name="f24" fmla="*/ f4 1 43"/>
                <a:gd name="f25" fmla="val f5"/>
                <a:gd name="f26" fmla="val f6"/>
                <a:gd name="f27" fmla="val f7"/>
                <a:gd name="f28" fmla="*/ f22 f0 1"/>
                <a:gd name="f29" fmla="+- f27 0 f25"/>
                <a:gd name="f30" fmla="+- f26 0 f25"/>
                <a:gd name="f31" fmla="*/ f28 1 f2"/>
                <a:gd name="f32" fmla="*/ f30 1 35"/>
                <a:gd name="f33" fmla="*/ f29 1 43"/>
                <a:gd name="f34" fmla="*/ 18 f30 1"/>
                <a:gd name="f35" fmla="*/ 43 f29 1"/>
                <a:gd name="f36" fmla="*/ 1 f30 1"/>
                <a:gd name="f37" fmla="*/ 19 f29 1"/>
                <a:gd name="f38" fmla="*/ 0 f29 1"/>
                <a:gd name="f39" fmla="*/ 34 f30 1"/>
                <a:gd name="f40" fmla="*/ 18 f29 1"/>
                <a:gd name="f41" fmla="+- f31 0 f1"/>
                <a:gd name="f42" fmla="*/ f34 1 35"/>
                <a:gd name="f43" fmla="*/ f35 1 43"/>
                <a:gd name="f44" fmla="*/ f36 1 35"/>
                <a:gd name="f45" fmla="*/ f37 1 43"/>
                <a:gd name="f46" fmla="*/ f38 1 43"/>
                <a:gd name="f47" fmla="*/ f39 1 35"/>
                <a:gd name="f48" fmla="*/ f40 1 43"/>
                <a:gd name="f49" fmla="*/ 0 1 f32"/>
                <a:gd name="f50" fmla="*/ f26 1 f32"/>
                <a:gd name="f51" fmla="*/ 0 1 f33"/>
                <a:gd name="f52" fmla="*/ f27 1 f33"/>
                <a:gd name="f53" fmla="*/ f42 1 f32"/>
                <a:gd name="f54" fmla="*/ f43 1 f33"/>
                <a:gd name="f55" fmla="*/ f44 1 f32"/>
                <a:gd name="f56" fmla="*/ f45 1 f33"/>
                <a:gd name="f57" fmla="*/ f46 1 f33"/>
                <a:gd name="f58" fmla="*/ f47 1 f32"/>
                <a:gd name="f59" fmla="*/ f48 1 f33"/>
                <a:gd name="f60" fmla="*/ f49 f23 1"/>
                <a:gd name="f61" fmla="*/ f50 f23 1"/>
                <a:gd name="f62" fmla="*/ f52 f24 1"/>
                <a:gd name="f63" fmla="*/ f51 f24 1"/>
                <a:gd name="f64" fmla="*/ f53 f23 1"/>
                <a:gd name="f65" fmla="*/ f54 f24 1"/>
                <a:gd name="f66" fmla="*/ f55 f23 1"/>
                <a:gd name="f67" fmla="*/ f56 f24 1"/>
                <a:gd name="f68" fmla="*/ f57 f24 1"/>
                <a:gd name="f69" fmla="*/ f58 f23 1"/>
                <a:gd name="f70" fmla="*/ f59 f24 1"/>
              </a:gdLst>
              <a:ahLst/>
              <a:cxnLst>
                <a:cxn ang="3cd4">
                  <a:pos x="hc" y="t"/>
                </a:cxn>
                <a:cxn ang="0">
                  <a:pos x="r" y="vc"/>
                </a:cxn>
                <a:cxn ang="cd4">
                  <a:pos x="hc" y="b"/>
                </a:cxn>
                <a:cxn ang="cd2">
                  <a:pos x="l" y="vc"/>
                </a:cxn>
                <a:cxn ang="f41">
                  <a:pos x="f64" y="f65"/>
                </a:cxn>
                <a:cxn ang="f41">
                  <a:pos x="f66" y="f67"/>
                </a:cxn>
                <a:cxn ang="f41">
                  <a:pos x="f64" y="f68"/>
                </a:cxn>
                <a:cxn ang="f41">
                  <a:pos x="f69" y="f70"/>
                </a:cxn>
                <a:cxn ang="f41">
                  <a:pos x="f64" y="f65"/>
                </a:cxn>
              </a:cxnLst>
              <a:rect l="f60" t="f63" r="f61" b="f62"/>
              <a:pathLst>
                <a:path w="35" h="43">
                  <a:moveTo>
                    <a:pt x="f8" y="f7"/>
                  </a:moveTo>
                  <a:cubicBezTo>
                    <a:pt x="f9" y="f10"/>
                    <a:pt x="f5" y="f11"/>
                    <a:pt x="f12" y="f13"/>
                  </a:cubicBezTo>
                  <a:cubicBezTo>
                    <a:pt x="f14" y="f15"/>
                    <a:pt x="f15" y="f16"/>
                    <a:pt x="f8" y="f5"/>
                  </a:cubicBezTo>
                  <a:cubicBezTo>
                    <a:pt x="f11" y="f16"/>
                    <a:pt x="f17" y="f18"/>
                    <a:pt x="f19" y="f8"/>
                  </a:cubicBezTo>
                  <a:cubicBezTo>
                    <a:pt x="f6" y="f11"/>
                    <a:pt x="f20" y="f2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2" name="Freeform 16">
              <a:extLst>
                <a:ext uri="{FF2B5EF4-FFF2-40B4-BE49-F238E27FC236}">
                  <a16:creationId xmlns:a16="http://schemas.microsoft.com/office/drawing/2014/main" id="{65F9D9C1-A603-FBFC-67C6-7AE6259EE20E}"/>
                </a:ext>
              </a:extLst>
            </p:cNvPr>
            <p:cNvSpPr/>
            <p:nvPr/>
          </p:nvSpPr>
          <p:spPr>
            <a:xfrm>
              <a:off x="2981328" y="5105396"/>
              <a:ext cx="63495" cy="74615"/>
            </a:xfrm>
            <a:custGeom>
              <a:avLst/>
              <a:gdLst>
                <a:gd name="f0" fmla="val 10800000"/>
                <a:gd name="f1" fmla="val 5400000"/>
                <a:gd name="f2" fmla="val 180"/>
                <a:gd name="f3" fmla="val w"/>
                <a:gd name="f4" fmla="val h"/>
                <a:gd name="f5" fmla="val 0"/>
                <a:gd name="f6" fmla="val 35"/>
                <a:gd name="f7" fmla="val 42"/>
                <a:gd name="f8" fmla="val 17"/>
                <a:gd name="f9" fmla="val 26"/>
                <a:gd name="f10" fmla="val 11"/>
                <a:gd name="f11" fmla="val 23"/>
                <a:gd name="f12" fmla="val 30"/>
                <a:gd name="f13" fmla="val 36"/>
                <a:gd name="f14" fmla="val 20"/>
                <a:gd name="f15" fmla="val 14"/>
                <a:gd name="f16" fmla="val 37"/>
                <a:gd name="f17" fmla="val 3"/>
                <a:gd name="f18" fmla="val 32"/>
                <a:gd name="f19" fmla="val 2"/>
                <a:gd name="f20" fmla="val 25"/>
                <a:gd name="f21" fmla="val 19"/>
                <a:gd name="f22" fmla="val 10"/>
                <a:gd name="f23" fmla="+- 0 0 -90"/>
                <a:gd name="f24" fmla="*/ f3 1 35"/>
                <a:gd name="f25" fmla="*/ f4 1 42"/>
                <a:gd name="f26" fmla="val f5"/>
                <a:gd name="f27" fmla="val f6"/>
                <a:gd name="f28" fmla="val f7"/>
                <a:gd name="f29" fmla="*/ f23 f0 1"/>
                <a:gd name="f30" fmla="+- f28 0 f26"/>
                <a:gd name="f31" fmla="+- f27 0 f26"/>
                <a:gd name="f32" fmla="*/ f29 1 f2"/>
                <a:gd name="f33" fmla="*/ f31 1 35"/>
                <a:gd name="f34" fmla="*/ f30 1 42"/>
                <a:gd name="f35" fmla="*/ 17 f31 1"/>
                <a:gd name="f36" fmla="*/ 0 f30 1"/>
                <a:gd name="f37" fmla="*/ 35 f31 1"/>
                <a:gd name="f38" fmla="*/ 23 f30 1"/>
                <a:gd name="f39" fmla="*/ 20 f31 1"/>
                <a:gd name="f40" fmla="*/ 42 f30 1"/>
                <a:gd name="f41" fmla="*/ 2 f31 1"/>
                <a:gd name="f42" fmla="*/ 25 f30 1"/>
                <a:gd name="f43" fmla="+- f32 0 f1"/>
                <a:gd name="f44" fmla="*/ f35 1 35"/>
                <a:gd name="f45" fmla="*/ f36 1 42"/>
                <a:gd name="f46" fmla="*/ f37 1 35"/>
                <a:gd name="f47" fmla="*/ f38 1 42"/>
                <a:gd name="f48" fmla="*/ f39 1 35"/>
                <a:gd name="f49" fmla="*/ f40 1 42"/>
                <a:gd name="f50" fmla="*/ f41 1 35"/>
                <a:gd name="f51" fmla="*/ f42 1 42"/>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35" h="42">
                  <a:moveTo>
                    <a:pt x="f8" y="f5"/>
                  </a:moveTo>
                  <a:cubicBezTo>
                    <a:pt x="f9" y="f10"/>
                    <a:pt x="f6" y="f8"/>
                    <a:pt x="f6" y="f11"/>
                  </a:cubicBezTo>
                  <a:cubicBezTo>
                    <a:pt x="f6" y="f12"/>
                    <a:pt x="f9" y="f13"/>
                    <a:pt x="f14" y="f7"/>
                  </a:cubicBezTo>
                  <a:cubicBezTo>
                    <a:pt x="f15" y="f16"/>
                    <a:pt x="f17" y="f18"/>
                    <a:pt x="f19" y="f20"/>
                  </a:cubicBezTo>
                  <a:cubicBezTo>
                    <a:pt x="f5" y="f21"/>
                    <a:pt x="f22"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3" name="Freeform 17">
              <a:extLst>
                <a:ext uri="{FF2B5EF4-FFF2-40B4-BE49-F238E27FC236}">
                  <a16:creationId xmlns:a16="http://schemas.microsoft.com/office/drawing/2014/main" id="{60A76415-0E65-28E8-9243-251C93FEAC1E}"/>
                </a:ext>
              </a:extLst>
            </p:cNvPr>
            <p:cNvSpPr/>
            <p:nvPr/>
          </p:nvSpPr>
          <p:spPr>
            <a:xfrm>
              <a:off x="2982909" y="5245098"/>
              <a:ext cx="76196" cy="61914"/>
            </a:xfrm>
            <a:custGeom>
              <a:avLst/>
              <a:gdLst>
                <a:gd name="f0" fmla="val 10800000"/>
                <a:gd name="f1" fmla="val 5400000"/>
                <a:gd name="f2" fmla="val 180"/>
                <a:gd name="f3" fmla="val w"/>
                <a:gd name="f4" fmla="val h"/>
                <a:gd name="f5" fmla="val 0"/>
                <a:gd name="f6" fmla="val 42"/>
                <a:gd name="f7" fmla="val 35"/>
                <a:gd name="f8" fmla="val 18"/>
                <a:gd name="f9" fmla="val 31"/>
                <a:gd name="f10" fmla="val 26"/>
                <a:gd name="f11" fmla="val 25"/>
                <a:gd name="f12" fmla="val 19"/>
                <a:gd name="f13" fmla="val 12"/>
                <a:gd name="f14" fmla="val 6"/>
                <a:gd name="f15" fmla="val 21"/>
                <a:gd name="f16" fmla="val 5"/>
                <a:gd name="f17" fmla="val 14"/>
                <a:gd name="f18" fmla="val 10"/>
                <a:gd name="f19" fmla="val 4"/>
                <a:gd name="f20" fmla="val 17"/>
                <a:gd name="f21" fmla="val 2"/>
                <a:gd name="f22" fmla="val 23"/>
                <a:gd name="f23" fmla="+- 0 0 -90"/>
                <a:gd name="f24" fmla="*/ f3 1 42"/>
                <a:gd name="f25" fmla="*/ f4 1 35"/>
                <a:gd name="f26" fmla="val f5"/>
                <a:gd name="f27" fmla="val f6"/>
                <a:gd name="f28" fmla="val f7"/>
                <a:gd name="f29" fmla="*/ f23 f0 1"/>
                <a:gd name="f30" fmla="+- f28 0 f26"/>
                <a:gd name="f31" fmla="+- f27 0 f26"/>
                <a:gd name="f32" fmla="*/ f29 1 f2"/>
                <a:gd name="f33" fmla="*/ f31 1 42"/>
                <a:gd name="f34" fmla="*/ f30 1 35"/>
                <a:gd name="f35" fmla="*/ 42 f31 1"/>
                <a:gd name="f36" fmla="*/ 18 f30 1"/>
                <a:gd name="f37" fmla="*/ 19 f31 1"/>
                <a:gd name="f38" fmla="*/ 35 f30 1"/>
                <a:gd name="f39" fmla="*/ 0 f31 1"/>
                <a:gd name="f40" fmla="*/ 21 f30 1"/>
                <a:gd name="f41" fmla="*/ 17 f31 1"/>
                <a:gd name="f42" fmla="*/ 2 f30 1"/>
                <a:gd name="f43" fmla="+- f32 0 f1"/>
                <a:gd name="f44" fmla="*/ f35 1 42"/>
                <a:gd name="f45" fmla="*/ f36 1 35"/>
                <a:gd name="f46" fmla="*/ f37 1 42"/>
                <a:gd name="f47" fmla="*/ f38 1 35"/>
                <a:gd name="f48" fmla="*/ f39 1 42"/>
                <a:gd name="f49" fmla="*/ f40 1 35"/>
                <a:gd name="f50" fmla="*/ f41 1 42"/>
                <a:gd name="f51" fmla="*/ f42 1 35"/>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42" h="35">
                  <a:moveTo>
                    <a:pt x="f6" y="f8"/>
                  </a:moveTo>
                  <a:cubicBezTo>
                    <a:pt x="f9" y="f10"/>
                    <a:pt x="f11" y="f7"/>
                    <a:pt x="f12" y="f7"/>
                  </a:cubicBezTo>
                  <a:cubicBezTo>
                    <a:pt x="f13" y="f7"/>
                    <a:pt x="f14" y="f10"/>
                    <a:pt x="f5" y="f15"/>
                  </a:cubicBezTo>
                  <a:cubicBezTo>
                    <a:pt x="f16" y="f17"/>
                    <a:pt x="f18" y="f19"/>
                    <a:pt x="f20" y="f21"/>
                  </a:cubicBezTo>
                  <a:cubicBezTo>
                    <a:pt x="f22" y="f5"/>
                    <a:pt x="f9" y="f18"/>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4" name="Freeform 18">
              <a:extLst>
                <a:ext uri="{FF2B5EF4-FFF2-40B4-BE49-F238E27FC236}">
                  <a16:creationId xmlns:a16="http://schemas.microsoft.com/office/drawing/2014/main" id="{6D7245F9-8E17-E434-0537-CCCFDB374302}"/>
                </a:ext>
              </a:extLst>
            </p:cNvPr>
            <p:cNvSpPr/>
            <p:nvPr/>
          </p:nvSpPr>
          <p:spPr>
            <a:xfrm>
              <a:off x="2112958" y="5262564"/>
              <a:ext cx="514350" cy="65086"/>
            </a:xfrm>
            <a:custGeom>
              <a:avLst/>
              <a:gdLst>
                <a:gd name="f0" fmla="val 10800000"/>
                <a:gd name="f1" fmla="val 5400000"/>
                <a:gd name="f2" fmla="val 180"/>
                <a:gd name="f3" fmla="val w"/>
                <a:gd name="f4" fmla="val h"/>
                <a:gd name="f5" fmla="val 0"/>
                <a:gd name="f6" fmla="val 288"/>
                <a:gd name="f7" fmla="val 36"/>
                <a:gd name="f8" fmla="val 146"/>
                <a:gd name="f9" fmla="val 106"/>
                <a:gd name="f10" fmla="val 66"/>
                <a:gd name="f11" fmla="val 26"/>
                <a:gd name="f12" fmla="val 14"/>
                <a:gd name="f13" fmla="val 2"/>
                <a:gd name="f14" fmla="val 34"/>
                <a:gd name="f15" fmla="val 1"/>
                <a:gd name="f16" fmla="val 19"/>
                <a:gd name="f17" fmla="val 6"/>
                <a:gd name="f18" fmla="val 9"/>
                <a:gd name="f19" fmla="val 21"/>
                <a:gd name="f20" fmla="val 103"/>
                <a:gd name="f21" fmla="val 185"/>
                <a:gd name="f22" fmla="val 267"/>
                <a:gd name="f23" fmla="val 280"/>
                <a:gd name="f24" fmla="val 287"/>
                <a:gd name="f25" fmla="val 31"/>
                <a:gd name="f26" fmla="val 278"/>
                <a:gd name="f27" fmla="val 265"/>
                <a:gd name="f28" fmla="val 226"/>
                <a:gd name="f29" fmla="val 186"/>
                <a:gd name="f30" fmla="+- 0 0 -90"/>
                <a:gd name="f31" fmla="*/ f3 1 288"/>
                <a:gd name="f32" fmla="*/ f4 1 36"/>
                <a:gd name="f33" fmla="val f5"/>
                <a:gd name="f34" fmla="val f6"/>
                <a:gd name="f35" fmla="val f7"/>
                <a:gd name="f36" fmla="*/ f30 f0 1"/>
                <a:gd name="f37" fmla="+- f35 0 f33"/>
                <a:gd name="f38" fmla="+- f34 0 f33"/>
                <a:gd name="f39" fmla="*/ f36 1 f2"/>
                <a:gd name="f40" fmla="*/ f38 1 288"/>
                <a:gd name="f41" fmla="*/ f37 1 36"/>
                <a:gd name="f42" fmla="*/ 146 f38 1"/>
                <a:gd name="f43" fmla="*/ 36 f37 1"/>
                <a:gd name="f44" fmla="*/ 26 f38 1"/>
                <a:gd name="f45" fmla="*/ 1 f38 1"/>
                <a:gd name="f46" fmla="*/ 19 f37 1"/>
                <a:gd name="f47" fmla="*/ 21 f38 1"/>
                <a:gd name="f48" fmla="*/ 0 f37 1"/>
                <a:gd name="f49" fmla="*/ 267 f38 1"/>
                <a:gd name="f50" fmla="*/ 288 f38 1"/>
                <a:gd name="f51" fmla="*/ 265 f38 1"/>
                <a:gd name="f52" fmla="+- f39 0 f1"/>
                <a:gd name="f53" fmla="*/ f42 1 288"/>
                <a:gd name="f54" fmla="*/ f43 1 36"/>
                <a:gd name="f55" fmla="*/ f44 1 288"/>
                <a:gd name="f56" fmla="*/ f45 1 288"/>
                <a:gd name="f57" fmla="*/ f46 1 36"/>
                <a:gd name="f58" fmla="*/ f47 1 288"/>
                <a:gd name="f59" fmla="*/ f48 1 36"/>
                <a:gd name="f60" fmla="*/ f49 1 288"/>
                <a:gd name="f61" fmla="*/ f50 1 288"/>
                <a:gd name="f62" fmla="*/ f51 1 288"/>
                <a:gd name="f63" fmla="*/ 0 1 f40"/>
                <a:gd name="f64" fmla="*/ f34 1 f40"/>
                <a:gd name="f65" fmla="*/ 0 1 f41"/>
                <a:gd name="f66" fmla="*/ f35 1 f41"/>
                <a:gd name="f67" fmla="*/ f53 1 f40"/>
                <a:gd name="f68" fmla="*/ f54 1 f41"/>
                <a:gd name="f69" fmla="*/ f55 1 f40"/>
                <a:gd name="f70" fmla="*/ f56 1 f40"/>
                <a:gd name="f71" fmla="*/ f57 1 f41"/>
                <a:gd name="f72" fmla="*/ f58 1 f40"/>
                <a:gd name="f73" fmla="*/ f59 1 f41"/>
                <a:gd name="f74" fmla="*/ f60 1 f40"/>
                <a:gd name="f75" fmla="*/ f61 1 f40"/>
                <a:gd name="f76" fmla="*/ f62 1 f40"/>
                <a:gd name="f77" fmla="*/ f63 f31 1"/>
                <a:gd name="f78" fmla="*/ f64 f31 1"/>
                <a:gd name="f79" fmla="*/ f66 f32 1"/>
                <a:gd name="f80" fmla="*/ f65 f32 1"/>
                <a:gd name="f81" fmla="*/ f67 f31 1"/>
                <a:gd name="f82" fmla="*/ f68 f32 1"/>
                <a:gd name="f83" fmla="*/ f69 f31 1"/>
                <a:gd name="f84" fmla="*/ f70 f31 1"/>
                <a:gd name="f85" fmla="*/ f71 f32 1"/>
                <a:gd name="f86" fmla="*/ f72 f31 1"/>
                <a:gd name="f87" fmla="*/ f73 f32 1"/>
                <a:gd name="f88" fmla="*/ f74 f31 1"/>
                <a:gd name="f89" fmla="*/ f75 f31 1"/>
                <a:gd name="f90" fmla="*/ f76 f31 1"/>
              </a:gdLst>
              <a:ahLst/>
              <a:cxnLst>
                <a:cxn ang="3cd4">
                  <a:pos x="hc" y="t"/>
                </a:cxn>
                <a:cxn ang="0">
                  <a:pos x="r" y="vc"/>
                </a:cxn>
                <a:cxn ang="cd4">
                  <a:pos x="hc" y="b"/>
                </a:cxn>
                <a:cxn ang="cd2">
                  <a:pos x="l" y="vc"/>
                </a:cxn>
                <a:cxn ang="f52">
                  <a:pos x="f81" y="f82"/>
                </a:cxn>
                <a:cxn ang="f52">
                  <a:pos x="f83" y="f82"/>
                </a:cxn>
                <a:cxn ang="f52">
                  <a:pos x="f84" y="f85"/>
                </a:cxn>
                <a:cxn ang="f52">
                  <a:pos x="f86" y="f87"/>
                </a:cxn>
                <a:cxn ang="f52">
                  <a:pos x="f88" y="f87"/>
                </a:cxn>
                <a:cxn ang="f52">
                  <a:pos x="f89" y="f85"/>
                </a:cxn>
                <a:cxn ang="f52">
                  <a:pos x="f90" y="f82"/>
                </a:cxn>
                <a:cxn ang="f52">
                  <a:pos x="f81" y="f82"/>
                </a:cxn>
                <a:cxn ang="f52">
                  <a:pos x="f81" y="f82"/>
                </a:cxn>
              </a:cxnLst>
              <a:rect l="f77" t="f80" r="f78" b="f79"/>
              <a:pathLst>
                <a:path w="288" h="36">
                  <a:moveTo>
                    <a:pt x="f8" y="f7"/>
                  </a:moveTo>
                  <a:cubicBezTo>
                    <a:pt x="f9" y="f7"/>
                    <a:pt x="f10" y="f7"/>
                    <a:pt x="f11" y="f7"/>
                  </a:cubicBezTo>
                  <a:cubicBezTo>
                    <a:pt x="f12" y="f7"/>
                    <a:pt x="f13" y="f14"/>
                    <a:pt x="f15" y="f16"/>
                  </a:cubicBezTo>
                  <a:cubicBezTo>
                    <a:pt x="f5" y="f17"/>
                    <a:pt x="f18" y="f5"/>
                    <a:pt x="f19" y="f5"/>
                  </a:cubicBezTo>
                  <a:cubicBezTo>
                    <a:pt x="f20" y="f5"/>
                    <a:pt x="f21" y="f5"/>
                    <a:pt x="f22" y="f5"/>
                  </a:cubicBezTo>
                  <a:cubicBezTo>
                    <a:pt x="f23" y="f5"/>
                    <a:pt x="f6" y="f17"/>
                    <a:pt x="f6" y="f16"/>
                  </a:cubicBezTo>
                  <a:cubicBezTo>
                    <a:pt x="f24" y="f25"/>
                    <a:pt x="f26" y="f7"/>
                    <a:pt x="f27" y="f7"/>
                  </a:cubicBezTo>
                  <a:cubicBezTo>
                    <a:pt x="f28" y="f7"/>
                    <a:pt x="f29" y="f7"/>
                    <a:pt x="f8" y="f7"/>
                  </a:cubicBezTo>
                  <a:cubicBezTo>
                    <a:pt x="f8" y="f7"/>
                    <a:pt x="f8" y="f7"/>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5" name="Freeform 19">
              <a:extLst>
                <a:ext uri="{FF2B5EF4-FFF2-40B4-BE49-F238E27FC236}">
                  <a16:creationId xmlns:a16="http://schemas.microsoft.com/office/drawing/2014/main" id="{063A88AD-6675-4DCB-0EE6-6BD0774C1CD0}"/>
                </a:ext>
              </a:extLst>
            </p:cNvPr>
            <p:cNvSpPr/>
            <p:nvPr/>
          </p:nvSpPr>
          <p:spPr>
            <a:xfrm>
              <a:off x="2274890" y="5130798"/>
              <a:ext cx="192088" cy="69851"/>
            </a:xfrm>
            <a:custGeom>
              <a:avLst/>
              <a:gdLst>
                <a:gd name="f0" fmla="val 10800000"/>
                <a:gd name="f1" fmla="val 5400000"/>
                <a:gd name="f2" fmla="val 180"/>
                <a:gd name="f3" fmla="val w"/>
                <a:gd name="f4" fmla="val h"/>
                <a:gd name="f5" fmla="val 0"/>
                <a:gd name="f6" fmla="val 107"/>
                <a:gd name="f7" fmla="val 39"/>
                <a:gd name="f8" fmla="val 55"/>
                <a:gd name="f9" fmla="val 2"/>
                <a:gd name="f10" fmla="val 67"/>
                <a:gd name="f11" fmla="val 79"/>
                <a:gd name="f12" fmla="val 90"/>
                <a:gd name="f13" fmla="val 3"/>
                <a:gd name="f14" fmla="val 97"/>
                <a:gd name="f15" fmla="val 5"/>
                <a:gd name="f16" fmla="val 14"/>
                <a:gd name="f17" fmla="val 106"/>
                <a:gd name="f18" fmla="val 19"/>
                <a:gd name="f19" fmla="val 105"/>
                <a:gd name="f20" fmla="val 26"/>
                <a:gd name="f21" fmla="val 96"/>
                <a:gd name="f22" fmla="val 36"/>
                <a:gd name="f23" fmla="val 37"/>
                <a:gd name="f24" fmla="val 66"/>
                <a:gd name="f25" fmla="val 41"/>
                <a:gd name="f26" fmla="val 38"/>
                <a:gd name="f27" fmla="val 16"/>
                <a:gd name="f28" fmla="val 10"/>
                <a:gd name="f29" fmla="val 25"/>
                <a:gd name="f30" fmla="val 1"/>
                <a:gd name="f31" fmla="val 21"/>
                <a:gd name="f32" fmla="val 17"/>
                <a:gd name="f33" fmla="val 29"/>
                <a:gd name="f34" fmla="val 42"/>
                <a:gd name="f35" fmla="+- 0 0 -90"/>
                <a:gd name="f36" fmla="*/ f3 1 107"/>
                <a:gd name="f37" fmla="*/ f4 1 39"/>
                <a:gd name="f38" fmla="val f5"/>
                <a:gd name="f39" fmla="val f6"/>
                <a:gd name="f40" fmla="val f7"/>
                <a:gd name="f41" fmla="*/ f35 f0 1"/>
                <a:gd name="f42" fmla="+- f40 0 f38"/>
                <a:gd name="f43" fmla="+- f39 0 f38"/>
                <a:gd name="f44" fmla="*/ f41 1 f2"/>
                <a:gd name="f45" fmla="*/ f43 1 107"/>
                <a:gd name="f46" fmla="*/ f42 1 39"/>
                <a:gd name="f47" fmla="*/ 55 f43 1"/>
                <a:gd name="f48" fmla="*/ 2 f42 1"/>
                <a:gd name="f49" fmla="*/ 90 f43 1"/>
                <a:gd name="f50" fmla="*/ 3 f42 1"/>
                <a:gd name="f51" fmla="*/ 106 f43 1"/>
                <a:gd name="f52" fmla="*/ 19 f42 1"/>
                <a:gd name="f53" fmla="*/ 37 f42 1"/>
                <a:gd name="f54" fmla="*/ 16 f43 1"/>
                <a:gd name="f55" fmla="*/ 1 f43 1"/>
                <a:gd name="f56" fmla="*/ 21 f42 1"/>
                <a:gd name="f57" fmla="*/ 17 f43 1"/>
                <a:gd name="f58" fmla="+- f44 0 f1"/>
                <a:gd name="f59" fmla="*/ f47 1 107"/>
                <a:gd name="f60" fmla="*/ f48 1 39"/>
                <a:gd name="f61" fmla="*/ f49 1 107"/>
                <a:gd name="f62" fmla="*/ f50 1 39"/>
                <a:gd name="f63" fmla="*/ f51 1 107"/>
                <a:gd name="f64" fmla="*/ f52 1 39"/>
                <a:gd name="f65" fmla="*/ f53 1 39"/>
                <a:gd name="f66" fmla="*/ f54 1 107"/>
                <a:gd name="f67" fmla="*/ f55 1 107"/>
                <a:gd name="f68" fmla="*/ f56 1 39"/>
                <a:gd name="f69" fmla="*/ f57 1 107"/>
                <a:gd name="f70" fmla="*/ 0 1 f45"/>
                <a:gd name="f71" fmla="*/ f39 1 f45"/>
                <a:gd name="f72" fmla="*/ 0 1 f46"/>
                <a:gd name="f73" fmla="*/ f40 1 f46"/>
                <a:gd name="f74" fmla="*/ f59 1 f45"/>
                <a:gd name="f75" fmla="*/ f60 1 f46"/>
                <a:gd name="f76" fmla="*/ f61 1 f45"/>
                <a:gd name="f77" fmla="*/ f62 1 f46"/>
                <a:gd name="f78" fmla="*/ f63 1 f45"/>
                <a:gd name="f79" fmla="*/ f64 1 f46"/>
                <a:gd name="f80" fmla="*/ f65 1 f46"/>
                <a:gd name="f81" fmla="*/ f66 1 f45"/>
                <a:gd name="f82" fmla="*/ f67 1 f45"/>
                <a:gd name="f83" fmla="*/ f68 1 f46"/>
                <a:gd name="f84" fmla="*/ f69 1 f45"/>
                <a:gd name="f85" fmla="*/ f70 f36 1"/>
                <a:gd name="f86" fmla="*/ f71 f36 1"/>
                <a:gd name="f87" fmla="*/ f73 f37 1"/>
                <a:gd name="f88" fmla="*/ f72 f37 1"/>
                <a:gd name="f89" fmla="*/ f74 f36 1"/>
                <a:gd name="f90" fmla="*/ f75 f37 1"/>
                <a:gd name="f91" fmla="*/ f76 f36 1"/>
                <a:gd name="f92" fmla="*/ f77 f37 1"/>
                <a:gd name="f93" fmla="*/ f78 f36 1"/>
                <a:gd name="f94" fmla="*/ f79 f37 1"/>
                <a:gd name="f95" fmla="*/ f80 f37 1"/>
                <a:gd name="f96" fmla="*/ f81 f36 1"/>
                <a:gd name="f97" fmla="*/ f82 f36 1"/>
                <a:gd name="f98" fmla="*/ f83 f37 1"/>
                <a:gd name="f99" fmla="*/ f84 f36 1"/>
              </a:gdLst>
              <a:ahLst/>
              <a:cxnLst>
                <a:cxn ang="3cd4">
                  <a:pos x="hc" y="t"/>
                </a:cxn>
                <a:cxn ang="0">
                  <a:pos x="r" y="vc"/>
                </a:cxn>
                <a:cxn ang="cd4">
                  <a:pos x="hc" y="b"/>
                </a:cxn>
                <a:cxn ang="cd2">
                  <a:pos x="l" y="vc"/>
                </a:cxn>
                <a:cxn ang="f58">
                  <a:pos x="f89" y="f90"/>
                </a:cxn>
                <a:cxn ang="f58">
                  <a:pos x="f91" y="f92"/>
                </a:cxn>
                <a:cxn ang="f58">
                  <a:pos x="f93" y="f94"/>
                </a:cxn>
                <a:cxn ang="f58">
                  <a:pos x="f91" y="f95"/>
                </a:cxn>
                <a:cxn ang="f58">
                  <a:pos x="f96" y="f95"/>
                </a:cxn>
                <a:cxn ang="f58">
                  <a:pos x="f97" y="f98"/>
                </a:cxn>
                <a:cxn ang="f58">
                  <a:pos x="f99" y="f92"/>
                </a:cxn>
                <a:cxn ang="f58">
                  <a:pos x="f89" y="f90"/>
                </a:cxn>
              </a:cxnLst>
              <a:rect l="f85" t="f88" r="f86" b="f87"/>
              <a:pathLst>
                <a:path w="107" h="39">
                  <a:moveTo>
                    <a:pt x="f8" y="f9"/>
                  </a:moveTo>
                  <a:cubicBezTo>
                    <a:pt x="f10" y="f9"/>
                    <a:pt x="f11" y="f5"/>
                    <a:pt x="f12" y="f13"/>
                  </a:cubicBezTo>
                  <a:cubicBezTo>
                    <a:pt x="f14" y="f15"/>
                    <a:pt x="f6" y="f16"/>
                    <a:pt x="f17" y="f18"/>
                  </a:cubicBezTo>
                  <a:cubicBezTo>
                    <a:pt x="f19" y="f20"/>
                    <a:pt x="f21" y="f22"/>
                    <a:pt x="f12" y="f23"/>
                  </a:cubicBezTo>
                  <a:cubicBezTo>
                    <a:pt x="f24" y="f7"/>
                    <a:pt x="f25" y="f26"/>
                    <a:pt x="f27" y="f23"/>
                  </a:cubicBezTo>
                  <a:cubicBezTo>
                    <a:pt x="f28" y="f22"/>
                    <a:pt x="f5" y="f29"/>
                    <a:pt x="f30" y="f31"/>
                  </a:cubicBezTo>
                  <a:cubicBezTo>
                    <a:pt x="f9" y="f16"/>
                    <a:pt x="f28" y="f15"/>
                    <a:pt x="f32" y="f13"/>
                  </a:cubicBezTo>
                  <a:cubicBezTo>
                    <a:pt x="f33" y="f5"/>
                    <a:pt x="f34" y="f9"/>
                    <a:pt x="f8" y="f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6" name="Freeform 20">
              <a:extLst>
                <a:ext uri="{FF2B5EF4-FFF2-40B4-BE49-F238E27FC236}">
                  <a16:creationId xmlns:a16="http://schemas.microsoft.com/office/drawing/2014/main" id="{E01230A6-131E-F527-17B6-CBC98CE19B49}"/>
                </a:ext>
              </a:extLst>
            </p:cNvPr>
            <p:cNvSpPr/>
            <p:nvPr/>
          </p:nvSpPr>
          <p:spPr>
            <a:xfrm>
              <a:off x="1952628" y="3879854"/>
              <a:ext cx="77788" cy="63495"/>
            </a:xfrm>
            <a:custGeom>
              <a:avLst/>
              <a:gdLst>
                <a:gd name="f0" fmla="val 10800000"/>
                <a:gd name="f1" fmla="val 5400000"/>
                <a:gd name="f2" fmla="val 180"/>
                <a:gd name="f3" fmla="val w"/>
                <a:gd name="f4" fmla="val h"/>
                <a:gd name="f5" fmla="val 0"/>
                <a:gd name="f6" fmla="val 44"/>
                <a:gd name="f7" fmla="val 36"/>
                <a:gd name="f8" fmla="val 19"/>
                <a:gd name="f9" fmla="val 32"/>
                <a:gd name="f10" fmla="val 27"/>
                <a:gd name="f11" fmla="val 24"/>
                <a:gd name="f12" fmla="val 18"/>
                <a:gd name="f13" fmla="val 35"/>
                <a:gd name="f14" fmla="val 12"/>
                <a:gd name="f15" fmla="val 34"/>
                <a:gd name="f16" fmla="val 6"/>
                <a:gd name="f17" fmla="val 7"/>
                <a:gd name="f18" fmla="val 13"/>
                <a:gd name="f19" fmla="val 3"/>
                <a:gd name="f20" fmla="val 20"/>
                <a:gd name="f21" fmla="val 1"/>
                <a:gd name="f22" fmla="val 25"/>
                <a:gd name="f23" fmla="val 33"/>
                <a:gd name="f24" fmla="val 10"/>
                <a:gd name="f25" fmla="+- 0 0 -90"/>
                <a:gd name="f26" fmla="*/ f3 1 44"/>
                <a:gd name="f27" fmla="*/ f4 1 36"/>
                <a:gd name="f28" fmla="val f5"/>
                <a:gd name="f29" fmla="val f6"/>
                <a:gd name="f30" fmla="val f7"/>
                <a:gd name="f31" fmla="*/ f25 f0 1"/>
                <a:gd name="f32" fmla="+- f30 0 f28"/>
                <a:gd name="f33" fmla="+- f29 0 f28"/>
                <a:gd name="f34" fmla="*/ f31 1 f2"/>
                <a:gd name="f35" fmla="*/ f33 1 44"/>
                <a:gd name="f36" fmla="*/ f32 1 36"/>
                <a:gd name="f37" fmla="*/ 44 f33 1"/>
                <a:gd name="f38" fmla="*/ 19 f32 1"/>
                <a:gd name="f39" fmla="*/ 18 f33 1"/>
                <a:gd name="f40" fmla="*/ 35 f32 1"/>
                <a:gd name="f41" fmla="*/ 0 f33 1"/>
                <a:gd name="f42" fmla="*/ 18 f32 1"/>
                <a:gd name="f43" fmla="*/ 20 f33 1"/>
                <a:gd name="f44" fmla="*/ 1 f32 1"/>
                <a:gd name="f45" fmla="+- f34 0 f1"/>
                <a:gd name="f46" fmla="*/ f37 1 44"/>
                <a:gd name="f47" fmla="*/ f38 1 36"/>
                <a:gd name="f48" fmla="*/ f39 1 44"/>
                <a:gd name="f49" fmla="*/ f40 1 36"/>
                <a:gd name="f50" fmla="*/ f41 1 44"/>
                <a:gd name="f51" fmla="*/ f42 1 36"/>
                <a:gd name="f52" fmla="*/ f43 1 44"/>
                <a:gd name="f53" fmla="*/ f44 1 36"/>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44" h="36">
                  <a:moveTo>
                    <a:pt x="f6" y="f8"/>
                  </a:moveTo>
                  <a:cubicBezTo>
                    <a:pt x="f9" y="f10"/>
                    <a:pt x="f11" y="f7"/>
                    <a:pt x="f12" y="f13"/>
                  </a:cubicBezTo>
                  <a:cubicBezTo>
                    <a:pt x="f14" y="f15"/>
                    <a:pt x="f16" y="f11"/>
                    <a:pt x="f5" y="f12"/>
                  </a:cubicBezTo>
                  <a:cubicBezTo>
                    <a:pt x="f17" y="f14"/>
                    <a:pt x="f18" y="f19"/>
                    <a:pt x="f20" y="f21"/>
                  </a:cubicBezTo>
                  <a:cubicBezTo>
                    <a:pt x="f22" y="f5"/>
                    <a:pt x="f23" y="f24"/>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7" name="Freeform 21">
              <a:extLst>
                <a:ext uri="{FF2B5EF4-FFF2-40B4-BE49-F238E27FC236}">
                  <a16:creationId xmlns:a16="http://schemas.microsoft.com/office/drawing/2014/main" id="{5ACC5279-68BE-97D1-6104-BA60348707E8}"/>
                </a:ext>
              </a:extLst>
            </p:cNvPr>
            <p:cNvSpPr/>
            <p:nvPr/>
          </p:nvSpPr>
          <p:spPr>
            <a:xfrm>
              <a:off x="3336929" y="4892670"/>
              <a:ext cx="223835" cy="223835"/>
            </a:xfrm>
            <a:custGeom>
              <a:avLst/>
              <a:gdLst>
                <a:gd name="f0" fmla="val 10800000"/>
                <a:gd name="f1" fmla="val 5400000"/>
                <a:gd name="f2" fmla="val 180"/>
                <a:gd name="f3" fmla="val w"/>
                <a:gd name="f4" fmla="val h"/>
                <a:gd name="f5" fmla="val 0"/>
                <a:gd name="f6" fmla="val 125"/>
                <a:gd name="f7" fmla="val 42"/>
                <a:gd name="f8" fmla="val 83"/>
                <a:gd name="f9" fmla="val 27"/>
                <a:gd name="f10" fmla="val 77"/>
                <a:gd name="f11" fmla="val 91"/>
                <a:gd name="f12" fmla="val 62"/>
                <a:gd name="f13" fmla="val 1"/>
                <a:gd name="f14" fmla="val 35"/>
                <a:gd name="f15" fmla="val 49"/>
                <a:gd name="f16" fmla="val 43"/>
                <a:gd name="f17" fmla="val 51"/>
                <a:gd name="f18" fmla="val 30"/>
                <a:gd name="f19" fmla="val 33"/>
                <a:gd name="f20" fmla="val 64"/>
                <a:gd name="f21" fmla="val 90"/>
                <a:gd name="f22" fmla="val 3"/>
                <a:gd name="f23" fmla="val 76"/>
                <a:gd name="f24" fmla="val 29"/>
                <a:gd name="f25" fmla="val 97"/>
                <a:gd name="f26" fmla="val 124"/>
                <a:gd name="f27" fmla="val 82"/>
                <a:gd name="f28" fmla="val 34"/>
                <a:gd name="f29" fmla="val 50"/>
                <a:gd name="f30" fmla="val 98"/>
                <a:gd name="f31" fmla="+- 0 0 -90"/>
                <a:gd name="f32" fmla="*/ f3 1 125"/>
                <a:gd name="f33" fmla="*/ f4 1 125"/>
                <a:gd name="f34" fmla="val f5"/>
                <a:gd name="f35" fmla="val f6"/>
                <a:gd name="f36" fmla="*/ f31 f0 1"/>
                <a:gd name="f37" fmla="+- f35 0 f34"/>
                <a:gd name="f38" fmla="*/ f36 1 f2"/>
                <a:gd name="f39" fmla="*/ f37 1 125"/>
                <a:gd name="f40" fmla="*/ 42 f37 1"/>
                <a:gd name="f41" fmla="*/ 83 f37 1"/>
                <a:gd name="f42" fmla="*/ 0 f37 1"/>
                <a:gd name="f43" fmla="*/ 62 f37 1"/>
                <a:gd name="f44" fmla="*/ 43 f37 1"/>
                <a:gd name="f45" fmla="*/ 64 f37 1"/>
                <a:gd name="f46" fmla="*/ 1 f37 1"/>
                <a:gd name="f47" fmla="*/ 124 f37 1"/>
                <a:gd name="f48" fmla="*/ 82 f37 1"/>
                <a:gd name="f49" fmla="+- f38 0 f1"/>
                <a:gd name="f50" fmla="*/ f40 1 125"/>
                <a:gd name="f51" fmla="*/ f41 1 125"/>
                <a:gd name="f52" fmla="*/ f42 1 125"/>
                <a:gd name="f53" fmla="*/ f43 1 125"/>
                <a:gd name="f54" fmla="*/ f44 1 125"/>
                <a:gd name="f55" fmla="*/ f45 1 125"/>
                <a:gd name="f56" fmla="*/ f46 1 125"/>
                <a:gd name="f57" fmla="*/ f47 1 125"/>
                <a:gd name="f58" fmla="*/ f48 1 125"/>
                <a:gd name="f59" fmla="*/ 0 1 f39"/>
                <a:gd name="f60" fmla="*/ f35 1 f39"/>
                <a:gd name="f61" fmla="*/ f50 1 f39"/>
                <a:gd name="f62" fmla="*/ f51 1 f39"/>
                <a:gd name="f63" fmla="*/ f52 1 f39"/>
                <a:gd name="f64" fmla="*/ f53 1 f39"/>
                <a:gd name="f65" fmla="*/ f54 1 f39"/>
                <a:gd name="f66" fmla="*/ f55 1 f39"/>
                <a:gd name="f67" fmla="*/ f56 1 f39"/>
                <a:gd name="f68" fmla="*/ f57 1 f39"/>
                <a:gd name="f69" fmla="*/ f58 1 f39"/>
                <a:gd name="f70" fmla="*/ f59 f32 1"/>
                <a:gd name="f71" fmla="*/ f60 f32 1"/>
                <a:gd name="f72" fmla="*/ f60 f33 1"/>
                <a:gd name="f73" fmla="*/ f59 f33 1"/>
                <a:gd name="f74" fmla="*/ f61 f32 1"/>
                <a:gd name="f75" fmla="*/ f62 f33 1"/>
                <a:gd name="f76" fmla="*/ f63 f32 1"/>
                <a:gd name="f77" fmla="*/ f64 f33 1"/>
                <a:gd name="f78" fmla="*/ f65 f33 1"/>
                <a:gd name="f79" fmla="*/ f66 f32 1"/>
                <a:gd name="f80" fmla="*/ f67 f33 1"/>
                <a:gd name="f81" fmla="*/ f62 f32 1"/>
                <a:gd name="f82" fmla="*/ f68 f32 1"/>
                <a:gd name="f83" fmla="*/ f66 f33 1"/>
                <a:gd name="f84" fmla="*/ f69 f33 1"/>
                <a:gd name="f85" fmla="*/ f64 f32 1"/>
                <a:gd name="f86" fmla="*/ f68 f33 1"/>
              </a:gdLst>
              <a:ahLst/>
              <a:cxnLst>
                <a:cxn ang="3cd4">
                  <a:pos x="hc" y="t"/>
                </a:cxn>
                <a:cxn ang="0">
                  <a:pos x="r" y="vc"/>
                </a:cxn>
                <a:cxn ang="cd4">
                  <a:pos x="hc" y="b"/>
                </a:cxn>
                <a:cxn ang="cd2">
                  <a:pos x="l" y="vc"/>
                </a:cxn>
                <a:cxn ang="f49">
                  <a:pos x="f74" y="f75"/>
                </a:cxn>
                <a:cxn ang="f49">
                  <a:pos x="f76" y="f77"/>
                </a:cxn>
                <a:cxn ang="f49">
                  <a:pos x="f74" y="f78"/>
                </a:cxn>
                <a:cxn ang="f49">
                  <a:pos x="f79" y="f80"/>
                </a:cxn>
                <a:cxn ang="f49">
                  <a:pos x="f81" y="f78"/>
                </a:cxn>
                <a:cxn ang="f49">
                  <a:pos x="f82" y="f83"/>
                </a:cxn>
                <a:cxn ang="f49">
                  <a:pos x="f81" y="f84"/>
                </a:cxn>
                <a:cxn ang="f49">
                  <a:pos x="f85" y="f86"/>
                </a:cxn>
                <a:cxn ang="f49">
                  <a:pos x="f74" y="f75"/>
                </a:cxn>
              </a:cxnLst>
              <a:rect l="f70" t="f73" r="f71" b="f72"/>
              <a:pathLst>
                <a:path w="125" h="125">
                  <a:moveTo>
                    <a:pt x="f7" y="f8"/>
                  </a:moveTo>
                  <a:cubicBezTo>
                    <a:pt x="f9" y="f10"/>
                    <a:pt x="f5" y="f11"/>
                    <a:pt x="f5" y="f12"/>
                  </a:cubicBezTo>
                  <a:cubicBezTo>
                    <a:pt x="f13" y="f14"/>
                    <a:pt x="f9" y="f15"/>
                    <a:pt x="f7" y="f16"/>
                  </a:cubicBezTo>
                  <a:cubicBezTo>
                    <a:pt x="f17" y="f18"/>
                    <a:pt x="f19" y="f5"/>
                    <a:pt x="f20" y="f13"/>
                  </a:cubicBezTo>
                  <a:cubicBezTo>
                    <a:pt x="f21" y="f22"/>
                    <a:pt x="f23" y="f24"/>
                    <a:pt x="f8" y="f16"/>
                  </a:cubicBezTo>
                  <a:cubicBezTo>
                    <a:pt x="f25" y="f15"/>
                    <a:pt x="f6" y="f14"/>
                    <a:pt x="f26" y="f20"/>
                  </a:cubicBezTo>
                  <a:cubicBezTo>
                    <a:pt x="f26" y="f21"/>
                    <a:pt x="f25" y="f10"/>
                    <a:pt x="f8" y="f27"/>
                  </a:cubicBezTo>
                  <a:cubicBezTo>
                    <a:pt x="f23" y="f25"/>
                    <a:pt x="f11" y="f26"/>
                    <a:pt x="f12" y="f26"/>
                  </a:cubicBezTo>
                  <a:cubicBezTo>
                    <a:pt x="f28" y="f6"/>
                    <a:pt x="f29" y="f30"/>
                    <a:pt x="f7"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name="Slide11">
    <p:spTree>
      <p:nvGrpSpPr>
        <p:cNvPr id="1" name=""/>
        <p:cNvGrpSpPr/>
        <p:nvPr/>
      </p:nvGrpSpPr>
      <p:grpSpPr>
        <a:xfrm>
          <a:off x="0" y="0"/>
          <a:ext cx="0" cy="0"/>
          <a:chOff x="0" y="0"/>
          <a:chExt cx="0" cy="0"/>
        </a:xfrm>
      </p:grpSpPr>
      <p:sp>
        <p:nvSpPr>
          <p:cNvPr id="2" name="Marcador de texto 3">
            <a:extLst>
              <a:ext uri="{FF2B5EF4-FFF2-40B4-BE49-F238E27FC236}">
                <a16:creationId xmlns:a16="http://schemas.microsoft.com/office/drawing/2014/main" id="{F1D9BC28-464A-A7C3-AAA9-E6A28AE20776}"/>
              </a:ext>
            </a:extLst>
          </p:cNvPr>
          <p:cNvSpPr txBox="1">
            <a:spLocks noGrp="1"/>
          </p:cNvSpPr>
          <p:nvPr>
            <p:ph type="body" idx="4294967295"/>
          </p:nvPr>
        </p:nvSpPr>
        <p:spPr>
          <a:xfrm>
            <a:off x="821534" y="1183279"/>
            <a:ext cx="4532132" cy="992233"/>
          </a:xfrm>
        </p:spPr>
        <p:txBody>
          <a:bodyPr>
            <a:noAutofit/>
          </a:bodyPr>
          <a:lstStyle/>
          <a:p>
            <a:pPr lvl="0" algn="r">
              <a:lnSpc>
                <a:spcPct val="100000"/>
              </a:lnSpc>
            </a:pPr>
            <a:r>
              <a:rPr lang="fa-IR" sz="4000" dirty="0">
                <a:solidFill>
                  <a:srgbClr val="202428"/>
                </a:solidFill>
                <a:latin typeface="Garamond"/>
                <a:cs typeface="B Nazanin" pitchFamily="2" charset="-78"/>
              </a:rPr>
              <a:t>چرا این مهم است؟</a:t>
            </a:r>
            <a:endParaRPr lang="es-ES" sz="4000" dirty="0">
              <a:solidFill>
                <a:srgbClr val="202428"/>
              </a:solidFill>
              <a:latin typeface="Garamond"/>
              <a:cs typeface="B Nazanin" pitchFamily="2" charset="-78"/>
            </a:endParaRPr>
          </a:p>
        </p:txBody>
      </p:sp>
      <p:sp>
        <p:nvSpPr>
          <p:cNvPr id="3" name="CuadroTexto 4">
            <a:extLst>
              <a:ext uri="{FF2B5EF4-FFF2-40B4-BE49-F238E27FC236}">
                <a16:creationId xmlns:a16="http://schemas.microsoft.com/office/drawing/2014/main" id="{705354EF-A413-1D7E-A7F9-FDA1758B56BD}"/>
              </a:ext>
            </a:extLst>
          </p:cNvPr>
          <p:cNvSpPr txBox="1"/>
          <p:nvPr/>
        </p:nvSpPr>
        <p:spPr>
          <a:xfrm>
            <a:off x="839784" y="2499548"/>
            <a:ext cx="4621213" cy="2677656"/>
          </a:xfrm>
          <a:prstGeom prst="rect">
            <a:avLst/>
          </a:prstGeom>
          <a:noFill/>
          <a:ln cap="flat">
            <a:noFill/>
          </a:ln>
        </p:spPr>
        <p:txBody>
          <a:bodyPr vert="horz" wrap="square" lIns="91440" tIns="45720" rIns="91440" bIns="45720" anchor="t" anchorCtr="0" compatLnSpc="1">
            <a:spAutoFit/>
          </a:bodyPr>
          <a:lstStyle/>
          <a:p>
            <a:pPr lvl="0" algn="r">
              <a:lnSpc>
                <a:spcPct val="150000"/>
              </a:lnSpc>
              <a:defRPr sz="1800" b="0" i="0" u="none" strike="noStrike" kern="0" cap="none" spc="0" baseline="0">
                <a:solidFill>
                  <a:srgbClr val="000000"/>
                </a:solidFill>
                <a:uFillTx/>
              </a:defRPr>
            </a:pPr>
            <a:r>
              <a:rPr lang="fa-IR" sz="1600" dirty="0">
                <a:solidFill>
                  <a:srgbClr val="495057"/>
                </a:solidFill>
                <a:latin typeface="Trebuchet MS"/>
                <a:ea typeface="Arial"/>
                <a:cs typeface="B Nazanin"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p>
          <a:p>
            <a:pPr lvl="0" algn="r">
              <a:lnSpc>
                <a:spcPct val="150000"/>
              </a:lnSpc>
              <a:defRPr sz="1800" b="0" i="0" u="none" strike="noStrike" kern="0" cap="none" spc="0" baseline="0">
                <a:solidFill>
                  <a:srgbClr val="000000"/>
                </a:solidFill>
                <a:uFillTx/>
              </a:defRPr>
            </a:pPr>
            <a:endParaRPr lang="fa-IR" sz="1600" b="0" i="0" u="none" strike="noStrike" kern="1200" cap="none" spc="0" baseline="0" dirty="0">
              <a:solidFill>
                <a:srgbClr val="495057"/>
              </a:solidFill>
              <a:uFillTx/>
              <a:latin typeface="Trebuchet MS"/>
              <a:ea typeface="Arial"/>
              <a:cs typeface="B Nazanin" pitchFamily="2" charset="-78"/>
            </a:endParaRPr>
          </a:p>
          <a:p>
            <a:pPr lvl="0" algn="r">
              <a:lnSpc>
                <a:spcPct val="150000"/>
              </a:lnSpc>
              <a:defRPr sz="1800" b="0" i="0" u="none" strike="noStrike" kern="0" cap="none" spc="0" baseline="0">
                <a:solidFill>
                  <a:srgbClr val="000000"/>
                </a:solidFill>
                <a:uFillTx/>
              </a:defRPr>
            </a:pPr>
            <a:endParaRPr lang="es-ES" sz="1600" b="0" i="0" u="none" strike="noStrike" kern="1200" cap="none" spc="0" baseline="0" dirty="0">
              <a:solidFill>
                <a:srgbClr val="495057"/>
              </a:solidFill>
              <a:uFillTx/>
              <a:latin typeface="Trebuchet MS"/>
              <a:ea typeface="Arial"/>
              <a:cs typeface="B Nazanin" pitchFamily="2" charset="-78"/>
            </a:endParaRPr>
          </a:p>
        </p:txBody>
      </p:sp>
      <p:cxnSp>
        <p:nvCxnSpPr>
          <p:cNvPr id="4" name="Conector recto 9">
            <a:extLst>
              <a:ext uri="{FF2B5EF4-FFF2-40B4-BE49-F238E27FC236}">
                <a16:creationId xmlns:a16="http://schemas.microsoft.com/office/drawing/2014/main" id="{2E76D9C3-6A02-1ED2-9841-FF02C5B172DC}"/>
              </a:ext>
            </a:extLst>
          </p:cNvPr>
          <p:cNvCxnSpPr/>
          <p:nvPr/>
        </p:nvCxnSpPr>
        <p:spPr>
          <a:xfrm flipH="1">
            <a:off x="937067" y="2175522"/>
            <a:ext cx="620375" cy="0"/>
          </a:xfrm>
          <a:prstGeom prst="straightConnector1">
            <a:avLst/>
          </a:prstGeom>
          <a:noFill/>
          <a:ln w="41276" cap="flat">
            <a:solidFill>
              <a:srgbClr val="92D050"/>
            </a:solidFill>
            <a:prstDash val="solid"/>
            <a:miter/>
          </a:ln>
        </p:spPr>
      </p:cxnSp>
      <p:pic>
        <p:nvPicPr>
          <p:cNvPr id="5" name="Picture 2" descr="pan con huevo soleado hacia arriba en un plato blanco">
            <a:extLst>
              <a:ext uri="{FF2B5EF4-FFF2-40B4-BE49-F238E27FC236}">
                <a16:creationId xmlns:a16="http://schemas.microsoft.com/office/drawing/2014/main" id="{5A9D6183-8EBE-27B7-0138-B33617C89089}"/>
              </a:ext>
            </a:extLst>
          </p:cNvPr>
          <p:cNvPicPr>
            <a:picLocks noGrp="1" noChangeAspect="1"/>
          </p:cNvPicPr>
          <p:nvPr>
            <p:ph type="pic" idx="4294967295"/>
          </p:nvPr>
        </p:nvPicPr>
        <p:blipFill>
          <a:blip r:embed="rId3" cstate="print"/>
          <a:srcRect t="10182" b="26850"/>
          <a:stretch>
            <a:fillRect/>
          </a:stretch>
        </p:blipFill>
        <p:spPr>
          <a:xfrm>
            <a:off x="6096003" y="554464"/>
            <a:ext cx="6096003" cy="5757419"/>
          </a:xfrm>
        </p:spPr>
      </p:pic>
      <p:grpSp>
        <p:nvGrpSpPr>
          <p:cNvPr id="6" name="Grupo 1">
            <a:extLst>
              <a:ext uri="{FF2B5EF4-FFF2-40B4-BE49-F238E27FC236}">
                <a16:creationId xmlns:a16="http://schemas.microsoft.com/office/drawing/2014/main" id="{7403D60A-6C9A-3549-A189-D6F20AC68C28}"/>
              </a:ext>
            </a:extLst>
          </p:cNvPr>
          <p:cNvGrpSpPr/>
          <p:nvPr/>
        </p:nvGrpSpPr>
        <p:grpSpPr>
          <a:xfrm>
            <a:off x="6116092" y="5674720"/>
            <a:ext cx="5923117" cy="1109285"/>
            <a:chOff x="6116092" y="5674720"/>
            <a:chExt cx="5923117" cy="1109285"/>
          </a:xfrm>
        </p:grpSpPr>
        <p:grpSp>
          <p:nvGrpSpPr>
            <p:cNvPr id="7" name="Grupo 16">
              <a:extLst>
                <a:ext uri="{FF2B5EF4-FFF2-40B4-BE49-F238E27FC236}">
                  <a16:creationId xmlns:a16="http://schemas.microsoft.com/office/drawing/2014/main" id="{392C7457-9920-4A0B-9F1D-3D2CF18A82FE}"/>
                </a:ext>
              </a:extLst>
            </p:cNvPr>
            <p:cNvGrpSpPr/>
            <p:nvPr/>
          </p:nvGrpSpPr>
          <p:grpSpPr>
            <a:xfrm>
              <a:off x="10926494" y="5674720"/>
              <a:ext cx="1112715" cy="1109285"/>
              <a:chOff x="10926494" y="5674720"/>
              <a:chExt cx="1112715" cy="1109285"/>
            </a:xfrm>
          </p:grpSpPr>
          <p:sp>
            <p:nvSpPr>
              <p:cNvPr id="8" name="Freeform 8">
                <a:extLst>
                  <a:ext uri="{FF2B5EF4-FFF2-40B4-BE49-F238E27FC236}">
                    <a16:creationId xmlns:a16="http://schemas.microsoft.com/office/drawing/2014/main" id="{E8D8CED0-3179-7D78-2B6B-481BBA873C97}"/>
                  </a:ext>
                </a:extLst>
              </p:cNvPr>
              <p:cNvSpPr/>
              <p:nvPr/>
            </p:nvSpPr>
            <p:spPr>
              <a:xfrm>
                <a:off x="10926494" y="6141832"/>
                <a:ext cx="671215" cy="642173"/>
              </a:xfrm>
              <a:custGeom>
                <a:avLst/>
                <a:gdLst>
                  <a:gd name="f0" fmla="val 10800000"/>
                  <a:gd name="f1" fmla="val 5400000"/>
                  <a:gd name="f2" fmla="val 180"/>
                  <a:gd name="f3" fmla="val w"/>
                  <a:gd name="f4" fmla="val h"/>
                  <a:gd name="f5" fmla="val 0"/>
                  <a:gd name="f6" fmla="val 699"/>
                  <a:gd name="f7" fmla="val 668"/>
                  <a:gd name="f8" fmla="val 635"/>
                  <a:gd name="f9" fmla="val 306"/>
                  <a:gd name="f10" fmla="val 690"/>
                  <a:gd name="f11" fmla="val 315"/>
                  <a:gd name="f12" fmla="val 366"/>
                  <a:gd name="f13" fmla="val 678"/>
                  <a:gd name="f14" fmla="val 394"/>
                  <a:gd name="f15" fmla="val 675"/>
                  <a:gd name="f16" fmla="val 398"/>
                  <a:gd name="f17" fmla="val 672"/>
                  <a:gd name="f18" fmla="val 403"/>
                  <a:gd name="f19" fmla="val 404"/>
                  <a:gd name="f20" fmla="val 644"/>
                  <a:gd name="f21" fmla="val 412"/>
                  <a:gd name="f22" fmla="val 643"/>
                  <a:gd name="f23" fmla="val 432"/>
                  <a:gd name="f24" fmla="val 640"/>
                  <a:gd name="f25" fmla="val 453"/>
                  <a:gd name="f26" fmla="val 631"/>
                  <a:gd name="f27" fmla="val 506"/>
                  <a:gd name="f28" fmla="val 621"/>
                  <a:gd name="f29" fmla="val 560"/>
                  <a:gd name="f30" fmla="val 612"/>
                  <a:gd name="f31" fmla="val 614"/>
                  <a:gd name="f32" fmla="val 605"/>
                  <a:gd name="f33" fmla="val 650"/>
                  <a:gd name="f34" fmla="val 583"/>
                  <a:gd name="f35" fmla="val 547"/>
                  <a:gd name="f36" fmla="val 413"/>
                  <a:gd name="f37" fmla="val 280"/>
                  <a:gd name="f38" fmla="val 147"/>
                  <a:gd name="f39" fmla="val 109"/>
                  <a:gd name="f40" fmla="val 87"/>
                  <a:gd name="f41" fmla="val 649"/>
                  <a:gd name="f42" fmla="val 81"/>
                  <a:gd name="f43" fmla="val 613"/>
                  <a:gd name="f44" fmla="val 70"/>
                  <a:gd name="f45" fmla="val 551"/>
                  <a:gd name="f46" fmla="val 59"/>
                  <a:gd name="f47" fmla="val 489"/>
                  <a:gd name="f48" fmla="val 48"/>
                  <a:gd name="f49" fmla="val 428"/>
                  <a:gd name="f50" fmla="val 47"/>
                  <a:gd name="f51" fmla="val 422"/>
                  <a:gd name="f52" fmla="val 43"/>
                  <a:gd name="f53" fmla="val 416"/>
                  <a:gd name="f54" fmla="val 39"/>
                  <a:gd name="f55" fmla="val 11"/>
                  <a:gd name="f56" fmla="val 395"/>
                  <a:gd name="f57" fmla="val 378"/>
                  <a:gd name="f58" fmla="val 5"/>
                  <a:gd name="f59" fmla="val 353"/>
                  <a:gd name="f60" fmla="val 10"/>
                  <a:gd name="f61" fmla="val 326"/>
                  <a:gd name="f62" fmla="val 28"/>
                  <a:gd name="f63" fmla="val 312"/>
                  <a:gd name="f64" fmla="val 54"/>
                  <a:gd name="f65" fmla="val 307"/>
                  <a:gd name="f66" fmla="val 55"/>
                  <a:gd name="f67" fmla="val 56"/>
                  <a:gd name="f68" fmla="val 53"/>
                  <a:gd name="f69" fmla="val 304"/>
                  <a:gd name="f70" fmla="val 60"/>
                  <a:gd name="f71" fmla="val 281"/>
                  <a:gd name="f72" fmla="val 66"/>
                  <a:gd name="f73" fmla="val 258"/>
                  <a:gd name="f74" fmla="val 74"/>
                  <a:gd name="f75" fmla="val 235"/>
                  <a:gd name="f76" fmla="val 77"/>
                  <a:gd name="f77" fmla="val 227"/>
                  <a:gd name="f78" fmla="val 83"/>
                  <a:gd name="f79" fmla="val 218"/>
                  <a:gd name="f80" fmla="val 90"/>
                  <a:gd name="f81" fmla="val 215"/>
                  <a:gd name="f82" fmla="val 120"/>
                  <a:gd name="f83" fmla="val 201"/>
                  <a:gd name="f84" fmla="val 132"/>
                  <a:gd name="f85" fmla="val 175"/>
                  <a:gd name="f86" fmla="val 144"/>
                  <a:gd name="f87" fmla="val 138"/>
                  <a:gd name="f88" fmla="val 154"/>
                  <a:gd name="f89" fmla="val 129"/>
                  <a:gd name="f90" fmla="val 161"/>
                  <a:gd name="f91" fmla="val 125"/>
                  <a:gd name="f92" fmla="val 187"/>
                  <a:gd name="f93" fmla="val 114"/>
                  <a:gd name="f94" fmla="val 196"/>
                  <a:gd name="f95" fmla="val 92"/>
                  <a:gd name="f96" fmla="val 207"/>
                  <a:gd name="f97" fmla="val 68"/>
                  <a:gd name="f98" fmla="val 233"/>
                  <a:gd name="f99" fmla="val 12"/>
                  <a:gd name="f100" fmla="val 296"/>
                  <a:gd name="f101" fmla="val 4"/>
                  <a:gd name="f102" fmla="val 338"/>
                  <a:gd name="f103" fmla="val 49"/>
                  <a:gd name="f104" fmla="val 340"/>
                  <a:gd name="f105" fmla="val 51"/>
                  <a:gd name="f106" fmla="val 343"/>
                  <a:gd name="f107" fmla="val 346"/>
                  <a:gd name="f108" fmla="val 57"/>
                  <a:gd name="f109" fmla="val 348"/>
                  <a:gd name="f110" fmla="val 350"/>
                  <a:gd name="f111" fmla="val 352"/>
                  <a:gd name="f112" fmla="val 52"/>
                  <a:gd name="f113" fmla="val 393"/>
                  <a:gd name="f114" fmla="val 465"/>
                  <a:gd name="f115" fmla="val 491"/>
                  <a:gd name="f116" fmla="val 498"/>
                  <a:gd name="f117" fmla="val 98"/>
                  <a:gd name="f118" fmla="val 504"/>
                  <a:gd name="f119" fmla="val 521"/>
                  <a:gd name="f120" fmla="val 118"/>
                  <a:gd name="f121" fmla="val 545"/>
                  <a:gd name="f122" fmla="val 130"/>
                  <a:gd name="f123" fmla="val 556"/>
                  <a:gd name="f124" fmla="val 564"/>
                  <a:gd name="f125" fmla="val 179"/>
                  <a:gd name="f126" fmla="val 565"/>
                  <a:gd name="f127" fmla="val 184"/>
                  <a:gd name="f128" fmla="val 567"/>
                  <a:gd name="f129" fmla="val 192"/>
                  <a:gd name="f130" fmla="val 571"/>
                  <a:gd name="f131" fmla="val 193"/>
                  <a:gd name="f132" fmla="val 620"/>
                  <a:gd name="f133" fmla="val 256"/>
                  <a:gd name="f134" fmla="val 609"/>
                  <a:gd name="f135" fmla="val 417"/>
                  <a:gd name="f136" fmla="val 259"/>
                  <a:gd name="f137" fmla="val 85"/>
                  <a:gd name="f138" fmla="val 421"/>
                  <a:gd name="f139" fmla="val 84"/>
                  <a:gd name="f140" fmla="val 424"/>
                  <a:gd name="f141" fmla="val 426"/>
                  <a:gd name="f142" fmla="val 95"/>
                  <a:gd name="f143" fmla="val 486"/>
                  <a:gd name="f144" fmla="val 106"/>
                  <a:gd name="f145" fmla="val 117"/>
                  <a:gd name="f146" fmla="val 607"/>
                  <a:gd name="f147" fmla="val 624"/>
                  <a:gd name="f148" fmla="val 632"/>
                  <a:gd name="f149" fmla="val 148"/>
                  <a:gd name="f150" fmla="val 268"/>
                  <a:gd name="f151" fmla="val 387"/>
                  <a:gd name="f152" fmla="val 575"/>
                  <a:gd name="f153" fmla="val 569"/>
                  <a:gd name="f154" fmla="val 582"/>
                  <a:gd name="f155" fmla="val 570"/>
                  <a:gd name="f156" fmla="val 591"/>
                  <a:gd name="f157" fmla="val 519"/>
                  <a:gd name="f158" fmla="val 600"/>
                  <a:gd name="f159" fmla="val 469"/>
                  <a:gd name="f160" fmla="val 344"/>
                  <a:gd name="f161" fmla="val 380"/>
                  <a:gd name="f162" fmla="val 435"/>
                  <a:gd name="f163" fmla="val 525"/>
                  <a:gd name="f164" fmla="val 616"/>
                  <a:gd name="f165" fmla="val 628"/>
                  <a:gd name="f166" fmla="val 382"/>
                  <a:gd name="f167" fmla="val 379"/>
                  <a:gd name="f168" fmla="val 639"/>
                  <a:gd name="f169" fmla="val 375"/>
                  <a:gd name="f170" fmla="val 645"/>
                  <a:gd name="f171" fmla="val 368"/>
                  <a:gd name="f172" fmla="val 652"/>
                  <a:gd name="f173" fmla="val 362"/>
                  <a:gd name="f174" fmla="val 646"/>
                  <a:gd name="f175" fmla="val 356"/>
                  <a:gd name="f176" fmla="val 630"/>
                  <a:gd name="f177" fmla="val 342"/>
                  <a:gd name="f178" fmla="val 437"/>
                  <a:gd name="f179" fmla="val 254"/>
                  <a:gd name="f180" fmla="val 71"/>
                  <a:gd name="f181" fmla="val 67"/>
                  <a:gd name="f182" fmla="val 62"/>
                  <a:gd name="f183" fmla="val 349"/>
                  <a:gd name="f184" fmla="val 41"/>
                  <a:gd name="f185" fmla="val 69"/>
                  <a:gd name="f186" fmla="val 164"/>
                  <a:gd name="f187" fmla="val 461"/>
                  <a:gd name="f188" fmla="val 466"/>
                  <a:gd name="f189" fmla="val 275"/>
                  <a:gd name="f190" fmla="val 454"/>
                  <a:gd name="f191" fmla="val 245"/>
                  <a:gd name="f192" fmla="val 434"/>
                  <a:gd name="f193" fmla="val 419"/>
                  <a:gd name="f194" fmla="val 225"/>
                  <a:gd name="f195" fmla="val 405"/>
                  <a:gd name="f196" fmla="val 391"/>
                  <a:gd name="f197" fmla="val 371"/>
                  <a:gd name="f198" fmla="val 250"/>
                  <a:gd name="f199" fmla="val 361"/>
                  <a:gd name="f200" fmla="val 279"/>
                  <a:gd name="f201" fmla="val 429"/>
                  <a:gd name="f202" fmla="val 327"/>
                  <a:gd name="f203" fmla="val 308"/>
                  <a:gd name="f204" fmla="val 331"/>
                  <a:gd name="f205" fmla="val 265"/>
                  <a:gd name="f206" fmla="val 231"/>
                  <a:gd name="f207" fmla="val 284"/>
                  <a:gd name="f208" fmla="val 228"/>
                  <a:gd name="f209" fmla="val 251"/>
                  <a:gd name="f210" fmla="val 230"/>
                  <a:gd name="f211" fmla="val 289"/>
                  <a:gd name="f212" fmla="val 229"/>
                  <a:gd name="f213" fmla="val 292"/>
                  <a:gd name="f214" fmla="val 295"/>
                  <a:gd name="f215" fmla="val 297"/>
                  <a:gd name="f216" fmla="val 232"/>
                  <a:gd name="f217" fmla="val 301"/>
                  <a:gd name="f218" fmla="val 237"/>
                  <a:gd name="f219" fmla="val 240"/>
                  <a:gd name="f220" fmla="val 269"/>
                  <a:gd name="f221" fmla="val 191"/>
                  <a:gd name="f222" fmla="val 277"/>
                  <a:gd name="f223" fmla="val 189"/>
                  <a:gd name="f224" fmla="val 252"/>
                  <a:gd name="f225" fmla="val 165"/>
                  <a:gd name="f226" fmla="val 234"/>
                  <a:gd name="f227" fmla="val 151"/>
                  <a:gd name="f228" fmla="val 224"/>
                  <a:gd name="f229" fmla="val 136"/>
                  <a:gd name="f230" fmla="val 122"/>
                  <a:gd name="f231" fmla="val 101"/>
                  <a:gd name="f232" fmla="val 249"/>
                  <a:gd name="f233" fmla="val 91"/>
                  <a:gd name="f234" fmla="val 159"/>
                  <a:gd name="f235" fmla="val 595"/>
                  <a:gd name="f236" fmla="val 601"/>
                  <a:gd name="f237" fmla="val 278"/>
                  <a:gd name="f238" fmla="val 248"/>
                  <a:gd name="f239" fmla="val 541"/>
                  <a:gd name="f240" fmla="val 527"/>
                  <a:gd name="f241" fmla="val 503"/>
                  <a:gd name="f242" fmla="val 253"/>
                  <a:gd name="f243" fmla="val 501"/>
                  <a:gd name="f244" fmla="val 533"/>
                  <a:gd name="f245" fmla="val 414"/>
                  <a:gd name="f246" fmla="val 140"/>
                  <a:gd name="f247" fmla="val 444"/>
                  <a:gd name="f248" fmla="val 104"/>
                  <a:gd name="f249" fmla="val 459"/>
                  <a:gd name="f250" fmla="val 99"/>
                  <a:gd name="f251" fmla="val 458"/>
                  <a:gd name="f252" fmla="val 455"/>
                  <a:gd name="f253" fmla="val 86"/>
                  <a:gd name="f254" fmla="val 445"/>
                  <a:gd name="f255" fmla="val 427"/>
                  <a:gd name="f256" fmla="val 409"/>
                  <a:gd name="f257" fmla="val 392"/>
                  <a:gd name="f258" fmla="val 58"/>
                  <a:gd name="f259" fmla="val 373"/>
                  <a:gd name="f260" fmla="val 369"/>
                  <a:gd name="f261" fmla="val 96"/>
                  <a:gd name="f262" fmla="val 372"/>
                  <a:gd name="f263" fmla="val 108"/>
                  <a:gd name="f264" fmla="val 376"/>
                  <a:gd name="f265" fmla="val 111"/>
                  <a:gd name="f266" fmla="val 388"/>
                  <a:gd name="f267" fmla="val 402"/>
                  <a:gd name="f268" fmla="val 131"/>
                  <a:gd name="f269" fmla="val 190"/>
                  <a:gd name="f270" fmla="val 182"/>
                  <a:gd name="f271" fmla="val 203"/>
                  <a:gd name="f272" fmla="val 197"/>
                  <a:gd name="f273" fmla="val 211"/>
                  <a:gd name="f274" fmla="val 226"/>
                  <a:gd name="f275" fmla="val 214"/>
                  <a:gd name="f276" fmla="val 241"/>
                  <a:gd name="f277" fmla="val 257"/>
                  <a:gd name="f278" fmla="val 236"/>
                  <a:gd name="f279" fmla="val 143"/>
                  <a:gd name="f280" fmla="val 213"/>
                  <a:gd name="f281" fmla="val 141"/>
                  <a:gd name="f282" fmla="val 172"/>
                  <a:gd name="f283" fmla="val 160"/>
                  <a:gd name="f284" fmla="val 528"/>
                  <a:gd name="f285" fmla="val 186"/>
                  <a:gd name="f286" fmla="val 526"/>
                  <a:gd name="f287" fmla="val 524"/>
                  <a:gd name="f288" fmla="val 515"/>
                  <a:gd name="f289" fmla="val 497"/>
                  <a:gd name="f290" fmla="val 479"/>
                  <a:gd name="f291" fmla="val 142"/>
                  <a:gd name="f292" fmla="val 442"/>
                  <a:gd name="f293" fmla="val 181"/>
                  <a:gd name="f294" fmla="val 436"/>
                  <a:gd name="f295" fmla="val 439"/>
                  <a:gd name="f296" fmla="val 195"/>
                  <a:gd name="f297" fmla="val 206"/>
                  <a:gd name="f298" fmla="val 216"/>
                  <a:gd name="f299" fmla="val 482"/>
                  <a:gd name="f300" fmla="val 512"/>
                  <a:gd name="f301" fmla="val 202"/>
                  <a:gd name="f302" fmla="val 291"/>
                  <a:gd name="f303" fmla="val 305"/>
                  <a:gd name="f304" fmla="val 317"/>
                  <a:gd name="f305" fmla="val 321"/>
                  <a:gd name="f306" fmla="val 324"/>
                  <a:gd name="f307" fmla="val 100"/>
                  <a:gd name="f308" fmla="val 323"/>
                  <a:gd name="f309" fmla="val 319"/>
                  <a:gd name="f310" fmla="val 75"/>
                  <a:gd name="f311" fmla="val 298"/>
                  <a:gd name="f312" fmla="val 260"/>
                  <a:gd name="f313" fmla="val 238"/>
                  <a:gd name="f314" fmla="val 97"/>
                  <a:gd name="f315" fmla="val 112"/>
                  <a:gd name="f316" fmla="val 266"/>
                  <a:gd name="f317" fmla="val 359"/>
                  <a:gd name="f318" fmla="val 386"/>
                  <a:gd name="f319" fmla="val 389"/>
                  <a:gd name="f320" fmla="val 194"/>
                  <a:gd name="f321" fmla="val 166"/>
                  <a:gd name="f322" fmla="val 367"/>
                  <a:gd name="f323" fmla="val 347"/>
                  <a:gd name="f324" fmla="val 302"/>
                  <a:gd name="f325" fmla="val 320"/>
                  <a:gd name="f326" fmla="val 334"/>
                  <a:gd name="f327" fmla="+- 0 0 -90"/>
                  <a:gd name="f328" fmla="*/ f3 1 699"/>
                  <a:gd name="f329" fmla="*/ f4 1 668"/>
                  <a:gd name="f330" fmla="val f5"/>
                  <a:gd name="f331" fmla="val f6"/>
                  <a:gd name="f332" fmla="val f7"/>
                  <a:gd name="f333" fmla="*/ f327 f0 1"/>
                  <a:gd name="f334" fmla="+- f332 0 f330"/>
                  <a:gd name="f335" fmla="+- f331 0 f330"/>
                  <a:gd name="f336" fmla="*/ f333 1 f2"/>
                  <a:gd name="f337" fmla="*/ f335 1 699"/>
                  <a:gd name="f338" fmla="*/ f334 1 668"/>
                  <a:gd name="f339" fmla="*/ 678 f335 1"/>
                  <a:gd name="f340" fmla="*/ 394 f334 1"/>
                  <a:gd name="f341" fmla="*/ 640 f335 1"/>
                  <a:gd name="f342" fmla="*/ 453 f334 1"/>
                  <a:gd name="f343" fmla="*/ 547 f335 1"/>
                  <a:gd name="f344" fmla="*/ 668 f334 1"/>
                  <a:gd name="f345" fmla="*/ 81 f335 1"/>
                  <a:gd name="f346" fmla="*/ 613 f334 1"/>
                  <a:gd name="f347" fmla="*/ 39 f335 1"/>
                  <a:gd name="f348" fmla="*/ 413 f334 1"/>
                  <a:gd name="f349" fmla="*/ 54 f335 1"/>
                  <a:gd name="f350" fmla="*/ 307 f334 1"/>
                  <a:gd name="f351" fmla="*/ 74 f335 1"/>
                  <a:gd name="f352" fmla="*/ 235 f334 1"/>
                  <a:gd name="f353" fmla="*/ 144 f335 1"/>
                  <a:gd name="f354" fmla="*/ 147 f334 1"/>
                  <a:gd name="f355" fmla="*/ 207 f335 1"/>
                  <a:gd name="f356" fmla="*/ 68 f334 1"/>
                  <a:gd name="f357" fmla="*/ 346 f335 1"/>
                  <a:gd name="f358" fmla="*/ 57 f334 1"/>
                  <a:gd name="f359" fmla="*/ 491 f335 1"/>
                  <a:gd name="f360" fmla="*/ 81 f334 1"/>
                  <a:gd name="f361" fmla="*/ 564 f335 1"/>
                  <a:gd name="f362" fmla="*/ 179 f334 1"/>
                  <a:gd name="f363" fmla="*/ 635 f335 1"/>
                  <a:gd name="f364" fmla="*/ 306 f334 1"/>
                  <a:gd name="f365" fmla="*/ 85 f335 1"/>
                  <a:gd name="f366" fmla="*/ 417 f334 1"/>
                  <a:gd name="f367" fmla="*/ 117 f335 1"/>
                  <a:gd name="f368" fmla="*/ 607 f334 1"/>
                  <a:gd name="f369" fmla="*/ 506 f335 1"/>
                  <a:gd name="f370" fmla="*/ 632 f334 1"/>
                  <a:gd name="f371" fmla="*/ 609 f335 1"/>
                  <a:gd name="f372" fmla="*/ 616 f335 1"/>
                  <a:gd name="f373" fmla="*/ 380 f334 1"/>
                  <a:gd name="f374" fmla="*/ 652 f335 1"/>
                  <a:gd name="f375" fmla="*/ 362 f334 1"/>
                  <a:gd name="f376" fmla="*/ 620 f335 1"/>
                  <a:gd name="f377" fmla="*/ 344 f334 1"/>
                  <a:gd name="f378" fmla="*/ 59 f335 1"/>
                  <a:gd name="f379" fmla="*/ 379 f334 1"/>
                  <a:gd name="f380" fmla="*/ 344 f335 1"/>
                  <a:gd name="f381" fmla="*/ 434 f335 1"/>
                  <a:gd name="f382" fmla="*/ 233 f334 1"/>
                  <a:gd name="f383" fmla="*/ 368 f335 1"/>
                  <a:gd name="f384" fmla="*/ 327 f335 1"/>
                  <a:gd name="f385" fmla="*/ 308 f334 1"/>
                  <a:gd name="f386" fmla="*/ 230 f335 1"/>
                  <a:gd name="f387" fmla="*/ 289 f334 1"/>
                  <a:gd name="f388" fmla="*/ 240 f335 1"/>
                  <a:gd name="f389" fmla="*/ 191 f335 1"/>
                  <a:gd name="f390" fmla="*/ 122 f335 1"/>
                  <a:gd name="f391" fmla="*/ 571 f335 1"/>
                  <a:gd name="f392" fmla="*/ 501 f335 1"/>
                  <a:gd name="f393" fmla="*/ 414 f335 1"/>
                  <a:gd name="f394" fmla="*/ 140 f334 1"/>
                  <a:gd name="f395" fmla="*/ 455 f335 1"/>
                  <a:gd name="f396" fmla="*/ 86 f334 1"/>
                  <a:gd name="f397" fmla="*/ 369 f335 1"/>
                  <a:gd name="f398" fmla="*/ 96 f334 1"/>
                  <a:gd name="f399" fmla="*/ 211 f335 1"/>
                  <a:gd name="f400" fmla="*/ 226 f334 1"/>
                  <a:gd name="f401" fmla="*/ 213 f335 1"/>
                  <a:gd name="f402" fmla="*/ 141 f334 1"/>
                  <a:gd name="f403" fmla="*/ 528 f335 1"/>
                  <a:gd name="f404" fmla="*/ 190 f334 1"/>
                  <a:gd name="f405" fmla="*/ 479 f335 1"/>
                  <a:gd name="f406" fmla="*/ 142 f334 1"/>
                  <a:gd name="f407" fmla="*/ 439 f335 1"/>
                  <a:gd name="f408" fmla="*/ 195 f334 1"/>
                  <a:gd name="f409" fmla="*/ 317 f335 1"/>
                  <a:gd name="f410" fmla="*/ 111 f334 1"/>
                  <a:gd name="f411" fmla="*/ 279 f335 1"/>
                  <a:gd name="f412" fmla="*/ 56 f334 1"/>
                  <a:gd name="f413" fmla="*/ 241 f335 1"/>
                  <a:gd name="f414" fmla="*/ 112 f334 1"/>
                  <a:gd name="f415" fmla="*/ 225 f334 1"/>
                  <a:gd name="f416" fmla="*/ 392 f335 1"/>
                  <a:gd name="f417" fmla="*/ 186 f334 1"/>
                  <a:gd name="f418" fmla="*/ 301 f335 1"/>
                  <a:gd name="f419" fmla="+- f336 0 f1"/>
                  <a:gd name="f420" fmla="*/ f339 1 699"/>
                  <a:gd name="f421" fmla="*/ f340 1 668"/>
                  <a:gd name="f422" fmla="*/ f341 1 699"/>
                  <a:gd name="f423" fmla="*/ f342 1 668"/>
                  <a:gd name="f424" fmla="*/ f343 1 699"/>
                  <a:gd name="f425" fmla="*/ f344 1 668"/>
                  <a:gd name="f426" fmla="*/ f345 1 699"/>
                  <a:gd name="f427" fmla="*/ f346 1 668"/>
                  <a:gd name="f428" fmla="*/ f347 1 699"/>
                  <a:gd name="f429" fmla="*/ f348 1 668"/>
                  <a:gd name="f430" fmla="*/ f349 1 699"/>
                  <a:gd name="f431" fmla="*/ f350 1 668"/>
                  <a:gd name="f432" fmla="*/ f351 1 699"/>
                  <a:gd name="f433" fmla="*/ f352 1 668"/>
                  <a:gd name="f434" fmla="*/ f353 1 699"/>
                  <a:gd name="f435" fmla="*/ f354 1 668"/>
                  <a:gd name="f436" fmla="*/ f355 1 699"/>
                  <a:gd name="f437" fmla="*/ f356 1 668"/>
                  <a:gd name="f438" fmla="*/ f357 1 699"/>
                  <a:gd name="f439" fmla="*/ f358 1 668"/>
                  <a:gd name="f440" fmla="*/ f359 1 699"/>
                  <a:gd name="f441" fmla="*/ f360 1 668"/>
                  <a:gd name="f442" fmla="*/ f361 1 699"/>
                  <a:gd name="f443" fmla="*/ f362 1 668"/>
                  <a:gd name="f444" fmla="*/ f363 1 699"/>
                  <a:gd name="f445" fmla="*/ f364 1 668"/>
                  <a:gd name="f446" fmla="*/ f365 1 699"/>
                  <a:gd name="f447" fmla="*/ f366 1 668"/>
                  <a:gd name="f448" fmla="*/ f367 1 699"/>
                  <a:gd name="f449" fmla="*/ f368 1 668"/>
                  <a:gd name="f450" fmla="*/ f369 1 699"/>
                  <a:gd name="f451" fmla="*/ f370 1 668"/>
                  <a:gd name="f452" fmla="*/ f371 1 699"/>
                  <a:gd name="f453" fmla="*/ f372 1 699"/>
                  <a:gd name="f454" fmla="*/ f373 1 668"/>
                  <a:gd name="f455" fmla="*/ f374 1 699"/>
                  <a:gd name="f456" fmla="*/ f375 1 668"/>
                  <a:gd name="f457" fmla="*/ f376 1 699"/>
                  <a:gd name="f458" fmla="*/ f377 1 668"/>
                  <a:gd name="f459" fmla="*/ f378 1 699"/>
                  <a:gd name="f460" fmla="*/ f379 1 668"/>
                  <a:gd name="f461" fmla="*/ f380 1 699"/>
                  <a:gd name="f462" fmla="*/ f381 1 699"/>
                  <a:gd name="f463" fmla="*/ f382 1 668"/>
                  <a:gd name="f464" fmla="*/ f383 1 699"/>
                  <a:gd name="f465" fmla="*/ f384 1 699"/>
                  <a:gd name="f466" fmla="*/ f385 1 668"/>
                  <a:gd name="f467" fmla="*/ f386 1 699"/>
                  <a:gd name="f468" fmla="*/ f387 1 668"/>
                  <a:gd name="f469" fmla="*/ f388 1 699"/>
                  <a:gd name="f470" fmla="*/ f389 1 699"/>
                  <a:gd name="f471" fmla="*/ f390 1 699"/>
                  <a:gd name="f472" fmla="*/ f391 1 699"/>
                  <a:gd name="f473" fmla="*/ f392 1 699"/>
                  <a:gd name="f474" fmla="*/ f393 1 699"/>
                  <a:gd name="f475" fmla="*/ f394 1 668"/>
                  <a:gd name="f476" fmla="*/ f395 1 699"/>
                  <a:gd name="f477" fmla="*/ f396 1 668"/>
                  <a:gd name="f478" fmla="*/ f397 1 699"/>
                  <a:gd name="f479" fmla="*/ f398 1 668"/>
                  <a:gd name="f480" fmla="*/ f399 1 699"/>
                  <a:gd name="f481" fmla="*/ f400 1 668"/>
                  <a:gd name="f482" fmla="*/ f401 1 699"/>
                  <a:gd name="f483" fmla="*/ f402 1 668"/>
                  <a:gd name="f484" fmla="*/ f403 1 699"/>
                  <a:gd name="f485" fmla="*/ f404 1 668"/>
                  <a:gd name="f486" fmla="*/ f405 1 699"/>
                  <a:gd name="f487" fmla="*/ f406 1 668"/>
                  <a:gd name="f488" fmla="*/ f407 1 699"/>
                  <a:gd name="f489" fmla="*/ f408 1 668"/>
                  <a:gd name="f490" fmla="*/ f409 1 699"/>
                  <a:gd name="f491" fmla="*/ f410 1 668"/>
                  <a:gd name="f492" fmla="*/ f411 1 699"/>
                  <a:gd name="f493" fmla="*/ f412 1 668"/>
                  <a:gd name="f494" fmla="*/ f413 1 699"/>
                  <a:gd name="f495" fmla="*/ f414 1 668"/>
                  <a:gd name="f496" fmla="*/ f415 1 668"/>
                  <a:gd name="f497" fmla="*/ f416 1 699"/>
                  <a:gd name="f498" fmla="*/ f417 1 668"/>
                  <a:gd name="f499" fmla="*/ f418 1 699"/>
                  <a:gd name="f500" fmla="*/ 0 1 f337"/>
                  <a:gd name="f501" fmla="*/ f331 1 f337"/>
                  <a:gd name="f502" fmla="*/ 0 1 f338"/>
                  <a:gd name="f503" fmla="*/ f332 1 f338"/>
                  <a:gd name="f504" fmla="*/ f420 1 f337"/>
                  <a:gd name="f505" fmla="*/ f421 1 f338"/>
                  <a:gd name="f506" fmla="*/ f422 1 f337"/>
                  <a:gd name="f507" fmla="*/ f423 1 f338"/>
                  <a:gd name="f508" fmla="*/ f424 1 f337"/>
                  <a:gd name="f509" fmla="*/ f425 1 f338"/>
                  <a:gd name="f510" fmla="*/ f426 1 f337"/>
                  <a:gd name="f511" fmla="*/ f427 1 f338"/>
                  <a:gd name="f512" fmla="*/ f428 1 f337"/>
                  <a:gd name="f513" fmla="*/ f429 1 f338"/>
                  <a:gd name="f514" fmla="*/ f430 1 f337"/>
                  <a:gd name="f515" fmla="*/ f431 1 f338"/>
                  <a:gd name="f516" fmla="*/ f432 1 f337"/>
                  <a:gd name="f517" fmla="*/ f433 1 f338"/>
                  <a:gd name="f518" fmla="*/ f434 1 f337"/>
                  <a:gd name="f519" fmla="*/ f435 1 f338"/>
                  <a:gd name="f520" fmla="*/ f436 1 f337"/>
                  <a:gd name="f521" fmla="*/ f437 1 f338"/>
                  <a:gd name="f522" fmla="*/ f438 1 f337"/>
                  <a:gd name="f523" fmla="*/ f439 1 f338"/>
                  <a:gd name="f524" fmla="*/ f440 1 f337"/>
                  <a:gd name="f525" fmla="*/ f441 1 f338"/>
                  <a:gd name="f526" fmla="*/ f442 1 f337"/>
                  <a:gd name="f527" fmla="*/ f443 1 f338"/>
                  <a:gd name="f528" fmla="*/ f444 1 f337"/>
                  <a:gd name="f529" fmla="*/ f445 1 f338"/>
                  <a:gd name="f530" fmla="*/ f446 1 f337"/>
                  <a:gd name="f531" fmla="*/ f447 1 f338"/>
                  <a:gd name="f532" fmla="*/ f448 1 f337"/>
                  <a:gd name="f533" fmla="*/ f449 1 f338"/>
                  <a:gd name="f534" fmla="*/ f450 1 f337"/>
                  <a:gd name="f535" fmla="*/ f451 1 f338"/>
                  <a:gd name="f536" fmla="*/ f452 1 f337"/>
                  <a:gd name="f537" fmla="*/ f453 1 f337"/>
                  <a:gd name="f538" fmla="*/ f454 1 f338"/>
                  <a:gd name="f539" fmla="*/ f455 1 f337"/>
                  <a:gd name="f540" fmla="*/ f456 1 f338"/>
                  <a:gd name="f541" fmla="*/ f457 1 f337"/>
                  <a:gd name="f542" fmla="*/ f458 1 f338"/>
                  <a:gd name="f543" fmla="*/ f459 1 f337"/>
                  <a:gd name="f544" fmla="*/ f460 1 f338"/>
                  <a:gd name="f545" fmla="*/ f461 1 f337"/>
                  <a:gd name="f546" fmla="*/ f462 1 f337"/>
                  <a:gd name="f547" fmla="*/ f463 1 f338"/>
                  <a:gd name="f548" fmla="*/ f464 1 f337"/>
                  <a:gd name="f549" fmla="*/ f465 1 f337"/>
                  <a:gd name="f550" fmla="*/ f466 1 f338"/>
                  <a:gd name="f551" fmla="*/ f467 1 f337"/>
                  <a:gd name="f552" fmla="*/ f468 1 f338"/>
                  <a:gd name="f553" fmla="*/ f469 1 f337"/>
                  <a:gd name="f554" fmla="*/ f470 1 f337"/>
                  <a:gd name="f555" fmla="*/ f471 1 f337"/>
                  <a:gd name="f556" fmla="*/ f472 1 f337"/>
                  <a:gd name="f557" fmla="*/ f473 1 f337"/>
                  <a:gd name="f558" fmla="*/ f474 1 f337"/>
                  <a:gd name="f559" fmla="*/ f475 1 f338"/>
                  <a:gd name="f560" fmla="*/ f476 1 f337"/>
                  <a:gd name="f561" fmla="*/ f477 1 f338"/>
                  <a:gd name="f562" fmla="*/ f478 1 f337"/>
                  <a:gd name="f563" fmla="*/ f479 1 f338"/>
                  <a:gd name="f564" fmla="*/ f480 1 f337"/>
                  <a:gd name="f565" fmla="*/ f481 1 f338"/>
                  <a:gd name="f566" fmla="*/ f482 1 f337"/>
                  <a:gd name="f567" fmla="*/ f483 1 f338"/>
                  <a:gd name="f568" fmla="*/ f484 1 f337"/>
                  <a:gd name="f569" fmla="*/ f485 1 f338"/>
                  <a:gd name="f570" fmla="*/ f486 1 f337"/>
                  <a:gd name="f571" fmla="*/ f487 1 f338"/>
                  <a:gd name="f572" fmla="*/ f488 1 f337"/>
                  <a:gd name="f573" fmla="*/ f489 1 f338"/>
                  <a:gd name="f574" fmla="*/ f490 1 f337"/>
                  <a:gd name="f575" fmla="*/ f491 1 f338"/>
                  <a:gd name="f576" fmla="*/ f492 1 f337"/>
                  <a:gd name="f577" fmla="*/ f493 1 f338"/>
                  <a:gd name="f578" fmla="*/ f494 1 f337"/>
                  <a:gd name="f579" fmla="*/ f495 1 f338"/>
                  <a:gd name="f580" fmla="*/ f496 1 f338"/>
                  <a:gd name="f581" fmla="*/ f497 1 f337"/>
                  <a:gd name="f582" fmla="*/ f498 1 f338"/>
                  <a:gd name="f583" fmla="*/ f499 1 f337"/>
                  <a:gd name="f584" fmla="*/ f500 f328 1"/>
                  <a:gd name="f585" fmla="*/ f501 f328 1"/>
                  <a:gd name="f586" fmla="*/ f503 f329 1"/>
                  <a:gd name="f587" fmla="*/ f502 f329 1"/>
                  <a:gd name="f588" fmla="*/ f504 f328 1"/>
                  <a:gd name="f589" fmla="*/ f505 f329 1"/>
                  <a:gd name="f590" fmla="*/ f506 f328 1"/>
                  <a:gd name="f591" fmla="*/ f507 f329 1"/>
                  <a:gd name="f592" fmla="*/ f508 f328 1"/>
                  <a:gd name="f593" fmla="*/ f509 f329 1"/>
                  <a:gd name="f594" fmla="*/ f510 f328 1"/>
                  <a:gd name="f595" fmla="*/ f511 f329 1"/>
                  <a:gd name="f596" fmla="*/ f512 f328 1"/>
                  <a:gd name="f597" fmla="*/ f513 f329 1"/>
                  <a:gd name="f598" fmla="*/ f514 f328 1"/>
                  <a:gd name="f599" fmla="*/ f515 f329 1"/>
                  <a:gd name="f600" fmla="*/ f516 f328 1"/>
                  <a:gd name="f601" fmla="*/ f517 f329 1"/>
                  <a:gd name="f602" fmla="*/ f518 f328 1"/>
                  <a:gd name="f603" fmla="*/ f519 f329 1"/>
                  <a:gd name="f604" fmla="*/ f520 f328 1"/>
                  <a:gd name="f605" fmla="*/ f521 f329 1"/>
                  <a:gd name="f606" fmla="*/ f522 f328 1"/>
                  <a:gd name="f607" fmla="*/ f523 f329 1"/>
                  <a:gd name="f608" fmla="*/ f524 f328 1"/>
                  <a:gd name="f609" fmla="*/ f525 f329 1"/>
                  <a:gd name="f610" fmla="*/ f526 f328 1"/>
                  <a:gd name="f611" fmla="*/ f527 f329 1"/>
                  <a:gd name="f612" fmla="*/ f528 f328 1"/>
                  <a:gd name="f613" fmla="*/ f529 f329 1"/>
                  <a:gd name="f614" fmla="*/ f530 f328 1"/>
                  <a:gd name="f615" fmla="*/ f531 f329 1"/>
                  <a:gd name="f616" fmla="*/ f532 f328 1"/>
                  <a:gd name="f617" fmla="*/ f533 f329 1"/>
                  <a:gd name="f618" fmla="*/ f534 f328 1"/>
                  <a:gd name="f619" fmla="*/ f535 f329 1"/>
                  <a:gd name="f620" fmla="*/ f536 f328 1"/>
                  <a:gd name="f621" fmla="*/ f537 f328 1"/>
                  <a:gd name="f622" fmla="*/ f538 f329 1"/>
                  <a:gd name="f623" fmla="*/ f539 f328 1"/>
                  <a:gd name="f624" fmla="*/ f540 f329 1"/>
                  <a:gd name="f625" fmla="*/ f541 f328 1"/>
                  <a:gd name="f626" fmla="*/ f542 f329 1"/>
                  <a:gd name="f627" fmla="*/ f543 f328 1"/>
                  <a:gd name="f628" fmla="*/ f544 f329 1"/>
                  <a:gd name="f629" fmla="*/ f545 f328 1"/>
                  <a:gd name="f630" fmla="*/ f546 f328 1"/>
                  <a:gd name="f631" fmla="*/ f547 f329 1"/>
                  <a:gd name="f632" fmla="*/ f548 f328 1"/>
                  <a:gd name="f633" fmla="*/ f549 f328 1"/>
                  <a:gd name="f634" fmla="*/ f550 f329 1"/>
                  <a:gd name="f635" fmla="*/ f551 f328 1"/>
                  <a:gd name="f636" fmla="*/ f552 f329 1"/>
                  <a:gd name="f637" fmla="*/ f553 f328 1"/>
                  <a:gd name="f638" fmla="*/ f554 f328 1"/>
                  <a:gd name="f639" fmla="*/ f555 f328 1"/>
                  <a:gd name="f640" fmla="*/ f556 f328 1"/>
                  <a:gd name="f641" fmla="*/ f557 f328 1"/>
                  <a:gd name="f642" fmla="*/ f558 f328 1"/>
                  <a:gd name="f643" fmla="*/ f559 f329 1"/>
                  <a:gd name="f644" fmla="*/ f560 f328 1"/>
                  <a:gd name="f645" fmla="*/ f561 f329 1"/>
                  <a:gd name="f646" fmla="*/ f562 f328 1"/>
                  <a:gd name="f647" fmla="*/ f563 f329 1"/>
                  <a:gd name="f648" fmla="*/ f564 f328 1"/>
                  <a:gd name="f649" fmla="*/ f565 f329 1"/>
                  <a:gd name="f650" fmla="*/ f566 f328 1"/>
                  <a:gd name="f651" fmla="*/ f567 f329 1"/>
                  <a:gd name="f652" fmla="*/ f568 f328 1"/>
                  <a:gd name="f653" fmla="*/ f569 f329 1"/>
                  <a:gd name="f654" fmla="*/ f570 f328 1"/>
                  <a:gd name="f655" fmla="*/ f571 f329 1"/>
                  <a:gd name="f656" fmla="*/ f572 f328 1"/>
                  <a:gd name="f657" fmla="*/ f573 f329 1"/>
                  <a:gd name="f658" fmla="*/ f574 f328 1"/>
                  <a:gd name="f659" fmla="*/ f575 f329 1"/>
                  <a:gd name="f660" fmla="*/ f576 f328 1"/>
                  <a:gd name="f661" fmla="*/ f577 f329 1"/>
                  <a:gd name="f662" fmla="*/ f578 f328 1"/>
                  <a:gd name="f663" fmla="*/ f579 f329 1"/>
                  <a:gd name="f664" fmla="*/ f580 f329 1"/>
                  <a:gd name="f665" fmla="*/ f581 f328 1"/>
                  <a:gd name="f666" fmla="*/ f582 f329 1"/>
                  <a:gd name="f667" fmla="*/ f583 f328 1"/>
                </a:gdLst>
                <a:ahLst/>
                <a:cxnLst>
                  <a:cxn ang="3cd4">
                    <a:pos x="hc" y="t"/>
                  </a:cxn>
                  <a:cxn ang="0">
                    <a:pos x="r" y="vc"/>
                  </a:cxn>
                  <a:cxn ang="cd4">
                    <a:pos x="hc" y="b"/>
                  </a:cxn>
                  <a:cxn ang="cd2">
                    <a:pos x="l" y="vc"/>
                  </a:cxn>
                  <a:cxn ang="f419">
                    <a:pos x="f588" y="f589"/>
                  </a:cxn>
                  <a:cxn ang="f419">
                    <a:pos x="f590" y="f591"/>
                  </a:cxn>
                  <a:cxn ang="f419">
                    <a:pos x="f592" y="f593"/>
                  </a:cxn>
                  <a:cxn ang="f419">
                    <a:pos x="f594" y="f595"/>
                  </a:cxn>
                  <a:cxn ang="f419">
                    <a:pos x="f596" y="f597"/>
                  </a:cxn>
                  <a:cxn ang="f419">
                    <a:pos x="f598" y="f599"/>
                  </a:cxn>
                  <a:cxn ang="f419">
                    <a:pos x="f600" y="f601"/>
                  </a:cxn>
                  <a:cxn ang="f419">
                    <a:pos x="f602" y="f603"/>
                  </a:cxn>
                  <a:cxn ang="f419">
                    <a:pos x="f604" y="f605"/>
                  </a:cxn>
                  <a:cxn ang="f419">
                    <a:pos x="f606" y="f607"/>
                  </a:cxn>
                  <a:cxn ang="f419">
                    <a:pos x="f608" y="f609"/>
                  </a:cxn>
                  <a:cxn ang="f419">
                    <a:pos x="f610" y="f611"/>
                  </a:cxn>
                  <a:cxn ang="f419">
                    <a:pos x="f612" y="f613"/>
                  </a:cxn>
                  <a:cxn ang="f419">
                    <a:pos x="f614" y="f615"/>
                  </a:cxn>
                  <a:cxn ang="f419">
                    <a:pos x="f616" y="f617"/>
                  </a:cxn>
                  <a:cxn ang="f419">
                    <a:pos x="f618" y="f619"/>
                  </a:cxn>
                  <a:cxn ang="f419">
                    <a:pos x="f620" y="f615"/>
                  </a:cxn>
                  <a:cxn ang="f419">
                    <a:pos x="f621" y="f622"/>
                  </a:cxn>
                  <a:cxn ang="f419">
                    <a:pos x="f623" y="f624"/>
                  </a:cxn>
                  <a:cxn ang="f419">
                    <a:pos x="f625" y="f626"/>
                  </a:cxn>
                  <a:cxn ang="f419">
                    <a:pos x="f627" y="f626"/>
                  </a:cxn>
                  <a:cxn ang="f419">
                    <a:pos x="f627" y="f628"/>
                  </a:cxn>
                  <a:cxn ang="f419">
                    <a:pos x="f629" y="f622"/>
                  </a:cxn>
                  <a:cxn ang="f419">
                    <a:pos x="f630" y="f631"/>
                  </a:cxn>
                  <a:cxn ang="f419">
                    <a:pos x="f632" y="f599"/>
                  </a:cxn>
                  <a:cxn ang="f419">
                    <a:pos x="f633" y="f634"/>
                  </a:cxn>
                  <a:cxn ang="f419">
                    <a:pos x="f635" y="f636"/>
                  </a:cxn>
                  <a:cxn ang="f419">
                    <a:pos x="f637" y="f599"/>
                  </a:cxn>
                  <a:cxn ang="f419">
                    <a:pos x="f638" y="f599"/>
                  </a:cxn>
                  <a:cxn ang="f419">
                    <a:pos x="f639" y="f601"/>
                  </a:cxn>
                  <a:cxn ang="f419">
                    <a:pos x="f638" y="f599"/>
                  </a:cxn>
                  <a:cxn ang="f419">
                    <a:pos x="f640" y="f601"/>
                  </a:cxn>
                  <a:cxn ang="f419">
                    <a:pos x="f641" y="f599"/>
                  </a:cxn>
                  <a:cxn ang="f419">
                    <a:pos x="f642" y="f643"/>
                  </a:cxn>
                  <a:cxn ang="f419">
                    <a:pos x="f644" y="f645"/>
                  </a:cxn>
                  <a:cxn ang="f419">
                    <a:pos x="f646" y="f647"/>
                  </a:cxn>
                  <a:cxn ang="f419">
                    <a:pos x="f642" y="f643"/>
                  </a:cxn>
                  <a:cxn ang="f419">
                    <a:pos x="f648" y="f649"/>
                  </a:cxn>
                  <a:cxn ang="f419">
                    <a:pos x="f650" y="f651"/>
                  </a:cxn>
                  <a:cxn ang="f419">
                    <a:pos x="f652" y="f653"/>
                  </a:cxn>
                  <a:cxn ang="f419">
                    <a:pos x="f654" y="f655"/>
                  </a:cxn>
                  <a:cxn ang="f419">
                    <a:pos x="f656" y="f657"/>
                  </a:cxn>
                  <a:cxn ang="f419">
                    <a:pos x="f652" y="f653"/>
                  </a:cxn>
                  <a:cxn ang="f419">
                    <a:pos x="f658" y="f659"/>
                  </a:cxn>
                  <a:cxn ang="f419">
                    <a:pos x="f660" y="f661"/>
                  </a:cxn>
                  <a:cxn ang="f419">
                    <a:pos x="f662" y="f663"/>
                  </a:cxn>
                  <a:cxn ang="f419">
                    <a:pos x="f606" y="f664"/>
                  </a:cxn>
                  <a:cxn ang="f419">
                    <a:pos x="f665" y="f666"/>
                  </a:cxn>
                  <a:cxn ang="f419">
                    <a:pos x="f667" y="f666"/>
                  </a:cxn>
                  <a:cxn ang="f419">
                    <a:pos x="f606" y="f664"/>
                  </a:cxn>
                </a:cxnLst>
                <a:rect l="f584" t="f587" r="f585" b="f586"/>
                <a:pathLst>
                  <a:path w="699" h="668">
                    <a:moveTo>
                      <a:pt x="f8" y="f9"/>
                    </a:moveTo>
                    <a:cubicBezTo>
                      <a:pt x="f10" y="f11"/>
                      <a:pt x="f6" y="f12"/>
                      <a:pt x="f13" y="f14"/>
                    </a:cubicBezTo>
                    <a:cubicBezTo>
                      <a:pt x="f15" y="f16"/>
                      <a:pt x="f17" y="f18"/>
                      <a:pt x="f7" y="f19"/>
                    </a:cubicBezTo>
                    <a:cubicBezTo>
                      <a:pt x="f20" y="f21"/>
                      <a:pt x="f22" y="f23"/>
                      <a:pt x="f24" y="f25"/>
                    </a:cubicBezTo>
                    <a:cubicBezTo>
                      <a:pt x="f26" y="f27"/>
                      <a:pt x="f28" y="f29"/>
                      <a:pt x="f30" y="f31"/>
                    </a:cubicBezTo>
                    <a:cubicBezTo>
                      <a:pt x="f32" y="f33"/>
                      <a:pt x="f34" y="f7"/>
                      <a:pt x="f35" y="f7"/>
                    </a:cubicBezTo>
                    <a:cubicBezTo>
                      <a:pt x="f36" y="f7"/>
                      <a:pt x="f37" y="f7"/>
                      <a:pt x="f38" y="f7"/>
                    </a:cubicBezTo>
                    <a:cubicBezTo>
                      <a:pt x="f39" y="f7"/>
                      <a:pt x="f40" y="f41"/>
                      <a:pt x="f42" y="f43"/>
                    </a:cubicBezTo>
                    <a:cubicBezTo>
                      <a:pt x="f44" y="f45"/>
                      <a:pt x="f46" y="f47"/>
                      <a:pt x="f48" y="f49"/>
                    </a:cubicBezTo>
                    <a:cubicBezTo>
                      <a:pt x="f50" y="f51"/>
                      <a:pt x="f52" y="f53"/>
                      <a:pt x="f54" y="f36"/>
                    </a:cubicBezTo>
                    <a:cubicBezTo>
                      <a:pt x="f55" y="f56"/>
                      <a:pt x="f5" y="f57"/>
                      <a:pt x="f58" y="f59"/>
                    </a:cubicBezTo>
                    <a:cubicBezTo>
                      <a:pt x="f60" y="f61"/>
                      <a:pt x="f62" y="f63"/>
                      <a:pt x="f64" y="f65"/>
                    </a:cubicBezTo>
                    <a:cubicBezTo>
                      <a:pt x="f66" y="f65"/>
                      <a:pt x="f67" y="f9"/>
                      <a:pt x="f68" y="f69"/>
                    </a:cubicBezTo>
                    <a:cubicBezTo>
                      <a:pt x="f70" y="f71"/>
                      <a:pt x="f72" y="f73"/>
                      <a:pt x="f74" y="f75"/>
                    </a:cubicBezTo>
                    <a:cubicBezTo>
                      <a:pt x="f76" y="f77"/>
                      <a:pt x="f78" y="f79"/>
                      <a:pt x="f80" y="f81"/>
                    </a:cubicBezTo>
                    <a:cubicBezTo>
                      <a:pt x="f82" y="f83"/>
                      <a:pt x="f84" y="f85"/>
                      <a:pt x="f86" y="f38"/>
                    </a:cubicBezTo>
                    <a:cubicBezTo>
                      <a:pt x="f38" y="f87"/>
                      <a:pt x="f88" y="f89"/>
                      <a:pt x="f90" y="f91"/>
                    </a:cubicBezTo>
                    <a:cubicBezTo>
                      <a:pt x="f92" y="f93"/>
                      <a:pt x="f94" y="f95"/>
                      <a:pt x="f96" y="f97"/>
                    </a:cubicBezTo>
                    <a:cubicBezTo>
                      <a:pt x="f98" y="f99"/>
                      <a:pt x="f100" y="f101"/>
                      <a:pt x="f102" y="f103"/>
                    </a:cubicBezTo>
                    <a:cubicBezTo>
                      <a:pt x="f104" y="f105"/>
                      <a:pt x="f106" y="f64"/>
                      <a:pt x="f107" y="f108"/>
                    </a:cubicBezTo>
                    <a:cubicBezTo>
                      <a:pt x="f109" y="f66"/>
                      <a:pt x="f110" y="f64"/>
                      <a:pt x="f111" y="f112"/>
                    </a:cubicBezTo>
                    <a:cubicBezTo>
                      <a:pt x="f113" y="f5"/>
                      <a:pt x="f114" y="f55"/>
                      <a:pt x="f115" y="f42"/>
                    </a:cubicBezTo>
                    <a:cubicBezTo>
                      <a:pt x="f116" y="f117"/>
                      <a:pt x="f118" y="f39"/>
                      <a:pt x="f119" y="f120"/>
                    </a:cubicBezTo>
                    <a:cubicBezTo>
                      <a:pt x="f121" y="f122"/>
                      <a:pt x="f123" y="f88"/>
                      <a:pt x="f124" y="f125"/>
                    </a:cubicBezTo>
                    <a:cubicBezTo>
                      <a:pt x="f126" y="f127"/>
                      <a:pt x="f128" y="f129"/>
                      <a:pt x="f130" y="f131"/>
                    </a:cubicBezTo>
                    <a:cubicBezTo>
                      <a:pt x="f132" y="f81"/>
                      <a:pt x="f8" y="f133"/>
                      <a:pt x="f8" y="f9"/>
                    </a:cubicBezTo>
                    <a:close/>
                    <a:moveTo>
                      <a:pt x="f134" y="f135"/>
                    </a:moveTo>
                    <a:cubicBezTo>
                      <a:pt x="f23" y="f135"/>
                      <a:pt x="f136" y="f135"/>
                      <a:pt x="f137" y="f135"/>
                    </a:cubicBezTo>
                    <a:cubicBezTo>
                      <a:pt x="f137" y="f138"/>
                      <a:pt x="f139" y="f140"/>
                      <a:pt x="f137" y="f141"/>
                    </a:cubicBezTo>
                    <a:cubicBezTo>
                      <a:pt x="f142" y="f143"/>
                      <a:pt x="f144" y="f35"/>
                      <a:pt x="f145" y="f146"/>
                    </a:cubicBezTo>
                    <a:cubicBezTo>
                      <a:pt x="f82" y="f147"/>
                      <a:pt x="f89" y="f148"/>
                      <a:pt x="f149" y="f148"/>
                    </a:cubicBezTo>
                    <a:cubicBezTo>
                      <a:pt x="f150" y="f26"/>
                      <a:pt x="f151" y="f148"/>
                      <a:pt x="f27" y="f148"/>
                    </a:cubicBezTo>
                    <a:cubicBezTo>
                      <a:pt x="f152" y="f26"/>
                      <a:pt x="f153" y="f22"/>
                      <a:pt x="f154" y="f155"/>
                    </a:cubicBezTo>
                    <a:cubicBezTo>
                      <a:pt x="f156" y="f157"/>
                      <a:pt x="f158" y="f159"/>
                      <a:pt x="f134" y="f135"/>
                    </a:cubicBezTo>
                    <a:close/>
                    <a:moveTo>
                      <a:pt x="f160" y="f161"/>
                    </a:moveTo>
                    <a:cubicBezTo>
                      <a:pt x="f162" y="f161"/>
                      <a:pt x="f163" y="f161"/>
                      <a:pt x="f164" y="f161"/>
                    </a:cubicBezTo>
                    <a:cubicBezTo>
                      <a:pt x="f28" y="f161"/>
                      <a:pt x="f165" y="f166"/>
                      <a:pt x="f148" y="f167"/>
                    </a:cubicBezTo>
                    <a:cubicBezTo>
                      <a:pt x="f168" y="f169"/>
                      <a:pt x="f170" y="f171"/>
                      <a:pt x="f172" y="f173"/>
                    </a:cubicBezTo>
                    <a:cubicBezTo>
                      <a:pt x="f174" y="f175"/>
                      <a:pt x="f168" y="f110"/>
                      <a:pt x="f148" y="f160"/>
                    </a:cubicBezTo>
                    <a:cubicBezTo>
                      <a:pt x="f176" y="f177"/>
                      <a:pt x="f147" y="f160"/>
                      <a:pt x="f132" y="f160"/>
                    </a:cubicBezTo>
                    <a:cubicBezTo>
                      <a:pt x="f178" y="f160"/>
                      <a:pt x="f179" y="f160"/>
                      <a:pt x="f180" y="f160"/>
                    </a:cubicBezTo>
                    <a:cubicBezTo>
                      <a:pt x="f181" y="f160"/>
                      <a:pt x="f182" y="f177"/>
                      <a:pt x="f46" y="f160"/>
                    </a:cubicBezTo>
                    <a:cubicBezTo>
                      <a:pt x="f112" y="f183"/>
                      <a:pt x="f50" y="f175"/>
                      <a:pt x="f184" y="f173"/>
                    </a:cubicBezTo>
                    <a:cubicBezTo>
                      <a:pt x="f50" y="f171"/>
                      <a:pt x="f112" y="f169"/>
                      <a:pt x="f46" y="f167"/>
                    </a:cubicBezTo>
                    <a:cubicBezTo>
                      <a:pt x="f182" y="f166"/>
                      <a:pt x="f185" y="f161"/>
                      <a:pt x="f74" y="f161"/>
                    </a:cubicBezTo>
                    <a:cubicBezTo>
                      <a:pt x="f186" y="f161"/>
                      <a:pt x="f179" y="f161"/>
                      <a:pt x="f160" y="f161"/>
                    </a:cubicBezTo>
                    <a:close/>
                    <a:moveTo>
                      <a:pt x="f187" y="f65"/>
                    </a:moveTo>
                    <a:cubicBezTo>
                      <a:pt x="f188" y="f189"/>
                      <a:pt x="f190" y="f191"/>
                      <a:pt x="f192" y="f98"/>
                    </a:cubicBezTo>
                    <a:cubicBezTo>
                      <a:pt x="f193" y="f194"/>
                      <a:pt x="f195" y="f194"/>
                      <a:pt x="f196" y="f75"/>
                    </a:cubicBezTo>
                    <a:cubicBezTo>
                      <a:pt x="f197" y="f198"/>
                      <a:pt x="f199" y="f200"/>
                      <a:pt x="f171" y="f65"/>
                    </a:cubicBezTo>
                    <a:cubicBezTo>
                      <a:pt x="f16" y="f65"/>
                      <a:pt x="f201" y="f65"/>
                      <a:pt x="f187" y="f65"/>
                    </a:cubicBezTo>
                    <a:close/>
                    <a:moveTo>
                      <a:pt x="f202" y="f203"/>
                    </a:moveTo>
                    <a:cubicBezTo>
                      <a:pt x="f204" y="f205"/>
                      <a:pt x="f63" y="f206"/>
                      <a:pt x="f207" y="f208"/>
                    </a:cubicBezTo>
                    <a:cubicBezTo>
                      <a:pt x="f133" y="f194"/>
                      <a:pt x="f98" y="f209"/>
                      <a:pt x="f210" y="f211"/>
                    </a:cubicBezTo>
                    <a:cubicBezTo>
                      <a:pt x="f212" y="f213"/>
                      <a:pt x="f208" y="f214"/>
                      <a:pt x="f212" y="f215"/>
                    </a:cubicBezTo>
                    <a:cubicBezTo>
                      <a:pt x="f216" y="f217"/>
                      <a:pt x="f218" y="f65"/>
                      <a:pt x="f219" y="f65"/>
                    </a:cubicBezTo>
                    <a:cubicBezTo>
                      <a:pt x="f220" y="f203"/>
                      <a:pt x="f215" y="f203"/>
                      <a:pt x="f202" y="f203"/>
                    </a:cubicBezTo>
                    <a:close/>
                    <a:moveTo>
                      <a:pt x="f221" y="f65"/>
                    </a:moveTo>
                    <a:cubicBezTo>
                      <a:pt x="f94" y="f222"/>
                      <a:pt x="f223" y="f224"/>
                      <a:pt x="f225" y="f226"/>
                    </a:cubicBezTo>
                    <a:cubicBezTo>
                      <a:pt x="f227" y="f228"/>
                      <a:pt x="f229" y="f194"/>
                      <a:pt x="f230" y="f75"/>
                    </a:cubicBezTo>
                    <a:cubicBezTo>
                      <a:pt x="f231" y="f232"/>
                      <a:pt x="f233" y="f222"/>
                      <a:pt x="f117" y="f65"/>
                    </a:cubicBezTo>
                    <a:cubicBezTo>
                      <a:pt x="f89" y="f65"/>
                      <a:pt x="f234" y="f65"/>
                      <a:pt x="f221" y="f65"/>
                    </a:cubicBezTo>
                    <a:close/>
                    <a:moveTo>
                      <a:pt x="f235" y="f65"/>
                    </a:moveTo>
                    <a:cubicBezTo>
                      <a:pt x="f236" y="f237"/>
                      <a:pt x="f156" y="f238"/>
                      <a:pt x="f130" y="f75"/>
                    </a:cubicBezTo>
                    <a:cubicBezTo>
                      <a:pt x="f123" y="f194"/>
                      <a:pt x="f239" y="f228"/>
                      <a:pt x="f240" y="f75"/>
                    </a:cubicBezTo>
                    <a:cubicBezTo>
                      <a:pt x="f241" y="f242"/>
                      <a:pt x="f116" y="f237"/>
                      <a:pt x="f243" y="f65"/>
                    </a:cubicBezTo>
                    <a:cubicBezTo>
                      <a:pt x="f244" y="f65"/>
                      <a:pt x="f124" y="f65"/>
                      <a:pt x="f235" y="f65"/>
                    </a:cubicBezTo>
                    <a:close/>
                    <a:moveTo>
                      <a:pt x="f245" y="f246"/>
                    </a:moveTo>
                    <a:cubicBezTo>
                      <a:pt x="f49" y="f89"/>
                      <a:pt x="f247" y="f145"/>
                      <a:pt x="f187" y="f248"/>
                    </a:cubicBezTo>
                    <a:cubicBezTo>
                      <a:pt x="f249" y="f250"/>
                      <a:pt x="f251" y="f95"/>
                      <a:pt x="f252" y="f253"/>
                    </a:cubicBezTo>
                    <a:cubicBezTo>
                      <a:pt x="f254" y="f72"/>
                      <a:pt x="f255" y="f64"/>
                      <a:pt x="f256" y="f67"/>
                    </a:cubicBezTo>
                    <a:cubicBezTo>
                      <a:pt x="f257" y="f258"/>
                      <a:pt x="f259" y="f76"/>
                      <a:pt x="f260" y="f261"/>
                    </a:cubicBezTo>
                    <a:cubicBezTo>
                      <a:pt x="f171" y="f231"/>
                      <a:pt x="f262" y="f263"/>
                      <a:pt x="f264" y="f265"/>
                    </a:cubicBezTo>
                    <a:cubicBezTo>
                      <a:pt x="f266" y="f230"/>
                      <a:pt x="f267" y="f268"/>
                      <a:pt x="f245" y="f246"/>
                    </a:cubicBezTo>
                    <a:close/>
                    <a:moveTo>
                      <a:pt x="f225" y="f269"/>
                    </a:moveTo>
                    <a:cubicBezTo>
                      <a:pt x="f270" y="f271"/>
                      <a:pt x="f272" y="f81"/>
                      <a:pt x="f273" y="f274"/>
                    </a:cubicBezTo>
                    <a:cubicBezTo>
                      <a:pt x="f274" y="f275"/>
                      <a:pt x="f276" y="f271"/>
                      <a:pt x="f277" y="f221"/>
                    </a:cubicBezTo>
                    <a:cubicBezTo>
                      <a:pt x="f179" y="f186"/>
                      <a:pt x="f278" y="f279"/>
                      <a:pt x="f280" y="f281"/>
                    </a:cubicBezTo>
                    <a:cubicBezTo>
                      <a:pt x="f129" y="f246"/>
                      <a:pt x="f282" y="f283"/>
                      <a:pt x="f225" y="f269"/>
                    </a:cubicBezTo>
                    <a:close/>
                    <a:moveTo>
                      <a:pt x="f284" y="f269"/>
                    </a:moveTo>
                    <a:cubicBezTo>
                      <a:pt x="f240" y="f285"/>
                      <a:pt x="f286" y="f2"/>
                      <a:pt x="f287" y="f85"/>
                    </a:cubicBezTo>
                    <a:cubicBezTo>
                      <a:pt x="f288" y="f88"/>
                      <a:pt x="f289" y="f246"/>
                      <a:pt x="f290" y="f291"/>
                    </a:cubicBezTo>
                    <a:cubicBezTo>
                      <a:pt x="f187" y="f279"/>
                      <a:pt x="f292" y="f283"/>
                      <a:pt x="f178" y="f293"/>
                    </a:cubicBezTo>
                    <a:cubicBezTo>
                      <a:pt x="f294" y="f285"/>
                      <a:pt x="f294" y="f131"/>
                      <a:pt x="f295" y="f296"/>
                    </a:cubicBezTo>
                    <a:cubicBezTo>
                      <a:pt x="f25" y="f297"/>
                      <a:pt x="f159" y="f298"/>
                      <a:pt x="f299" y="f194"/>
                    </a:cubicBezTo>
                    <a:cubicBezTo>
                      <a:pt x="f289" y="f275"/>
                      <a:pt x="f300" y="f301"/>
                      <a:pt x="f284" y="f269"/>
                    </a:cubicBezTo>
                    <a:close/>
                    <a:moveTo>
                      <a:pt x="f200" y="f246"/>
                    </a:moveTo>
                    <a:cubicBezTo>
                      <a:pt x="f302" y="f268"/>
                      <a:pt x="f303" y="f230"/>
                      <a:pt x="f304" y="f265"/>
                    </a:cubicBezTo>
                    <a:cubicBezTo>
                      <a:pt x="f305" y="f263"/>
                      <a:pt x="f306" y="f307"/>
                      <a:pt x="f308" y="f261"/>
                    </a:cubicBezTo>
                    <a:cubicBezTo>
                      <a:pt x="f309" y="f310"/>
                      <a:pt x="f311" y="f67"/>
                      <a:pt x="f200" y="f67"/>
                    </a:cubicBezTo>
                    <a:cubicBezTo>
                      <a:pt x="f312" y="f67"/>
                      <a:pt x="f313" y="f310"/>
                      <a:pt x="f226" y="f314"/>
                    </a:cubicBezTo>
                    <a:cubicBezTo>
                      <a:pt x="f98" y="f231"/>
                      <a:pt x="f218" y="f263"/>
                      <a:pt x="f276" y="f315"/>
                    </a:cubicBezTo>
                    <a:cubicBezTo>
                      <a:pt x="f242" y="f230"/>
                      <a:pt x="f316" y="f268"/>
                      <a:pt x="f200" y="f246"/>
                    </a:cubicBezTo>
                    <a:close/>
                    <a:moveTo>
                      <a:pt x="f107" y="f194"/>
                    </a:moveTo>
                    <a:cubicBezTo>
                      <a:pt x="f317" y="f298"/>
                      <a:pt x="f259" y="f297"/>
                      <a:pt x="f318" y="f94"/>
                    </a:cubicBezTo>
                    <a:cubicBezTo>
                      <a:pt x="f319" y="f320"/>
                      <a:pt x="f257" y="f223"/>
                      <a:pt x="f257" y="f285"/>
                    </a:cubicBezTo>
                    <a:cubicBezTo>
                      <a:pt x="f257" y="f321"/>
                      <a:pt x="f322" y="f291"/>
                      <a:pt x="f323" y="f291"/>
                    </a:cubicBezTo>
                    <a:cubicBezTo>
                      <a:pt x="f202" y="f281"/>
                      <a:pt x="f324" y="f186"/>
                      <a:pt x="f217" y="f285"/>
                    </a:cubicBezTo>
                    <a:cubicBezTo>
                      <a:pt x="f217" y="f223"/>
                      <a:pt x="f69" y="f320"/>
                      <a:pt x="f65" y="f94"/>
                    </a:cubicBezTo>
                    <a:cubicBezTo>
                      <a:pt x="f325" y="f297"/>
                      <a:pt x="f326" y="f298"/>
                      <a:pt x="f107" y="f194"/>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9" name="Freeform 9">
                <a:extLst>
                  <a:ext uri="{FF2B5EF4-FFF2-40B4-BE49-F238E27FC236}">
                    <a16:creationId xmlns:a16="http://schemas.microsoft.com/office/drawing/2014/main" id="{D4029EF3-7F89-D642-870C-E3DC3F26B3D7}"/>
                  </a:ext>
                </a:extLst>
              </p:cNvPr>
              <p:cNvSpPr/>
              <p:nvPr/>
            </p:nvSpPr>
            <p:spPr>
              <a:xfrm>
                <a:off x="11335542" y="6052166"/>
                <a:ext cx="703667" cy="730989"/>
              </a:xfrm>
              <a:custGeom>
                <a:avLst/>
                <a:gdLst>
                  <a:gd name="f0" fmla="val 10800000"/>
                  <a:gd name="f1" fmla="val 5400000"/>
                  <a:gd name="f2" fmla="val 180"/>
                  <a:gd name="f3" fmla="val w"/>
                  <a:gd name="f4" fmla="val h"/>
                  <a:gd name="f5" fmla="val 0"/>
                  <a:gd name="f6" fmla="val 732"/>
                  <a:gd name="f7" fmla="val 760"/>
                  <a:gd name="f8" fmla="val 151"/>
                  <a:gd name="f9" fmla="val 213"/>
                  <a:gd name="f10" fmla="val 150"/>
                  <a:gd name="f11" fmla="val 149"/>
                  <a:gd name="f12" fmla="val 212"/>
                  <a:gd name="f13" fmla="val 129"/>
                  <a:gd name="f14" fmla="val 195"/>
                  <a:gd name="f15" fmla="val 114"/>
                  <a:gd name="f16" fmla="val 177"/>
                  <a:gd name="f17" fmla="val 141"/>
                  <a:gd name="f18" fmla="val 148"/>
                  <a:gd name="f19" fmla="val 123"/>
                  <a:gd name="f20" fmla="val 111"/>
                  <a:gd name="f21" fmla="val 154"/>
                  <a:gd name="f22" fmla="val 98"/>
                  <a:gd name="f23" fmla="val 156"/>
                  <a:gd name="f24" fmla="val 91"/>
                  <a:gd name="f25" fmla="val 143"/>
                  <a:gd name="f26" fmla="val 79"/>
                  <a:gd name="f27" fmla="val 130"/>
                  <a:gd name="f28" fmla="val 77"/>
                  <a:gd name="f29" fmla="val 117"/>
                  <a:gd name="f30" fmla="val 75"/>
                  <a:gd name="f31" fmla="val 103"/>
                  <a:gd name="f32" fmla="val 83"/>
                  <a:gd name="f33" fmla="val 89"/>
                  <a:gd name="f34" fmla="val 87"/>
                  <a:gd name="f35" fmla="val 74"/>
                  <a:gd name="f36" fmla="val 35"/>
                  <a:gd name="f37" fmla="val 88"/>
                  <a:gd name="f38" fmla="val 26"/>
                  <a:gd name="f39" fmla="val 62"/>
                  <a:gd name="f40" fmla="val 48"/>
                  <a:gd name="f41" fmla="val 51"/>
                  <a:gd name="f42" fmla="val 71"/>
                  <a:gd name="f43" fmla="val 40"/>
                  <a:gd name="f44" fmla="val 32"/>
                  <a:gd name="f45" fmla="val 110"/>
                  <a:gd name="f46" fmla="val 106"/>
                  <a:gd name="f47" fmla="val 120"/>
                  <a:gd name="f48" fmla="val 10"/>
                  <a:gd name="f49" fmla="val 17"/>
                  <a:gd name="f50" fmla="val 138"/>
                  <a:gd name="f51" fmla="val 23"/>
                  <a:gd name="f52" fmla="val 164"/>
                  <a:gd name="f53" fmla="val 42"/>
                  <a:gd name="f54" fmla="val 190"/>
                  <a:gd name="f55" fmla="val 217"/>
                  <a:gd name="f56" fmla="val 81"/>
                  <a:gd name="f57" fmla="val 227"/>
                  <a:gd name="f58" fmla="val 231"/>
                  <a:gd name="f59" fmla="val 97"/>
                  <a:gd name="f60" fmla="val 222"/>
                  <a:gd name="f61" fmla="val 194"/>
                  <a:gd name="f62" fmla="val 132"/>
                  <a:gd name="f63" fmla="val 199"/>
                  <a:gd name="f64" fmla="val 159"/>
                  <a:gd name="f65" fmla="val 192"/>
                  <a:gd name="f66" fmla="val 236"/>
                  <a:gd name="f67" fmla="val 243"/>
                  <a:gd name="f68" fmla="val 253"/>
                  <a:gd name="f69" fmla="val 297"/>
                  <a:gd name="f70" fmla="val 273"/>
                  <a:gd name="f71" fmla="val 350"/>
                  <a:gd name="f72" fmla="val 275"/>
                  <a:gd name="f73" fmla="val 356"/>
                  <a:gd name="f74" fmla="val 277"/>
                  <a:gd name="f75" fmla="val 361"/>
                  <a:gd name="f76" fmla="val 281"/>
                  <a:gd name="f77" fmla="val 369"/>
                  <a:gd name="f78" fmla="val 309"/>
                  <a:gd name="f79" fmla="val 294"/>
                  <a:gd name="f80" fmla="val 336"/>
                  <a:gd name="f81" fmla="val 223"/>
                  <a:gd name="f82" fmla="val 364"/>
                  <a:gd name="f83" fmla="val 144"/>
                  <a:gd name="f84" fmla="val 327"/>
                  <a:gd name="f85" fmla="val 94"/>
                  <a:gd name="f86" fmla="val 359"/>
                  <a:gd name="f87" fmla="val 70"/>
                  <a:gd name="f88" fmla="val 389"/>
                  <a:gd name="f89" fmla="val 419"/>
                  <a:gd name="f90" fmla="val 453"/>
                  <a:gd name="f91" fmla="val 1"/>
                  <a:gd name="f92" fmla="val 475"/>
                  <a:gd name="f93" fmla="val 33"/>
                  <a:gd name="f94" fmla="val 493"/>
                  <a:gd name="f95" fmla="val 41"/>
                  <a:gd name="f96" fmla="val 604"/>
                  <a:gd name="f97" fmla="val 687"/>
                  <a:gd name="f98" fmla="val 168"/>
                  <a:gd name="f99" fmla="val 720"/>
                  <a:gd name="f100" fmla="val 290"/>
                  <a:gd name="f101" fmla="val 726"/>
                  <a:gd name="f102" fmla="val 314"/>
                  <a:gd name="f103" fmla="val 730"/>
                  <a:gd name="f104" fmla="val 340"/>
                  <a:gd name="f105" fmla="val 365"/>
                  <a:gd name="f106" fmla="val 731"/>
                  <a:gd name="f107" fmla="val 487"/>
                  <a:gd name="f108" fmla="val 608"/>
                  <a:gd name="f109" fmla="val 736"/>
                  <a:gd name="f110" fmla="val 742"/>
                  <a:gd name="f111" fmla="val 729"/>
                  <a:gd name="f112" fmla="val 746"/>
                  <a:gd name="f113" fmla="val 725"/>
                  <a:gd name="f114" fmla="val 752"/>
                  <a:gd name="f115" fmla="val 718"/>
                  <a:gd name="f116" fmla="val 713"/>
                  <a:gd name="f117" fmla="val 707"/>
                  <a:gd name="f118" fmla="val 759"/>
                  <a:gd name="f119" fmla="val 699"/>
                  <a:gd name="f120" fmla="val 695"/>
                  <a:gd name="f121" fmla="val 745"/>
                  <a:gd name="f122" fmla="val 692"/>
                  <a:gd name="f123" fmla="val 741"/>
                  <a:gd name="f124" fmla="val 694"/>
                  <a:gd name="f125" fmla="val 734"/>
                  <a:gd name="f126" fmla="val 728"/>
                  <a:gd name="f127" fmla="val 612"/>
                  <a:gd name="f128" fmla="val 496"/>
                  <a:gd name="f129" fmla="val 380"/>
                  <a:gd name="f130" fmla="val 697"/>
                  <a:gd name="f131" fmla="val 228"/>
                  <a:gd name="f132" fmla="val 589"/>
                  <a:gd name="f133" fmla="val 473"/>
                  <a:gd name="f134" fmla="val 73"/>
                  <a:gd name="f135" fmla="val 481"/>
                  <a:gd name="f136" fmla="val 489"/>
                  <a:gd name="f137" fmla="val 131"/>
                  <a:gd name="f138" fmla="val 498"/>
                  <a:gd name="f139" fmla="val 471"/>
                  <a:gd name="f140" fmla="val 158"/>
                  <a:gd name="f141" fmla="val 449"/>
                  <a:gd name="f142" fmla="val 423"/>
                  <a:gd name="f143" fmla="val 432"/>
                  <a:gd name="f144" fmla="val 169"/>
                  <a:gd name="f145" fmla="val 441"/>
                  <a:gd name="f146" fmla="val 186"/>
                  <a:gd name="f147" fmla="val 447"/>
                  <a:gd name="f148" fmla="val 205"/>
                  <a:gd name="f149" fmla="val 450"/>
                  <a:gd name="f150" fmla="val 448"/>
                  <a:gd name="f151" fmla="val 224"/>
                  <a:gd name="f152" fmla="val 443"/>
                  <a:gd name="f153" fmla="val 229"/>
                  <a:gd name="f154" fmla="val 391"/>
                  <a:gd name="f155" fmla="val 338"/>
                  <a:gd name="f156" fmla="val 324"/>
                  <a:gd name="f157" fmla="val 286"/>
                  <a:gd name="f158" fmla="val 371"/>
                  <a:gd name="f159" fmla="val 284"/>
                  <a:gd name="f160" fmla="val 372"/>
                  <a:gd name="f161" fmla="val 282"/>
                  <a:gd name="f162" fmla="val 375"/>
                  <a:gd name="f163" fmla="val 260"/>
                  <a:gd name="f164" fmla="val 316"/>
                  <a:gd name="f165" fmla="val 215"/>
                  <a:gd name="f166" fmla="val 301"/>
                  <a:gd name="f167" fmla="val 206"/>
                  <a:gd name="f168" fmla="val 283"/>
                  <a:gd name="f169" fmla="val 191"/>
                  <a:gd name="f170" fmla="val 274"/>
                  <a:gd name="f171" fmla="val 259"/>
                  <a:gd name="f172" fmla="val 162"/>
                  <a:gd name="f173" fmla="val 237"/>
                  <a:gd name="f174" fmla="val 167"/>
                  <a:gd name="f175" fmla="val 226"/>
                  <a:gd name="f176" fmla="val 197"/>
                  <a:gd name="f177" fmla="val 250"/>
                  <a:gd name="f178" fmla="val 178"/>
                  <a:gd name="f179" fmla="val 171"/>
                  <a:gd name="f180" fmla="val 160"/>
                  <a:gd name="f181" fmla="val 188"/>
                  <a:gd name="f182" fmla="val 200"/>
                  <a:gd name="f183" fmla="val 124"/>
                  <a:gd name="f184" fmla="val 119"/>
                  <a:gd name="f185" fmla="val 115"/>
                  <a:gd name="f186" fmla="val 134"/>
                  <a:gd name="f187" fmla="val 113"/>
                  <a:gd name="f188" fmla="val 116"/>
                  <a:gd name="f189" fmla="val 118"/>
                  <a:gd name="f190" fmla="val 172"/>
                  <a:gd name="f191" fmla="val 107"/>
                  <a:gd name="f192" fmla="val 181"/>
                  <a:gd name="f193" fmla="val 100"/>
                  <a:gd name="f194" fmla="val 76"/>
                  <a:gd name="f195" fmla="val 431"/>
                  <a:gd name="f196" fmla="val 412"/>
                  <a:gd name="f197" fmla="val 396"/>
                  <a:gd name="f198" fmla="val 379"/>
                  <a:gd name="f199" fmla="val 385"/>
                  <a:gd name="f200" fmla="val 109"/>
                  <a:gd name="f201" fmla="val 390"/>
                  <a:gd name="f202" fmla="val 392"/>
                  <a:gd name="f203" fmla="val 428"/>
                  <a:gd name="f204" fmla="val 445"/>
                  <a:gd name="f205" fmla="val 437"/>
                  <a:gd name="f206" fmla="val 249"/>
                  <a:gd name="f207" fmla="val 414"/>
                  <a:gd name="f208" fmla="val 416"/>
                  <a:gd name="f209" fmla="val 176"/>
                  <a:gd name="f210" fmla="val 383"/>
                  <a:gd name="f211" fmla="val 221"/>
                  <a:gd name="f212" fmla="+- 0 0 -90"/>
                  <a:gd name="f213" fmla="*/ f3 1 732"/>
                  <a:gd name="f214" fmla="*/ f4 1 760"/>
                  <a:gd name="f215" fmla="val f5"/>
                  <a:gd name="f216" fmla="val f6"/>
                  <a:gd name="f217" fmla="val f7"/>
                  <a:gd name="f218" fmla="*/ f212 f0 1"/>
                  <a:gd name="f219" fmla="+- f217 0 f215"/>
                  <a:gd name="f220" fmla="+- f216 0 f215"/>
                  <a:gd name="f221" fmla="*/ f218 1 f2"/>
                  <a:gd name="f222" fmla="*/ f220 1 732"/>
                  <a:gd name="f223" fmla="*/ f219 1 760"/>
                  <a:gd name="f224" fmla="*/ 151 f220 1"/>
                  <a:gd name="f225" fmla="*/ 213 f219 1"/>
                  <a:gd name="f226" fmla="*/ 149 f220 1"/>
                  <a:gd name="f227" fmla="*/ 212 f219 1"/>
                  <a:gd name="f228" fmla="*/ 141 f220 1"/>
                  <a:gd name="f229" fmla="*/ 148 f219 1"/>
                  <a:gd name="f230" fmla="*/ 98 f220 1"/>
                  <a:gd name="f231" fmla="*/ 156 f219 1"/>
                  <a:gd name="f232" fmla="*/ 77 f220 1"/>
                  <a:gd name="f233" fmla="*/ 117 f219 1"/>
                  <a:gd name="f234" fmla="*/ 87 f220 1"/>
                  <a:gd name="f235" fmla="*/ 74 f219 1"/>
                  <a:gd name="f236" fmla="*/ 0 f220 1"/>
                  <a:gd name="f237" fmla="*/ 75 f219 1"/>
                  <a:gd name="f238" fmla="*/ 71 f220 1"/>
                  <a:gd name="f239" fmla="*/ 40 f219 1"/>
                  <a:gd name="f240" fmla="*/ 106 f220 1"/>
                  <a:gd name="f241" fmla="*/ 0 f219 1"/>
                  <a:gd name="f242" fmla="*/ 138 f220 1"/>
                  <a:gd name="f243" fmla="*/ 23 f219 1"/>
                  <a:gd name="f244" fmla="*/ 217 f220 1"/>
                  <a:gd name="f245" fmla="*/ 81 f219 1"/>
                  <a:gd name="f246" fmla="*/ 222 f220 1"/>
                  <a:gd name="f247" fmla="*/ 106 f219 1"/>
                  <a:gd name="f248" fmla="*/ 213 f220 1"/>
                  <a:gd name="f249" fmla="*/ 192 f219 1"/>
                  <a:gd name="f250" fmla="*/ 273 f220 1"/>
                  <a:gd name="f251" fmla="*/ 350 f219 1"/>
                  <a:gd name="f252" fmla="*/ 281 f220 1"/>
                  <a:gd name="f253" fmla="*/ 369 f219 1"/>
                  <a:gd name="f254" fmla="*/ 361 f220 1"/>
                  <a:gd name="f255" fmla="*/ 151 f219 1"/>
                  <a:gd name="f256" fmla="*/ 350 f220 1"/>
                  <a:gd name="f257" fmla="*/ 123 f219 1"/>
                  <a:gd name="f258" fmla="*/ 359 f220 1"/>
                  <a:gd name="f259" fmla="*/ 70 f219 1"/>
                  <a:gd name="f260" fmla="*/ 453 f220 1"/>
                  <a:gd name="f261" fmla="*/ 1 f219 1"/>
                  <a:gd name="f262" fmla="*/ 493 f220 1"/>
                  <a:gd name="f263" fmla="*/ 41 f219 1"/>
                  <a:gd name="f264" fmla="*/ 720 f220 1"/>
                  <a:gd name="f265" fmla="*/ 290 f219 1"/>
                  <a:gd name="f266" fmla="*/ 730 f220 1"/>
                  <a:gd name="f267" fmla="*/ 365 f219 1"/>
                  <a:gd name="f268" fmla="*/ 730 f219 1"/>
                  <a:gd name="f269" fmla="*/ 729 f220 1"/>
                  <a:gd name="f270" fmla="*/ 746 f219 1"/>
                  <a:gd name="f271" fmla="*/ 713 f220 1"/>
                  <a:gd name="f272" fmla="*/ 760 f219 1"/>
                  <a:gd name="f273" fmla="*/ 695 f220 1"/>
                  <a:gd name="f274" fmla="*/ 745 f219 1"/>
                  <a:gd name="f275" fmla="*/ 694 f220 1"/>
                  <a:gd name="f276" fmla="*/ 728 f219 1"/>
                  <a:gd name="f277" fmla="*/ 380 f219 1"/>
                  <a:gd name="f278" fmla="*/ 473 f220 1"/>
                  <a:gd name="f279" fmla="*/ 73 f219 1"/>
                  <a:gd name="f280" fmla="*/ 498 f220 1"/>
                  <a:gd name="f281" fmla="*/ 164 f219 1"/>
                  <a:gd name="f282" fmla="*/ 423 f220 1"/>
                  <a:gd name="f283" fmla="*/ 447 f220 1"/>
                  <a:gd name="f284" fmla="*/ 205 f219 1"/>
                  <a:gd name="f285" fmla="*/ 443 f220 1"/>
                  <a:gd name="f286" fmla="*/ 229 f219 1"/>
                  <a:gd name="f287" fmla="*/ 286 f220 1"/>
                  <a:gd name="f288" fmla="*/ 371 f219 1"/>
                  <a:gd name="f289" fmla="*/ 275 f220 1"/>
                  <a:gd name="f290" fmla="*/ 375 f219 1"/>
                  <a:gd name="f291" fmla="*/ 227 f220 1"/>
                  <a:gd name="f292" fmla="*/ 316 f219 1"/>
                  <a:gd name="f293" fmla="*/ 191 f220 1"/>
                  <a:gd name="f294" fmla="*/ 274 f219 1"/>
                  <a:gd name="f295" fmla="*/ 154 f220 1"/>
                  <a:gd name="f296" fmla="*/ 215 f219 1"/>
                  <a:gd name="f297" fmla="*/ 197 f220 1"/>
                  <a:gd name="f298" fmla="*/ 250 f219 1"/>
                  <a:gd name="f299" fmla="*/ 167 f220 1"/>
                  <a:gd name="f300" fmla="*/ 171 f219 1"/>
                  <a:gd name="f301" fmla="*/ 129 f220 1"/>
                  <a:gd name="f302" fmla="*/ 62 f219 1"/>
                  <a:gd name="f303" fmla="*/ 115 f220 1"/>
                  <a:gd name="f304" fmla="*/ 111 f219 1"/>
                  <a:gd name="f305" fmla="*/ 169 f220 1"/>
                  <a:gd name="f306" fmla="*/ 118 f219 1"/>
                  <a:gd name="f307" fmla="*/ 181 f220 1"/>
                  <a:gd name="f308" fmla="*/ 100 f219 1"/>
                  <a:gd name="f309" fmla="*/ 431 f220 1"/>
                  <a:gd name="f310" fmla="*/ 379 f220 1"/>
                  <a:gd name="f311" fmla="*/ 392 f220 1"/>
                  <a:gd name="f312" fmla="*/ 445 f220 1"/>
                  <a:gd name="f313" fmla="*/ 365 f220 1"/>
                  <a:gd name="f314" fmla="*/ 249 f219 1"/>
                  <a:gd name="f315" fmla="*/ 176 f219 1"/>
                  <a:gd name="f316" fmla="+- f221 0 f1"/>
                  <a:gd name="f317" fmla="*/ f224 1 732"/>
                  <a:gd name="f318" fmla="*/ f225 1 760"/>
                  <a:gd name="f319" fmla="*/ f226 1 732"/>
                  <a:gd name="f320" fmla="*/ f227 1 760"/>
                  <a:gd name="f321" fmla="*/ f228 1 732"/>
                  <a:gd name="f322" fmla="*/ f229 1 760"/>
                  <a:gd name="f323" fmla="*/ f230 1 732"/>
                  <a:gd name="f324" fmla="*/ f231 1 760"/>
                  <a:gd name="f325" fmla="*/ f232 1 732"/>
                  <a:gd name="f326" fmla="*/ f233 1 760"/>
                  <a:gd name="f327" fmla="*/ f234 1 732"/>
                  <a:gd name="f328" fmla="*/ f235 1 760"/>
                  <a:gd name="f329" fmla="*/ f236 1 732"/>
                  <a:gd name="f330" fmla="*/ f237 1 760"/>
                  <a:gd name="f331" fmla="*/ f238 1 732"/>
                  <a:gd name="f332" fmla="*/ f239 1 760"/>
                  <a:gd name="f333" fmla="*/ f240 1 732"/>
                  <a:gd name="f334" fmla="*/ f241 1 760"/>
                  <a:gd name="f335" fmla="*/ f242 1 732"/>
                  <a:gd name="f336" fmla="*/ f243 1 760"/>
                  <a:gd name="f337" fmla="*/ f244 1 732"/>
                  <a:gd name="f338" fmla="*/ f245 1 760"/>
                  <a:gd name="f339" fmla="*/ f246 1 732"/>
                  <a:gd name="f340" fmla="*/ f247 1 760"/>
                  <a:gd name="f341" fmla="*/ f248 1 732"/>
                  <a:gd name="f342" fmla="*/ f249 1 760"/>
                  <a:gd name="f343" fmla="*/ f250 1 732"/>
                  <a:gd name="f344" fmla="*/ f251 1 760"/>
                  <a:gd name="f345" fmla="*/ f252 1 732"/>
                  <a:gd name="f346" fmla="*/ f253 1 760"/>
                  <a:gd name="f347" fmla="*/ f254 1 732"/>
                  <a:gd name="f348" fmla="*/ f255 1 760"/>
                  <a:gd name="f349" fmla="*/ f256 1 732"/>
                  <a:gd name="f350" fmla="*/ f257 1 760"/>
                  <a:gd name="f351" fmla="*/ f258 1 732"/>
                  <a:gd name="f352" fmla="*/ f259 1 760"/>
                  <a:gd name="f353" fmla="*/ f260 1 732"/>
                  <a:gd name="f354" fmla="*/ f261 1 760"/>
                  <a:gd name="f355" fmla="*/ f262 1 732"/>
                  <a:gd name="f356" fmla="*/ f263 1 760"/>
                  <a:gd name="f357" fmla="*/ f264 1 732"/>
                  <a:gd name="f358" fmla="*/ f265 1 760"/>
                  <a:gd name="f359" fmla="*/ f266 1 732"/>
                  <a:gd name="f360" fmla="*/ f267 1 760"/>
                  <a:gd name="f361" fmla="*/ f268 1 760"/>
                  <a:gd name="f362" fmla="*/ f269 1 732"/>
                  <a:gd name="f363" fmla="*/ f270 1 760"/>
                  <a:gd name="f364" fmla="*/ f271 1 732"/>
                  <a:gd name="f365" fmla="*/ f272 1 760"/>
                  <a:gd name="f366" fmla="*/ f273 1 732"/>
                  <a:gd name="f367" fmla="*/ f274 1 760"/>
                  <a:gd name="f368" fmla="*/ f275 1 732"/>
                  <a:gd name="f369" fmla="*/ f276 1 760"/>
                  <a:gd name="f370" fmla="*/ f277 1 760"/>
                  <a:gd name="f371" fmla="*/ f278 1 732"/>
                  <a:gd name="f372" fmla="*/ f279 1 760"/>
                  <a:gd name="f373" fmla="*/ f280 1 732"/>
                  <a:gd name="f374" fmla="*/ f281 1 760"/>
                  <a:gd name="f375" fmla="*/ f282 1 732"/>
                  <a:gd name="f376" fmla="*/ f283 1 732"/>
                  <a:gd name="f377" fmla="*/ f284 1 760"/>
                  <a:gd name="f378" fmla="*/ f285 1 732"/>
                  <a:gd name="f379" fmla="*/ f286 1 760"/>
                  <a:gd name="f380" fmla="*/ f287 1 732"/>
                  <a:gd name="f381" fmla="*/ f288 1 760"/>
                  <a:gd name="f382" fmla="*/ f289 1 732"/>
                  <a:gd name="f383" fmla="*/ f290 1 760"/>
                  <a:gd name="f384" fmla="*/ f291 1 732"/>
                  <a:gd name="f385" fmla="*/ f292 1 760"/>
                  <a:gd name="f386" fmla="*/ f293 1 732"/>
                  <a:gd name="f387" fmla="*/ f294 1 760"/>
                  <a:gd name="f388" fmla="*/ f295 1 732"/>
                  <a:gd name="f389" fmla="*/ f296 1 760"/>
                  <a:gd name="f390" fmla="*/ f297 1 732"/>
                  <a:gd name="f391" fmla="*/ f298 1 760"/>
                  <a:gd name="f392" fmla="*/ f299 1 732"/>
                  <a:gd name="f393" fmla="*/ f300 1 760"/>
                  <a:gd name="f394" fmla="*/ f301 1 732"/>
                  <a:gd name="f395" fmla="*/ f302 1 760"/>
                  <a:gd name="f396" fmla="*/ f303 1 732"/>
                  <a:gd name="f397" fmla="*/ f304 1 760"/>
                  <a:gd name="f398" fmla="*/ f305 1 732"/>
                  <a:gd name="f399" fmla="*/ f306 1 760"/>
                  <a:gd name="f400" fmla="*/ f307 1 732"/>
                  <a:gd name="f401" fmla="*/ f308 1 760"/>
                  <a:gd name="f402" fmla="*/ f309 1 732"/>
                  <a:gd name="f403" fmla="*/ f310 1 732"/>
                  <a:gd name="f404" fmla="*/ f311 1 732"/>
                  <a:gd name="f405" fmla="*/ f312 1 732"/>
                  <a:gd name="f406" fmla="*/ f313 1 732"/>
                  <a:gd name="f407" fmla="*/ f314 1 760"/>
                  <a:gd name="f408" fmla="*/ f315 1 760"/>
                  <a:gd name="f409" fmla="*/ 0 1 f222"/>
                  <a:gd name="f410" fmla="*/ f216 1 f222"/>
                  <a:gd name="f411" fmla="*/ 0 1 f223"/>
                  <a:gd name="f412" fmla="*/ f217 1 f223"/>
                  <a:gd name="f413" fmla="*/ f317 1 f222"/>
                  <a:gd name="f414" fmla="*/ f318 1 f223"/>
                  <a:gd name="f415" fmla="*/ f319 1 f222"/>
                  <a:gd name="f416" fmla="*/ f320 1 f223"/>
                  <a:gd name="f417" fmla="*/ f321 1 f222"/>
                  <a:gd name="f418" fmla="*/ f322 1 f223"/>
                  <a:gd name="f419" fmla="*/ f323 1 f222"/>
                  <a:gd name="f420" fmla="*/ f324 1 f223"/>
                  <a:gd name="f421" fmla="*/ f325 1 f222"/>
                  <a:gd name="f422" fmla="*/ f326 1 f223"/>
                  <a:gd name="f423" fmla="*/ f327 1 f222"/>
                  <a:gd name="f424" fmla="*/ f328 1 f223"/>
                  <a:gd name="f425" fmla="*/ f329 1 f222"/>
                  <a:gd name="f426" fmla="*/ f330 1 f223"/>
                  <a:gd name="f427" fmla="*/ f331 1 f222"/>
                  <a:gd name="f428" fmla="*/ f332 1 f223"/>
                  <a:gd name="f429" fmla="*/ f333 1 f222"/>
                  <a:gd name="f430" fmla="*/ f334 1 f223"/>
                  <a:gd name="f431" fmla="*/ f335 1 f222"/>
                  <a:gd name="f432" fmla="*/ f336 1 f223"/>
                  <a:gd name="f433" fmla="*/ f337 1 f222"/>
                  <a:gd name="f434" fmla="*/ f338 1 f223"/>
                  <a:gd name="f435" fmla="*/ f339 1 f222"/>
                  <a:gd name="f436" fmla="*/ f340 1 f223"/>
                  <a:gd name="f437" fmla="*/ f341 1 f222"/>
                  <a:gd name="f438" fmla="*/ f342 1 f223"/>
                  <a:gd name="f439" fmla="*/ f343 1 f222"/>
                  <a:gd name="f440" fmla="*/ f344 1 f223"/>
                  <a:gd name="f441" fmla="*/ f345 1 f222"/>
                  <a:gd name="f442" fmla="*/ f346 1 f223"/>
                  <a:gd name="f443" fmla="*/ f347 1 f222"/>
                  <a:gd name="f444" fmla="*/ f348 1 f223"/>
                  <a:gd name="f445" fmla="*/ f349 1 f222"/>
                  <a:gd name="f446" fmla="*/ f350 1 f223"/>
                  <a:gd name="f447" fmla="*/ f351 1 f222"/>
                  <a:gd name="f448" fmla="*/ f352 1 f223"/>
                  <a:gd name="f449" fmla="*/ f353 1 f222"/>
                  <a:gd name="f450" fmla="*/ f354 1 f223"/>
                  <a:gd name="f451" fmla="*/ f355 1 f222"/>
                  <a:gd name="f452" fmla="*/ f356 1 f223"/>
                  <a:gd name="f453" fmla="*/ f357 1 f222"/>
                  <a:gd name="f454" fmla="*/ f358 1 f223"/>
                  <a:gd name="f455" fmla="*/ f359 1 f222"/>
                  <a:gd name="f456" fmla="*/ f360 1 f223"/>
                  <a:gd name="f457" fmla="*/ f361 1 f223"/>
                  <a:gd name="f458" fmla="*/ f362 1 f222"/>
                  <a:gd name="f459" fmla="*/ f363 1 f223"/>
                  <a:gd name="f460" fmla="*/ f364 1 f222"/>
                  <a:gd name="f461" fmla="*/ f365 1 f223"/>
                  <a:gd name="f462" fmla="*/ f366 1 f222"/>
                  <a:gd name="f463" fmla="*/ f367 1 f223"/>
                  <a:gd name="f464" fmla="*/ f368 1 f222"/>
                  <a:gd name="f465" fmla="*/ f369 1 f223"/>
                  <a:gd name="f466" fmla="*/ f370 1 f223"/>
                  <a:gd name="f467" fmla="*/ f371 1 f222"/>
                  <a:gd name="f468" fmla="*/ f372 1 f223"/>
                  <a:gd name="f469" fmla="*/ f373 1 f222"/>
                  <a:gd name="f470" fmla="*/ f374 1 f223"/>
                  <a:gd name="f471" fmla="*/ f375 1 f222"/>
                  <a:gd name="f472" fmla="*/ f376 1 f222"/>
                  <a:gd name="f473" fmla="*/ f377 1 f223"/>
                  <a:gd name="f474" fmla="*/ f378 1 f222"/>
                  <a:gd name="f475" fmla="*/ f379 1 f223"/>
                  <a:gd name="f476" fmla="*/ f380 1 f222"/>
                  <a:gd name="f477" fmla="*/ f381 1 f223"/>
                  <a:gd name="f478" fmla="*/ f382 1 f222"/>
                  <a:gd name="f479" fmla="*/ f383 1 f223"/>
                  <a:gd name="f480" fmla="*/ f384 1 f222"/>
                  <a:gd name="f481" fmla="*/ f385 1 f223"/>
                  <a:gd name="f482" fmla="*/ f386 1 f222"/>
                  <a:gd name="f483" fmla="*/ f387 1 f223"/>
                  <a:gd name="f484" fmla="*/ f388 1 f222"/>
                  <a:gd name="f485" fmla="*/ f389 1 f223"/>
                  <a:gd name="f486" fmla="*/ f390 1 f222"/>
                  <a:gd name="f487" fmla="*/ f391 1 f223"/>
                  <a:gd name="f488" fmla="*/ f392 1 f222"/>
                  <a:gd name="f489" fmla="*/ f393 1 f223"/>
                  <a:gd name="f490" fmla="*/ f394 1 f222"/>
                  <a:gd name="f491" fmla="*/ f395 1 f223"/>
                  <a:gd name="f492" fmla="*/ f396 1 f222"/>
                  <a:gd name="f493" fmla="*/ f397 1 f223"/>
                  <a:gd name="f494" fmla="*/ f398 1 f222"/>
                  <a:gd name="f495" fmla="*/ f399 1 f223"/>
                  <a:gd name="f496" fmla="*/ f400 1 f222"/>
                  <a:gd name="f497" fmla="*/ f401 1 f223"/>
                  <a:gd name="f498" fmla="*/ f402 1 f222"/>
                  <a:gd name="f499" fmla="*/ f403 1 f222"/>
                  <a:gd name="f500" fmla="*/ f404 1 f222"/>
                  <a:gd name="f501" fmla="*/ f405 1 f222"/>
                  <a:gd name="f502" fmla="*/ f406 1 f222"/>
                  <a:gd name="f503" fmla="*/ f407 1 f223"/>
                  <a:gd name="f504" fmla="*/ f408 1 f223"/>
                  <a:gd name="f505" fmla="*/ f409 f213 1"/>
                  <a:gd name="f506" fmla="*/ f410 f213 1"/>
                  <a:gd name="f507" fmla="*/ f412 f214 1"/>
                  <a:gd name="f508" fmla="*/ f411 f214 1"/>
                  <a:gd name="f509" fmla="*/ f413 f213 1"/>
                  <a:gd name="f510" fmla="*/ f414 f214 1"/>
                  <a:gd name="f511" fmla="*/ f415 f213 1"/>
                  <a:gd name="f512" fmla="*/ f416 f214 1"/>
                  <a:gd name="f513" fmla="*/ f417 f213 1"/>
                  <a:gd name="f514" fmla="*/ f418 f214 1"/>
                  <a:gd name="f515" fmla="*/ f419 f213 1"/>
                  <a:gd name="f516" fmla="*/ f420 f214 1"/>
                  <a:gd name="f517" fmla="*/ f421 f213 1"/>
                  <a:gd name="f518" fmla="*/ f422 f214 1"/>
                  <a:gd name="f519" fmla="*/ f423 f213 1"/>
                  <a:gd name="f520" fmla="*/ f424 f214 1"/>
                  <a:gd name="f521" fmla="*/ f425 f213 1"/>
                  <a:gd name="f522" fmla="*/ f426 f214 1"/>
                  <a:gd name="f523" fmla="*/ f427 f213 1"/>
                  <a:gd name="f524" fmla="*/ f428 f214 1"/>
                  <a:gd name="f525" fmla="*/ f429 f213 1"/>
                  <a:gd name="f526" fmla="*/ f430 f214 1"/>
                  <a:gd name="f527" fmla="*/ f431 f213 1"/>
                  <a:gd name="f528" fmla="*/ f432 f214 1"/>
                  <a:gd name="f529" fmla="*/ f433 f213 1"/>
                  <a:gd name="f530" fmla="*/ f434 f214 1"/>
                  <a:gd name="f531" fmla="*/ f435 f213 1"/>
                  <a:gd name="f532" fmla="*/ f436 f214 1"/>
                  <a:gd name="f533" fmla="*/ f437 f213 1"/>
                  <a:gd name="f534" fmla="*/ f438 f214 1"/>
                  <a:gd name="f535" fmla="*/ f439 f213 1"/>
                  <a:gd name="f536" fmla="*/ f440 f214 1"/>
                  <a:gd name="f537" fmla="*/ f441 f213 1"/>
                  <a:gd name="f538" fmla="*/ f442 f214 1"/>
                  <a:gd name="f539" fmla="*/ f443 f213 1"/>
                  <a:gd name="f540" fmla="*/ f444 f214 1"/>
                  <a:gd name="f541" fmla="*/ f445 f213 1"/>
                  <a:gd name="f542" fmla="*/ f446 f214 1"/>
                  <a:gd name="f543" fmla="*/ f447 f213 1"/>
                  <a:gd name="f544" fmla="*/ f448 f214 1"/>
                  <a:gd name="f545" fmla="*/ f449 f213 1"/>
                  <a:gd name="f546" fmla="*/ f450 f214 1"/>
                  <a:gd name="f547" fmla="*/ f451 f213 1"/>
                  <a:gd name="f548" fmla="*/ f452 f214 1"/>
                  <a:gd name="f549" fmla="*/ f453 f213 1"/>
                  <a:gd name="f550" fmla="*/ f454 f214 1"/>
                  <a:gd name="f551" fmla="*/ f455 f213 1"/>
                  <a:gd name="f552" fmla="*/ f456 f214 1"/>
                  <a:gd name="f553" fmla="*/ f457 f214 1"/>
                  <a:gd name="f554" fmla="*/ f458 f213 1"/>
                  <a:gd name="f555" fmla="*/ f459 f214 1"/>
                  <a:gd name="f556" fmla="*/ f460 f213 1"/>
                  <a:gd name="f557" fmla="*/ f461 f214 1"/>
                  <a:gd name="f558" fmla="*/ f462 f213 1"/>
                  <a:gd name="f559" fmla="*/ f463 f214 1"/>
                  <a:gd name="f560" fmla="*/ f464 f213 1"/>
                  <a:gd name="f561" fmla="*/ f465 f214 1"/>
                  <a:gd name="f562" fmla="*/ f466 f214 1"/>
                  <a:gd name="f563" fmla="*/ f467 f213 1"/>
                  <a:gd name="f564" fmla="*/ f468 f214 1"/>
                  <a:gd name="f565" fmla="*/ f469 f213 1"/>
                  <a:gd name="f566" fmla="*/ f470 f214 1"/>
                  <a:gd name="f567" fmla="*/ f471 f213 1"/>
                  <a:gd name="f568" fmla="*/ f472 f213 1"/>
                  <a:gd name="f569" fmla="*/ f473 f214 1"/>
                  <a:gd name="f570" fmla="*/ f474 f213 1"/>
                  <a:gd name="f571" fmla="*/ f475 f214 1"/>
                  <a:gd name="f572" fmla="*/ f476 f213 1"/>
                  <a:gd name="f573" fmla="*/ f477 f214 1"/>
                  <a:gd name="f574" fmla="*/ f478 f213 1"/>
                  <a:gd name="f575" fmla="*/ f479 f214 1"/>
                  <a:gd name="f576" fmla="*/ f480 f213 1"/>
                  <a:gd name="f577" fmla="*/ f481 f214 1"/>
                  <a:gd name="f578" fmla="*/ f482 f213 1"/>
                  <a:gd name="f579" fmla="*/ f483 f214 1"/>
                  <a:gd name="f580" fmla="*/ f484 f213 1"/>
                  <a:gd name="f581" fmla="*/ f485 f214 1"/>
                  <a:gd name="f582" fmla="*/ f486 f213 1"/>
                  <a:gd name="f583" fmla="*/ f487 f214 1"/>
                  <a:gd name="f584" fmla="*/ f488 f213 1"/>
                  <a:gd name="f585" fmla="*/ f489 f214 1"/>
                  <a:gd name="f586" fmla="*/ f490 f213 1"/>
                  <a:gd name="f587" fmla="*/ f491 f214 1"/>
                  <a:gd name="f588" fmla="*/ f492 f213 1"/>
                  <a:gd name="f589" fmla="*/ f493 f214 1"/>
                  <a:gd name="f590" fmla="*/ f494 f213 1"/>
                  <a:gd name="f591" fmla="*/ f495 f214 1"/>
                  <a:gd name="f592" fmla="*/ f496 f213 1"/>
                  <a:gd name="f593" fmla="*/ f497 f214 1"/>
                  <a:gd name="f594" fmla="*/ f498 f213 1"/>
                  <a:gd name="f595" fmla="*/ f499 f213 1"/>
                  <a:gd name="f596" fmla="*/ f500 f213 1"/>
                  <a:gd name="f597" fmla="*/ f501 f213 1"/>
                  <a:gd name="f598" fmla="*/ f502 f213 1"/>
                  <a:gd name="f599" fmla="*/ f503 f214 1"/>
                  <a:gd name="f600" fmla="*/ f504 f214 1"/>
                </a:gdLst>
                <a:ahLst/>
                <a:cxnLst>
                  <a:cxn ang="3cd4">
                    <a:pos x="hc" y="t"/>
                  </a:cxn>
                  <a:cxn ang="0">
                    <a:pos x="r" y="vc"/>
                  </a:cxn>
                  <a:cxn ang="cd4">
                    <a:pos x="hc" y="b"/>
                  </a:cxn>
                  <a:cxn ang="cd2">
                    <a:pos x="l" y="vc"/>
                  </a:cxn>
                  <a:cxn ang="f316">
                    <a:pos x="f509" y="f510"/>
                  </a:cxn>
                  <a:cxn ang="f316">
                    <a:pos x="f511" y="f512"/>
                  </a:cxn>
                  <a:cxn ang="f316">
                    <a:pos x="f513" y="f514"/>
                  </a:cxn>
                  <a:cxn ang="f316">
                    <a:pos x="f515" y="f516"/>
                  </a:cxn>
                  <a:cxn ang="f316">
                    <a:pos x="f517" y="f518"/>
                  </a:cxn>
                  <a:cxn ang="f316">
                    <a:pos x="f519" y="f520"/>
                  </a:cxn>
                  <a:cxn ang="f316">
                    <a:pos x="f521" y="f522"/>
                  </a:cxn>
                  <a:cxn ang="f316">
                    <a:pos x="f523" y="f524"/>
                  </a:cxn>
                  <a:cxn ang="f316">
                    <a:pos x="f525" y="f526"/>
                  </a:cxn>
                  <a:cxn ang="f316">
                    <a:pos x="f527" y="f528"/>
                  </a:cxn>
                  <a:cxn ang="f316">
                    <a:pos x="f529" y="f530"/>
                  </a:cxn>
                  <a:cxn ang="f316">
                    <a:pos x="f531" y="f532"/>
                  </a:cxn>
                  <a:cxn ang="f316">
                    <a:pos x="f533" y="f534"/>
                  </a:cxn>
                  <a:cxn ang="f316">
                    <a:pos x="f535" y="f536"/>
                  </a:cxn>
                  <a:cxn ang="f316">
                    <a:pos x="f537" y="f538"/>
                  </a:cxn>
                  <a:cxn ang="f316">
                    <a:pos x="f539" y="f540"/>
                  </a:cxn>
                  <a:cxn ang="f316">
                    <a:pos x="f541" y="f542"/>
                  </a:cxn>
                  <a:cxn ang="f316">
                    <a:pos x="f543" y="f544"/>
                  </a:cxn>
                  <a:cxn ang="f316">
                    <a:pos x="f545" y="f546"/>
                  </a:cxn>
                  <a:cxn ang="f316">
                    <a:pos x="f547" y="f548"/>
                  </a:cxn>
                  <a:cxn ang="f316">
                    <a:pos x="f549" y="f550"/>
                  </a:cxn>
                  <a:cxn ang="f316">
                    <a:pos x="f551" y="f552"/>
                  </a:cxn>
                  <a:cxn ang="f316">
                    <a:pos x="f551" y="f553"/>
                  </a:cxn>
                  <a:cxn ang="f316">
                    <a:pos x="f554" y="f555"/>
                  </a:cxn>
                  <a:cxn ang="f316">
                    <a:pos x="f556" y="f557"/>
                  </a:cxn>
                  <a:cxn ang="f316">
                    <a:pos x="f558" y="f559"/>
                  </a:cxn>
                  <a:cxn ang="f316">
                    <a:pos x="f560" y="f561"/>
                  </a:cxn>
                  <a:cxn ang="f316">
                    <a:pos x="f558" y="f562"/>
                  </a:cxn>
                  <a:cxn ang="f316">
                    <a:pos x="f563" y="f564"/>
                  </a:cxn>
                  <a:cxn ang="f316">
                    <a:pos x="f565" y="f566"/>
                  </a:cxn>
                  <a:cxn ang="f316">
                    <a:pos x="f567" y="f514"/>
                  </a:cxn>
                  <a:cxn ang="f316">
                    <a:pos x="f568" y="f569"/>
                  </a:cxn>
                  <a:cxn ang="f316">
                    <a:pos x="f570" y="f571"/>
                  </a:cxn>
                  <a:cxn ang="f316">
                    <a:pos x="f572" y="f573"/>
                  </a:cxn>
                  <a:cxn ang="f316">
                    <a:pos x="f574" y="f575"/>
                  </a:cxn>
                  <a:cxn ang="f316">
                    <a:pos x="f576" y="f577"/>
                  </a:cxn>
                  <a:cxn ang="f316">
                    <a:pos x="f578" y="f579"/>
                  </a:cxn>
                  <a:cxn ang="f316">
                    <a:pos x="f580" y="f581"/>
                  </a:cxn>
                  <a:cxn ang="f316">
                    <a:pos x="f582" y="f583"/>
                  </a:cxn>
                  <a:cxn ang="f316">
                    <a:pos x="f584" y="f585"/>
                  </a:cxn>
                  <a:cxn ang="f316">
                    <a:pos x="f509" y="f510"/>
                  </a:cxn>
                  <a:cxn ang="f316">
                    <a:pos x="f586" y="f587"/>
                  </a:cxn>
                  <a:cxn ang="f316">
                    <a:pos x="f588" y="f589"/>
                  </a:cxn>
                  <a:cxn ang="f316">
                    <a:pos x="f590" y="f591"/>
                  </a:cxn>
                  <a:cxn ang="f316">
                    <a:pos x="f592" y="f593"/>
                  </a:cxn>
                  <a:cxn ang="f316">
                    <a:pos x="f586" y="f587"/>
                  </a:cxn>
                  <a:cxn ang="f316">
                    <a:pos x="f594" y="f587"/>
                  </a:cxn>
                  <a:cxn ang="f316">
                    <a:pos x="f595" y="f593"/>
                  </a:cxn>
                  <a:cxn ang="f316">
                    <a:pos x="f596" y="f591"/>
                  </a:cxn>
                  <a:cxn ang="f316">
                    <a:pos x="f597" y="f589"/>
                  </a:cxn>
                  <a:cxn ang="f316">
                    <a:pos x="f594" y="f587"/>
                  </a:cxn>
                  <a:cxn ang="f316">
                    <a:pos x="f598" y="f599"/>
                  </a:cxn>
                  <a:cxn ang="f316">
                    <a:pos x="f596" y="f600"/>
                  </a:cxn>
                  <a:cxn ang="f316">
                    <a:pos x="f598" y="f599"/>
                  </a:cxn>
                </a:cxnLst>
                <a:rect l="f505" t="f508" r="f506" b="f507"/>
                <a:pathLst>
                  <a:path w="732" h="760">
                    <a:moveTo>
                      <a:pt x="f8" y="f9"/>
                    </a:moveTo>
                    <a:cubicBezTo>
                      <a:pt x="f10" y="f9"/>
                      <a:pt x="f11" y="f9"/>
                      <a:pt x="f11" y="f12"/>
                    </a:cubicBezTo>
                    <a:cubicBezTo>
                      <a:pt x="f13" y="f14"/>
                      <a:pt x="f15" y="f16"/>
                      <a:pt x="f17" y="f18"/>
                    </a:cubicBezTo>
                    <a:cubicBezTo>
                      <a:pt x="f19" y="f8"/>
                      <a:pt x="f20" y="f21"/>
                      <a:pt x="f22" y="f23"/>
                    </a:cubicBezTo>
                    <a:cubicBezTo>
                      <a:pt x="f24" y="f25"/>
                      <a:pt x="f26" y="f27"/>
                      <a:pt x="f28" y="f29"/>
                    </a:cubicBezTo>
                    <a:cubicBezTo>
                      <a:pt x="f30" y="f31"/>
                      <a:pt x="f32" y="f33"/>
                      <a:pt x="f34" y="f35"/>
                    </a:cubicBezTo>
                    <a:cubicBezTo>
                      <a:pt x="f36" y="f37"/>
                      <a:pt x="f36" y="f37"/>
                      <a:pt x="f5" y="f30"/>
                    </a:cubicBezTo>
                    <a:cubicBezTo>
                      <a:pt x="f38" y="f39"/>
                      <a:pt x="f40" y="f41"/>
                      <a:pt x="f42" y="f43"/>
                    </a:cubicBezTo>
                    <a:cubicBezTo>
                      <a:pt x="f34" y="f44"/>
                      <a:pt x="f45" y="f44"/>
                      <a:pt x="f46" y="f5"/>
                    </a:cubicBezTo>
                    <a:cubicBezTo>
                      <a:pt x="f47" y="f48"/>
                      <a:pt x="f13" y="f49"/>
                      <a:pt x="f50" y="f51"/>
                    </a:cubicBezTo>
                    <a:cubicBezTo>
                      <a:pt x="f52" y="f53"/>
                      <a:pt x="f54" y="f39"/>
                      <a:pt x="f55" y="f56"/>
                    </a:cubicBezTo>
                    <a:cubicBezTo>
                      <a:pt x="f57" y="f37"/>
                      <a:pt x="f58" y="f59"/>
                      <a:pt x="f60" y="f46"/>
                    </a:cubicBezTo>
                    <a:cubicBezTo>
                      <a:pt x="f61" y="f62"/>
                      <a:pt x="f63" y="f64"/>
                      <a:pt x="f9" y="f65"/>
                    </a:cubicBezTo>
                    <a:cubicBezTo>
                      <a:pt x="f66" y="f67"/>
                      <a:pt x="f68" y="f69"/>
                      <a:pt x="f70" y="f71"/>
                    </a:cubicBezTo>
                    <a:cubicBezTo>
                      <a:pt x="f72" y="f73"/>
                      <a:pt x="f74" y="f75"/>
                      <a:pt x="f76" y="f77"/>
                    </a:cubicBezTo>
                    <a:cubicBezTo>
                      <a:pt x="f78" y="f79"/>
                      <a:pt x="f80" y="f81"/>
                      <a:pt x="f75" y="f8"/>
                    </a:cubicBezTo>
                    <a:cubicBezTo>
                      <a:pt x="f82" y="f83"/>
                      <a:pt x="f73" y="f62"/>
                      <a:pt x="f71" y="f19"/>
                    </a:cubicBezTo>
                    <a:cubicBezTo>
                      <a:pt x="f84" y="f34"/>
                      <a:pt x="f84" y="f85"/>
                      <a:pt x="f86" y="f87"/>
                    </a:cubicBezTo>
                    <a:cubicBezTo>
                      <a:pt x="f88" y="f40"/>
                      <a:pt x="f89" y="f38"/>
                      <a:pt x="f90" y="f91"/>
                    </a:cubicBezTo>
                    <a:cubicBezTo>
                      <a:pt x="f90" y="f44"/>
                      <a:pt x="f92" y="f93"/>
                      <a:pt x="f94" y="f95"/>
                    </a:cubicBezTo>
                    <a:cubicBezTo>
                      <a:pt x="f96" y="f24"/>
                      <a:pt x="f97" y="f98"/>
                      <a:pt x="f99" y="f100"/>
                    </a:cubicBezTo>
                    <a:cubicBezTo>
                      <a:pt x="f101" y="f102"/>
                      <a:pt x="f103" y="f104"/>
                      <a:pt x="f103" y="f105"/>
                    </a:cubicBezTo>
                    <a:cubicBezTo>
                      <a:pt x="f106" y="f107"/>
                      <a:pt x="f103" y="f108"/>
                      <a:pt x="f103" y="f103"/>
                    </a:cubicBezTo>
                    <a:cubicBezTo>
                      <a:pt x="f103" y="f109"/>
                      <a:pt x="f6" y="f110"/>
                      <a:pt x="f111" y="f112"/>
                    </a:cubicBezTo>
                    <a:cubicBezTo>
                      <a:pt x="f113" y="f114"/>
                      <a:pt x="f115" y="f7"/>
                      <a:pt x="f116" y="f7"/>
                    </a:cubicBezTo>
                    <a:cubicBezTo>
                      <a:pt x="f117" y="f118"/>
                      <a:pt x="f119" y="f114"/>
                      <a:pt x="f120" y="f121"/>
                    </a:cubicBezTo>
                    <a:cubicBezTo>
                      <a:pt x="f122" y="f123"/>
                      <a:pt x="f124" y="f125"/>
                      <a:pt x="f124" y="f126"/>
                    </a:cubicBezTo>
                    <a:cubicBezTo>
                      <a:pt x="f124" y="f127"/>
                      <a:pt x="f122" y="f128"/>
                      <a:pt x="f120" y="f129"/>
                    </a:cubicBezTo>
                    <a:cubicBezTo>
                      <a:pt x="f130" y="f131"/>
                      <a:pt x="f132" y="f29"/>
                      <a:pt x="f133" y="f134"/>
                    </a:cubicBezTo>
                    <a:cubicBezTo>
                      <a:pt x="f135" y="f31"/>
                      <a:pt x="f136" y="f137"/>
                      <a:pt x="f138" y="f52"/>
                    </a:cubicBezTo>
                    <a:cubicBezTo>
                      <a:pt x="f139" y="f140"/>
                      <a:pt x="f141" y="f21"/>
                      <a:pt x="f142" y="f18"/>
                    </a:cubicBezTo>
                    <a:cubicBezTo>
                      <a:pt x="f143" y="f144"/>
                      <a:pt x="f145" y="f146"/>
                      <a:pt x="f147" y="f148"/>
                    </a:cubicBezTo>
                    <a:cubicBezTo>
                      <a:pt x="f149" y="f12"/>
                      <a:pt x="f150" y="f151"/>
                      <a:pt x="f152" y="f153"/>
                    </a:cubicBezTo>
                    <a:cubicBezTo>
                      <a:pt x="f154" y="f74"/>
                      <a:pt x="f155" y="f156"/>
                      <a:pt x="f157" y="f158"/>
                    </a:cubicBezTo>
                    <a:cubicBezTo>
                      <a:pt x="f159" y="f160"/>
                      <a:pt x="f161" y="f160"/>
                      <a:pt x="f72" y="f162"/>
                    </a:cubicBezTo>
                    <a:cubicBezTo>
                      <a:pt x="f163" y="f73"/>
                      <a:pt x="f67" y="f80"/>
                      <a:pt x="f57" y="f164"/>
                    </a:cubicBezTo>
                    <a:cubicBezTo>
                      <a:pt x="f165" y="f166"/>
                      <a:pt x="f167" y="f168"/>
                      <a:pt x="f169" y="f170"/>
                    </a:cubicBezTo>
                    <a:cubicBezTo>
                      <a:pt x="f144" y="f171"/>
                      <a:pt x="f172" y="f173"/>
                      <a:pt x="f21" y="f165"/>
                    </a:cubicBezTo>
                    <a:cubicBezTo>
                      <a:pt x="f174" y="f175"/>
                      <a:pt x="f2" y="f66"/>
                      <a:pt x="f176" y="f177"/>
                    </a:cubicBezTo>
                    <a:cubicBezTo>
                      <a:pt x="f146" y="f81"/>
                      <a:pt x="f178" y="f63"/>
                      <a:pt x="f174" y="f179"/>
                    </a:cubicBezTo>
                    <a:cubicBezTo>
                      <a:pt x="f180" y="f181"/>
                      <a:pt x="f23" y="f182"/>
                      <a:pt x="f8" y="f9"/>
                    </a:cubicBezTo>
                    <a:close/>
                    <a:moveTo>
                      <a:pt x="f13" y="f39"/>
                    </a:moveTo>
                    <a:cubicBezTo>
                      <a:pt x="f183" y="f56"/>
                      <a:pt x="f184" y="f59"/>
                      <a:pt x="f185" y="f20"/>
                    </a:cubicBezTo>
                    <a:cubicBezTo>
                      <a:pt x="f186" y="f187"/>
                      <a:pt x="f8" y="f188"/>
                      <a:pt x="f144" y="f189"/>
                    </a:cubicBezTo>
                    <a:cubicBezTo>
                      <a:pt x="f190" y="f15"/>
                      <a:pt x="f16" y="f191"/>
                      <a:pt x="f192" y="f193"/>
                    </a:cubicBezTo>
                    <a:cubicBezTo>
                      <a:pt x="f52" y="f34"/>
                      <a:pt x="f18" y="f194"/>
                      <a:pt x="f13" y="f39"/>
                    </a:cubicBezTo>
                    <a:close/>
                    <a:moveTo>
                      <a:pt x="f195" y="f39"/>
                    </a:moveTo>
                    <a:cubicBezTo>
                      <a:pt x="f196" y="f194"/>
                      <a:pt x="f197" y="f37"/>
                      <a:pt x="f198" y="f193"/>
                    </a:cubicBezTo>
                    <a:cubicBezTo>
                      <a:pt x="f199" y="f200"/>
                      <a:pt x="f201" y="f185"/>
                      <a:pt x="f202" y="f189"/>
                    </a:cubicBezTo>
                    <a:cubicBezTo>
                      <a:pt x="f196" y="f185"/>
                      <a:pt x="f203" y="f187"/>
                      <a:pt x="f204" y="f20"/>
                    </a:cubicBezTo>
                    <a:cubicBezTo>
                      <a:pt x="f145" y="f59"/>
                      <a:pt x="f205" y="f56"/>
                      <a:pt x="f195" y="f39"/>
                    </a:cubicBezTo>
                    <a:close/>
                    <a:moveTo>
                      <a:pt x="f105" y="f206"/>
                    </a:moveTo>
                    <a:cubicBezTo>
                      <a:pt x="f207" y="f9"/>
                      <a:pt x="f208" y="f167"/>
                      <a:pt x="f202" y="f209"/>
                    </a:cubicBezTo>
                    <a:cubicBezTo>
                      <a:pt x="f210" y="f63"/>
                      <a:pt x="f162" y="f211"/>
                      <a:pt x="f105" y="f20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0" name="Freeform 10">
                <a:extLst>
                  <a:ext uri="{FF2B5EF4-FFF2-40B4-BE49-F238E27FC236}">
                    <a16:creationId xmlns:a16="http://schemas.microsoft.com/office/drawing/2014/main" id="{71FDB3D8-7578-40FF-1D56-1C6ED202CAF6}"/>
                  </a:ext>
                </a:extLst>
              </p:cNvPr>
              <p:cNvSpPr/>
              <p:nvPr/>
            </p:nvSpPr>
            <p:spPr>
              <a:xfrm>
                <a:off x="11396167" y="5674720"/>
                <a:ext cx="418438" cy="418438"/>
              </a:xfrm>
              <a:custGeom>
                <a:avLst/>
                <a:gdLst>
                  <a:gd name="f0" fmla="val 10800000"/>
                  <a:gd name="f1" fmla="val 5400000"/>
                  <a:gd name="f2" fmla="val 180"/>
                  <a:gd name="f3" fmla="val w"/>
                  <a:gd name="f4" fmla="val h"/>
                  <a:gd name="f5" fmla="val 0"/>
                  <a:gd name="f6" fmla="val 435"/>
                  <a:gd name="f7" fmla="val 434"/>
                  <a:gd name="f8" fmla="val 219"/>
                  <a:gd name="f9" fmla="val 335"/>
                  <a:gd name="f10" fmla="val 338"/>
                  <a:gd name="f11" fmla="val 433"/>
                  <a:gd name="f12" fmla="val 221"/>
                  <a:gd name="f13" fmla="val 100"/>
                  <a:gd name="f14" fmla="val 2"/>
                  <a:gd name="f15" fmla="val 340"/>
                  <a:gd name="f16" fmla="val 1"/>
                  <a:gd name="f17" fmla="val 220"/>
                  <a:gd name="f18" fmla="val 102"/>
                  <a:gd name="f19" fmla="val 96"/>
                  <a:gd name="f20" fmla="val 3"/>
                  <a:gd name="f21" fmla="val 213"/>
                  <a:gd name="f22" fmla="val 336"/>
                  <a:gd name="f23" fmla="val 432"/>
                  <a:gd name="f24" fmla="val 95"/>
                  <a:gd name="f25" fmla="val 38"/>
                  <a:gd name="f26" fmla="val 217"/>
                  <a:gd name="f27" fmla="val 37"/>
                  <a:gd name="f28" fmla="val 313"/>
                  <a:gd name="f29" fmla="val 116"/>
                  <a:gd name="f30" fmla="val 396"/>
                  <a:gd name="f31" fmla="val 211"/>
                  <a:gd name="f32" fmla="val 398"/>
                  <a:gd name="f33" fmla="val 400"/>
                  <a:gd name="f34" fmla="val 395"/>
                  <a:gd name="f35" fmla="val 321"/>
                  <a:gd name="f36" fmla="val 397"/>
                  <a:gd name="f37" fmla="val 122"/>
                  <a:gd name="f38" fmla="val 319"/>
                  <a:gd name="f39" fmla="val 40"/>
                  <a:gd name="f40" fmla="val 120"/>
                  <a:gd name="f41" fmla="val 36"/>
                  <a:gd name="f42" fmla="val 39"/>
                  <a:gd name="f43" fmla="val 115"/>
                  <a:gd name="f44" fmla="+- 0 0 -90"/>
                  <a:gd name="f45" fmla="*/ f3 1 435"/>
                  <a:gd name="f46" fmla="*/ f4 1 435"/>
                  <a:gd name="f47" fmla="val f5"/>
                  <a:gd name="f48" fmla="val f6"/>
                  <a:gd name="f49" fmla="*/ f44 f0 1"/>
                  <a:gd name="f50" fmla="+- f48 0 f47"/>
                  <a:gd name="f51" fmla="*/ f49 1 f2"/>
                  <a:gd name="f52" fmla="*/ f50 1 435"/>
                  <a:gd name="f53" fmla="*/ 434 f50 1"/>
                  <a:gd name="f54" fmla="*/ 219 f50 1"/>
                  <a:gd name="f55" fmla="*/ 221 f50 1"/>
                  <a:gd name="f56" fmla="*/ 1 f50 1"/>
                  <a:gd name="f57" fmla="*/ 220 f50 1"/>
                  <a:gd name="f58" fmla="*/ 213 f50 1"/>
                  <a:gd name="f59" fmla="*/ 2 f50 1"/>
                  <a:gd name="f60" fmla="*/ 38 f50 1"/>
                  <a:gd name="f61" fmla="*/ 217 f50 1"/>
                  <a:gd name="f62" fmla="*/ 211 f50 1"/>
                  <a:gd name="f63" fmla="*/ 398 f50 1"/>
                  <a:gd name="f64" fmla="*/ 397 f50 1"/>
                  <a:gd name="f65" fmla="+- f51 0 f1"/>
                  <a:gd name="f66" fmla="*/ f53 1 435"/>
                  <a:gd name="f67" fmla="*/ f54 1 435"/>
                  <a:gd name="f68" fmla="*/ f55 1 435"/>
                  <a:gd name="f69" fmla="*/ f56 1 435"/>
                  <a:gd name="f70" fmla="*/ f57 1 435"/>
                  <a:gd name="f71" fmla="*/ f58 1 435"/>
                  <a:gd name="f72" fmla="*/ f59 1 435"/>
                  <a:gd name="f73" fmla="*/ f60 1 435"/>
                  <a:gd name="f74" fmla="*/ f61 1 435"/>
                  <a:gd name="f75" fmla="*/ f62 1 435"/>
                  <a:gd name="f76" fmla="*/ f63 1 435"/>
                  <a:gd name="f77" fmla="*/ f64 1 435"/>
                  <a:gd name="f78" fmla="*/ 0 1 f52"/>
                  <a:gd name="f79" fmla="*/ f48 1 f52"/>
                  <a:gd name="f80" fmla="*/ f66 1 f52"/>
                  <a:gd name="f81" fmla="*/ f67 1 f52"/>
                  <a:gd name="f82" fmla="*/ f68 1 f52"/>
                  <a:gd name="f83" fmla="*/ f69 1 f52"/>
                  <a:gd name="f84" fmla="*/ f70 1 f52"/>
                  <a:gd name="f85" fmla="*/ f71 1 f52"/>
                  <a:gd name="f86" fmla="*/ f72 1 f52"/>
                  <a:gd name="f87" fmla="*/ f73 1 f52"/>
                  <a:gd name="f88" fmla="*/ f74 1 f52"/>
                  <a:gd name="f89" fmla="*/ f75 1 f52"/>
                  <a:gd name="f90" fmla="*/ f76 1 f52"/>
                  <a:gd name="f91" fmla="*/ f77 1 f52"/>
                  <a:gd name="f92" fmla="*/ f78 f45 1"/>
                  <a:gd name="f93" fmla="*/ f79 f45 1"/>
                  <a:gd name="f94" fmla="*/ f79 f46 1"/>
                  <a:gd name="f95" fmla="*/ f78 f46 1"/>
                  <a:gd name="f96" fmla="*/ f80 f45 1"/>
                  <a:gd name="f97" fmla="*/ f81 f46 1"/>
                  <a:gd name="f98" fmla="*/ f82 f45 1"/>
                  <a:gd name="f99" fmla="*/ f80 f46 1"/>
                  <a:gd name="f100" fmla="*/ f83 f45 1"/>
                  <a:gd name="f101" fmla="*/ f84 f46 1"/>
                  <a:gd name="f102" fmla="*/ f85 f45 1"/>
                  <a:gd name="f103" fmla="*/ f86 f46 1"/>
                  <a:gd name="f104" fmla="*/ f87 f45 1"/>
                  <a:gd name="f105" fmla="*/ f88 f46 1"/>
                  <a:gd name="f106" fmla="*/ f89 f45 1"/>
                  <a:gd name="f107" fmla="*/ f90 f46 1"/>
                  <a:gd name="f108" fmla="*/ f91 f45 1"/>
                  <a:gd name="f109" fmla="*/ f82 f46 1"/>
                  <a:gd name="f110" fmla="*/ f87 f46 1"/>
                </a:gdLst>
                <a:ahLst/>
                <a:cxnLst>
                  <a:cxn ang="3cd4">
                    <a:pos x="hc" y="t"/>
                  </a:cxn>
                  <a:cxn ang="0">
                    <a:pos x="r" y="vc"/>
                  </a:cxn>
                  <a:cxn ang="cd4">
                    <a:pos x="hc" y="b"/>
                  </a:cxn>
                  <a:cxn ang="cd2">
                    <a:pos x="l" y="vc"/>
                  </a:cxn>
                  <a:cxn ang="f65">
                    <a:pos x="f96" y="f97"/>
                  </a:cxn>
                  <a:cxn ang="f65">
                    <a:pos x="f98" y="f99"/>
                  </a:cxn>
                  <a:cxn ang="f65">
                    <a:pos x="f100" y="f101"/>
                  </a:cxn>
                  <a:cxn ang="f65">
                    <a:pos x="f102" y="f103"/>
                  </a:cxn>
                  <a:cxn ang="f65">
                    <a:pos x="f96" y="f97"/>
                  </a:cxn>
                  <a:cxn ang="f65">
                    <a:pos x="f104" y="f105"/>
                  </a:cxn>
                  <a:cxn ang="f65">
                    <a:pos x="f106" y="f107"/>
                  </a:cxn>
                  <a:cxn ang="f65">
                    <a:pos x="f108" y="f109"/>
                  </a:cxn>
                  <a:cxn ang="f65">
                    <a:pos x="f98" y="f110"/>
                  </a:cxn>
                  <a:cxn ang="f65">
                    <a:pos x="f104" y="f105"/>
                  </a:cxn>
                </a:cxnLst>
                <a:rect l="f92" t="f95" r="f93" b="f94"/>
                <a:pathLst>
                  <a:path w="435" h="435">
                    <a:moveTo>
                      <a:pt x="f7" y="f8"/>
                    </a:moveTo>
                    <a:cubicBezTo>
                      <a:pt x="f6" y="f9"/>
                      <a:pt x="f10" y="f11"/>
                      <a:pt x="f12" y="f7"/>
                    </a:cubicBezTo>
                    <a:cubicBezTo>
                      <a:pt x="f13" y="f6"/>
                      <a:pt x="f14" y="f15"/>
                      <a:pt x="f16" y="f17"/>
                    </a:cubicBezTo>
                    <a:cubicBezTo>
                      <a:pt x="f5" y="f18"/>
                      <a:pt x="f19" y="f20"/>
                      <a:pt x="f21" y="f14"/>
                    </a:cubicBezTo>
                    <a:cubicBezTo>
                      <a:pt x="f22" y="f5"/>
                      <a:pt x="f23" y="f24"/>
                      <a:pt x="f7" y="f8"/>
                    </a:cubicBezTo>
                    <a:close/>
                    <a:moveTo>
                      <a:pt x="f25" y="f26"/>
                    </a:moveTo>
                    <a:cubicBezTo>
                      <a:pt x="f27" y="f28"/>
                      <a:pt x="f29" y="f30"/>
                      <a:pt x="f31" y="f32"/>
                    </a:cubicBezTo>
                    <a:cubicBezTo>
                      <a:pt x="f28" y="f33"/>
                      <a:pt x="f34" y="f35"/>
                      <a:pt x="f36" y="f12"/>
                    </a:cubicBezTo>
                    <a:cubicBezTo>
                      <a:pt x="f32" y="f37"/>
                      <a:pt x="f38" y="f39"/>
                      <a:pt x="f12" y="f25"/>
                    </a:cubicBezTo>
                    <a:cubicBezTo>
                      <a:pt x="f40" y="f41"/>
                      <a:pt x="f42" y="f43"/>
                      <a:pt x="f25" y="f2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1" name="Freeform 11">
                <a:extLst>
                  <a:ext uri="{FF2B5EF4-FFF2-40B4-BE49-F238E27FC236}">
                    <a16:creationId xmlns:a16="http://schemas.microsoft.com/office/drawing/2014/main" id="{4F741331-3318-298A-FD85-B3E0A3BD6934}"/>
                  </a:ext>
                </a:extLst>
              </p:cNvPr>
              <p:cNvSpPr/>
              <p:nvPr/>
            </p:nvSpPr>
            <p:spPr>
              <a:xfrm>
                <a:off x="10927345" y="5743035"/>
                <a:ext cx="266437" cy="367204"/>
              </a:xfrm>
              <a:custGeom>
                <a:avLst/>
                <a:gdLst>
                  <a:gd name="f0" fmla="val 10800000"/>
                  <a:gd name="f1" fmla="val 5400000"/>
                  <a:gd name="f2" fmla="val 360"/>
                  <a:gd name="f3" fmla="val 180"/>
                  <a:gd name="f4" fmla="val w"/>
                  <a:gd name="f5" fmla="val h"/>
                  <a:gd name="f6" fmla="val 0"/>
                  <a:gd name="f7" fmla="val 277"/>
                  <a:gd name="f8" fmla="val 382"/>
                  <a:gd name="f9" fmla="val 267"/>
                  <a:gd name="f10" fmla="val 271"/>
                  <a:gd name="f11" fmla="val 305"/>
                  <a:gd name="f12" fmla="val 332"/>
                  <a:gd name="f13" fmla="val 263"/>
                  <a:gd name="f14" fmla="val 261"/>
                  <a:gd name="f15" fmla="val 377"/>
                  <a:gd name="f16" fmla="val 251"/>
                  <a:gd name="f17" fmla="val 235"/>
                  <a:gd name="f18" fmla="val 380"/>
                  <a:gd name="f19" fmla="val 124"/>
                  <a:gd name="f20" fmla="val 366"/>
                  <a:gd name="f21" fmla="val 26"/>
                  <a:gd name="f22" fmla="val 295"/>
                  <a:gd name="f23" fmla="val 7"/>
                  <a:gd name="f24" fmla="val 167"/>
                  <a:gd name="f25" fmla="val 119"/>
                  <a:gd name="f26" fmla="val 4"/>
                  <a:gd name="f27" fmla="val 71"/>
                  <a:gd name="f28" fmla="val 12"/>
                  <a:gd name="f29" fmla="val 24"/>
                  <a:gd name="f30" fmla="val 14"/>
                  <a:gd name="f31" fmla="val 10"/>
                  <a:gd name="f32" fmla="val 22"/>
                  <a:gd name="f33" fmla="val 38"/>
                  <a:gd name="f34" fmla="val 132"/>
                  <a:gd name="f35" fmla="val 27"/>
                  <a:gd name="f36" fmla="val 211"/>
                  <a:gd name="f37" fmla="val 73"/>
                  <a:gd name="f38" fmla="val 266"/>
                  <a:gd name="f39" fmla="val 201"/>
                  <a:gd name="f40" fmla="val 270"/>
                  <a:gd name="f41" fmla="val 239"/>
                  <a:gd name="f42" fmla="val 232"/>
                  <a:gd name="f43" fmla="val 314"/>
                  <a:gd name="f44" fmla="val 257"/>
                  <a:gd name="f45" fmla="val 179"/>
                  <a:gd name="f46" fmla="val 170"/>
                  <a:gd name="f47" fmla="val 75"/>
                  <a:gd name="f48" fmla="val 47"/>
                  <a:gd name="f49" fmla="val 46"/>
                  <a:gd name="f50" fmla="val 20"/>
                  <a:gd name="f51" fmla="val 165"/>
                  <a:gd name="f52" fmla="val 60"/>
                  <a:gd name="f53" fmla="val 300"/>
                  <a:gd name="f54" fmla="val 334"/>
                  <a:gd name="f55" fmla="val 188"/>
                  <a:gd name="f56" fmla="val 315"/>
                  <a:gd name="f57" fmla="val 176"/>
                  <a:gd name="f58" fmla="val 298"/>
                  <a:gd name="f59" fmla="val 164"/>
                  <a:gd name="f60" fmla="val 281"/>
                  <a:gd name="f61" fmla="val 156"/>
                  <a:gd name="f62" fmla="val 151"/>
                  <a:gd name="f63" fmla="val 259"/>
                  <a:gd name="f64" fmla="val 250"/>
                  <a:gd name="f65" fmla="val 177"/>
                  <a:gd name="f66" fmla="val 241"/>
                  <a:gd name="f67" fmla="val 186"/>
                  <a:gd name="f68" fmla="val 249"/>
                  <a:gd name="f69" fmla="val 194"/>
                  <a:gd name="f70" fmla="val 260"/>
                  <a:gd name="f71" fmla="val 206"/>
                  <a:gd name="f72" fmla="val 278"/>
                  <a:gd name="f73" fmla="val 219"/>
                  <a:gd name="f74" fmla="+- 0 0 -90"/>
                  <a:gd name="f75" fmla="*/ f4 1 277"/>
                  <a:gd name="f76" fmla="*/ f5 1 382"/>
                  <a:gd name="f77" fmla="val f6"/>
                  <a:gd name="f78" fmla="val f7"/>
                  <a:gd name="f79" fmla="val f8"/>
                  <a:gd name="f80" fmla="*/ f74 f0 1"/>
                  <a:gd name="f81" fmla="+- f79 0 f77"/>
                  <a:gd name="f82" fmla="+- f78 0 f77"/>
                  <a:gd name="f83" fmla="*/ f80 1 f3"/>
                  <a:gd name="f84" fmla="*/ f82 1 277"/>
                  <a:gd name="f85" fmla="*/ f81 1 382"/>
                  <a:gd name="f86" fmla="*/ 277 f82 1"/>
                  <a:gd name="f87" fmla="*/ 267 f81 1"/>
                  <a:gd name="f88" fmla="*/ 263 f82 1"/>
                  <a:gd name="f89" fmla="*/ 360 f81 1"/>
                  <a:gd name="f90" fmla="*/ 235 f82 1"/>
                  <a:gd name="f91" fmla="*/ 380 f81 1"/>
                  <a:gd name="f92" fmla="*/ 7 f82 1"/>
                  <a:gd name="f93" fmla="*/ 167 f81 1"/>
                  <a:gd name="f94" fmla="*/ 12 f82 1"/>
                  <a:gd name="f95" fmla="*/ 24 f81 1"/>
                  <a:gd name="f96" fmla="*/ 38 f82 1"/>
                  <a:gd name="f97" fmla="*/ 4 f81 1"/>
                  <a:gd name="f98" fmla="*/ 251 f82 1"/>
                  <a:gd name="f99" fmla="*/ 232 f82 1"/>
                  <a:gd name="f100" fmla="*/ 314 f81 1"/>
                  <a:gd name="f101" fmla="*/ 47 f82 1"/>
                  <a:gd name="f102" fmla="*/ 46 f81 1"/>
                  <a:gd name="f103" fmla="*/ 201 f82 1"/>
                  <a:gd name="f104" fmla="*/ 334 f81 1"/>
                  <a:gd name="f105" fmla="*/ 164 f82 1"/>
                  <a:gd name="f106" fmla="*/ 281 f81 1"/>
                  <a:gd name="f107" fmla="*/ 250 f81 1"/>
                  <a:gd name="f108" fmla="*/ 194 f82 1"/>
                  <a:gd name="f109" fmla="*/ 260 f81 1"/>
                  <a:gd name="f110" fmla="+- f83 0 f1"/>
                  <a:gd name="f111" fmla="*/ f86 1 277"/>
                  <a:gd name="f112" fmla="*/ f87 1 382"/>
                  <a:gd name="f113" fmla="*/ f88 1 277"/>
                  <a:gd name="f114" fmla="*/ f89 1 382"/>
                  <a:gd name="f115" fmla="*/ f90 1 277"/>
                  <a:gd name="f116" fmla="*/ f91 1 382"/>
                  <a:gd name="f117" fmla="*/ f92 1 277"/>
                  <a:gd name="f118" fmla="*/ f93 1 382"/>
                  <a:gd name="f119" fmla="*/ f94 1 277"/>
                  <a:gd name="f120" fmla="*/ f95 1 382"/>
                  <a:gd name="f121" fmla="*/ f96 1 277"/>
                  <a:gd name="f122" fmla="*/ f97 1 382"/>
                  <a:gd name="f123" fmla="*/ f98 1 277"/>
                  <a:gd name="f124" fmla="*/ f99 1 277"/>
                  <a:gd name="f125" fmla="*/ f100 1 382"/>
                  <a:gd name="f126" fmla="*/ f101 1 277"/>
                  <a:gd name="f127" fmla="*/ f102 1 382"/>
                  <a:gd name="f128" fmla="*/ f103 1 277"/>
                  <a:gd name="f129" fmla="*/ f104 1 382"/>
                  <a:gd name="f130" fmla="*/ f105 1 277"/>
                  <a:gd name="f131" fmla="*/ f106 1 382"/>
                  <a:gd name="f132" fmla="*/ f107 1 382"/>
                  <a:gd name="f133" fmla="*/ f108 1 277"/>
                  <a:gd name="f134" fmla="*/ f109 1 382"/>
                  <a:gd name="f135" fmla="*/ 0 1 f84"/>
                  <a:gd name="f136" fmla="*/ f78 1 f84"/>
                  <a:gd name="f137" fmla="*/ 0 1 f85"/>
                  <a:gd name="f138" fmla="*/ f79 1 f85"/>
                  <a:gd name="f139" fmla="*/ f111 1 f84"/>
                  <a:gd name="f140" fmla="*/ f112 1 f85"/>
                  <a:gd name="f141" fmla="*/ f113 1 f84"/>
                  <a:gd name="f142" fmla="*/ f114 1 f85"/>
                  <a:gd name="f143" fmla="*/ f115 1 f84"/>
                  <a:gd name="f144" fmla="*/ f116 1 f85"/>
                  <a:gd name="f145" fmla="*/ f117 1 f84"/>
                  <a:gd name="f146" fmla="*/ f118 1 f85"/>
                  <a:gd name="f147" fmla="*/ f119 1 f84"/>
                  <a:gd name="f148" fmla="*/ f120 1 f85"/>
                  <a:gd name="f149" fmla="*/ f121 1 f84"/>
                  <a:gd name="f150" fmla="*/ f122 1 f85"/>
                  <a:gd name="f151" fmla="*/ f123 1 f84"/>
                  <a:gd name="f152" fmla="*/ f124 1 f84"/>
                  <a:gd name="f153" fmla="*/ f125 1 f85"/>
                  <a:gd name="f154" fmla="*/ f126 1 f84"/>
                  <a:gd name="f155" fmla="*/ f127 1 f85"/>
                  <a:gd name="f156" fmla="*/ f128 1 f84"/>
                  <a:gd name="f157" fmla="*/ f129 1 f85"/>
                  <a:gd name="f158" fmla="*/ f130 1 f84"/>
                  <a:gd name="f159" fmla="*/ f131 1 f85"/>
                  <a:gd name="f160" fmla="*/ f132 1 f85"/>
                  <a:gd name="f161" fmla="*/ f133 1 f84"/>
                  <a:gd name="f162" fmla="*/ f134 1 f85"/>
                  <a:gd name="f163" fmla="*/ f135 f75 1"/>
                  <a:gd name="f164" fmla="*/ f136 f75 1"/>
                  <a:gd name="f165" fmla="*/ f138 f76 1"/>
                  <a:gd name="f166" fmla="*/ f137 f76 1"/>
                  <a:gd name="f167" fmla="*/ f139 f75 1"/>
                  <a:gd name="f168" fmla="*/ f140 f76 1"/>
                  <a:gd name="f169" fmla="*/ f141 f75 1"/>
                  <a:gd name="f170" fmla="*/ f142 f76 1"/>
                  <a:gd name="f171" fmla="*/ f143 f75 1"/>
                  <a:gd name="f172" fmla="*/ f144 f76 1"/>
                  <a:gd name="f173" fmla="*/ f145 f75 1"/>
                  <a:gd name="f174" fmla="*/ f146 f76 1"/>
                  <a:gd name="f175" fmla="*/ f147 f75 1"/>
                  <a:gd name="f176" fmla="*/ f148 f76 1"/>
                  <a:gd name="f177" fmla="*/ f149 f75 1"/>
                  <a:gd name="f178" fmla="*/ f150 f76 1"/>
                  <a:gd name="f179" fmla="*/ f151 f75 1"/>
                  <a:gd name="f180" fmla="*/ f152 f75 1"/>
                  <a:gd name="f181" fmla="*/ f153 f76 1"/>
                  <a:gd name="f182" fmla="*/ f154 f75 1"/>
                  <a:gd name="f183" fmla="*/ f155 f76 1"/>
                  <a:gd name="f184" fmla="*/ f156 f75 1"/>
                  <a:gd name="f185" fmla="*/ f157 f76 1"/>
                  <a:gd name="f186" fmla="*/ f158 f75 1"/>
                  <a:gd name="f187" fmla="*/ f159 f76 1"/>
                  <a:gd name="f188" fmla="*/ f160 f76 1"/>
                  <a:gd name="f189" fmla="*/ f161 f75 1"/>
                  <a:gd name="f190" fmla="*/ f162 f76 1"/>
                </a:gdLst>
                <a:ahLst/>
                <a:cxnLst>
                  <a:cxn ang="3cd4">
                    <a:pos x="hc" y="t"/>
                  </a:cxn>
                  <a:cxn ang="0">
                    <a:pos x="r" y="vc"/>
                  </a:cxn>
                  <a:cxn ang="cd4">
                    <a:pos x="hc" y="b"/>
                  </a:cxn>
                  <a:cxn ang="cd2">
                    <a:pos x="l" y="vc"/>
                  </a:cxn>
                  <a:cxn ang="f110">
                    <a:pos x="f167" y="f168"/>
                  </a:cxn>
                  <a:cxn ang="f110">
                    <a:pos x="f169" y="f170"/>
                  </a:cxn>
                  <a:cxn ang="f110">
                    <a:pos x="f171" y="f172"/>
                  </a:cxn>
                  <a:cxn ang="f110">
                    <a:pos x="f173" y="f174"/>
                  </a:cxn>
                  <a:cxn ang="f110">
                    <a:pos x="f175" y="f176"/>
                  </a:cxn>
                  <a:cxn ang="f110">
                    <a:pos x="f177" y="f178"/>
                  </a:cxn>
                  <a:cxn ang="f110">
                    <a:pos x="f179" y="f174"/>
                  </a:cxn>
                  <a:cxn ang="f110">
                    <a:pos x="f167" y="f168"/>
                  </a:cxn>
                  <a:cxn ang="f110">
                    <a:pos x="f180" y="f181"/>
                  </a:cxn>
                  <a:cxn ang="f110">
                    <a:pos x="f182" y="f183"/>
                  </a:cxn>
                  <a:cxn ang="f110">
                    <a:pos x="f184" y="f185"/>
                  </a:cxn>
                  <a:cxn ang="f110">
                    <a:pos x="f186" y="f187"/>
                  </a:cxn>
                  <a:cxn ang="f110">
                    <a:pos x="f186" y="f188"/>
                  </a:cxn>
                  <a:cxn ang="f110">
                    <a:pos x="f189" y="f190"/>
                  </a:cxn>
                  <a:cxn ang="f110">
                    <a:pos x="f180" y="f181"/>
                  </a:cxn>
                </a:cxnLst>
                <a:rect l="f163" t="f166" r="f164" b="f165"/>
                <a:pathLst>
                  <a:path w="277" h="382">
                    <a:moveTo>
                      <a:pt x="f7" y="f9"/>
                    </a:moveTo>
                    <a:cubicBezTo>
                      <a:pt x="f10" y="f11"/>
                      <a:pt x="f9" y="f12"/>
                      <a:pt x="f13" y="f2"/>
                    </a:cubicBezTo>
                    <a:cubicBezTo>
                      <a:pt x="f14" y="f15"/>
                      <a:pt x="f16" y="f8"/>
                      <a:pt x="f17" y="f18"/>
                    </a:cubicBezTo>
                    <a:cubicBezTo>
                      <a:pt x="f19" y="f20"/>
                      <a:pt x="f21" y="f22"/>
                      <a:pt x="f23" y="f24"/>
                    </a:cubicBezTo>
                    <a:cubicBezTo>
                      <a:pt x="f6" y="f25"/>
                      <a:pt x="f26" y="f27"/>
                      <a:pt x="f28" y="f29"/>
                    </a:cubicBezTo>
                    <a:cubicBezTo>
                      <a:pt x="f30" y="f31"/>
                      <a:pt x="f32" y="f6"/>
                      <a:pt x="f33" y="f26"/>
                    </a:cubicBezTo>
                    <a:cubicBezTo>
                      <a:pt x="f34" y="f35"/>
                      <a:pt x="f36" y="f37"/>
                      <a:pt x="f16" y="f24"/>
                    </a:cubicBezTo>
                    <a:cubicBezTo>
                      <a:pt x="f38" y="f39"/>
                      <a:pt x="f40" y="f41"/>
                      <a:pt x="f7" y="f9"/>
                    </a:cubicBezTo>
                    <a:close/>
                    <a:moveTo>
                      <a:pt x="f42" y="f43"/>
                    </a:moveTo>
                    <a:cubicBezTo>
                      <a:pt x="f44" y="f45"/>
                      <a:pt x="f46" y="f47"/>
                      <a:pt x="f48" y="f49"/>
                    </a:cubicBezTo>
                    <a:cubicBezTo>
                      <a:pt x="f50" y="f51"/>
                      <a:pt x="f52" y="f53"/>
                      <a:pt x="f39" y="f54"/>
                    </a:cubicBezTo>
                    <a:cubicBezTo>
                      <a:pt x="f55" y="f56"/>
                      <a:pt x="f57" y="f58"/>
                      <a:pt x="f59" y="f60"/>
                    </a:cubicBezTo>
                    <a:cubicBezTo>
                      <a:pt x="f61" y="f40"/>
                      <a:pt x="f62" y="f63"/>
                      <a:pt x="f59" y="f64"/>
                    </a:cubicBezTo>
                    <a:cubicBezTo>
                      <a:pt x="f65" y="f66"/>
                      <a:pt x="f67" y="f68"/>
                      <a:pt x="f69" y="f70"/>
                    </a:cubicBezTo>
                    <a:cubicBezTo>
                      <a:pt x="f71" y="f72"/>
                      <a:pt x="f73" y="f22"/>
                      <a:pt x="f42" y="f43"/>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2" name="Freeform 12">
                <a:extLst>
                  <a:ext uri="{FF2B5EF4-FFF2-40B4-BE49-F238E27FC236}">
                    <a16:creationId xmlns:a16="http://schemas.microsoft.com/office/drawing/2014/main" id="{DA39A76B-1D39-0E59-E7B8-D8D926A1D9AA}"/>
                  </a:ext>
                </a:extLst>
              </p:cNvPr>
              <p:cNvSpPr/>
              <p:nvPr/>
            </p:nvSpPr>
            <p:spPr>
              <a:xfrm>
                <a:off x="11708718" y="6402290"/>
                <a:ext cx="260457" cy="258747"/>
              </a:xfrm>
              <a:custGeom>
                <a:avLst/>
                <a:gdLst>
                  <a:gd name="f0" fmla="val 10800000"/>
                  <a:gd name="f1" fmla="val 5400000"/>
                  <a:gd name="f2" fmla="val 180"/>
                  <a:gd name="f3" fmla="val w"/>
                  <a:gd name="f4" fmla="val h"/>
                  <a:gd name="f5" fmla="val 0"/>
                  <a:gd name="f6" fmla="val 271"/>
                  <a:gd name="f7" fmla="val 269"/>
                  <a:gd name="f8" fmla="val 135"/>
                  <a:gd name="f9" fmla="val 1"/>
                  <a:gd name="f10" fmla="val 171"/>
                  <a:gd name="f11" fmla="val 208"/>
                  <a:gd name="f12" fmla="val 244"/>
                  <a:gd name="f13" fmla="val 263"/>
                  <a:gd name="f14" fmla="val 8"/>
                  <a:gd name="f15" fmla="val 27"/>
                  <a:gd name="f16" fmla="val 270"/>
                  <a:gd name="f17" fmla="val 82"/>
                  <a:gd name="f18" fmla="val 137"/>
                  <a:gd name="f19" fmla="val 193"/>
                  <a:gd name="f20" fmla="val 206"/>
                  <a:gd name="f21" fmla="val 266"/>
                  <a:gd name="f22" fmla="val 215"/>
                  <a:gd name="f23" fmla="val 253"/>
                  <a:gd name="f24" fmla="val 221"/>
                  <a:gd name="f25" fmla="val 235"/>
                  <a:gd name="f26" fmla="val 190"/>
                  <a:gd name="f27" fmla="val 251"/>
                  <a:gd name="f28" fmla="val 157"/>
                  <a:gd name="f29" fmla="val 265"/>
                  <a:gd name="f30" fmla="val 149"/>
                  <a:gd name="f31" fmla="val 136"/>
                  <a:gd name="f32" fmla="val 128"/>
                  <a:gd name="f33" fmla="val 91"/>
                  <a:gd name="f34" fmla="val 252"/>
                  <a:gd name="f35" fmla="val 55"/>
                  <a:gd name="f36" fmla="val 236"/>
                  <a:gd name="f37" fmla="val 19"/>
                  <a:gd name="f38" fmla="val 5"/>
                  <a:gd name="f39" fmla="val 216"/>
                  <a:gd name="f40" fmla="val 207"/>
                  <a:gd name="f41" fmla="val 192"/>
                  <a:gd name="f42" fmla="val 138"/>
                  <a:gd name="f43" fmla="val 83"/>
                  <a:gd name="f44" fmla="val 28"/>
                  <a:gd name="f45" fmla="val 6"/>
                  <a:gd name="f46" fmla="val 29"/>
                  <a:gd name="f47" fmla="val 64"/>
                  <a:gd name="f48" fmla="val 99"/>
                  <a:gd name="f49" fmla="val 38"/>
                  <a:gd name="f50" fmla="val 37"/>
                  <a:gd name="f51" fmla="val 45"/>
                  <a:gd name="f52" fmla="val 51"/>
                  <a:gd name="f53" fmla="val 57"/>
                  <a:gd name="f54" fmla="val 98"/>
                  <a:gd name="f55" fmla="val 36"/>
                  <a:gd name="f56" fmla="val 179"/>
                  <a:gd name="f57" fmla="val 184"/>
                  <a:gd name="f58" fmla="val 43"/>
                  <a:gd name="f59" fmla="val 191"/>
                  <a:gd name="f60" fmla="val 48"/>
                  <a:gd name="f61" fmla="val 132"/>
                  <a:gd name="f62" fmla="val 238"/>
                  <a:gd name="f63" fmla="val 134"/>
                  <a:gd name="f64" fmla="val 237"/>
                  <a:gd name="f65" fmla="val 219"/>
                  <a:gd name="f66" fmla="val 197"/>
                  <a:gd name="f67" fmla="val 230"/>
                  <a:gd name="f68" fmla="val 186"/>
                  <a:gd name="f69" fmla="val 173"/>
                  <a:gd name="f70" fmla="val 234"/>
                  <a:gd name="f71" fmla="val 139"/>
                  <a:gd name="f72" fmla="val 105"/>
                  <a:gd name="f73" fmla="val 71"/>
                  <a:gd name="f74" fmla="val 60"/>
                  <a:gd name="f75" fmla="val 49"/>
                  <a:gd name="f76" fmla="val 167"/>
                  <a:gd name="f77" fmla="val 104"/>
                  <a:gd name="f78" fmla="+- 0 0 -90"/>
                  <a:gd name="f79" fmla="*/ f3 1 271"/>
                  <a:gd name="f80" fmla="*/ f4 1 269"/>
                  <a:gd name="f81" fmla="val f5"/>
                  <a:gd name="f82" fmla="val f6"/>
                  <a:gd name="f83" fmla="val f7"/>
                  <a:gd name="f84" fmla="*/ f78 f0 1"/>
                  <a:gd name="f85" fmla="+- f83 0 f81"/>
                  <a:gd name="f86" fmla="+- f82 0 f81"/>
                  <a:gd name="f87" fmla="*/ f84 1 f2"/>
                  <a:gd name="f88" fmla="*/ f86 1 271"/>
                  <a:gd name="f89" fmla="*/ f85 1 269"/>
                  <a:gd name="f90" fmla="*/ 135 f86 1"/>
                  <a:gd name="f91" fmla="*/ 1 f85 1"/>
                  <a:gd name="f92" fmla="*/ 244 f86 1"/>
                  <a:gd name="f93" fmla="*/ 271 f86 1"/>
                  <a:gd name="f94" fmla="*/ 27 f85 1"/>
                  <a:gd name="f95" fmla="*/ 193 f85 1"/>
                  <a:gd name="f96" fmla="*/ 253 f86 1"/>
                  <a:gd name="f97" fmla="*/ 221 f85 1"/>
                  <a:gd name="f98" fmla="*/ 157 f86 1"/>
                  <a:gd name="f99" fmla="*/ 265 f85 1"/>
                  <a:gd name="f100" fmla="*/ 128 f86 1"/>
                  <a:gd name="f101" fmla="*/ 266 f85 1"/>
                  <a:gd name="f102" fmla="*/ 19 f86 1"/>
                  <a:gd name="f103" fmla="*/ 0 f86 1"/>
                  <a:gd name="f104" fmla="*/ 192 f85 1"/>
                  <a:gd name="f105" fmla="*/ 28 f85 1"/>
                  <a:gd name="f106" fmla="*/ 29 f86 1"/>
                  <a:gd name="f107" fmla="*/ 38 f86 1"/>
                  <a:gd name="f108" fmla="*/ 38 f85 1"/>
                  <a:gd name="f109" fmla="*/ 37 f86 1"/>
                  <a:gd name="f110" fmla="*/ 57 f85 1"/>
                  <a:gd name="f111" fmla="*/ 179 f85 1"/>
                  <a:gd name="f112" fmla="*/ 48 f86 1"/>
                  <a:gd name="f113" fmla="*/ 219 f86 1"/>
                  <a:gd name="f114" fmla="*/ 197 f85 1"/>
                  <a:gd name="f115" fmla="*/ 235 f86 1"/>
                  <a:gd name="f116" fmla="*/ 173 f85 1"/>
                  <a:gd name="f117" fmla="*/ 234 f86 1"/>
                  <a:gd name="f118" fmla="*/ 71 f85 1"/>
                  <a:gd name="f119" fmla="+- f87 0 f1"/>
                  <a:gd name="f120" fmla="*/ f90 1 271"/>
                  <a:gd name="f121" fmla="*/ f91 1 269"/>
                  <a:gd name="f122" fmla="*/ f92 1 271"/>
                  <a:gd name="f123" fmla="*/ f93 1 271"/>
                  <a:gd name="f124" fmla="*/ f94 1 269"/>
                  <a:gd name="f125" fmla="*/ f95 1 269"/>
                  <a:gd name="f126" fmla="*/ f96 1 271"/>
                  <a:gd name="f127" fmla="*/ f97 1 269"/>
                  <a:gd name="f128" fmla="*/ f98 1 271"/>
                  <a:gd name="f129" fmla="*/ f99 1 269"/>
                  <a:gd name="f130" fmla="*/ f100 1 271"/>
                  <a:gd name="f131" fmla="*/ f101 1 269"/>
                  <a:gd name="f132" fmla="*/ f102 1 271"/>
                  <a:gd name="f133" fmla="*/ f103 1 271"/>
                  <a:gd name="f134" fmla="*/ f104 1 269"/>
                  <a:gd name="f135" fmla="*/ f105 1 269"/>
                  <a:gd name="f136" fmla="*/ f106 1 271"/>
                  <a:gd name="f137" fmla="*/ f107 1 271"/>
                  <a:gd name="f138" fmla="*/ f108 1 269"/>
                  <a:gd name="f139" fmla="*/ f109 1 271"/>
                  <a:gd name="f140" fmla="*/ f110 1 269"/>
                  <a:gd name="f141" fmla="*/ f111 1 269"/>
                  <a:gd name="f142" fmla="*/ f112 1 271"/>
                  <a:gd name="f143" fmla="*/ f113 1 271"/>
                  <a:gd name="f144" fmla="*/ f114 1 269"/>
                  <a:gd name="f145" fmla="*/ f115 1 271"/>
                  <a:gd name="f146" fmla="*/ f116 1 269"/>
                  <a:gd name="f147" fmla="*/ f117 1 271"/>
                  <a:gd name="f148" fmla="*/ f118 1 269"/>
                  <a:gd name="f149" fmla="*/ 0 1 f88"/>
                  <a:gd name="f150" fmla="*/ f82 1 f88"/>
                  <a:gd name="f151" fmla="*/ 0 1 f89"/>
                  <a:gd name="f152" fmla="*/ f83 1 f89"/>
                  <a:gd name="f153" fmla="*/ f120 1 f88"/>
                  <a:gd name="f154" fmla="*/ f121 1 f89"/>
                  <a:gd name="f155" fmla="*/ f122 1 f88"/>
                  <a:gd name="f156" fmla="*/ f123 1 f88"/>
                  <a:gd name="f157" fmla="*/ f124 1 f89"/>
                  <a:gd name="f158" fmla="*/ f125 1 f89"/>
                  <a:gd name="f159" fmla="*/ f126 1 f88"/>
                  <a:gd name="f160" fmla="*/ f127 1 f89"/>
                  <a:gd name="f161" fmla="*/ f128 1 f88"/>
                  <a:gd name="f162" fmla="*/ f129 1 f89"/>
                  <a:gd name="f163" fmla="*/ f130 1 f88"/>
                  <a:gd name="f164" fmla="*/ f131 1 f89"/>
                  <a:gd name="f165" fmla="*/ f132 1 f88"/>
                  <a:gd name="f166" fmla="*/ f133 1 f88"/>
                  <a:gd name="f167" fmla="*/ f134 1 f89"/>
                  <a:gd name="f168" fmla="*/ f135 1 f89"/>
                  <a:gd name="f169" fmla="*/ f136 1 f88"/>
                  <a:gd name="f170" fmla="*/ f137 1 f88"/>
                  <a:gd name="f171" fmla="*/ f138 1 f89"/>
                  <a:gd name="f172" fmla="*/ f139 1 f88"/>
                  <a:gd name="f173" fmla="*/ f140 1 f89"/>
                  <a:gd name="f174" fmla="*/ f141 1 f89"/>
                  <a:gd name="f175" fmla="*/ f142 1 f88"/>
                  <a:gd name="f176" fmla="*/ f143 1 f88"/>
                  <a:gd name="f177" fmla="*/ f144 1 f89"/>
                  <a:gd name="f178" fmla="*/ f145 1 f88"/>
                  <a:gd name="f179" fmla="*/ f146 1 f89"/>
                  <a:gd name="f180" fmla="*/ f147 1 f88"/>
                  <a:gd name="f181" fmla="*/ f148 1 f89"/>
                  <a:gd name="f182" fmla="*/ f149 f79 1"/>
                  <a:gd name="f183" fmla="*/ f150 f79 1"/>
                  <a:gd name="f184" fmla="*/ f152 f80 1"/>
                  <a:gd name="f185" fmla="*/ f151 f80 1"/>
                  <a:gd name="f186" fmla="*/ f153 f79 1"/>
                  <a:gd name="f187" fmla="*/ f154 f80 1"/>
                  <a:gd name="f188" fmla="*/ f155 f79 1"/>
                  <a:gd name="f189" fmla="*/ f156 f79 1"/>
                  <a:gd name="f190" fmla="*/ f157 f80 1"/>
                  <a:gd name="f191" fmla="*/ f158 f80 1"/>
                  <a:gd name="f192" fmla="*/ f159 f79 1"/>
                  <a:gd name="f193" fmla="*/ f160 f80 1"/>
                  <a:gd name="f194" fmla="*/ f161 f79 1"/>
                  <a:gd name="f195" fmla="*/ f162 f80 1"/>
                  <a:gd name="f196" fmla="*/ f163 f79 1"/>
                  <a:gd name="f197" fmla="*/ f164 f80 1"/>
                  <a:gd name="f198" fmla="*/ f165 f79 1"/>
                  <a:gd name="f199" fmla="*/ f166 f79 1"/>
                  <a:gd name="f200" fmla="*/ f167 f80 1"/>
                  <a:gd name="f201" fmla="*/ f168 f80 1"/>
                  <a:gd name="f202" fmla="*/ f169 f79 1"/>
                  <a:gd name="f203" fmla="*/ f170 f79 1"/>
                  <a:gd name="f204" fmla="*/ f171 f80 1"/>
                  <a:gd name="f205" fmla="*/ f172 f79 1"/>
                  <a:gd name="f206" fmla="*/ f173 f80 1"/>
                  <a:gd name="f207" fmla="*/ f174 f80 1"/>
                  <a:gd name="f208" fmla="*/ f175 f79 1"/>
                  <a:gd name="f209" fmla="*/ f176 f79 1"/>
                  <a:gd name="f210" fmla="*/ f177 f80 1"/>
                  <a:gd name="f211" fmla="*/ f178 f79 1"/>
                  <a:gd name="f212" fmla="*/ f179 f80 1"/>
                  <a:gd name="f213" fmla="*/ f180 f79 1"/>
                  <a:gd name="f214" fmla="*/ f181 f80 1"/>
                </a:gdLst>
                <a:ahLst/>
                <a:cxnLst>
                  <a:cxn ang="3cd4">
                    <a:pos x="hc" y="t"/>
                  </a:cxn>
                  <a:cxn ang="0">
                    <a:pos x="r" y="vc"/>
                  </a:cxn>
                  <a:cxn ang="cd4">
                    <a:pos x="hc" y="b"/>
                  </a:cxn>
                  <a:cxn ang="cd2">
                    <a:pos x="l" y="vc"/>
                  </a:cxn>
                  <a:cxn ang="f119">
                    <a:pos x="f186" y="f187"/>
                  </a:cxn>
                  <a:cxn ang="f119">
                    <a:pos x="f188" y="f187"/>
                  </a:cxn>
                  <a:cxn ang="f119">
                    <a:pos x="f189" y="f190"/>
                  </a:cxn>
                  <a:cxn ang="f119">
                    <a:pos x="f189" y="f191"/>
                  </a:cxn>
                  <a:cxn ang="f119">
                    <a:pos x="f192" y="f193"/>
                  </a:cxn>
                  <a:cxn ang="f119">
                    <a:pos x="f194" y="f195"/>
                  </a:cxn>
                  <a:cxn ang="f119">
                    <a:pos x="f196" y="f197"/>
                  </a:cxn>
                  <a:cxn ang="f119">
                    <a:pos x="f198" y="f193"/>
                  </a:cxn>
                  <a:cxn ang="f119">
                    <a:pos x="f199" y="f200"/>
                  </a:cxn>
                  <a:cxn ang="f119">
                    <a:pos x="f199" y="f201"/>
                  </a:cxn>
                  <a:cxn ang="f119">
                    <a:pos x="f202" y="f187"/>
                  </a:cxn>
                  <a:cxn ang="f119">
                    <a:pos x="f186" y="f187"/>
                  </a:cxn>
                  <a:cxn ang="f119">
                    <a:pos x="f203" y="f204"/>
                  </a:cxn>
                  <a:cxn ang="f119">
                    <a:pos x="f205" y="f206"/>
                  </a:cxn>
                  <a:cxn ang="f119">
                    <a:pos x="f205" y="f207"/>
                  </a:cxn>
                  <a:cxn ang="f119">
                    <a:pos x="f208" y="f191"/>
                  </a:cxn>
                  <a:cxn ang="f119">
                    <a:pos x="f209" y="f210"/>
                  </a:cxn>
                  <a:cxn ang="f119">
                    <a:pos x="f211" y="f212"/>
                  </a:cxn>
                  <a:cxn ang="f119">
                    <a:pos x="f213" y="f214"/>
                  </a:cxn>
                  <a:cxn ang="f119">
                    <a:pos x="f213" y="f204"/>
                  </a:cxn>
                  <a:cxn ang="f119">
                    <a:pos x="f203" y="f204"/>
                  </a:cxn>
                </a:cxnLst>
                <a:rect l="f182" t="f185" r="f183" b="f184"/>
                <a:pathLst>
                  <a:path w="271" h="269">
                    <a:moveTo>
                      <a:pt x="f8" y="f9"/>
                    </a:moveTo>
                    <a:cubicBezTo>
                      <a:pt x="f10" y="f9"/>
                      <a:pt x="f11" y="f9"/>
                      <a:pt x="f12" y="f9"/>
                    </a:cubicBezTo>
                    <a:cubicBezTo>
                      <a:pt x="f13" y="f5"/>
                      <a:pt x="f6" y="f14"/>
                      <a:pt x="f6" y="f15"/>
                    </a:cubicBezTo>
                    <a:cubicBezTo>
                      <a:pt x="f16" y="f17"/>
                      <a:pt x="f16" y="f18"/>
                      <a:pt x="f6" y="f19"/>
                    </a:cubicBezTo>
                    <a:cubicBezTo>
                      <a:pt x="f6" y="f20"/>
                      <a:pt x="f21" y="f22"/>
                      <a:pt x="f23" y="f24"/>
                    </a:cubicBezTo>
                    <a:cubicBezTo>
                      <a:pt x="f24" y="f25"/>
                      <a:pt x="f26" y="f27"/>
                      <a:pt x="f28" y="f29"/>
                    </a:cubicBezTo>
                    <a:cubicBezTo>
                      <a:pt x="f30" y="f7"/>
                      <a:pt x="f31" y="f7"/>
                      <a:pt x="f32" y="f21"/>
                    </a:cubicBezTo>
                    <a:cubicBezTo>
                      <a:pt x="f33" y="f34"/>
                      <a:pt x="f35" y="f36"/>
                      <a:pt x="f37" y="f24"/>
                    </a:cubicBezTo>
                    <a:cubicBezTo>
                      <a:pt x="f38" y="f39"/>
                      <a:pt x="f5" y="f40"/>
                      <a:pt x="f5" y="f41"/>
                    </a:cubicBezTo>
                    <a:cubicBezTo>
                      <a:pt x="f5" y="f42"/>
                      <a:pt x="f5" y="f43"/>
                      <a:pt x="f5" y="f44"/>
                    </a:cubicBezTo>
                    <a:cubicBezTo>
                      <a:pt x="f5" y="f45"/>
                      <a:pt x="f38" y="f9"/>
                      <a:pt x="f46" y="f9"/>
                    </a:cubicBezTo>
                    <a:cubicBezTo>
                      <a:pt x="f47" y="f9"/>
                      <a:pt x="f48" y="f9"/>
                      <a:pt x="f8" y="f9"/>
                    </a:cubicBezTo>
                    <a:close/>
                    <a:moveTo>
                      <a:pt x="f49" y="f49"/>
                    </a:moveTo>
                    <a:cubicBezTo>
                      <a:pt x="f50" y="f51"/>
                      <a:pt x="f50" y="f52"/>
                      <a:pt x="f50" y="f53"/>
                    </a:cubicBezTo>
                    <a:cubicBezTo>
                      <a:pt x="f50" y="f54"/>
                      <a:pt x="f55" y="f42"/>
                      <a:pt x="f50" y="f56"/>
                    </a:cubicBezTo>
                    <a:cubicBezTo>
                      <a:pt x="f50" y="f57"/>
                      <a:pt x="f58" y="f59"/>
                      <a:pt x="f60" y="f19"/>
                    </a:cubicBezTo>
                    <a:cubicBezTo>
                      <a:pt x="f61" y="f62"/>
                      <a:pt x="f63" y="f64"/>
                      <a:pt x="f65" y="f66"/>
                    </a:cubicBezTo>
                    <a:cubicBezTo>
                      <a:pt x="f67" y="f41"/>
                      <a:pt x="f25" y="f68"/>
                      <a:pt x="f25" y="f69"/>
                    </a:cubicBezTo>
                    <a:cubicBezTo>
                      <a:pt x="f70" y="f71"/>
                      <a:pt x="f70" y="f72"/>
                      <a:pt x="f70" y="f73"/>
                    </a:cubicBezTo>
                    <a:cubicBezTo>
                      <a:pt x="f70" y="f74"/>
                      <a:pt x="f70" y="f75"/>
                      <a:pt x="f70" y="f49"/>
                    </a:cubicBezTo>
                    <a:cubicBezTo>
                      <a:pt x="f76" y="f49"/>
                      <a:pt x="f77" y="f49"/>
                      <a:pt x="f49" y="f4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3" name="Freeform 13">
                <a:extLst>
                  <a:ext uri="{FF2B5EF4-FFF2-40B4-BE49-F238E27FC236}">
                    <a16:creationId xmlns:a16="http://schemas.microsoft.com/office/drawing/2014/main" id="{68941A6B-30F2-77CA-AA13-610DD651C715}"/>
                  </a:ext>
                </a:extLst>
              </p:cNvPr>
              <p:cNvSpPr/>
              <p:nvPr/>
            </p:nvSpPr>
            <p:spPr>
              <a:xfrm>
                <a:off x="11210004" y="5862593"/>
                <a:ext cx="175061" cy="240816"/>
              </a:xfrm>
              <a:custGeom>
                <a:avLst/>
                <a:gdLst>
                  <a:gd name="f0" fmla="val 10800000"/>
                  <a:gd name="f1" fmla="val 5400000"/>
                  <a:gd name="f2" fmla="val 180"/>
                  <a:gd name="f3" fmla="val w"/>
                  <a:gd name="f4" fmla="val h"/>
                  <a:gd name="f5" fmla="val 0"/>
                  <a:gd name="f6" fmla="val 182"/>
                  <a:gd name="f7" fmla="val 250"/>
                  <a:gd name="f8" fmla="val 5"/>
                  <a:gd name="f9" fmla="val 227"/>
                  <a:gd name="f10" fmla="val 10"/>
                  <a:gd name="f11" fmla="val 212"/>
                  <a:gd name="f12" fmla="val 33"/>
                  <a:gd name="f13" fmla="val 201"/>
                  <a:gd name="f14" fmla="val 103"/>
                  <a:gd name="f15" fmla="val 171"/>
                  <a:gd name="f16" fmla="val 131"/>
                  <a:gd name="f17" fmla="val 116"/>
                  <a:gd name="f18" fmla="val 120"/>
                  <a:gd name="f19" fmla="val 43"/>
                  <a:gd name="f20" fmla="val 77"/>
                  <a:gd name="f21" fmla="val 51"/>
                  <a:gd name="f22" fmla="val 41"/>
                  <a:gd name="f23" fmla="val 70"/>
                  <a:gd name="f24" fmla="val 15"/>
                  <a:gd name="f25" fmla="val 107"/>
                  <a:gd name="f26" fmla="val 67"/>
                  <a:gd name="f27" fmla="val 1"/>
                  <a:gd name="f28" fmla="val 56"/>
                  <a:gd name="f29" fmla="val 35"/>
                  <a:gd name="f30" fmla="val 38"/>
                  <a:gd name="f31" fmla="val 64"/>
                  <a:gd name="f32" fmla="val 24"/>
                  <a:gd name="f33" fmla="val 96"/>
                  <a:gd name="f34" fmla="val 126"/>
                  <a:gd name="f35" fmla="val 142"/>
                  <a:gd name="f36" fmla="val 150"/>
                  <a:gd name="f37" fmla="val 8"/>
                  <a:gd name="f38" fmla="val 154"/>
                  <a:gd name="f39" fmla="val 25"/>
                  <a:gd name="f40" fmla="val 146"/>
                  <a:gd name="f41" fmla="val 226"/>
                  <a:gd name="f42" fmla="+- 0 0 -90"/>
                  <a:gd name="f43" fmla="*/ f3 1 182"/>
                  <a:gd name="f44" fmla="*/ f4 1 250"/>
                  <a:gd name="f45" fmla="val f5"/>
                  <a:gd name="f46" fmla="val f6"/>
                  <a:gd name="f47" fmla="val f7"/>
                  <a:gd name="f48" fmla="*/ f42 f0 1"/>
                  <a:gd name="f49" fmla="+- f47 0 f45"/>
                  <a:gd name="f50" fmla="+- f46 0 f45"/>
                  <a:gd name="f51" fmla="*/ f48 1 f2"/>
                  <a:gd name="f52" fmla="*/ f50 1 182"/>
                  <a:gd name="f53" fmla="*/ f49 1 250"/>
                  <a:gd name="f54" fmla="*/ 5 f50 1"/>
                  <a:gd name="f55" fmla="*/ 250 f49 1"/>
                  <a:gd name="f56" fmla="*/ 33 f50 1"/>
                  <a:gd name="f57" fmla="*/ 201 f49 1"/>
                  <a:gd name="f58" fmla="*/ 120 f50 1"/>
                  <a:gd name="f59" fmla="*/ 43 f49 1"/>
                  <a:gd name="f60" fmla="*/ 15 f50 1"/>
                  <a:gd name="f61" fmla="*/ 107 f49 1"/>
                  <a:gd name="f62" fmla="*/ 35 f50 1"/>
                  <a:gd name="f63" fmla="*/ 38 f49 1"/>
                  <a:gd name="f64" fmla="*/ 126 f50 1"/>
                  <a:gd name="f65" fmla="*/ 5 f49 1"/>
                  <a:gd name="f66" fmla="*/ 154 f50 1"/>
                  <a:gd name="f67" fmla="*/ 25 f49 1"/>
                  <a:gd name="f68" fmla="+- f51 0 f1"/>
                  <a:gd name="f69" fmla="*/ f54 1 182"/>
                  <a:gd name="f70" fmla="*/ f55 1 250"/>
                  <a:gd name="f71" fmla="*/ f56 1 182"/>
                  <a:gd name="f72" fmla="*/ f57 1 250"/>
                  <a:gd name="f73" fmla="*/ f58 1 182"/>
                  <a:gd name="f74" fmla="*/ f59 1 250"/>
                  <a:gd name="f75" fmla="*/ f60 1 182"/>
                  <a:gd name="f76" fmla="*/ f61 1 250"/>
                  <a:gd name="f77" fmla="*/ f62 1 182"/>
                  <a:gd name="f78" fmla="*/ f63 1 250"/>
                  <a:gd name="f79" fmla="*/ f64 1 182"/>
                  <a:gd name="f80" fmla="*/ f65 1 250"/>
                  <a:gd name="f81" fmla="*/ f66 1 182"/>
                  <a:gd name="f82" fmla="*/ f67 1 250"/>
                  <a:gd name="f83" fmla="*/ 0 1 f52"/>
                  <a:gd name="f84" fmla="*/ f46 1 f52"/>
                  <a:gd name="f85" fmla="*/ 0 1 f53"/>
                  <a:gd name="f86" fmla="*/ f47 1 f53"/>
                  <a:gd name="f87" fmla="*/ f69 1 f52"/>
                  <a:gd name="f88" fmla="*/ f70 1 f53"/>
                  <a:gd name="f89" fmla="*/ f71 1 f52"/>
                  <a:gd name="f90" fmla="*/ f72 1 f53"/>
                  <a:gd name="f91" fmla="*/ f73 1 f52"/>
                  <a:gd name="f92" fmla="*/ f74 1 f53"/>
                  <a:gd name="f93" fmla="*/ f75 1 f52"/>
                  <a:gd name="f94" fmla="*/ f76 1 f53"/>
                  <a:gd name="f95" fmla="*/ f77 1 f52"/>
                  <a:gd name="f96" fmla="*/ f78 1 f53"/>
                  <a:gd name="f97" fmla="*/ f79 1 f52"/>
                  <a:gd name="f98" fmla="*/ f80 1 f53"/>
                  <a:gd name="f99" fmla="*/ f81 1 f52"/>
                  <a:gd name="f100" fmla="*/ f82 1 f53"/>
                  <a:gd name="f101" fmla="*/ f83 f43 1"/>
                  <a:gd name="f102" fmla="*/ f84 f43 1"/>
                  <a:gd name="f103" fmla="*/ f86 f44 1"/>
                  <a:gd name="f104" fmla="*/ f85 f44 1"/>
                  <a:gd name="f105" fmla="*/ f87 f43 1"/>
                  <a:gd name="f106" fmla="*/ f88 f44 1"/>
                  <a:gd name="f107" fmla="*/ f89 f43 1"/>
                  <a:gd name="f108" fmla="*/ f90 f44 1"/>
                  <a:gd name="f109" fmla="*/ f91 f43 1"/>
                  <a:gd name="f110" fmla="*/ f92 f44 1"/>
                  <a:gd name="f111" fmla="*/ f93 f43 1"/>
                  <a:gd name="f112" fmla="*/ f94 f44 1"/>
                  <a:gd name="f113" fmla="*/ f95 f43 1"/>
                  <a:gd name="f114" fmla="*/ f96 f44 1"/>
                  <a:gd name="f115" fmla="*/ f97 f43 1"/>
                  <a:gd name="f116" fmla="*/ f98 f44 1"/>
                  <a:gd name="f117" fmla="*/ f99 f43 1"/>
                  <a:gd name="f118" fmla="*/ f100 f44 1"/>
                </a:gdLst>
                <a:ahLst/>
                <a:cxnLst>
                  <a:cxn ang="3cd4">
                    <a:pos x="hc" y="t"/>
                  </a:cxn>
                  <a:cxn ang="0">
                    <a:pos x="r" y="vc"/>
                  </a:cxn>
                  <a:cxn ang="cd4">
                    <a:pos x="hc" y="b"/>
                  </a:cxn>
                  <a:cxn ang="cd2">
                    <a:pos x="l" y="vc"/>
                  </a:cxn>
                  <a:cxn ang="f68">
                    <a:pos x="f105" y="f106"/>
                  </a:cxn>
                  <a:cxn ang="f68">
                    <a:pos x="f107" y="f108"/>
                  </a:cxn>
                  <a:cxn ang="f68">
                    <a:pos x="f109" y="f110"/>
                  </a:cxn>
                  <a:cxn ang="f68">
                    <a:pos x="f111" y="f112"/>
                  </a:cxn>
                  <a:cxn ang="f68">
                    <a:pos x="f113" y="f114"/>
                  </a:cxn>
                  <a:cxn ang="f68">
                    <a:pos x="f115" y="f116"/>
                  </a:cxn>
                  <a:cxn ang="f68">
                    <a:pos x="f117" y="f118"/>
                  </a:cxn>
                  <a:cxn ang="f68">
                    <a:pos x="f105" y="f106"/>
                  </a:cxn>
                </a:cxnLst>
                <a:rect l="f101" t="f104" r="f102" b="f103"/>
                <a:pathLst>
                  <a:path w="182" h="250">
                    <a:moveTo>
                      <a:pt x="f8" y="f7"/>
                    </a:moveTo>
                    <a:cubicBezTo>
                      <a:pt x="f8" y="f9"/>
                      <a:pt x="f10" y="f11"/>
                      <a:pt x="f12" y="f13"/>
                    </a:cubicBezTo>
                    <a:cubicBezTo>
                      <a:pt x="f14" y="f15"/>
                      <a:pt x="f16" y="f17"/>
                      <a:pt x="f18" y="f19"/>
                    </a:cubicBezTo>
                    <a:cubicBezTo>
                      <a:pt x="f20" y="f21"/>
                      <a:pt x="f22" y="f23"/>
                      <a:pt x="f24" y="f25"/>
                    </a:cubicBezTo>
                    <a:cubicBezTo>
                      <a:pt x="f5" y="f26"/>
                      <a:pt x="f27" y="f28"/>
                      <a:pt x="f29" y="f30"/>
                    </a:cubicBezTo>
                    <a:cubicBezTo>
                      <a:pt x="f31" y="f32"/>
                      <a:pt x="f33" y="f24"/>
                      <a:pt x="f34" y="f8"/>
                    </a:cubicBezTo>
                    <a:cubicBezTo>
                      <a:pt x="f35" y="f5"/>
                      <a:pt x="f36" y="f37"/>
                      <a:pt x="f38" y="f39"/>
                    </a:cubicBezTo>
                    <a:cubicBezTo>
                      <a:pt x="f6" y="f40"/>
                      <a:pt x="f14" y="f4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4" name="Freeform 14">
                <a:extLst>
                  <a:ext uri="{FF2B5EF4-FFF2-40B4-BE49-F238E27FC236}">
                    <a16:creationId xmlns:a16="http://schemas.microsoft.com/office/drawing/2014/main" id="{465B3801-A12F-E75F-8852-C5644355D7AD}"/>
                  </a:ext>
                </a:extLst>
              </p:cNvPr>
              <p:cNvSpPr/>
              <p:nvPr/>
            </p:nvSpPr>
            <p:spPr>
              <a:xfrm>
                <a:off x="11588310" y="6509037"/>
                <a:ext cx="34161" cy="40133"/>
              </a:xfrm>
              <a:custGeom>
                <a:avLst/>
                <a:gdLst>
                  <a:gd name="f0" fmla="val 10800000"/>
                  <a:gd name="f1" fmla="val 5400000"/>
                  <a:gd name="f2" fmla="val 180"/>
                  <a:gd name="f3" fmla="val w"/>
                  <a:gd name="f4" fmla="val h"/>
                  <a:gd name="f5" fmla="val 0"/>
                  <a:gd name="f6" fmla="val 35"/>
                  <a:gd name="f7" fmla="val 42"/>
                  <a:gd name="f8" fmla="val 18"/>
                  <a:gd name="f9" fmla="val 26"/>
                  <a:gd name="f10" fmla="val 11"/>
                  <a:gd name="f11" fmla="val 34"/>
                  <a:gd name="f12" fmla="val 24"/>
                  <a:gd name="f13" fmla="val 31"/>
                  <a:gd name="f14" fmla="val 23"/>
                  <a:gd name="f15" fmla="val 41"/>
                  <a:gd name="f16" fmla="val 39"/>
                  <a:gd name="f17" fmla="val 2"/>
                  <a:gd name="f18" fmla="val 1"/>
                  <a:gd name="f19" fmla="val 9"/>
                  <a:gd name="f20" fmla="+- 0 0 -90"/>
                  <a:gd name="f21" fmla="*/ f3 1 35"/>
                  <a:gd name="f22" fmla="*/ f4 1 42"/>
                  <a:gd name="f23" fmla="val f5"/>
                  <a:gd name="f24" fmla="val f6"/>
                  <a:gd name="f25" fmla="val f7"/>
                  <a:gd name="f26" fmla="*/ f20 f0 1"/>
                  <a:gd name="f27" fmla="+- f25 0 f23"/>
                  <a:gd name="f28" fmla="+- f24 0 f23"/>
                  <a:gd name="f29" fmla="*/ f26 1 f2"/>
                  <a:gd name="f30" fmla="*/ f28 1 35"/>
                  <a:gd name="f31" fmla="*/ f27 1 42"/>
                  <a:gd name="f32" fmla="*/ 18 f28 1"/>
                  <a:gd name="f33" fmla="*/ 0 f27 1"/>
                  <a:gd name="f34" fmla="*/ 34 f28 1"/>
                  <a:gd name="f35" fmla="*/ 24 f27 1"/>
                  <a:gd name="f36" fmla="*/ 41 f27 1"/>
                  <a:gd name="f37" fmla="*/ 1 f28 1"/>
                  <a:gd name="f38" fmla="+- f29 0 f1"/>
                  <a:gd name="f39" fmla="*/ f32 1 35"/>
                  <a:gd name="f40" fmla="*/ f33 1 42"/>
                  <a:gd name="f41" fmla="*/ f34 1 35"/>
                  <a:gd name="f42" fmla="*/ f35 1 42"/>
                  <a:gd name="f43" fmla="*/ f36 1 42"/>
                  <a:gd name="f44" fmla="*/ f37 1 35"/>
                  <a:gd name="f45" fmla="*/ 0 1 f30"/>
                  <a:gd name="f46" fmla="*/ f24 1 f30"/>
                  <a:gd name="f47" fmla="*/ 0 1 f31"/>
                  <a:gd name="f48" fmla="*/ f25 1 f31"/>
                  <a:gd name="f49" fmla="*/ f39 1 f30"/>
                  <a:gd name="f50" fmla="*/ f40 1 f31"/>
                  <a:gd name="f51" fmla="*/ f41 1 f30"/>
                  <a:gd name="f52" fmla="*/ f42 1 f31"/>
                  <a:gd name="f53" fmla="*/ f43 1 f31"/>
                  <a:gd name="f54" fmla="*/ f44 1 f30"/>
                  <a:gd name="f55" fmla="*/ f45 f21 1"/>
                  <a:gd name="f56" fmla="*/ f46 f21 1"/>
                  <a:gd name="f57" fmla="*/ f48 f22 1"/>
                  <a:gd name="f58" fmla="*/ f47 f22 1"/>
                  <a:gd name="f59" fmla="*/ f49 f21 1"/>
                  <a:gd name="f60" fmla="*/ f50 f22 1"/>
                  <a:gd name="f61" fmla="*/ f51 f21 1"/>
                  <a:gd name="f62" fmla="*/ f52 f22 1"/>
                  <a:gd name="f63" fmla="*/ f53 f22 1"/>
                  <a:gd name="f64" fmla="*/ f54 f21 1"/>
                </a:gdLst>
                <a:ahLst/>
                <a:cxnLst>
                  <a:cxn ang="3cd4">
                    <a:pos x="hc" y="t"/>
                  </a:cxn>
                  <a:cxn ang="0">
                    <a:pos x="r" y="vc"/>
                  </a:cxn>
                  <a:cxn ang="cd4">
                    <a:pos x="hc" y="b"/>
                  </a:cxn>
                  <a:cxn ang="cd2">
                    <a:pos x="l" y="vc"/>
                  </a:cxn>
                  <a:cxn ang="f38">
                    <a:pos x="f59" y="f60"/>
                  </a:cxn>
                  <a:cxn ang="f38">
                    <a:pos x="f61" y="f62"/>
                  </a:cxn>
                  <a:cxn ang="f38">
                    <a:pos x="f59" y="f63"/>
                  </a:cxn>
                  <a:cxn ang="f38">
                    <a:pos x="f64" y="f62"/>
                  </a:cxn>
                  <a:cxn ang="f38">
                    <a:pos x="f59" y="f60"/>
                  </a:cxn>
                </a:cxnLst>
                <a:rect l="f55" t="f58" r="f56" b="f57"/>
                <a:pathLst>
                  <a:path w="35" h="42">
                    <a:moveTo>
                      <a:pt x="f8" y="f5"/>
                    </a:moveTo>
                    <a:cubicBezTo>
                      <a:pt x="f9" y="f10"/>
                      <a:pt x="f6" y="f8"/>
                      <a:pt x="f11" y="f12"/>
                    </a:cubicBezTo>
                    <a:cubicBezTo>
                      <a:pt x="f11" y="f13"/>
                      <a:pt x="f14" y="f7"/>
                      <a:pt x="f8" y="f15"/>
                    </a:cubicBezTo>
                    <a:cubicBezTo>
                      <a:pt x="f10" y="f16"/>
                      <a:pt x="f17" y="f13"/>
                      <a:pt x="f18" y="f12"/>
                    </a:cubicBezTo>
                    <a:cubicBezTo>
                      <a:pt x="f5" y="f8"/>
                      <a:pt x="f19"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5" name="Freeform 15">
                <a:extLst>
                  <a:ext uri="{FF2B5EF4-FFF2-40B4-BE49-F238E27FC236}">
                    <a16:creationId xmlns:a16="http://schemas.microsoft.com/office/drawing/2014/main" id="{F41B819D-3D71-D572-25B0-C92C11331CC8}"/>
                  </a:ext>
                </a:extLst>
              </p:cNvPr>
              <p:cNvSpPr/>
              <p:nvPr/>
            </p:nvSpPr>
            <p:spPr>
              <a:xfrm>
                <a:off x="11588310" y="6446702"/>
                <a:ext cx="34161" cy="40992"/>
              </a:xfrm>
              <a:custGeom>
                <a:avLst/>
                <a:gdLst>
                  <a:gd name="f0" fmla="val 10800000"/>
                  <a:gd name="f1" fmla="val 5400000"/>
                  <a:gd name="f2" fmla="val 180"/>
                  <a:gd name="f3" fmla="val w"/>
                  <a:gd name="f4" fmla="val h"/>
                  <a:gd name="f5" fmla="val 0"/>
                  <a:gd name="f6" fmla="val 35"/>
                  <a:gd name="f7" fmla="val 43"/>
                  <a:gd name="f8" fmla="val 18"/>
                  <a:gd name="f9" fmla="val 10"/>
                  <a:gd name="f10" fmla="val 32"/>
                  <a:gd name="f11" fmla="val 24"/>
                  <a:gd name="f12" fmla="val 1"/>
                  <a:gd name="f13" fmla="val 19"/>
                  <a:gd name="f14" fmla="val 2"/>
                  <a:gd name="f15" fmla="val 12"/>
                  <a:gd name="f16" fmla="val 6"/>
                  <a:gd name="f17" fmla="val 33"/>
                  <a:gd name="f18" fmla="val 11"/>
                  <a:gd name="f19" fmla="val 34"/>
                  <a:gd name="f20" fmla="val 26"/>
                  <a:gd name="f21" fmla="val 31"/>
                  <a:gd name="f22" fmla="+- 0 0 -90"/>
                  <a:gd name="f23" fmla="*/ f3 1 35"/>
                  <a:gd name="f24" fmla="*/ f4 1 43"/>
                  <a:gd name="f25" fmla="val f5"/>
                  <a:gd name="f26" fmla="val f6"/>
                  <a:gd name="f27" fmla="val f7"/>
                  <a:gd name="f28" fmla="*/ f22 f0 1"/>
                  <a:gd name="f29" fmla="+- f27 0 f25"/>
                  <a:gd name="f30" fmla="+- f26 0 f25"/>
                  <a:gd name="f31" fmla="*/ f28 1 f2"/>
                  <a:gd name="f32" fmla="*/ f30 1 35"/>
                  <a:gd name="f33" fmla="*/ f29 1 43"/>
                  <a:gd name="f34" fmla="*/ 18 f30 1"/>
                  <a:gd name="f35" fmla="*/ 43 f29 1"/>
                  <a:gd name="f36" fmla="*/ 1 f30 1"/>
                  <a:gd name="f37" fmla="*/ 19 f29 1"/>
                  <a:gd name="f38" fmla="*/ 0 f29 1"/>
                  <a:gd name="f39" fmla="*/ 34 f30 1"/>
                  <a:gd name="f40" fmla="*/ 18 f29 1"/>
                  <a:gd name="f41" fmla="+- f31 0 f1"/>
                  <a:gd name="f42" fmla="*/ f34 1 35"/>
                  <a:gd name="f43" fmla="*/ f35 1 43"/>
                  <a:gd name="f44" fmla="*/ f36 1 35"/>
                  <a:gd name="f45" fmla="*/ f37 1 43"/>
                  <a:gd name="f46" fmla="*/ f38 1 43"/>
                  <a:gd name="f47" fmla="*/ f39 1 35"/>
                  <a:gd name="f48" fmla="*/ f40 1 43"/>
                  <a:gd name="f49" fmla="*/ 0 1 f32"/>
                  <a:gd name="f50" fmla="*/ f26 1 f32"/>
                  <a:gd name="f51" fmla="*/ 0 1 f33"/>
                  <a:gd name="f52" fmla="*/ f27 1 f33"/>
                  <a:gd name="f53" fmla="*/ f42 1 f32"/>
                  <a:gd name="f54" fmla="*/ f43 1 f33"/>
                  <a:gd name="f55" fmla="*/ f44 1 f32"/>
                  <a:gd name="f56" fmla="*/ f45 1 f33"/>
                  <a:gd name="f57" fmla="*/ f46 1 f33"/>
                  <a:gd name="f58" fmla="*/ f47 1 f32"/>
                  <a:gd name="f59" fmla="*/ f48 1 f33"/>
                  <a:gd name="f60" fmla="*/ f49 f23 1"/>
                  <a:gd name="f61" fmla="*/ f50 f23 1"/>
                  <a:gd name="f62" fmla="*/ f52 f24 1"/>
                  <a:gd name="f63" fmla="*/ f51 f24 1"/>
                  <a:gd name="f64" fmla="*/ f53 f23 1"/>
                  <a:gd name="f65" fmla="*/ f54 f24 1"/>
                  <a:gd name="f66" fmla="*/ f55 f23 1"/>
                  <a:gd name="f67" fmla="*/ f56 f24 1"/>
                  <a:gd name="f68" fmla="*/ f57 f24 1"/>
                  <a:gd name="f69" fmla="*/ f58 f23 1"/>
                  <a:gd name="f70" fmla="*/ f59 f24 1"/>
                </a:gdLst>
                <a:ahLst/>
                <a:cxnLst>
                  <a:cxn ang="3cd4">
                    <a:pos x="hc" y="t"/>
                  </a:cxn>
                  <a:cxn ang="0">
                    <a:pos x="r" y="vc"/>
                  </a:cxn>
                  <a:cxn ang="cd4">
                    <a:pos x="hc" y="b"/>
                  </a:cxn>
                  <a:cxn ang="cd2">
                    <a:pos x="l" y="vc"/>
                  </a:cxn>
                  <a:cxn ang="f41">
                    <a:pos x="f64" y="f65"/>
                  </a:cxn>
                  <a:cxn ang="f41">
                    <a:pos x="f66" y="f67"/>
                  </a:cxn>
                  <a:cxn ang="f41">
                    <a:pos x="f64" y="f68"/>
                  </a:cxn>
                  <a:cxn ang="f41">
                    <a:pos x="f69" y="f70"/>
                  </a:cxn>
                  <a:cxn ang="f41">
                    <a:pos x="f64" y="f65"/>
                  </a:cxn>
                </a:cxnLst>
                <a:rect l="f60" t="f63" r="f61" b="f62"/>
                <a:pathLst>
                  <a:path w="35" h="43">
                    <a:moveTo>
                      <a:pt x="f8" y="f7"/>
                    </a:moveTo>
                    <a:cubicBezTo>
                      <a:pt x="f9" y="f10"/>
                      <a:pt x="f5" y="f11"/>
                      <a:pt x="f12" y="f13"/>
                    </a:cubicBezTo>
                    <a:cubicBezTo>
                      <a:pt x="f14" y="f15"/>
                      <a:pt x="f15" y="f16"/>
                      <a:pt x="f8" y="f5"/>
                    </a:cubicBezTo>
                    <a:cubicBezTo>
                      <a:pt x="f11" y="f16"/>
                      <a:pt x="f17" y="f18"/>
                      <a:pt x="f19" y="f8"/>
                    </a:cubicBezTo>
                    <a:cubicBezTo>
                      <a:pt x="f6" y="f11"/>
                      <a:pt x="f20" y="f2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6" name="Freeform 16">
                <a:extLst>
                  <a:ext uri="{FF2B5EF4-FFF2-40B4-BE49-F238E27FC236}">
                    <a16:creationId xmlns:a16="http://schemas.microsoft.com/office/drawing/2014/main" id="{73ACE36C-6B1C-3C1F-386F-CA7CFE3D55E3}"/>
                  </a:ext>
                </a:extLst>
              </p:cNvPr>
              <p:cNvSpPr/>
              <p:nvPr/>
            </p:nvSpPr>
            <p:spPr>
              <a:xfrm>
                <a:off x="11587459" y="6578211"/>
                <a:ext cx="34161" cy="40133"/>
              </a:xfrm>
              <a:custGeom>
                <a:avLst/>
                <a:gdLst>
                  <a:gd name="f0" fmla="val 10800000"/>
                  <a:gd name="f1" fmla="val 5400000"/>
                  <a:gd name="f2" fmla="val 180"/>
                  <a:gd name="f3" fmla="val w"/>
                  <a:gd name="f4" fmla="val h"/>
                  <a:gd name="f5" fmla="val 0"/>
                  <a:gd name="f6" fmla="val 35"/>
                  <a:gd name="f7" fmla="val 42"/>
                  <a:gd name="f8" fmla="val 17"/>
                  <a:gd name="f9" fmla="val 26"/>
                  <a:gd name="f10" fmla="val 11"/>
                  <a:gd name="f11" fmla="val 23"/>
                  <a:gd name="f12" fmla="val 30"/>
                  <a:gd name="f13" fmla="val 36"/>
                  <a:gd name="f14" fmla="val 20"/>
                  <a:gd name="f15" fmla="val 14"/>
                  <a:gd name="f16" fmla="val 37"/>
                  <a:gd name="f17" fmla="val 3"/>
                  <a:gd name="f18" fmla="val 32"/>
                  <a:gd name="f19" fmla="val 2"/>
                  <a:gd name="f20" fmla="val 25"/>
                  <a:gd name="f21" fmla="val 19"/>
                  <a:gd name="f22" fmla="val 10"/>
                  <a:gd name="f23" fmla="+- 0 0 -90"/>
                  <a:gd name="f24" fmla="*/ f3 1 35"/>
                  <a:gd name="f25" fmla="*/ f4 1 42"/>
                  <a:gd name="f26" fmla="val f5"/>
                  <a:gd name="f27" fmla="val f6"/>
                  <a:gd name="f28" fmla="val f7"/>
                  <a:gd name="f29" fmla="*/ f23 f0 1"/>
                  <a:gd name="f30" fmla="+- f28 0 f26"/>
                  <a:gd name="f31" fmla="+- f27 0 f26"/>
                  <a:gd name="f32" fmla="*/ f29 1 f2"/>
                  <a:gd name="f33" fmla="*/ f31 1 35"/>
                  <a:gd name="f34" fmla="*/ f30 1 42"/>
                  <a:gd name="f35" fmla="*/ 17 f31 1"/>
                  <a:gd name="f36" fmla="*/ 0 f30 1"/>
                  <a:gd name="f37" fmla="*/ 35 f31 1"/>
                  <a:gd name="f38" fmla="*/ 23 f30 1"/>
                  <a:gd name="f39" fmla="*/ 20 f31 1"/>
                  <a:gd name="f40" fmla="*/ 42 f30 1"/>
                  <a:gd name="f41" fmla="*/ 2 f31 1"/>
                  <a:gd name="f42" fmla="*/ 25 f30 1"/>
                  <a:gd name="f43" fmla="+- f32 0 f1"/>
                  <a:gd name="f44" fmla="*/ f35 1 35"/>
                  <a:gd name="f45" fmla="*/ f36 1 42"/>
                  <a:gd name="f46" fmla="*/ f37 1 35"/>
                  <a:gd name="f47" fmla="*/ f38 1 42"/>
                  <a:gd name="f48" fmla="*/ f39 1 35"/>
                  <a:gd name="f49" fmla="*/ f40 1 42"/>
                  <a:gd name="f50" fmla="*/ f41 1 35"/>
                  <a:gd name="f51" fmla="*/ f42 1 42"/>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35" h="42">
                    <a:moveTo>
                      <a:pt x="f8" y="f5"/>
                    </a:moveTo>
                    <a:cubicBezTo>
                      <a:pt x="f9" y="f10"/>
                      <a:pt x="f6" y="f8"/>
                      <a:pt x="f6" y="f11"/>
                    </a:cubicBezTo>
                    <a:cubicBezTo>
                      <a:pt x="f6" y="f12"/>
                      <a:pt x="f9" y="f13"/>
                      <a:pt x="f14" y="f7"/>
                    </a:cubicBezTo>
                    <a:cubicBezTo>
                      <a:pt x="f15" y="f16"/>
                      <a:pt x="f17" y="f18"/>
                      <a:pt x="f19" y="f20"/>
                    </a:cubicBezTo>
                    <a:cubicBezTo>
                      <a:pt x="f5" y="f21"/>
                      <a:pt x="f22"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7" name="Freeform 17">
                <a:extLst>
                  <a:ext uri="{FF2B5EF4-FFF2-40B4-BE49-F238E27FC236}">
                    <a16:creationId xmlns:a16="http://schemas.microsoft.com/office/drawing/2014/main" id="{D396F46E-A872-2534-9964-B0613DB9E911}"/>
                  </a:ext>
                </a:extLst>
              </p:cNvPr>
              <p:cNvSpPr/>
              <p:nvPr/>
            </p:nvSpPr>
            <p:spPr>
              <a:xfrm>
                <a:off x="11588310" y="6653357"/>
                <a:ext cx="40992" cy="33302"/>
              </a:xfrm>
              <a:custGeom>
                <a:avLst/>
                <a:gdLst>
                  <a:gd name="f0" fmla="val 10800000"/>
                  <a:gd name="f1" fmla="val 5400000"/>
                  <a:gd name="f2" fmla="val 180"/>
                  <a:gd name="f3" fmla="val w"/>
                  <a:gd name="f4" fmla="val h"/>
                  <a:gd name="f5" fmla="val 0"/>
                  <a:gd name="f6" fmla="val 42"/>
                  <a:gd name="f7" fmla="val 35"/>
                  <a:gd name="f8" fmla="val 18"/>
                  <a:gd name="f9" fmla="val 31"/>
                  <a:gd name="f10" fmla="val 26"/>
                  <a:gd name="f11" fmla="val 25"/>
                  <a:gd name="f12" fmla="val 19"/>
                  <a:gd name="f13" fmla="val 12"/>
                  <a:gd name="f14" fmla="val 6"/>
                  <a:gd name="f15" fmla="val 21"/>
                  <a:gd name="f16" fmla="val 5"/>
                  <a:gd name="f17" fmla="val 14"/>
                  <a:gd name="f18" fmla="val 10"/>
                  <a:gd name="f19" fmla="val 4"/>
                  <a:gd name="f20" fmla="val 17"/>
                  <a:gd name="f21" fmla="val 2"/>
                  <a:gd name="f22" fmla="val 23"/>
                  <a:gd name="f23" fmla="+- 0 0 -90"/>
                  <a:gd name="f24" fmla="*/ f3 1 42"/>
                  <a:gd name="f25" fmla="*/ f4 1 35"/>
                  <a:gd name="f26" fmla="val f5"/>
                  <a:gd name="f27" fmla="val f6"/>
                  <a:gd name="f28" fmla="val f7"/>
                  <a:gd name="f29" fmla="*/ f23 f0 1"/>
                  <a:gd name="f30" fmla="+- f28 0 f26"/>
                  <a:gd name="f31" fmla="+- f27 0 f26"/>
                  <a:gd name="f32" fmla="*/ f29 1 f2"/>
                  <a:gd name="f33" fmla="*/ f31 1 42"/>
                  <a:gd name="f34" fmla="*/ f30 1 35"/>
                  <a:gd name="f35" fmla="*/ 42 f31 1"/>
                  <a:gd name="f36" fmla="*/ 18 f30 1"/>
                  <a:gd name="f37" fmla="*/ 19 f31 1"/>
                  <a:gd name="f38" fmla="*/ 35 f30 1"/>
                  <a:gd name="f39" fmla="*/ 0 f31 1"/>
                  <a:gd name="f40" fmla="*/ 21 f30 1"/>
                  <a:gd name="f41" fmla="*/ 17 f31 1"/>
                  <a:gd name="f42" fmla="*/ 2 f30 1"/>
                  <a:gd name="f43" fmla="+- f32 0 f1"/>
                  <a:gd name="f44" fmla="*/ f35 1 42"/>
                  <a:gd name="f45" fmla="*/ f36 1 35"/>
                  <a:gd name="f46" fmla="*/ f37 1 42"/>
                  <a:gd name="f47" fmla="*/ f38 1 35"/>
                  <a:gd name="f48" fmla="*/ f39 1 42"/>
                  <a:gd name="f49" fmla="*/ f40 1 35"/>
                  <a:gd name="f50" fmla="*/ f41 1 42"/>
                  <a:gd name="f51" fmla="*/ f42 1 35"/>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42" h="35">
                    <a:moveTo>
                      <a:pt x="f6" y="f8"/>
                    </a:moveTo>
                    <a:cubicBezTo>
                      <a:pt x="f9" y="f10"/>
                      <a:pt x="f11" y="f7"/>
                      <a:pt x="f12" y="f7"/>
                    </a:cubicBezTo>
                    <a:cubicBezTo>
                      <a:pt x="f13" y="f7"/>
                      <a:pt x="f14" y="f10"/>
                      <a:pt x="f5" y="f15"/>
                    </a:cubicBezTo>
                    <a:cubicBezTo>
                      <a:pt x="f16" y="f17"/>
                      <a:pt x="f18" y="f19"/>
                      <a:pt x="f20" y="f21"/>
                    </a:cubicBezTo>
                    <a:cubicBezTo>
                      <a:pt x="f22" y="f5"/>
                      <a:pt x="f9" y="f18"/>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8" name="Freeform 18">
                <a:extLst>
                  <a:ext uri="{FF2B5EF4-FFF2-40B4-BE49-F238E27FC236}">
                    <a16:creationId xmlns:a16="http://schemas.microsoft.com/office/drawing/2014/main" id="{72548978-EE80-0CC9-5128-43FD31296484}"/>
                  </a:ext>
                </a:extLst>
              </p:cNvPr>
              <p:cNvSpPr/>
              <p:nvPr/>
            </p:nvSpPr>
            <p:spPr>
              <a:xfrm>
                <a:off x="11120338" y="6662748"/>
                <a:ext cx="276679" cy="35012"/>
              </a:xfrm>
              <a:custGeom>
                <a:avLst/>
                <a:gdLst>
                  <a:gd name="f0" fmla="val 10800000"/>
                  <a:gd name="f1" fmla="val 5400000"/>
                  <a:gd name="f2" fmla="val 180"/>
                  <a:gd name="f3" fmla="val w"/>
                  <a:gd name="f4" fmla="val h"/>
                  <a:gd name="f5" fmla="val 0"/>
                  <a:gd name="f6" fmla="val 288"/>
                  <a:gd name="f7" fmla="val 36"/>
                  <a:gd name="f8" fmla="val 146"/>
                  <a:gd name="f9" fmla="val 106"/>
                  <a:gd name="f10" fmla="val 66"/>
                  <a:gd name="f11" fmla="val 26"/>
                  <a:gd name="f12" fmla="val 14"/>
                  <a:gd name="f13" fmla="val 2"/>
                  <a:gd name="f14" fmla="val 34"/>
                  <a:gd name="f15" fmla="val 1"/>
                  <a:gd name="f16" fmla="val 19"/>
                  <a:gd name="f17" fmla="val 6"/>
                  <a:gd name="f18" fmla="val 9"/>
                  <a:gd name="f19" fmla="val 21"/>
                  <a:gd name="f20" fmla="val 103"/>
                  <a:gd name="f21" fmla="val 185"/>
                  <a:gd name="f22" fmla="val 267"/>
                  <a:gd name="f23" fmla="val 280"/>
                  <a:gd name="f24" fmla="val 287"/>
                  <a:gd name="f25" fmla="val 31"/>
                  <a:gd name="f26" fmla="val 278"/>
                  <a:gd name="f27" fmla="val 265"/>
                  <a:gd name="f28" fmla="val 226"/>
                  <a:gd name="f29" fmla="val 186"/>
                  <a:gd name="f30" fmla="+- 0 0 -90"/>
                  <a:gd name="f31" fmla="*/ f3 1 288"/>
                  <a:gd name="f32" fmla="*/ f4 1 36"/>
                  <a:gd name="f33" fmla="val f5"/>
                  <a:gd name="f34" fmla="val f6"/>
                  <a:gd name="f35" fmla="val f7"/>
                  <a:gd name="f36" fmla="*/ f30 f0 1"/>
                  <a:gd name="f37" fmla="+- f35 0 f33"/>
                  <a:gd name="f38" fmla="+- f34 0 f33"/>
                  <a:gd name="f39" fmla="*/ f36 1 f2"/>
                  <a:gd name="f40" fmla="*/ f38 1 288"/>
                  <a:gd name="f41" fmla="*/ f37 1 36"/>
                  <a:gd name="f42" fmla="*/ 146 f38 1"/>
                  <a:gd name="f43" fmla="*/ 36 f37 1"/>
                  <a:gd name="f44" fmla="*/ 26 f38 1"/>
                  <a:gd name="f45" fmla="*/ 1 f38 1"/>
                  <a:gd name="f46" fmla="*/ 19 f37 1"/>
                  <a:gd name="f47" fmla="*/ 21 f38 1"/>
                  <a:gd name="f48" fmla="*/ 0 f37 1"/>
                  <a:gd name="f49" fmla="*/ 267 f38 1"/>
                  <a:gd name="f50" fmla="*/ 288 f38 1"/>
                  <a:gd name="f51" fmla="*/ 265 f38 1"/>
                  <a:gd name="f52" fmla="+- f39 0 f1"/>
                  <a:gd name="f53" fmla="*/ f42 1 288"/>
                  <a:gd name="f54" fmla="*/ f43 1 36"/>
                  <a:gd name="f55" fmla="*/ f44 1 288"/>
                  <a:gd name="f56" fmla="*/ f45 1 288"/>
                  <a:gd name="f57" fmla="*/ f46 1 36"/>
                  <a:gd name="f58" fmla="*/ f47 1 288"/>
                  <a:gd name="f59" fmla="*/ f48 1 36"/>
                  <a:gd name="f60" fmla="*/ f49 1 288"/>
                  <a:gd name="f61" fmla="*/ f50 1 288"/>
                  <a:gd name="f62" fmla="*/ f51 1 288"/>
                  <a:gd name="f63" fmla="*/ 0 1 f40"/>
                  <a:gd name="f64" fmla="*/ f34 1 f40"/>
                  <a:gd name="f65" fmla="*/ 0 1 f41"/>
                  <a:gd name="f66" fmla="*/ f35 1 f41"/>
                  <a:gd name="f67" fmla="*/ f53 1 f40"/>
                  <a:gd name="f68" fmla="*/ f54 1 f41"/>
                  <a:gd name="f69" fmla="*/ f55 1 f40"/>
                  <a:gd name="f70" fmla="*/ f56 1 f40"/>
                  <a:gd name="f71" fmla="*/ f57 1 f41"/>
                  <a:gd name="f72" fmla="*/ f58 1 f40"/>
                  <a:gd name="f73" fmla="*/ f59 1 f41"/>
                  <a:gd name="f74" fmla="*/ f60 1 f40"/>
                  <a:gd name="f75" fmla="*/ f61 1 f40"/>
                  <a:gd name="f76" fmla="*/ f62 1 f40"/>
                  <a:gd name="f77" fmla="*/ f63 f31 1"/>
                  <a:gd name="f78" fmla="*/ f64 f31 1"/>
                  <a:gd name="f79" fmla="*/ f66 f32 1"/>
                  <a:gd name="f80" fmla="*/ f65 f32 1"/>
                  <a:gd name="f81" fmla="*/ f67 f31 1"/>
                  <a:gd name="f82" fmla="*/ f68 f32 1"/>
                  <a:gd name="f83" fmla="*/ f69 f31 1"/>
                  <a:gd name="f84" fmla="*/ f70 f31 1"/>
                  <a:gd name="f85" fmla="*/ f71 f32 1"/>
                  <a:gd name="f86" fmla="*/ f72 f31 1"/>
                  <a:gd name="f87" fmla="*/ f73 f32 1"/>
                  <a:gd name="f88" fmla="*/ f74 f31 1"/>
                  <a:gd name="f89" fmla="*/ f75 f31 1"/>
                  <a:gd name="f90" fmla="*/ f76 f31 1"/>
                </a:gdLst>
                <a:ahLst/>
                <a:cxnLst>
                  <a:cxn ang="3cd4">
                    <a:pos x="hc" y="t"/>
                  </a:cxn>
                  <a:cxn ang="0">
                    <a:pos x="r" y="vc"/>
                  </a:cxn>
                  <a:cxn ang="cd4">
                    <a:pos x="hc" y="b"/>
                  </a:cxn>
                  <a:cxn ang="cd2">
                    <a:pos x="l" y="vc"/>
                  </a:cxn>
                  <a:cxn ang="f52">
                    <a:pos x="f81" y="f82"/>
                  </a:cxn>
                  <a:cxn ang="f52">
                    <a:pos x="f83" y="f82"/>
                  </a:cxn>
                  <a:cxn ang="f52">
                    <a:pos x="f84" y="f85"/>
                  </a:cxn>
                  <a:cxn ang="f52">
                    <a:pos x="f86" y="f87"/>
                  </a:cxn>
                  <a:cxn ang="f52">
                    <a:pos x="f88" y="f87"/>
                  </a:cxn>
                  <a:cxn ang="f52">
                    <a:pos x="f89" y="f85"/>
                  </a:cxn>
                  <a:cxn ang="f52">
                    <a:pos x="f90" y="f82"/>
                  </a:cxn>
                  <a:cxn ang="f52">
                    <a:pos x="f81" y="f82"/>
                  </a:cxn>
                  <a:cxn ang="f52">
                    <a:pos x="f81" y="f82"/>
                  </a:cxn>
                </a:cxnLst>
                <a:rect l="f77" t="f80" r="f78" b="f79"/>
                <a:pathLst>
                  <a:path w="288" h="36">
                    <a:moveTo>
                      <a:pt x="f8" y="f7"/>
                    </a:moveTo>
                    <a:cubicBezTo>
                      <a:pt x="f9" y="f7"/>
                      <a:pt x="f10" y="f7"/>
                      <a:pt x="f11" y="f7"/>
                    </a:cubicBezTo>
                    <a:cubicBezTo>
                      <a:pt x="f12" y="f7"/>
                      <a:pt x="f13" y="f14"/>
                      <a:pt x="f15" y="f16"/>
                    </a:cubicBezTo>
                    <a:cubicBezTo>
                      <a:pt x="f5" y="f17"/>
                      <a:pt x="f18" y="f5"/>
                      <a:pt x="f19" y="f5"/>
                    </a:cubicBezTo>
                    <a:cubicBezTo>
                      <a:pt x="f20" y="f5"/>
                      <a:pt x="f21" y="f5"/>
                      <a:pt x="f22" y="f5"/>
                    </a:cubicBezTo>
                    <a:cubicBezTo>
                      <a:pt x="f23" y="f5"/>
                      <a:pt x="f6" y="f17"/>
                      <a:pt x="f6" y="f16"/>
                    </a:cubicBezTo>
                    <a:cubicBezTo>
                      <a:pt x="f24" y="f25"/>
                      <a:pt x="f26" y="f7"/>
                      <a:pt x="f27" y="f7"/>
                    </a:cubicBezTo>
                    <a:cubicBezTo>
                      <a:pt x="f28" y="f7"/>
                      <a:pt x="f29" y="f7"/>
                      <a:pt x="f8" y="f7"/>
                    </a:cubicBezTo>
                    <a:cubicBezTo>
                      <a:pt x="f8" y="f7"/>
                      <a:pt x="f8" y="f7"/>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9" name="Freeform 19">
                <a:extLst>
                  <a:ext uri="{FF2B5EF4-FFF2-40B4-BE49-F238E27FC236}">
                    <a16:creationId xmlns:a16="http://schemas.microsoft.com/office/drawing/2014/main" id="{F91C1F4E-5920-9A60-9A99-A80BC797ADDD}"/>
                  </a:ext>
                </a:extLst>
              </p:cNvPr>
              <p:cNvSpPr/>
              <p:nvPr/>
            </p:nvSpPr>
            <p:spPr>
              <a:xfrm>
                <a:off x="11207444" y="6591873"/>
                <a:ext cx="103327" cy="37572"/>
              </a:xfrm>
              <a:custGeom>
                <a:avLst/>
                <a:gdLst>
                  <a:gd name="f0" fmla="val 10800000"/>
                  <a:gd name="f1" fmla="val 5400000"/>
                  <a:gd name="f2" fmla="val 180"/>
                  <a:gd name="f3" fmla="val w"/>
                  <a:gd name="f4" fmla="val h"/>
                  <a:gd name="f5" fmla="val 0"/>
                  <a:gd name="f6" fmla="val 107"/>
                  <a:gd name="f7" fmla="val 39"/>
                  <a:gd name="f8" fmla="val 55"/>
                  <a:gd name="f9" fmla="val 2"/>
                  <a:gd name="f10" fmla="val 67"/>
                  <a:gd name="f11" fmla="val 79"/>
                  <a:gd name="f12" fmla="val 90"/>
                  <a:gd name="f13" fmla="val 3"/>
                  <a:gd name="f14" fmla="val 97"/>
                  <a:gd name="f15" fmla="val 5"/>
                  <a:gd name="f16" fmla="val 14"/>
                  <a:gd name="f17" fmla="val 106"/>
                  <a:gd name="f18" fmla="val 19"/>
                  <a:gd name="f19" fmla="val 105"/>
                  <a:gd name="f20" fmla="val 26"/>
                  <a:gd name="f21" fmla="val 96"/>
                  <a:gd name="f22" fmla="val 36"/>
                  <a:gd name="f23" fmla="val 37"/>
                  <a:gd name="f24" fmla="val 66"/>
                  <a:gd name="f25" fmla="val 41"/>
                  <a:gd name="f26" fmla="val 38"/>
                  <a:gd name="f27" fmla="val 16"/>
                  <a:gd name="f28" fmla="val 10"/>
                  <a:gd name="f29" fmla="val 25"/>
                  <a:gd name="f30" fmla="val 1"/>
                  <a:gd name="f31" fmla="val 21"/>
                  <a:gd name="f32" fmla="val 17"/>
                  <a:gd name="f33" fmla="val 29"/>
                  <a:gd name="f34" fmla="val 42"/>
                  <a:gd name="f35" fmla="+- 0 0 -90"/>
                  <a:gd name="f36" fmla="*/ f3 1 107"/>
                  <a:gd name="f37" fmla="*/ f4 1 39"/>
                  <a:gd name="f38" fmla="val f5"/>
                  <a:gd name="f39" fmla="val f6"/>
                  <a:gd name="f40" fmla="val f7"/>
                  <a:gd name="f41" fmla="*/ f35 f0 1"/>
                  <a:gd name="f42" fmla="+- f40 0 f38"/>
                  <a:gd name="f43" fmla="+- f39 0 f38"/>
                  <a:gd name="f44" fmla="*/ f41 1 f2"/>
                  <a:gd name="f45" fmla="*/ f43 1 107"/>
                  <a:gd name="f46" fmla="*/ f42 1 39"/>
                  <a:gd name="f47" fmla="*/ 55 f43 1"/>
                  <a:gd name="f48" fmla="*/ 2 f42 1"/>
                  <a:gd name="f49" fmla="*/ 90 f43 1"/>
                  <a:gd name="f50" fmla="*/ 3 f42 1"/>
                  <a:gd name="f51" fmla="*/ 106 f43 1"/>
                  <a:gd name="f52" fmla="*/ 19 f42 1"/>
                  <a:gd name="f53" fmla="*/ 37 f42 1"/>
                  <a:gd name="f54" fmla="*/ 16 f43 1"/>
                  <a:gd name="f55" fmla="*/ 1 f43 1"/>
                  <a:gd name="f56" fmla="*/ 21 f42 1"/>
                  <a:gd name="f57" fmla="*/ 17 f43 1"/>
                  <a:gd name="f58" fmla="+- f44 0 f1"/>
                  <a:gd name="f59" fmla="*/ f47 1 107"/>
                  <a:gd name="f60" fmla="*/ f48 1 39"/>
                  <a:gd name="f61" fmla="*/ f49 1 107"/>
                  <a:gd name="f62" fmla="*/ f50 1 39"/>
                  <a:gd name="f63" fmla="*/ f51 1 107"/>
                  <a:gd name="f64" fmla="*/ f52 1 39"/>
                  <a:gd name="f65" fmla="*/ f53 1 39"/>
                  <a:gd name="f66" fmla="*/ f54 1 107"/>
                  <a:gd name="f67" fmla="*/ f55 1 107"/>
                  <a:gd name="f68" fmla="*/ f56 1 39"/>
                  <a:gd name="f69" fmla="*/ f57 1 107"/>
                  <a:gd name="f70" fmla="*/ 0 1 f45"/>
                  <a:gd name="f71" fmla="*/ f39 1 f45"/>
                  <a:gd name="f72" fmla="*/ 0 1 f46"/>
                  <a:gd name="f73" fmla="*/ f40 1 f46"/>
                  <a:gd name="f74" fmla="*/ f59 1 f45"/>
                  <a:gd name="f75" fmla="*/ f60 1 f46"/>
                  <a:gd name="f76" fmla="*/ f61 1 f45"/>
                  <a:gd name="f77" fmla="*/ f62 1 f46"/>
                  <a:gd name="f78" fmla="*/ f63 1 f45"/>
                  <a:gd name="f79" fmla="*/ f64 1 f46"/>
                  <a:gd name="f80" fmla="*/ f65 1 f46"/>
                  <a:gd name="f81" fmla="*/ f66 1 f45"/>
                  <a:gd name="f82" fmla="*/ f67 1 f45"/>
                  <a:gd name="f83" fmla="*/ f68 1 f46"/>
                  <a:gd name="f84" fmla="*/ f69 1 f45"/>
                  <a:gd name="f85" fmla="*/ f70 f36 1"/>
                  <a:gd name="f86" fmla="*/ f71 f36 1"/>
                  <a:gd name="f87" fmla="*/ f73 f37 1"/>
                  <a:gd name="f88" fmla="*/ f72 f37 1"/>
                  <a:gd name="f89" fmla="*/ f74 f36 1"/>
                  <a:gd name="f90" fmla="*/ f75 f37 1"/>
                  <a:gd name="f91" fmla="*/ f76 f36 1"/>
                  <a:gd name="f92" fmla="*/ f77 f37 1"/>
                  <a:gd name="f93" fmla="*/ f78 f36 1"/>
                  <a:gd name="f94" fmla="*/ f79 f37 1"/>
                  <a:gd name="f95" fmla="*/ f80 f37 1"/>
                  <a:gd name="f96" fmla="*/ f81 f36 1"/>
                  <a:gd name="f97" fmla="*/ f82 f36 1"/>
                  <a:gd name="f98" fmla="*/ f83 f37 1"/>
                  <a:gd name="f99" fmla="*/ f84 f36 1"/>
                </a:gdLst>
                <a:ahLst/>
                <a:cxnLst>
                  <a:cxn ang="3cd4">
                    <a:pos x="hc" y="t"/>
                  </a:cxn>
                  <a:cxn ang="0">
                    <a:pos x="r" y="vc"/>
                  </a:cxn>
                  <a:cxn ang="cd4">
                    <a:pos x="hc" y="b"/>
                  </a:cxn>
                  <a:cxn ang="cd2">
                    <a:pos x="l" y="vc"/>
                  </a:cxn>
                  <a:cxn ang="f58">
                    <a:pos x="f89" y="f90"/>
                  </a:cxn>
                  <a:cxn ang="f58">
                    <a:pos x="f91" y="f92"/>
                  </a:cxn>
                  <a:cxn ang="f58">
                    <a:pos x="f93" y="f94"/>
                  </a:cxn>
                  <a:cxn ang="f58">
                    <a:pos x="f91" y="f95"/>
                  </a:cxn>
                  <a:cxn ang="f58">
                    <a:pos x="f96" y="f95"/>
                  </a:cxn>
                  <a:cxn ang="f58">
                    <a:pos x="f97" y="f98"/>
                  </a:cxn>
                  <a:cxn ang="f58">
                    <a:pos x="f99" y="f92"/>
                  </a:cxn>
                  <a:cxn ang="f58">
                    <a:pos x="f89" y="f90"/>
                  </a:cxn>
                </a:cxnLst>
                <a:rect l="f85" t="f88" r="f86" b="f87"/>
                <a:pathLst>
                  <a:path w="107" h="39">
                    <a:moveTo>
                      <a:pt x="f8" y="f9"/>
                    </a:moveTo>
                    <a:cubicBezTo>
                      <a:pt x="f10" y="f9"/>
                      <a:pt x="f11" y="f5"/>
                      <a:pt x="f12" y="f13"/>
                    </a:cubicBezTo>
                    <a:cubicBezTo>
                      <a:pt x="f14" y="f15"/>
                      <a:pt x="f6" y="f16"/>
                      <a:pt x="f17" y="f18"/>
                    </a:cubicBezTo>
                    <a:cubicBezTo>
                      <a:pt x="f19" y="f20"/>
                      <a:pt x="f21" y="f22"/>
                      <a:pt x="f12" y="f23"/>
                    </a:cubicBezTo>
                    <a:cubicBezTo>
                      <a:pt x="f24" y="f7"/>
                      <a:pt x="f25" y="f26"/>
                      <a:pt x="f27" y="f23"/>
                    </a:cubicBezTo>
                    <a:cubicBezTo>
                      <a:pt x="f28" y="f22"/>
                      <a:pt x="f5" y="f29"/>
                      <a:pt x="f30" y="f31"/>
                    </a:cubicBezTo>
                    <a:cubicBezTo>
                      <a:pt x="f9" y="f16"/>
                      <a:pt x="f28" y="f15"/>
                      <a:pt x="f32" y="f13"/>
                    </a:cubicBezTo>
                    <a:cubicBezTo>
                      <a:pt x="f33" y="f5"/>
                      <a:pt x="f34" y="f9"/>
                      <a:pt x="f8" y="f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0" name="Freeform 20">
                <a:extLst>
                  <a:ext uri="{FF2B5EF4-FFF2-40B4-BE49-F238E27FC236}">
                    <a16:creationId xmlns:a16="http://schemas.microsoft.com/office/drawing/2014/main" id="{02563B4D-476A-C214-A1C1-8B0BC12C3C26}"/>
                  </a:ext>
                </a:extLst>
              </p:cNvPr>
              <p:cNvSpPr/>
              <p:nvPr/>
            </p:nvSpPr>
            <p:spPr>
              <a:xfrm>
                <a:off x="11034092" y="5918947"/>
                <a:ext cx="41842" cy="34161"/>
              </a:xfrm>
              <a:custGeom>
                <a:avLst/>
                <a:gdLst>
                  <a:gd name="f0" fmla="val 10800000"/>
                  <a:gd name="f1" fmla="val 5400000"/>
                  <a:gd name="f2" fmla="val 180"/>
                  <a:gd name="f3" fmla="val w"/>
                  <a:gd name="f4" fmla="val h"/>
                  <a:gd name="f5" fmla="val 0"/>
                  <a:gd name="f6" fmla="val 44"/>
                  <a:gd name="f7" fmla="val 36"/>
                  <a:gd name="f8" fmla="val 19"/>
                  <a:gd name="f9" fmla="val 32"/>
                  <a:gd name="f10" fmla="val 27"/>
                  <a:gd name="f11" fmla="val 24"/>
                  <a:gd name="f12" fmla="val 18"/>
                  <a:gd name="f13" fmla="val 35"/>
                  <a:gd name="f14" fmla="val 12"/>
                  <a:gd name="f15" fmla="val 34"/>
                  <a:gd name="f16" fmla="val 6"/>
                  <a:gd name="f17" fmla="val 7"/>
                  <a:gd name="f18" fmla="val 13"/>
                  <a:gd name="f19" fmla="val 3"/>
                  <a:gd name="f20" fmla="val 20"/>
                  <a:gd name="f21" fmla="val 1"/>
                  <a:gd name="f22" fmla="val 25"/>
                  <a:gd name="f23" fmla="val 33"/>
                  <a:gd name="f24" fmla="val 10"/>
                  <a:gd name="f25" fmla="+- 0 0 -90"/>
                  <a:gd name="f26" fmla="*/ f3 1 44"/>
                  <a:gd name="f27" fmla="*/ f4 1 36"/>
                  <a:gd name="f28" fmla="val f5"/>
                  <a:gd name="f29" fmla="val f6"/>
                  <a:gd name="f30" fmla="val f7"/>
                  <a:gd name="f31" fmla="*/ f25 f0 1"/>
                  <a:gd name="f32" fmla="+- f30 0 f28"/>
                  <a:gd name="f33" fmla="+- f29 0 f28"/>
                  <a:gd name="f34" fmla="*/ f31 1 f2"/>
                  <a:gd name="f35" fmla="*/ f33 1 44"/>
                  <a:gd name="f36" fmla="*/ f32 1 36"/>
                  <a:gd name="f37" fmla="*/ 44 f33 1"/>
                  <a:gd name="f38" fmla="*/ 19 f32 1"/>
                  <a:gd name="f39" fmla="*/ 18 f33 1"/>
                  <a:gd name="f40" fmla="*/ 35 f32 1"/>
                  <a:gd name="f41" fmla="*/ 0 f33 1"/>
                  <a:gd name="f42" fmla="*/ 18 f32 1"/>
                  <a:gd name="f43" fmla="*/ 20 f33 1"/>
                  <a:gd name="f44" fmla="*/ 1 f32 1"/>
                  <a:gd name="f45" fmla="+- f34 0 f1"/>
                  <a:gd name="f46" fmla="*/ f37 1 44"/>
                  <a:gd name="f47" fmla="*/ f38 1 36"/>
                  <a:gd name="f48" fmla="*/ f39 1 44"/>
                  <a:gd name="f49" fmla="*/ f40 1 36"/>
                  <a:gd name="f50" fmla="*/ f41 1 44"/>
                  <a:gd name="f51" fmla="*/ f42 1 36"/>
                  <a:gd name="f52" fmla="*/ f43 1 44"/>
                  <a:gd name="f53" fmla="*/ f44 1 36"/>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44" h="36">
                    <a:moveTo>
                      <a:pt x="f6" y="f8"/>
                    </a:moveTo>
                    <a:cubicBezTo>
                      <a:pt x="f9" y="f10"/>
                      <a:pt x="f11" y="f7"/>
                      <a:pt x="f12" y="f13"/>
                    </a:cubicBezTo>
                    <a:cubicBezTo>
                      <a:pt x="f14" y="f15"/>
                      <a:pt x="f16" y="f11"/>
                      <a:pt x="f5" y="f12"/>
                    </a:cubicBezTo>
                    <a:cubicBezTo>
                      <a:pt x="f17" y="f14"/>
                      <a:pt x="f18" y="f19"/>
                      <a:pt x="f20" y="f21"/>
                    </a:cubicBezTo>
                    <a:cubicBezTo>
                      <a:pt x="f22" y="f5"/>
                      <a:pt x="f23" y="f24"/>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1" name="Freeform 21">
                <a:extLst>
                  <a:ext uri="{FF2B5EF4-FFF2-40B4-BE49-F238E27FC236}">
                    <a16:creationId xmlns:a16="http://schemas.microsoft.com/office/drawing/2014/main" id="{F8E430F3-F541-B6DA-9E8C-9909962568E5}"/>
                  </a:ext>
                </a:extLst>
              </p:cNvPr>
              <p:cNvSpPr/>
              <p:nvPr/>
            </p:nvSpPr>
            <p:spPr>
              <a:xfrm>
                <a:off x="11778743" y="6463774"/>
                <a:ext cx="120408" cy="120408"/>
              </a:xfrm>
              <a:custGeom>
                <a:avLst/>
                <a:gdLst>
                  <a:gd name="f0" fmla="val 10800000"/>
                  <a:gd name="f1" fmla="val 5400000"/>
                  <a:gd name="f2" fmla="val 180"/>
                  <a:gd name="f3" fmla="val w"/>
                  <a:gd name="f4" fmla="val h"/>
                  <a:gd name="f5" fmla="val 0"/>
                  <a:gd name="f6" fmla="val 125"/>
                  <a:gd name="f7" fmla="val 42"/>
                  <a:gd name="f8" fmla="val 83"/>
                  <a:gd name="f9" fmla="val 27"/>
                  <a:gd name="f10" fmla="val 77"/>
                  <a:gd name="f11" fmla="val 91"/>
                  <a:gd name="f12" fmla="val 62"/>
                  <a:gd name="f13" fmla="val 1"/>
                  <a:gd name="f14" fmla="val 35"/>
                  <a:gd name="f15" fmla="val 49"/>
                  <a:gd name="f16" fmla="val 43"/>
                  <a:gd name="f17" fmla="val 51"/>
                  <a:gd name="f18" fmla="val 30"/>
                  <a:gd name="f19" fmla="val 33"/>
                  <a:gd name="f20" fmla="val 64"/>
                  <a:gd name="f21" fmla="val 90"/>
                  <a:gd name="f22" fmla="val 3"/>
                  <a:gd name="f23" fmla="val 76"/>
                  <a:gd name="f24" fmla="val 29"/>
                  <a:gd name="f25" fmla="val 97"/>
                  <a:gd name="f26" fmla="val 124"/>
                  <a:gd name="f27" fmla="val 82"/>
                  <a:gd name="f28" fmla="val 34"/>
                  <a:gd name="f29" fmla="val 50"/>
                  <a:gd name="f30" fmla="val 98"/>
                  <a:gd name="f31" fmla="+- 0 0 -90"/>
                  <a:gd name="f32" fmla="*/ f3 1 125"/>
                  <a:gd name="f33" fmla="*/ f4 1 125"/>
                  <a:gd name="f34" fmla="val f5"/>
                  <a:gd name="f35" fmla="val f6"/>
                  <a:gd name="f36" fmla="*/ f31 f0 1"/>
                  <a:gd name="f37" fmla="+- f35 0 f34"/>
                  <a:gd name="f38" fmla="*/ f36 1 f2"/>
                  <a:gd name="f39" fmla="*/ f37 1 125"/>
                  <a:gd name="f40" fmla="*/ 42 f37 1"/>
                  <a:gd name="f41" fmla="*/ 83 f37 1"/>
                  <a:gd name="f42" fmla="*/ 0 f37 1"/>
                  <a:gd name="f43" fmla="*/ 62 f37 1"/>
                  <a:gd name="f44" fmla="*/ 43 f37 1"/>
                  <a:gd name="f45" fmla="*/ 64 f37 1"/>
                  <a:gd name="f46" fmla="*/ 1 f37 1"/>
                  <a:gd name="f47" fmla="*/ 124 f37 1"/>
                  <a:gd name="f48" fmla="*/ 82 f37 1"/>
                  <a:gd name="f49" fmla="+- f38 0 f1"/>
                  <a:gd name="f50" fmla="*/ f40 1 125"/>
                  <a:gd name="f51" fmla="*/ f41 1 125"/>
                  <a:gd name="f52" fmla="*/ f42 1 125"/>
                  <a:gd name="f53" fmla="*/ f43 1 125"/>
                  <a:gd name="f54" fmla="*/ f44 1 125"/>
                  <a:gd name="f55" fmla="*/ f45 1 125"/>
                  <a:gd name="f56" fmla="*/ f46 1 125"/>
                  <a:gd name="f57" fmla="*/ f47 1 125"/>
                  <a:gd name="f58" fmla="*/ f48 1 125"/>
                  <a:gd name="f59" fmla="*/ 0 1 f39"/>
                  <a:gd name="f60" fmla="*/ f35 1 f39"/>
                  <a:gd name="f61" fmla="*/ f50 1 f39"/>
                  <a:gd name="f62" fmla="*/ f51 1 f39"/>
                  <a:gd name="f63" fmla="*/ f52 1 f39"/>
                  <a:gd name="f64" fmla="*/ f53 1 f39"/>
                  <a:gd name="f65" fmla="*/ f54 1 f39"/>
                  <a:gd name="f66" fmla="*/ f55 1 f39"/>
                  <a:gd name="f67" fmla="*/ f56 1 f39"/>
                  <a:gd name="f68" fmla="*/ f57 1 f39"/>
                  <a:gd name="f69" fmla="*/ f58 1 f39"/>
                  <a:gd name="f70" fmla="*/ f59 f32 1"/>
                  <a:gd name="f71" fmla="*/ f60 f32 1"/>
                  <a:gd name="f72" fmla="*/ f60 f33 1"/>
                  <a:gd name="f73" fmla="*/ f59 f33 1"/>
                  <a:gd name="f74" fmla="*/ f61 f32 1"/>
                  <a:gd name="f75" fmla="*/ f62 f33 1"/>
                  <a:gd name="f76" fmla="*/ f63 f32 1"/>
                  <a:gd name="f77" fmla="*/ f64 f33 1"/>
                  <a:gd name="f78" fmla="*/ f65 f33 1"/>
                  <a:gd name="f79" fmla="*/ f66 f32 1"/>
                  <a:gd name="f80" fmla="*/ f67 f33 1"/>
                  <a:gd name="f81" fmla="*/ f62 f32 1"/>
                  <a:gd name="f82" fmla="*/ f68 f32 1"/>
                  <a:gd name="f83" fmla="*/ f66 f33 1"/>
                  <a:gd name="f84" fmla="*/ f69 f33 1"/>
                  <a:gd name="f85" fmla="*/ f64 f32 1"/>
                  <a:gd name="f86" fmla="*/ f68 f33 1"/>
                </a:gdLst>
                <a:ahLst/>
                <a:cxnLst>
                  <a:cxn ang="3cd4">
                    <a:pos x="hc" y="t"/>
                  </a:cxn>
                  <a:cxn ang="0">
                    <a:pos x="r" y="vc"/>
                  </a:cxn>
                  <a:cxn ang="cd4">
                    <a:pos x="hc" y="b"/>
                  </a:cxn>
                  <a:cxn ang="cd2">
                    <a:pos x="l" y="vc"/>
                  </a:cxn>
                  <a:cxn ang="f49">
                    <a:pos x="f74" y="f75"/>
                  </a:cxn>
                  <a:cxn ang="f49">
                    <a:pos x="f76" y="f77"/>
                  </a:cxn>
                  <a:cxn ang="f49">
                    <a:pos x="f74" y="f78"/>
                  </a:cxn>
                  <a:cxn ang="f49">
                    <a:pos x="f79" y="f80"/>
                  </a:cxn>
                  <a:cxn ang="f49">
                    <a:pos x="f81" y="f78"/>
                  </a:cxn>
                  <a:cxn ang="f49">
                    <a:pos x="f82" y="f83"/>
                  </a:cxn>
                  <a:cxn ang="f49">
                    <a:pos x="f81" y="f84"/>
                  </a:cxn>
                  <a:cxn ang="f49">
                    <a:pos x="f85" y="f86"/>
                  </a:cxn>
                  <a:cxn ang="f49">
                    <a:pos x="f74" y="f75"/>
                  </a:cxn>
                </a:cxnLst>
                <a:rect l="f70" t="f73" r="f71" b="f72"/>
                <a:pathLst>
                  <a:path w="125" h="125">
                    <a:moveTo>
                      <a:pt x="f7" y="f8"/>
                    </a:moveTo>
                    <a:cubicBezTo>
                      <a:pt x="f9" y="f10"/>
                      <a:pt x="f5" y="f11"/>
                      <a:pt x="f5" y="f12"/>
                    </a:cubicBezTo>
                    <a:cubicBezTo>
                      <a:pt x="f13" y="f14"/>
                      <a:pt x="f9" y="f15"/>
                      <a:pt x="f7" y="f16"/>
                    </a:cubicBezTo>
                    <a:cubicBezTo>
                      <a:pt x="f17" y="f18"/>
                      <a:pt x="f19" y="f5"/>
                      <a:pt x="f20" y="f13"/>
                    </a:cubicBezTo>
                    <a:cubicBezTo>
                      <a:pt x="f21" y="f22"/>
                      <a:pt x="f23" y="f24"/>
                      <a:pt x="f8" y="f16"/>
                    </a:cubicBezTo>
                    <a:cubicBezTo>
                      <a:pt x="f25" y="f15"/>
                      <a:pt x="f6" y="f14"/>
                      <a:pt x="f26" y="f20"/>
                    </a:cubicBezTo>
                    <a:cubicBezTo>
                      <a:pt x="f26" y="f21"/>
                      <a:pt x="f25" y="f10"/>
                      <a:pt x="f8" y="f27"/>
                    </a:cubicBezTo>
                    <a:cubicBezTo>
                      <a:pt x="f23" y="f25"/>
                      <a:pt x="f11" y="f26"/>
                      <a:pt x="f12" y="f26"/>
                    </a:cubicBezTo>
                    <a:cubicBezTo>
                      <a:pt x="f28" y="f6"/>
                      <a:pt x="f29" y="f30"/>
                      <a:pt x="f7"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sp>
          <p:nvSpPr>
            <p:cNvPr id="22" name="Rectángulo 31">
              <a:extLst>
                <a:ext uri="{FF2B5EF4-FFF2-40B4-BE49-F238E27FC236}">
                  <a16:creationId xmlns:a16="http://schemas.microsoft.com/office/drawing/2014/main" id="{3F94D24B-24F1-E7CC-D480-897796FBA0F3}"/>
                </a:ext>
              </a:extLst>
            </p:cNvPr>
            <p:cNvSpPr/>
            <p:nvPr/>
          </p:nvSpPr>
          <p:spPr>
            <a:xfrm rot="5400013">
              <a:off x="8430155" y="4338005"/>
              <a:ext cx="85340" cy="4713466"/>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grpSp>
      <p:sp>
        <p:nvSpPr>
          <p:cNvPr id="23" name="Rectangle 22"/>
          <p:cNvSpPr/>
          <p:nvPr/>
        </p:nvSpPr>
        <p:spPr>
          <a:xfrm>
            <a:off x="688259" y="4542503"/>
            <a:ext cx="4945625" cy="1477328"/>
          </a:xfrm>
          <a:prstGeom prst="rect">
            <a:avLst/>
          </a:prstGeom>
        </p:spPr>
        <p:txBody>
          <a:bodyPr wrap="square">
            <a:spAutoFit/>
          </a:bodyPr>
          <a:lstStyle/>
          <a:p>
            <a:pPr algn="r"/>
            <a:r>
              <a:rPr lang="fa-IR" dirty="0">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endParaRPr lang="en-US" dirty="0">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name="Slide13">
    <p:spTree>
      <p:nvGrpSpPr>
        <p:cNvPr id="1" name=""/>
        <p:cNvGrpSpPr/>
        <p:nvPr/>
      </p:nvGrpSpPr>
      <p:grpSpPr>
        <a:xfrm>
          <a:off x="0" y="0"/>
          <a:ext cx="0" cy="0"/>
          <a:chOff x="0" y="0"/>
          <a:chExt cx="0" cy="0"/>
        </a:xfrm>
      </p:grpSpPr>
      <p:sp>
        <p:nvSpPr>
          <p:cNvPr id="2" name="Marcador de texto 8">
            <a:extLst>
              <a:ext uri="{FF2B5EF4-FFF2-40B4-BE49-F238E27FC236}">
                <a16:creationId xmlns:a16="http://schemas.microsoft.com/office/drawing/2014/main" id="{817BD36A-11B2-AC02-FF2F-3EBAFAD17763}"/>
              </a:ext>
            </a:extLst>
          </p:cNvPr>
          <p:cNvSpPr txBox="1">
            <a:spLocks noGrp="1"/>
          </p:cNvSpPr>
          <p:nvPr>
            <p:ph type="body" idx="4294967295"/>
          </p:nvPr>
        </p:nvSpPr>
        <p:spPr>
          <a:xfrm>
            <a:off x="399967" y="207705"/>
            <a:ext cx="5434014" cy="1425577"/>
          </a:xfrm>
        </p:spPr>
        <p:txBody>
          <a:bodyPr>
            <a:normAutofit/>
          </a:bodyPr>
          <a:lstStyle/>
          <a:p>
            <a:pPr lvl="0" algn="r" rtl="1">
              <a:lnSpc>
                <a:spcPct val="140000"/>
              </a:lnSpc>
            </a:pPr>
            <a:r>
              <a:rPr lang="fa-IR" sz="6600" dirty="0">
                <a:solidFill>
                  <a:srgbClr val="202428"/>
                </a:solidFill>
                <a:latin typeface="Garamond"/>
                <a:cs typeface="B Nazanin" pitchFamily="2" charset="-78"/>
              </a:rPr>
              <a:t>تاریخچه پروژه</a:t>
            </a:r>
            <a:endParaRPr lang="es-ES" sz="6600" dirty="0">
              <a:solidFill>
                <a:srgbClr val="202428"/>
              </a:solidFill>
              <a:latin typeface="Garamond"/>
              <a:cs typeface="B Nazanin" pitchFamily="2" charset="-78"/>
            </a:endParaRPr>
          </a:p>
        </p:txBody>
      </p:sp>
      <p:cxnSp>
        <p:nvCxnSpPr>
          <p:cNvPr id="3" name="Conector recto 9">
            <a:extLst>
              <a:ext uri="{FF2B5EF4-FFF2-40B4-BE49-F238E27FC236}">
                <a16:creationId xmlns:a16="http://schemas.microsoft.com/office/drawing/2014/main" id="{BFB86E2A-331A-F193-3E33-866273F09ABB}"/>
              </a:ext>
            </a:extLst>
          </p:cNvPr>
          <p:cNvCxnSpPr/>
          <p:nvPr/>
        </p:nvCxnSpPr>
        <p:spPr>
          <a:xfrm>
            <a:off x="6388140" y="568601"/>
            <a:ext cx="0" cy="5765795"/>
          </a:xfrm>
          <a:prstGeom prst="straightConnector1">
            <a:avLst/>
          </a:prstGeom>
          <a:noFill/>
          <a:ln w="6345" cap="flat">
            <a:solidFill>
              <a:srgbClr val="E7ECEF"/>
            </a:solidFill>
            <a:prstDash val="solid"/>
            <a:miter/>
          </a:ln>
        </p:spPr>
      </p:cxnSp>
      <p:sp>
        <p:nvSpPr>
          <p:cNvPr id="4" name="Elipse 10">
            <a:extLst>
              <a:ext uri="{FF2B5EF4-FFF2-40B4-BE49-F238E27FC236}">
                <a16:creationId xmlns:a16="http://schemas.microsoft.com/office/drawing/2014/main" id="{2E8D28E0-1649-CD7C-6556-AE86E222F2A4}"/>
              </a:ext>
            </a:extLst>
          </p:cNvPr>
          <p:cNvSpPr/>
          <p:nvPr/>
        </p:nvSpPr>
        <p:spPr>
          <a:xfrm>
            <a:off x="5990879" y="1593416"/>
            <a:ext cx="175098" cy="175098"/>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2400" b="0" i="0" u="none" strike="noStrike" kern="1200" cap="none" spc="0" baseline="0">
              <a:solidFill>
                <a:srgbClr val="FFFFFF"/>
              </a:solidFill>
              <a:uFillTx/>
              <a:latin typeface="Trebuchet MS"/>
              <a:ea typeface="Arial"/>
              <a:cs typeface="B Nazanin" pitchFamily="2" charset="-78"/>
            </a:endParaRPr>
          </a:p>
        </p:txBody>
      </p:sp>
      <p:sp>
        <p:nvSpPr>
          <p:cNvPr id="5" name="CuadroTexto 11">
            <a:extLst>
              <a:ext uri="{FF2B5EF4-FFF2-40B4-BE49-F238E27FC236}">
                <a16:creationId xmlns:a16="http://schemas.microsoft.com/office/drawing/2014/main" id="{04B8F049-B23F-6F6B-24D4-EE20733F456D}"/>
              </a:ext>
            </a:extLst>
          </p:cNvPr>
          <p:cNvSpPr txBox="1"/>
          <p:nvPr/>
        </p:nvSpPr>
        <p:spPr>
          <a:xfrm>
            <a:off x="6324900" y="1474388"/>
            <a:ext cx="4796512" cy="856645"/>
          </a:xfrm>
          <a:prstGeom prst="rect">
            <a:avLst/>
          </a:prstGeom>
          <a:noFill/>
          <a:ln cap="flat">
            <a:noFill/>
          </a:ln>
        </p:spPr>
        <p:txBody>
          <a:bodyPr vert="horz" wrap="square" lIns="91440" tIns="45720" rIns="91440" bIns="45720" anchor="t" anchorCtr="0" compatLnSpc="1">
            <a:spAutoFit/>
          </a:bodyPr>
          <a:lstStyle/>
          <a:p>
            <a:pPr marL="0" marR="0" lvl="0" indent="0" algn="r" defTabSz="914400" rtl="1" fontAlgn="auto" hangingPunct="1">
              <a:lnSpc>
                <a:spcPct val="150000"/>
              </a:lnSpc>
              <a:spcBef>
                <a:spcPts val="0"/>
              </a:spcBef>
              <a:spcAft>
                <a:spcPts val="200"/>
              </a:spcAft>
              <a:buNone/>
              <a:tabLst/>
              <a:defRPr sz="1800" b="0" i="0" u="none" strike="noStrike" kern="0" cap="none" spc="0" baseline="0">
                <a:solidFill>
                  <a:srgbClr val="000000"/>
                </a:solidFill>
                <a:uFillTx/>
              </a:defRPr>
            </a:pPr>
            <a:r>
              <a:rPr lang="es-ES" sz="1800" b="1" i="0" u="none" strike="noStrike" kern="1200" cap="none" spc="0" baseline="0" dirty="0">
                <a:solidFill>
                  <a:srgbClr val="00B050"/>
                </a:solidFill>
                <a:uFillTx/>
                <a:latin typeface="Trebuchet MS"/>
                <a:ea typeface="Arial"/>
                <a:cs typeface="B Nazanin" pitchFamily="2" charset="-78"/>
              </a:rPr>
              <a:t>2017</a:t>
            </a:r>
            <a:endParaRPr lang="es-ES" sz="2000" b="1" i="0" u="none" strike="noStrike" kern="1200" cap="none" spc="0" baseline="0" dirty="0">
              <a:solidFill>
                <a:srgbClr val="00B050"/>
              </a:solidFill>
              <a:uFillTx/>
              <a:latin typeface="Trebuchet MS"/>
              <a:ea typeface="Arial"/>
              <a:cs typeface="B Nazanin" pitchFamily="2" charset="-78"/>
            </a:endParaRPr>
          </a:p>
          <a:p>
            <a:pPr lvl="0" algn="r" rtl="1">
              <a:lnSpc>
                <a:spcPct val="150000"/>
              </a:lnSpc>
              <a:spcAft>
                <a:spcPts val="200"/>
              </a:spcAft>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پیشینه تحقیقات را آغاز کنید</a:t>
            </a:r>
            <a:endParaRPr lang="es-ES" sz="1400" b="0" i="0" u="none" strike="noStrike" kern="1200" cap="none" spc="0" baseline="0" dirty="0">
              <a:solidFill>
                <a:srgbClr val="6C757D"/>
              </a:solidFill>
              <a:uFillTx/>
              <a:latin typeface="Trebuchet MS"/>
              <a:ea typeface="Arial"/>
              <a:cs typeface="B Nazanin" pitchFamily="2" charset="-78"/>
            </a:endParaRPr>
          </a:p>
        </p:txBody>
      </p:sp>
      <p:sp>
        <p:nvSpPr>
          <p:cNvPr id="6" name="Elipse 12">
            <a:extLst>
              <a:ext uri="{FF2B5EF4-FFF2-40B4-BE49-F238E27FC236}">
                <a16:creationId xmlns:a16="http://schemas.microsoft.com/office/drawing/2014/main" id="{3E8FCB57-4222-FDC0-9755-5520DFC6036A}"/>
              </a:ext>
            </a:extLst>
          </p:cNvPr>
          <p:cNvSpPr/>
          <p:nvPr/>
        </p:nvSpPr>
        <p:spPr>
          <a:xfrm>
            <a:off x="5990879" y="2472301"/>
            <a:ext cx="175098" cy="175098"/>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2400" b="0" i="0" u="none" strike="noStrike" kern="1200" cap="none" spc="0" baseline="0">
              <a:solidFill>
                <a:srgbClr val="FFFFFF"/>
              </a:solidFill>
              <a:uFillTx/>
              <a:latin typeface="Trebuchet MS"/>
              <a:ea typeface="Arial"/>
              <a:cs typeface="B Nazanin" pitchFamily="2" charset="-78"/>
            </a:endParaRPr>
          </a:p>
        </p:txBody>
      </p:sp>
      <p:sp>
        <p:nvSpPr>
          <p:cNvPr id="7" name="CuadroTexto 13">
            <a:extLst>
              <a:ext uri="{FF2B5EF4-FFF2-40B4-BE49-F238E27FC236}">
                <a16:creationId xmlns:a16="http://schemas.microsoft.com/office/drawing/2014/main" id="{D05AFBEA-3CA9-527A-EA8A-60B26A667E99}"/>
              </a:ext>
            </a:extLst>
          </p:cNvPr>
          <p:cNvSpPr txBox="1"/>
          <p:nvPr/>
        </p:nvSpPr>
        <p:spPr>
          <a:xfrm>
            <a:off x="6324900" y="2353273"/>
            <a:ext cx="4796512" cy="856645"/>
          </a:xfrm>
          <a:prstGeom prst="rect">
            <a:avLst/>
          </a:prstGeom>
          <a:noFill/>
          <a:ln cap="flat">
            <a:noFill/>
          </a:ln>
        </p:spPr>
        <p:txBody>
          <a:bodyPr vert="horz" wrap="square" lIns="91440" tIns="45720" rIns="91440" bIns="45720" anchor="t" anchorCtr="0" compatLnSpc="1">
            <a:spAutoFit/>
          </a:bodyPr>
          <a:lstStyle/>
          <a:p>
            <a:pPr marL="0" marR="0" lvl="0" indent="0" algn="r" defTabSz="914400" rtl="1" fontAlgn="auto" hangingPunct="1">
              <a:lnSpc>
                <a:spcPct val="150000"/>
              </a:lnSpc>
              <a:spcBef>
                <a:spcPts val="0"/>
              </a:spcBef>
              <a:spcAft>
                <a:spcPts val="200"/>
              </a:spcAft>
              <a:buNone/>
              <a:tabLst/>
              <a:defRPr sz="1800" b="0" i="0" u="none" strike="noStrike" kern="0" cap="none" spc="0" baseline="0">
                <a:solidFill>
                  <a:srgbClr val="000000"/>
                </a:solidFill>
                <a:uFillTx/>
              </a:defRPr>
            </a:pPr>
            <a:r>
              <a:rPr lang="es-ES" sz="1800" b="1" i="0" u="none" strike="noStrike" kern="1200" cap="none" spc="0" baseline="0" dirty="0">
                <a:solidFill>
                  <a:srgbClr val="00B050"/>
                </a:solidFill>
                <a:uFillTx/>
                <a:latin typeface="Trebuchet MS"/>
                <a:ea typeface="Arial"/>
                <a:cs typeface="B Nazanin" pitchFamily="2" charset="-78"/>
              </a:rPr>
              <a:t>2018</a:t>
            </a:r>
            <a:endParaRPr lang="es-ES" sz="2000" b="1" i="0" u="none" strike="noStrike" kern="1200" cap="none" spc="0" baseline="0" dirty="0">
              <a:solidFill>
                <a:srgbClr val="00B050"/>
              </a:solidFill>
              <a:uFillTx/>
              <a:latin typeface="Trebuchet MS"/>
              <a:ea typeface="Arial"/>
              <a:cs typeface="B Nazanin" pitchFamily="2" charset="-78"/>
            </a:endParaRPr>
          </a:p>
          <a:p>
            <a:pPr lvl="0" algn="r" rtl="1">
              <a:lnSpc>
                <a:spcPct val="150000"/>
              </a:lnSpc>
              <a:spcAft>
                <a:spcPts val="200"/>
              </a:spcAft>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بیان تحقیقات انجام شده در مورد موضوع</a:t>
            </a:r>
            <a:endParaRPr lang="en-US" sz="1400" b="0" i="0" u="none" strike="noStrike" kern="1200" cap="none" spc="0" baseline="0" dirty="0">
              <a:solidFill>
                <a:srgbClr val="6C757D"/>
              </a:solidFill>
              <a:uFillTx/>
              <a:latin typeface="Trebuchet MS"/>
              <a:ea typeface="Arial"/>
              <a:cs typeface="B Nazanin" pitchFamily="2" charset="-78"/>
            </a:endParaRPr>
          </a:p>
        </p:txBody>
      </p:sp>
      <p:sp>
        <p:nvSpPr>
          <p:cNvPr id="8" name="Elipse 14">
            <a:extLst>
              <a:ext uri="{FF2B5EF4-FFF2-40B4-BE49-F238E27FC236}">
                <a16:creationId xmlns:a16="http://schemas.microsoft.com/office/drawing/2014/main" id="{ACA3C64F-18D8-021E-353E-CE94C973E2BB}"/>
              </a:ext>
            </a:extLst>
          </p:cNvPr>
          <p:cNvSpPr/>
          <p:nvPr/>
        </p:nvSpPr>
        <p:spPr>
          <a:xfrm>
            <a:off x="5990879" y="3351176"/>
            <a:ext cx="175098" cy="175098"/>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2400" b="0" i="0" u="none" strike="noStrike" kern="1200" cap="none" spc="0" baseline="0">
              <a:solidFill>
                <a:srgbClr val="FFFFFF"/>
              </a:solidFill>
              <a:uFillTx/>
              <a:latin typeface="Trebuchet MS"/>
              <a:ea typeface="Arial"/>
              <a:cs typeface="B Nazanin" pitchFamily="2" charset="-78"/>
            </a:endParaRPr>
          </a:p>
        </p:txBody>
      </p:sp>
      <p:sp>
        <p:nvSpPr>
          <p:cNvPr id="9" name="CuadroTexto 15">
            <a:extLst>
              <a:ext uri="{FF2B5EF4-FFF2-40B4-BE49-F238E27FC236}">
                <a16:creationId xmlns:a16="http://schemas.microsoft.com/office/drawing/2014/main" id="{A48DF35F-09D2-B7C3-AFEB-1A66F79EC5D3}"/>
              </a:ext>
            </a:extLst>
          </p:cNvPr>
          <p:cNvSpPr txBox="1"/>
          <p:nvPr/>
        </p:nvSpPr>
        <p:spPr>
          <a:xfrm>
            <a:off x="6324900" y="3232158"/>
            <a:ext cx="4796512" cy="1903085"/>
          </a:xfrm>
          <a:prstGeom prst="rect">
            <a:avLst/>
          </a:prstGeom>
          <a:noFill/>
          <a:ln cap="flat">
            <a:noFill/>
          </a:ln>
        </p:spPr>
        <p:txBody>
          <a:bodyPr vert="horz" wrap="square" lIns="91440" tIns="45720" rIns="91440" bIns="45720" anchor="t" anchorCtr="0" compatLnSpc="1">
            <a:spAutoFit/>
          </a:bodyPr>
          <a:lstStyle/>
          <a:p>
            <a:pPr marL="0" marR="0" lvl="0" indent="0" algn="r" defTabSz="914400" rtl="1" fontAlgn="auto" hangingPunct="1">
              <a:lnSpc>
                <a:spcPct val="150000"/>
              </a:lnSpc>
              <a:spcBef>
                <a:spcPts val="0"/>
              </a:spcBef>
              <a:spcAft>
                <a:spcPts val="200"/>
              </a:spcAft>
              <a:buNone/>
              <a:tabLst/>
              <a:defRPr sz="1800" b="0" i="0" u="none" strike="noStrike" kern="0" cap="none" spc="0" baseline="0">
                <a:solidFill>
                  <a:srgbClr val="000000"/>
                </a:solidFill>
                <a:uFillTx/>
              </a:defRPr>
            </a:pPr>
            <a:r>
              <a:rPr lang="es-ES" sz="1800" b="1" i="0" u="none" strike="noStrike" kern="1200" cap="none" spc="0" baseline="0" dirty="0">
                <a:solidFill>
                  <a:srgbClr val="00B050"/>
                </a:solidFill>
                <a:uFillTx/>
                <a:latin typeface="Trebuchet MS"/>
                <a:ea typeface="Arial"/>
                <a:cs typeface="B Nazanin" pitchFamily="2" charset="-78"/>
              </a:rPr>
              <a:t>2019</a:t>
            </a:r>
            <a:endParaRPr lang="es-ES" sz="2000" b="1" i="0" u="none" strike="noStrike" kern="1200" cap="none" spc="0" baseline="0" dirty="0">
              <a:solidFill>
                <a:srgbClr val="00B050"/>
              </a:solidFill>
              <a:uFillTx/>
              <a:latin typeface="Trebuchet MS"/>
              <a:ea typeface="Arial"/>
              <a:cs typeface="B Nazanin" pitchFamily="2" charset="-78"/>
            </a:endParaRPr>
          </a:p>
          <a:p>
            <a:pPr marL="171450" lvl="0" indent="-171450" algn="r" rtl="1">
              <a:lnSpc>
                <a:spcPct val="150000"/>
              </a:lnSpc>
              <a:spcAft>
                <a:spcPts val="200"/>
              </a:spcAft>
              <a:buSzPct val="100000"/>
              <a:buFont typeface="Arial" pitchFamily="34"/>
              <a:buChar char="•"/>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قالب پاورپوینت صنایع غذایی قابل ویرایش می باشد</a:t>
            </a:r>
          </a:p>
          <a:p>
            <a:pPr marL="171450" lvl="0" indent="-171450" algn="r" rtl="1">
              <a:lnSpc>
                <a:spcPct val="150000"/>
              </a:lnSpc>
              <a:spcAft>
                <a:spcPts val="200"/>
              </a:spcAft>
              <a:buSzPct val="100000"/>
              <a:buFont typeface="Arial" pitchFamily="34"/>
              <a:buChar char="•"/>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قالب پاورپوینت صنایع غذایی قابل ویرایش می باشد</a:t>
            </a:r>
          </a:p>
          <a:p>
            <a:pPr marL="171450" lvl="0" indent="-171450" algn="r" rtl="1">
              <a:lnSpc>
                <a:spcPct val="150000"/>
              </a:lnSpc>
              <a:spcAft>
                <a:spcPts val="200"/>
              </a:spcAft>
              <a:buSzPct val="100000"/>
              <a:buFont typeface="Arial" pitchFamily="34"/>
              <a:buChar char="•"/>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قالب پاورپوینت صنایع غذایی قابل ویرایش می باشد</a:t>
            </a:r>
          </a:p>
          <a:p>
            <a:pPr marL="171450" lvl="0" indent="-171450" algn="r" rtl="1">
              <a:lnSpc>
                <a:spcPct val="150000"/>
              </a:lnSpc>
              <a:spcAft>
                <a:spcPts val="200"/>
              </a:spcAft>
              <a:buSzPct val="100000"/>
              <a:buFont typeface="Arial" pitchFamily="34"/>
              <a:buChar char="•"/>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قالب پاورپوینت صنایع غذایی قابل ویرایش می باشد</a:t>
            </a:r>
            <a:endParaRPr lang="en-US" sz="1400" b="0" i="0" u="none" strike="noStrike" kern="1200" cap="none" spc="0" baseline="0" dirty="0">
              <a:solidFill>
                <a:srgbClr val="000000"/>
              </a:solidFill>
              <a:uFillTx/>
              <a:latin typeface="Trebuchet MS"/>
              <a:ea typeface="Arial"/>
              <a:cs typeface="B Nazanin" pitchFamily="2" charset="-78"/>
            </a:endParaRPr>
          </a:p>
        </p:txBody>
      </p:sp>
      <p:sp>
        <p:nvSpPr>
          <p:cNvPr id="10" name="Elipse 16">
            <a:extLst>
              <a:ext uri="{FF2B5EF4-FFF2-40B4-BE49-F238E27FC236}">
                <a16:creationId xmlns:a16="http://schemas.microsoft.com/office/drawing/2014/main" id="{FB0CED9D-53E1-1D2F-0C08-6A76485A349F}"/>
              </a:ext>
            </a:extLst>
          </p:cNvPr>
          <p:cNvSpPr/>
          <p:nvPr/>
        </p:nvSpPr>
        <p:spPr>
          <a:xfrm>
            <a:off x="5990879" y="5287427"/>
            <a:ext cx="175098" cy="175098"/>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2400" b="0" i="0" u="none" strike="noStrike" kern="1200" cap="none" spc="0" baseline="0">
              <a:solidFill>
                <a:srgbClr val="FFFFFF"/>
              </a:solidFill>
              <a:uFillTx/>
              <a:latin typeface="Trebuchet MS"/>
              <a:ea typeface="Arial"/>
              <a:cs typeface="B Nazanin" pitchFamily="2" charset="-78"/>
            </a:endParaRPr>
          </a:p>
        </p:txBody>
      </p:sp>
      <p:sp>
        <p:nvSpPr>
          <p:cNvPr id="11" name="CuadroTexto 17">
            <a:extLst>
              <a:ext uri="{FF2B5EF4-FFF2-40B4-BE49-F238E27FC236}">
                <a16:creationId xmlns:a16="http://schemas.microsoft.com/office/drawing/2014/main" id="{DD1E8362-92C5-EF12-A515-9AC52FAE9CC7}"/>
              </a:ext>
            </a:extLst>
          </p:cNvPr>
          <p:cNvSpPr txBox="1"/>
          <p:nvPr/>
        </p:nvSpPr>
        <p:spPr>
          <a:xfrm>
            <a:off x="6133171" y="5153661"/>
            <a:ext cx="4796512" cy="856645"/>
          </a:xfrm>
          <a:prstGeom prst="rect">
            <a:avLst/>
          </a:prstGeom>
          <a:noFill/>
          <a:ln cap="flat">
            <a:noFill/>
          </a:ln>
        </p:spPr>
        <p:txBody>
          <a:bodyPr vert="horz" wrap="square" lIns="91440" tIns="45720" rIns="91440" bIns="45720" anchor="t" anchorCtr="0" compatLnSpc="1">
            <a:spAutoFit/>
          </a:bodyPr>
          <a:lstStyle/>
          <a:p>
            <a:pPr marL="0" marR="0" lvl="0" indent="0" algn="r" defTabSz="914400" rtl="1" fontAlgn="auto" hangingPunct="1">
              <a:lnSpc>
                <a:spcPct val="150000"/>
              </a:lnSpc>
              <a:spcBef>
                <a:spcPts val="0"/>
              </a:spcBef>
              <a:spcAft>
                <a:spcPts val="200"/>
              </a:spcAft>
              <a:buNone/>
              <a:tabLst/>
              <a:defRPr sz="1800" b="0" i="0" u="none" strike="noStrike" kern="0" cap="none" spc="0" baseline="0">
                <a:solidFill>
                  <a:srgbClr val="000000"/>
                </a:solidFill>
                <a:uFillTx/>
              </a:defRPr>
            </a:pPr>
            <a:r>
              <a:rPr lang="es-ES" sz="1800" b="1" i="0" u="none" strike="noStrike" kern="1200" cap="none" spc="0" baseline="0" dirty="0">
                <a:solidFill>
                  <a:srgbClr val="00B050"/>
                </a:solidFill>
                <a:uFillTx/>
                <a:latin typeface="Trebuchet MS"/>
                <a:ea typeface="Arial"/>
                <a:cs typeface="B Nazanin" pitchFamily="2" charset="-78"/>
              </a:rPr>
              <a:t>2021</a:t>
            </a:r>
            <a:endParaRPr lang="es-ES" sz="2000" b="1" i="0" u="none" strike="noStrike" kern="1200" cap="none" spc="0" baseline="0" dirty="0">
              <a:solidFill>
                <a:srgbClr val="00B050"/>
              </a:solidFill>
              <a:uFillTx/>
              <a:latin typeface="Trebuchet MS"/>
              <a:ea typeface="Arial"/>
              <a:cs typeface="B Nazanin" pitchFamily="2" charset="-78"/>
            </a:endParaRPr>
          </a:p>
          <a:p>
            <a:pPr lvl="0" algn="r" rtl="1">
              <a:lnSpc>
                <a:spcPct val="150000"/>
              </a:lnSpc>
              <a:spcAft>
                <a:spcPts val="200"/>
              </a:spcAft>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 نتیجه پروژه تحقیقاتی انجام شده</a:t>
            </a:r>
            <a:endParaRPr lang="en-US" sz="1400" b="0" i="0" u="none" strike="noStrike" kern="1200" cap="none" spc="0" baseline="0" dirty="0">
              <a:solidFill>
                <a:srgbClr val="6C757D"/>
              </a:solidFill>
              <a:uFillTx/>
              <a:latin typeface="Trebuchet MS"/>
              <a:ea typeface="Arial"/>
              <a:cs typeface="B Nazanin" pitchFamily="2" charset="-78"/>
            </a:endParaRPr>
          </a:p>
        </p:txBody>
      </p:sp>
      <p:pic>
        <p:nvPicPr>
          <p:cNvPr id="12" name="Picture 4" descr="ensalada de verduras en cuenco de cerámica blanca">
            <a:extLst>
              <a:ext uri="{FF2B5EF4-FFF2-40B4-BE49-F238E27FC236}">
                <a16:creationId xmlns:a16="http://schemas.microsoft.com/office/drawing/2014/main" id="{9E6D05CC-8C91-AD46-D273-ED6980B247EB}"/>
              </a:ext>
            </a:extLst>
          </p:cNvPr>
          <p:cNvPicPr>
            <a:picLocks noGrp="1" noChangeAspect="1"/>
          </p:cNvPicPr>
          <p:nvPr>
            <p:ph type="pic" idx="4294967295"/>
          </p:nvPr>
        </p:nvPicPr>
        <p:blipFill>
          <a:blip r:embed="rId3" cstate="print"/>
          <a:srcRect t="12491" b="12491"/>
          <a:stretch>
            <a:fillRect/>
          </a:stretch>
        </p:blipFill>
        <p:spPr>
          <a:xfrm>
            <a:off x="1336596" y="2170593"/>
            <a:ext cx="4497384" cy="4497384"/>
          </a:xfrm>
        </p:spPr>
      </p:pic>
      <p:sp>
        <p:nvSpPr>
          <p:cNvPr id="13" name="Rectángulo 20">
            <a:extLst>
              <a:ext uri="{FF2B5EF4-FFF2-40B4-BE49-F238E27FC236}">
                <a16:creationId xmlns:a16="http://schemas.microsoft.com/office/drawing/2014/main" id="{92FB6D88-BC1C-752F-B665-B234ED394C16}"/>
              </a:ext>
            </a:extLst>
          </p:cNvPr>
          <p:cNvSpPr/>
          <p:nvPr/>
        </p:nvSpPr>
        <p:spPr>
          <a:xfrm>
            <a:off x="11177730" y="0"/>
            <a:ext cx="499875" cy="1645920"/>
          </a:xfrm>
          <a:prstGeom prst="rect">
            <a:avLst/>
          </a:prstGeom>
          <a:solidFill>
            <a:srgbClr val="00B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14" name="Rectángulo 21">
            <a:extLst>
              <a:ext uri="{FF2B5EF4-FFF2-40B4-BE49-F238E27FC236}">
                <a16:creationId xmlns:a16="http://schemas.microsoft.com/office/drawing/2014/main" id="{10B42552-6ABD-CE13-CD9E-CF71323B5783}"/>
              </a:ext>
            </a:extLst>
          </p:cNvPr>
          <p:cNvSpPr/>
          <p:nvPr/>
        </p:nvSpPr>
        <p:spPr>
          <a:xfrm flipH="1">
            <a:off x="11121413" y="2078532"/>
            <a:ext cx="163375" cy="3365961"/>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cxnSp>
        <p:nvCxnSpPr>
          <p:cNvPr id="15" name="Conector recto 7">
            <a:extLst>
              <a:ext uri="{FF2B5EF4-FFF2-40B4-BE49-F238E27FC236}">
                <a16:creationId xmlns:a16="http://schemas.microsoft.com/office/drawing/2014/main" id="{8D73FFBE-D5A0-BF6E-E376-FCC34DBAF7B5}"/>
              </a:ext>
            </a:extLst>
          </p:cNvPr>
          <p:cNvCxnSpPr/>
          <p:nvPr/>
        </p:nvCxnSpPr>
        <p:spPr>
          <a:xfrm>
            <a:off x="254002" y="2170593"/>
            <a:ext cx="6087517" cy="0"/>
          </a:xfrm>
          <a:prstGeom prst="straightConnector1">
            <a:avLst/>
          </a:prstGeom>
          <a:noFill/>
          <a:ln w="28575" cap="flat">
            <a:solidFill>
              <a:srgbClr val="00B050"/>
            </a:solidFill>
            <a:prstDash val="solid"/>
            <a:miter/>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name="Slide15">
    <p:spTree>
      <p:nvGrpSpPr>
        <p:cNvPr id="1" name=""/>
        <p:cNvGrpSpPr/>
        <p:nvPr/>
      </p:nvGrpSpPr>
      <p:grpSpPr>
        <a:xfrm>
          <a:off x="0" y="0"/>
          <a:ext cx="0" cy="0"/>
          <a:chOff x="0" y="0"/>
          <a:chExt cx="0" cy="0"/>
        </a:xfrm>
      </p:grpSpPr>
      <p:cxnSp>
        <p:nvCxnSpPr>
          <p:cNvPr id="2" name="Conector recto 6">
            <a:extLst>
              <a:ext uri="{FF2B5EF4-FFF2-40B4-BE49-F238E27FC236}">
                <a16:creationId xmlns:a16="http://schemas.microsoft.com/office/drawing/2014/main" id="{4AC6EFE0-AF15-50BF-9773-E2BDB46C7AC1}"/>
              </a:ext>
            </a:extLst>
          </p:cNvPr>
          <p:cNvCxnSpPr/>
          <p:nvPr/>
        </p:nvCxnSpPr>
        <p:spPr>
          <a:xfrm>
            <a:off x="3433864" y="546097"/>
            <a:ext cx="0" cy="5765805"/>
          </a:xfrm>
          <a:prstGeom prst="straightConnector1">
            <a:avLst/>
          </a:prstGeom>
          <a:noFill/>
          <a:ln w="6345" cap="flat">
            <a:solidFill>
              <a:srgbClr val="E7ECEF"/>
            </a:solidFill>
            <a:prstDash val="solid"/>
            <a:miter/>
          </a:ln>
        </p:spPr>
      </p:cxnSp>
      <p:sp>
        <p:nvSpPr>
          <p:cNvPr id="3" name="Marcador de texto 3">
            <a:extLst>
              <a:ext uri="{FF2B5EF4-FFF2-40B4-BE49-F238E27FC236}">
                <a16:creationId xmlns:a16="http://schemas.microsoft.com/office/drawing/2014/main" id="{8007C08F-64A6-776C-2226-48EF3894EA0B}"/>
              </a:ext>
            </a:extLst>
          </p:cNvPr>
          <p:cNvSpPr txBox="1">
            <a:spLocks noGrp="1"/>
          </p:cNvSpPr>
          <p:nvPr>
            <p:ph type="body" idx="4294967295"/>
          </p:nvPr>
        </p:nvSpPr>
        <p:spPr>
          <a:xfrm>
            <a:off x="1259068" y="330282"/>
            <a:ext cx="10932932" cy="992233"/>
          </a:xfrm>
        </p:spPr>
        <p:txBody>
          <a:bodyPr>
            <a:noAutofit/>
          </a:bodyPr>
          <a:lstStyle/>
          <a:p>
            <a:pPr lvl="0" algn="r" rtl="1">
              <a:lnSpc>
                <a:spcPct val="100000"/>
              </a:lnSpc>
            </a:pPr>
            <a:r>
              <a:rPr lang="fa-IR" sz="6600" dirty="0">
                <a:solidFill>
                  <a:srgbClr val="92D050"/>
                </a:solidFill>
                <a:latin typeface="Garamond"/>
                <a:cs typeface="B Nazanin" pitchFamily="2" charset="-78"/>
              </a:rPr>
              <a:t>اسلاید متنی را برای ارائه تنظیم کنید</a:t>
            </a:r>
            <a:endParaRPr lang="es-ES" sz="6600" dirty="0">
              <a:solidFill>
                <a:srgbClr val="202428"/>
              </a:solidFill>
              <a:latin typeface="Garamond"/>
              <a:cs typeface="B Nazanin" pitchFamily="2" charset="-78"/>
            </a:endParaRPr>
          </a:p>
        </p:txBody>
      </p:sp>
      <p:sp>
        <p:nvSpPr>
          <p:cNvPr id="4" name="CuadroTexto 4">
            <a:extLst>
              <a:ext uri="{FF2B5EF4-FFF2-40B4-BE49-F238E27FC236}">
                <a16:creationId xmlns:a16="http://schemas.microsoft.com/office/drawing/2014/main" id="{9A15A8EC-AF58-1124-C541-59A434555787}"/>
              </a:ext>
            </a:extLst>
          </p:cNvPr>
          <p:cNvSpPr txBox="1"/>
          <p:nvPr/>
        </p:nvSpPr>
        <p:spPr>
          <a:xfrm>
            <a:off x="529045" y="2179225"/>
            <a:ext cx="2616599" cy="3970318"/>
          </a:xfrm>
          <a:prstGeom prst="rect">
            <a:avLst/>
          </a:prstGeom>
          <a:noFill/>
          <a:ln cap="flat">
            <a:noFill/>
          </a:ln>
        </p:spPr>
        <p:txBody>
          <a:bodyPr vert="horz" wrap="square" lIns="91440" tIns="45720" rIns="91440" bIns="45720" anchor="t" anchorCtr="0" compatLnSpc="1">
            <a:spAutoFit/>
          </a:bodyPr>
          <a:lstStyle/>
          <a:p>
            <a:pPr lvl="0" algn="r" rtl="1">
              <a:lnSpc>
                <a:spcPct val="150000"/>
              </a:lnSpc>
              <a:defRPr sz="1800" b="0" i="0" u="none" strike="noStrike" kern="0" cap="none" spc="0" baseline="0">
                <a:solidFill>
                  <a:srgbClr val="000000"/>
                </a:solidFill>
                <a:uFillTx/>
              </a:defRPr>
            </a:pPr>
            <a:r>
              <a:rPr lang="fa-IR" sz="1400" dirty="0">
                <a:solidFill>
                  <a:srgbClr val="000000"/>
                </a:solidFill>
                <a:latin typeface="Trebuchet MS"/>
                <a:ea typeface="Arial"/>
                <a:cs typeface="B Nazanin" pitchFamily="2" charset="-78"/>
              </a:rPr>
              <a:t>با نمودارها و چند جمله کوتاه طرح </a:t>
            </a:r>
          </a:p>
          <a:p>
            <a:pPr lvl="0" algn="r" rtl="1">
              <a:lnSpc>
                <a:spcPct val="150000"/>
              </a:lnSpc>
              <a:defRPr sz="1800" b="0" i="0" u="none" strike="noStrike" kern="0" cap="none" spc="0" baseline="0">
                <a:solidFill>
                  <a:srgbClr val="000000"/>
                </a:solidFill>
                <a:uFillTx/>
              </a:defRPr>
            </a:pPr>
            <a:r>
              <a:rPr lang="fa-IR" sz="1400" dirty="0">
                <a:solidFill>
                  <a:srgbClr val="000000"/>
                </a:solidFill>
                <a:latin typeface="Trebuchet MS"/>
                <a:ea typeface="Arial"/>
                <a:cs typeface="B Nazanin" pitchFamily="2" charset="-78"/>
              </a:rPr>
              <a:t>آزمایش را توضیح دهید.</a:t>
            </a:r>
          </a:p>
          <a:p>
            <a:pPr lvl="0" algn="r" rtl="1">
              <a:lnSpc>
                <a:spcPct val="150000"/>
              </a:lnSpc>
              <a:defRPr sz="1800" b="0" i="0" u="none" strike="noStrike" kern="0" cap="none" spc="0" baseline="0">
                <a:solidFill>
                  <a:srgbClr val="000000"/>
                </a:solidFill>
                <a:uFillTx/>
              </a:defRPr>
            </a:pPr>
            <a:endParaRPr lang="es-ES" sz="1400" b="0" i="0" u="none" strike="noStrike" kern="1200" cap="none" spc="0" baseline="0" dirty="0">
              <a:solidFill>
                <a:srgbClr val="000000"/>
              </a:solidFill>
              <a:uFillTx/>
              <a:latin typeface="Trebuchet MS"/>
              <a:ea typeface="Arial"/>
              <a:cs typeface="B Nazanin" pitchFamily="2" charset="-78"/>
            </a:endParaRPr>
          </a:p>
          <a:p>
            <a:pPr lvl="0" algn="r" rtl="1">
              <a:lnSpc>
                <a:spcPct val="150000"/>
              </a:lnSpc>
              <a:defRPr sz="1800" b="0" i="0" u="none" strike="noStrike" kern="0" cap="none" spc="0" baseline="0">
                <a:solidFill>
                  <a:srgbClr val="000000"/>
                </a:solidFill>
                <a:uFillTx/>
              </a:defRPr>
            </a:pPr>
            <a:r>
              <a:rPr lang="fa-IR" sz="1400" dirty="0">
                <a:solidFill>
                  <a:srgbClr val="000000"/>
                </a:solidFill>
                <a:latin typeface="Trebuchet MS"/>
                <a:ea typeface="Arial"/>
                <a:cs typeface="B Nazanin"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lang="es-ES" sz="1400" b="0" i="0" u="none" strike="noStrike" kern="1200" cap="none" spc="0" baseline="0" dirty="0">
              <a:solidFill>
                <a:srgbClr val="000000"/>
              </a:solidFill>
              <a:uFillTx/>
              <a:latin typeface="Trebuchet MS"/>
              <a:ea typeface="Arial"/>
              <a:cs typeface="B Nazanin" pitchFamily="2" charset="-78"/>
            </a:endParaRPr>
          </a:p>
        </p:txBody>
      </p:sp>
      <p:graphicFrame>
        <p:nvGraphicFramePr>
          <p:cNvPr id="5" name="Table 6">
            <a:extLst>
              <a:ext uri="{FF2B5EF4-FFF2-40B4-BE49-F238E27FC236}">
                <a16:creationId xmlns:a16="http://schemas.microsoft.com/office/drawing/2014/main" id="{F5037F13-A57A-6324-0F88-759C80D609BC}"/>
              </a:ext>
            </a:extLst>
          </p:cNvPr>
          <p:cNvGraphicFramePr>
            <a:graphicFrameLocks noGrp="1"/>
          </p:cNvGraphicFramePr>
          <p:nvPr/>
        </p:nvGraphicFramePr>
        <p:xfrm>
          <a:off x="3775586" y="2114156"/>
          <a:ext cx="5493963" cy="1076522"/>
        </p:xfrm>
        <a:graphic>
          <a:graphicData uri="http://schemas.openxmlformats.org/drawingml/2006/table">
            <a:tbl>
              <a:tblPr firstCol="1" bandRow="1">
                <a:effectLst/>
                <a:tableStyleId>{6E25E649-3F16-4E02-A733-19D2CDBF48F0}</a:tableStyleId>
              </a:tblPr>
              <a:tblGrid>
                <a:gridCol w="1085524">
                  <a:extLst>
                    <a:ext uri="{9D8B030D-6E8A-4147-A177-3AD203B41FA5}">
                      <a16:colId xmlns:a16="http://schemas.microsoft.com/office/drawing/2014/main" val="3274704421"/>
                    </a:ext>
                  </a:extLst>
                </a:gridCol>
                <a:gridCol w="1175156">
                  <a:extLst>
                    <a:ext uri="{9D8B030D-6E8A-4147-A177-3AD203B41FA5}">
                      <a16:colId xmlns:a16="http://schemas.microsoft.com/office/drawing/2014/main" val="2604107084"/>
                    </a:ext>
                  </a:extLst>
                </a:gridCol>
                <a:gridCol w="1135326">
                  <a:extLst>
                    <a:ext uri="{9D8B030D-6E8A-4147-A177-3AD203B41FA5}">
                      <a16:colId xmlns:a16="http://schemas.microsoft.com/office/drawing/2014/main" val="650911747"/>
                    </a:ext>
                  </a:extLst>
                </a:gridCol>
                <a:gridCol w="1105443">
                  <a:extLst>
                    <a:ext uri="{9D8B030D-6E8A-4147-A177-3AD203B41FA5}">
                      <a16:colId xmlns:a16="http://schemas.microsoft.com/office/drawing/2014/main" val="777942453"/>
                    </a:ext>
                  </a:extLst>
                </a:gridCol>
                <a:gridCol w="992514">
                  <a:extLst>
                    <a:ext uri="{9D8B030D-6E8A-4147-A177-3AD203B41FA5}">
                      <a16:colId xmlns:a16="http://schemas.microsoft.com/office/drawing/2014/main" val="1110132337"/>
                    </a:ext>
                  </a:extLst>
                </a:gridCol>
              </a:tblGrid>
              <a:tr h="538261">
                <a:tc>
                  <a:txBody>
                    <a:bodyPr/>
                    <a:lstStyle/>
                    <a:p>
                      <a:pPr marL="0" marR="0" lvl="0" indent="0" algn="r">
                        <a:lnSpc>
                          <a:spcPts val="1800"/>
                        </a:lnSpc>
                        <a:spcBef>
                          <a:spcPts val="600"/>
                        </a:spcBef>
                        <a:spcAft>
                          <a:spcPts val="600"/>
                        </a:spcAft>
                      </a:pPr>
                      <a:endParaRPr lang="en-US" sz="1200" dirty="0">
                        <a:solidFill>
                          <a:srgbClr val="000000"/>
                        </a:solidFill>
                        <a:latin typeface="Trebuchet MS"/>
                        <a:ea typeface="Times New Roman" pitchFamily="18"/>
                        <a:cs typeface="Times New Roman" pitchFamily="18"/>
                      </a:endParaRPr>
                    </a:p>
                  </a:txBody>
                  <a:tcPr marL="68580" marR="68580" marT="0" marB="0" anchor="ctr">
                    <a:lnR w="12701" cap="flat" cmpd="sng" algn="ctr">
                      <a:solidFill>
                        <a:srgbClr val="DEE1E5"/>
                      </a:solidFill>
                      <a:prstDash val="solid"/>
                      <a:round/>
                      <a:headEnd type="none" w="med" len="med"/>
                      <a:tailEnd type="none" w="med" len="med"/>
                    </a:lnR>
                    <a:lnT w="12701" cap="flat" cmpd="sng" algn="ctr">
                      <a:solidFill>
                        <a:srgbClr val="E7ECEF"/>
                      </a:solidFill>
                      <a:prstDash val="solid"/>
                      <a:round/>
                      <a:headEnd type="none" w="med" len="med"/>
                      <a:tailEnd type="none" w="med" len="med"/>
                    </a:lnT>
                    <a:lnB w="12701" cap="flat" cmpd="sng" algn="ctr">
                      <a:solidFill>
                        <a:srgbClr val="DEE1E5"/>
                      </a:solidFill>
                      <a:prstDash val="solid"/>
                      <a:round/>
                      <a:headEnd type="none" w="med" len="med"/>
                      <a:tailEnd type="none" w="med" len="med"/>
                    </a:lnB>
                    <a:solidFill>
                      <a:srgbClr val="E7ECEF"/>
                    </a:solidFill>
                  </a:tcPr>
                </a:tc>
                <a:tc>
                  <a:txBody>
                    <a:bodyPr/>
                    <a:lstStyle/>
                    <a:p>
                      <a:pPr marL="0" marR="0" lvl="0" indent="0" algn="r">
                        <a:lnSpc>
                          <a:spcPts val="1800"/>
                        </a:lnSpc>
                        <a:spcBef>
                          <a:spcPts val="600"/>
                        </a:spcBef>
                        <a:spcAft>
                          <a:spcPts val="600"/>
                        </a:spcAft>
                      </a:pPr>
                      <a:endParaRPr lang="en-US" sz="1200" dirty="0">
                        <a:solidFill>
                          <a:srgbClr val="000000"/>
                        </a:solidFill>
                        <a:latin typeface="Trebuchet MS"/>
                        <a:ea typeface="Times New Roman" pitchFamily="18"/>
                        <a:cs typeface="Times New Roman" pitchFamily="18"/>
                      </a:endParaRPr>
                    </a:p>
                  </a:txBody>
                  <a:tcPr marL="68580" marR="68580" marT="0" marB="0" anchor="ctr">
                    <a:lnL w="12701" cap="flat" cmpd="sng" algn="ctr">
                      <a:solidFill>
                        <a:srgbClr val="DEE1E5"/>
                      </a:solidFill>
                      <a:prstDash val="solid"/>
                      <a:round/>
                      <a:headEnd type="none" w="med" len="med"/>
                      <a:tailEnd type="none" w="med" len="med"/>
                    </a:lnL>
                    <a:lnR w="12701" cap="flat" cmpd="sng" algn="ctr">
                      <a:solidFill>
                        <a:srgbClr val="DEE1E5"/>
                      </a:solidFill>
                      <a:prstDash val="solid"/>
                      <a:round/>
                      <a:headEnd type="none" w="med" len="med"/>
                      <a:tailEnd type="none" w="med" len="med"/>
                    </a:lnR>
                    <a:lnT w="12701" cap="flat" cmpd="sng" algn="ctr">
                      <a:solidFill>
                        <a:srgbClr val="E7ECEF"/>
                      </a:solidFill>
                      <a:prstDash val="solid"/>
                      <a:round/>
                      <a:headEnd type="none" w="med" len="med"/>
                      <a:tailEnd type="none" w="med" len="med"/>
                    </a:lnT>
                    <a:lnB w="12701" cap="flat" cmpd="sng" algn="ctr">
                      <a:solidFill>
                        <a:srgbClr val="DEE1E5"/>
                      </a:solidFill>
                      <a:prstDash val="solid"/>
                      <a:round/>
                      <a:headEnd type="none" w="med" len="med"/>
                      <a:tailEnd type="none" w="med" len="med"/>
                    </a:lnB>
                    <a:solidFill>
                      <a:srgbClr val="E7ECEF"/>
                    </a:solidFill>
                  </a:tcPr>
                </a:tc>
                <a:tc>
                  <a:txBody>
                    <a:bodyPr/>
                    <a:lstStyle/>
                    <a:p>
                      <a:pPr marL="0" marR="0" lvl="0" indent="0" algn="r">
                        <a:lnSpc>
                          <a:spcPts val="1800"/>
                        </a:lnSpc>
                        <a:spcBef>
                          <a:spcPts val="600"/>
                        </a:spcBef>
                        <a:spcAft>
                          <a:spcPts val="600"/>
                        </a:spcAft>
                      </a:pPr>
                      <a:endParaRPr lang="en-US" sz="1200">
                        <a:solidFill>
                          <a:srgbClr val="000000"/>
                        </a:solidFill>
                        <a:latin typeface="Trebuchet MS"/>
                        <a:ea typeface="Times New Roman" pitchFamily="18"/>
                        <a:cs typeface="Times New Roman" pitchFamily="18"/>
                      </a:endParaRPr>
                    </a:p>
                  </a:txBody>
                  <a:tcPr marL="68580" marR="68580" marT="0" marB="0" anchor="ctr">
                    <a:lnL w="12701" cap="flat" cmpd="sng" algn="ctr">
                      <a:solidFill>
                        <a:srgbClr val="DEE1E5"/>
                      </a:solidFill>
                      <a:prstDash val="solid"/>
                      <a:round/>
                      <a:headEnd type="none" w="med" len="med"/>
                      <a:tailEnd type="none" w="med" len="med"/>
                    </a:lnL>
                    <a:lnR w="12701" cap="flat" cmpd="sng" algn="ctr">
                      <a:solidFill>
                        <a:srgbClr val="DEE1E5"/>
                      </a:solidFill>
                      <a:prstDash val="solid"/>
                      <a:round/>
                      <a:headEnd type="none" w="med" len="med"/>
                      <a:tailEnd type="none" w="med" len="med"/>
                    </a:lnR>
                    <a:lnT w="12701" cap="flat" cmpd="sng" algn="ctr">
                      <a:solidFill>
                        <a:srgbClr val="E7ECEF"/>
                      </a:solidFill>
                      <a:prstDash val="solid"/>
                      <a:round/>
                      <a:headEnd type="none" w="med" len="med"/>
                      <a:tailEnd type="none" w="med" len="med"/>
                    </a:lnT>
                    <a:lnB w="12701" cap="flat" cmpd="sng" algn="ctr">
                      <a:solidFill>
                        <a:srgbClr val="DEE1E5"/>
                      </a:solidFill>
                      <a:prstDash val="solid"/>
                      <a:round/>
                      <a:headEnd type="none" w="med" len="med"/>
                      <a:tailEnd type="none" w="med" len="med"/>
                    </a:lnB>
                    <a:solidFill>
                      <a:srgbClr val="E7ECEF"/>
                    </a:solidFill>
                  </a:tcPr>
                </a:tc>
                <a:tc>
                  <a:txBody>
                    <a:bodyPr/>
                    <a:lstStyle/>
                    <a:p>
                      <a:pPr marL="0" marR="0" lvl="0" indent="0" algn="r">
                        <a:lnSpc>
                          <a:spcPts val="1800"/>
                        </a:lnSpc>
                        <a:spcBef>
                          <a:spcPts val="600"/>
                        </a:spcBef>
                        <a:spcAft>
                          <a:spcPts val="600"/>
                        </a:spcAft>
                      </a:pPr>
                      <a:endParaRPr lang="en-US" sz="1200">
                        <a:solidFill>
                          <a:srgbClr val="000000"/>
                        </a:solidFill>
                        <a:latin typeface="Trebuchet MS"/>
                        <a:ea typeface="Times New Roman" pitchFamily="18"/>
                        <a:cs typeface="Times New Roman" pitchFamily="18"/>
                      </a:endParaRPr>
                    </a:p>
                  </a:txBody>
                  <a:tcPr marL="68580" marR="68580" marT="0" marB="0" anchor="ctr">
                    <a:lnL w="12701" cap="flat" cmpd="sng" algn="ctr">
                      <a:solidFill>
                        <a:srgbClr val="DEE1E5"/>
                      </a:solidFill>
                      <a:prstDash val="solid"/>
                      <a:round/>
                      <a:headEnd type="none" w="med" len="med"/>
                      <a:tailEnd type="none" w="med" len="med"/>
                    </a:lnL>
                    <a:lnR w="12701" cap="flat" cmpd="sng" algn="ctr">
                      <a:solidFill>
                        <a:srgbClr val="DEE1E5"/>
                      </a:solidFill>
                      <a:prstDash val="solid"/>
                      <a:round/>
                      <a:headEnd type="none" w="med" len="med"/>
                      <a:tailEnd type="none" w="med" len="med"/>
                    </a:lnR>
                    <a:lnT w="12701" cap="flat" cmpd="sng" algn="ctr">
                      <a:solidFill>
                        <a:srgbClr val="E7ECEF"/>
                      </a:solidFill>
                      <a:prstDash val="solid"/>
                      <a:round/>
                      <a:headEnd type="none" w="med" len="med"/>
                      <a:tailEnd type="none" w="med" len="med"/>
                    </a:lnT>
                    <a:lnB w="12701" cap="flat" cmpd="sng" algn="ctr">
                      <a:solidFill>
                        <a:srgbClr val="DEE1E5"/>
                      </a:solidFill>
                      <a:prstDash val="solid"/>
                      <a:round/>
                      <a:headEnd type="none" w="med" len="med"/>
                      <a:tailEnd type="none" w="med" len="med"/>
                    </a:lnB>
                    <a:solidFill>
                      <a:srgbClr val="E7ECEF"/>
                    </a:solidFill>
                  </a:tcPr>
                </a:tc>
                <a:tc>
                  <a:txBody>
                    <a:bodyPr/>
                    <a:lstStyle/>
                    <a:p>
                      <a:pPr marL="0" marR="0" lvl="0" indent="0" algn="r">
                        <a:lnSpc>
                          <a:spcPts val="1800"/>
                        </a:lnSpc>
                        <a:spcBef>
                          <a:spcPts val="600"/>
                        </a:spcBef>
                        <a:spcAft>
                          <a:spcPts val="600"/>
                        </a:spcAft>
                      </a:pPr>
                      <a:endParaRPr lang="en-US" sz="1200" dirty="0">
                        <a:solidFill>
                          <a:srgbClr val="000000"/>
                        </a:solidFill>
                        <a:latin typeface="Trebuchet MS"/>
                        <a:ea typeface="Times New Roman" pitchFamily="18"/>
                        <a:cs typeface="Times New Roman" pitchFamily="18"/>
                      </a:endParaRPr>
                    </a:p>
                  </a:txBody>
                  <a:tcPr marL="68580" marR="68580" marT="0" marB="0" anchor="ctr">
                    <a:lnL w="12701" cap="flat" cmpd="sng" algn="ctr">
                      <a:solidFill>
                        <a:srgbClr val="DEE1E5"/>
                      </a:solidFill>
                      <a:prstDash val="solid"/>
                      <a:round/>
                      <a:headEnd type="none" w="med" len="med"/>
                      <a:tailEnd type="none" w="med" len="med"/>
                    </a:lnL>
                    <a:lnR w="12701" cap="flat" cmpd="sng" algn="ctr">
                      <a:solidFill>
                        <a:srgbClr val="E7ECEF"/>
                      </a:solidFill>
                      <a:prstDash val="solid"/>
                      <a:round/>
                      <a:headEnd type="none" w="med" len="med"/>
                      <a:tailEnd type="none" w="med" len="med"/>
                    </a:lnR>
                    <a:lnT w="12701" cap="flat" cmpd="sng" algn="ctr">
                      <a:solidFill>
                        <a:srgbClr val="E7ECEF"/>
                      </a:solidFill>
                      <a:prstDash val="solid"/>
                      <a:round/>
                      <a:headEnd type="none" w="med" len="med"/>
                      <a:tailEnd type="none" w="med" len="med"/>
                    </a:lnT>
                    <a:lnB w="12701" cap="flat" cmpd="sng" algn="ctr">
                      <a:solidFill>
                        <a:srgbClr val="DEE1E5"/>
                      </a:solidFill>
                      <a:prstDash val="solid"/>
                      <a:round/>
                      <a:headEnd type="none" w="med" len="med"/>
                      <a:tailEnd type="none" w="med" len="med"/>
                    </a:lnB>
                    <a:solidFill>
                      <a:srgbClr val="E7ECEF"/>
                    </a:solidFill>
                  </a:tcPr>
                </a:tc>
                <a:extLst>
                  <a:ext uri="{0D108BD9-81ED-4DB2-BD59-A6C34878D82A}">
                    <a16:rowId xmlns:a16="http://schemas.microsoft.com/office/drawing/2014/main" val="2328766314"/>
                  </a:ext>
                </a:extLst>
              </a:tr>
              <a:tr h="538261">
                <a:tc>
                  <a:txBody>
                    <a:bodyPr/>
                    <a:lstStyle/>
                    <a:p>
                      <a:pPr marL="0" marR="0" lvl="0" indent="0" algn="r">
                        <a:lnSpc>
                          <a:spcPts val="1800"/>
                        </a:lnSpc>
                        <a:spcBef>
                          <a:spcPts val="600"/>
                        </a:spcBef>
                        <a:spcAft>
                          <a:spcPts val="600"/>
                        </a:spcAft>
                      </a:pPr>
                      <a:endParaRPr lang="en-US" sz="1200" dirty="0">
                        <a:solidFill>
                          <a:srgbClr val="000000"/>
                        </a:solidFill>
                        <a:latin typeface="Trebuchet MS"/>
                        <a:ea typeface="Times New Roman" pitchFamily="18"/>
                        <a:cs typeface="Times New Roman" pitchFamily="18"/>
                      </a:endParaRPr>
                    </a:p>
                  </a:txBody>
                  <a:tcPr marL="68580" marR="68580" marT="0" marB="0" anchor="ctr">
                    <a:lnR w="12701" cap="flat" cmpd="sng" algn="ctr">
                      <a:solidFill>
                        <a:srgbClr val="DEE1E5"/>
                      </a:solidFill>
                      <a:prstDash val="solid"/>
                      <a:round/>
                      <a:headEnd type="none" w="med" len="med"/>
                      <a:tailEnd type="none" w="med" len="med"/>
                    </a:lnR>
                    <a:lnT w="12701" cap="flat" cmpd="sng" algn="ctr">
                      <a:solidFill>
                        <a:srgbClr val="DEE1E5"/>
                      </a:solidFill>
                      <a:prstDash val="solid"/>
                      <a:round/>
                      <a:headEnd type="none" w="med" len="med"/>
                      <a:tailEnd type="none" w="med" len="med"/>
                    </a:lnT>
                    <a:lnB w="12701" cap="flat" cmpd="sng" algn="ctr">
                      <a:solidFill>
                        <a:srgbClr val="E7ECEF"/>
                      </a:solidFill>
                      <a:prstDash val="solid"/>
                      <a:round/>
                      <a:headEnd type="none" w="med" len="med"/>
                      <a:tailEnd type="none" w="med" len="med"/>
                    </a:lnB>
                  </a:tcPr>
                </a:tc>
                <a:tc>
                  <a:txBody>
                    <a:bodyPr/>
                    <a:lstStyle/>
                    <a:p>
                      <a:pPr marL="0" marR="0" lvl="0" indent="0" algn="r">
                        <a:lnSpc>
                          <a:spcPts val="1800"/>
                        </a:lnSpc>
                        <a:spcBef>
                          <a:spcPts val="600"/>
                        </a:spcBef>
                        <a:spcAft>
                          <a:spcPts val="600"/>
                        </a:spcAft>
                      </a:pPr>
                      <a:endParaRPr lang="en-US" sz="1200" dirty="0">
                        <a:solidFill>
                          <a:srgbClr val="000000"/>
                        </a:solidFill>
                        <a:latin typeface="Trebuchet MS"/>
                        <a:ea typeface="Times New Roman" pitchFamily="18"/>
                        <a:cs typeface="Times New Roman" pitchFamily="18"/>
                      </a:endParaRPr>
                    </a:p>
                  </a:txBody>
                  <a:tcPr marL="68580" marR="68580" marT="0" marB="0" anchor="ctr">
                    <a:lnL w="12701" cap="flat" cmpd="sng" algn="ctr">
                      <a:solidFill>
                        <a:srgbClr val="DEE1E5"/>
                      </a:solidFill>
                      <a:prstDash val="solid"/>
                      <a:round/>
                      <a:headEnd type="none" w="med" len="med"/>
                      <a:tailEnd type="none" w="med" len="med"/>
                    </a:lnL>
                    <a:lnR w="12701" cap="flat" cmpd="sng" algn="ctr">
                      <a:solidFill>
                        <a:srgbClr val="DEE1E5"/>
                      </a:solidFill>
                      <a:prstDash val="solid"/>
                      <a:round/>
                      <a:headEnd type="none" w="med" len="med"/>
                      <a:tailEnd type="none" w="med" len="med"/>
                    </a:lnR>
                    <a:lnT w="12701" cap="flat" cmpd="sng" algn="ctr">
                      <a:solidFill>
                        <a:srgbClr val="DEE1E5"/>
                      </a:solidFill>
                      <a:prstDash val="solid"/>
                      <a:round/>
                      <a:headEnd type="none" w="med" len="med"/>
                      <a:tailEnd type="none" w="med" len="med"/>
                    </a:lnT>
                    <a:lnB w="12701" cap="flat" cmpd="sng" algn="ctr">
                      <a:solidFill>
                        <a:srgbClr val="E7ECEF"/>
                      </a:solidFill>
                      <a:prstDash val="solid"/>
                      <a:round/>
                      <a:headEnd type="none" w="med" len="med"/>
                      <a:tailEnd type="none" w="med" len="med"/>
                    </a:lnB>
                  </a:tcPr>
                </a:tc>
                <a:tc>
                  <a:txBody>
                    <a:bodyPr/>
                    <a:lstStyle/>
                    <a:p>
                      <a:pPr marL="0" marR="0" lvl="0" indent="0" algn="r">
                        <a:lnSpc>
                          <a:spcPts val="1800"/>
                        </a:lnSpc>
                        <a:spcBef>
                          <a:spcPts val="600"/>
                        </a:spcBef>
                        <a:spcAft>
                          <a:spcPts val="600"/>
                        </a:spcAft>
                      </a:pPr>
                      <a:endParaRPr lang="en-US" sz="1200" dirty="0">
                        <a:solidFill>
                          <a:srgbClr val="000000"/>
                        </a:solidFill>
                        <a:latin typeface="Trebuchet MS"/>
                        <a:ea typeface="Times New Roman" pitchFamily="18"/>
                        <a:cs typeface="Times New Roman" pitchFamily="18"/>
                      </a:endParaRPr>
                    </a:p>
                  </a:txBody>
                  <a:tcPr marL="68580" marR="68580" marT="0" marB="0" anchor="ctr">
                    <a:lnL w="12701" cap="flat" cmpd="sng" algn="ctr">
                      <a:solidFill>
                        <a:srgbClr val="DEE1E5"/>
                      </a:solidFill>
                      <a:prstDash val="solid"/>
                      <a:round/>
                      <a:headEnd type="none" w="med" len="med"/>
                      <a:tailEnd type="none" w="med" len="med"/>
                    </a:lnL>
                    <a:lnR w="12701" cap="flat" cmpd="sng" algn="ctr">
                      <a:solidFill>
                        <a:srgbClr val="DEE1E5"/>
                      </a:solidFill>
                      <a:prstDash val="solid"/>
                      <a:round/>
                      <a:headEnd type="none" w="med" len="med"/>
                      <a:tailEnd type="none" w="med" len="med"/>
                    </a:lnR>
                    <a:lnT w="12701" cap="flat" cmpd="sng" algn="ctr">
                      <a:solidFill>
                        <a:srgbClr val="DEE1E5"/>
                      </a:solidFill>
                      <a:prstDash val="solid"/>
                      <a:round/>
                      <a:headEnd type="none" w="med" len="med"/>
                      <a:tailEnd type="none" w="med" len="med"/>
                    </a:lnT>
                    <a:lnB w="12701" cap="flat" cmpd="sng" algn="ctr">
                      <a:solidFill>
                        <a:srgbClr val="E7ECEF"/>
                      </a:solidFill>
                      <a:prstDash val="solid"/>
                      <a:round/>
                      <a:headEnd type="none" w="med" len="med"/>
                      <a:tailEnd type="none" w="med" len="med"/>
                    </a:lnB>
                  </a:tcPr>
                </a:tc>
                <a:tc>
                  <a:txBody>
                    <a:bodyPr/>
                    <a:lstStyle/>
                    <a:p>
                      <a:pPr marL="0" marR="0" lvl="0" indent="0" algn="r">
                        <a:lnSpc>
                          <a:spcPts val="1800"/>
                        </a:lnSpc>
                        <a:spcBef>
                          <a:spcPts val="600"/>
                        </a:spcBef>
                        <a:spcAft>
                          <a:spcPts val="600"/>
                        </a:spcAft>
                      </a:pPr>
                      <a:endParaRPr lang="en-US" sz="1200" dirty="0">
                        <a:solidFill>
                          <a:srgbClr val="000000"/>
                        </a:solidFill>
                        <a:latin typeface="Trebuchet MS"/>
                        <a:ea typeface="Times New Roman" pitchFamily="18"/>
                        <a:cs typeface="Times New Roman" pitchFamily="18"/>
                      </a:endParaRPr>
                    </a:p>
                  </a:txBody>
                  <a:tcPr marL="68580" marR="68580" marT="0" marB="0" anchor="ctr">
                    <a:lnL w="12701" cap="flat" cmpd="sng" algn="ctr">
                      <a:solidFill>
                        <a:srgbClr val="DEE1E5"/>
                      </a:solidFill>
                      <a:prstDash val="solid"/>
                      <a:round/>
                      <a:headEnd type="none" w="med" len="med"/>
                      <a:tailEnd type="none" w="med" len="med"/>
                    </a:lnL>
                    <a:lnR w="12701" cap="flat" cmpd="sng" algn="ctr">
                      <a:solidFill>
                        <a:srgbClr val="DEE1E5"/>
                      </a:solidFill>
                      <a:prstDash val="solid"/>
                      <a:round/>
                      <a:headEnd type="none" w="med" len="med"/>
                      <a:tailEnd type="none" w="med" len="med"/>
                    </a:lnR>
                    <a:lnT w="12701" cap="flat" cmpd="sng" algn="ctr">
                      <a:solidFill>
                        <a:srgbClr val="DEE1E5"/>
                      </a:solidFill>
                      <a:prstDash val="solid"/>
                      <a:round/>
                      <a:headEnd type="none" w="med" len="med"/>
                      <a:tailEnd type="none" w="med" len="med"/>
                    </a:lnT>
                    <a:lnB w="12701" cap="flat" cmpd="sng" algn="ctr">
                      <a:solidFill>
                        <a:srgbClr val="E7ECEF"/>
                      </a:solidFill>
                      <a:prstDash val="solid"/>
                      <a:round/>
                      <a:headEnd type="none" w="med" len="med"/>
                      <a:tailEnd type="none" w="med" len="med"/>
                    </a:lnB>
                  </a:tcPr>
                </a:tc>
                <a:tc>
                  <a:txBody>
                    <a:bodyPr/>
                    <a:lstStyle/>
                    <a:p>
                      <a:pPr marL="0" marR="0" lvl="0" indent="0" algn="r">
                        <a:lnSpc>
                          <a:spcPts val="1800"/>
                        </a:lnSpc>
                        <a:spcBef>
                          <a:spcPts val="600"/>
                        </a:spcBef>
                        <a:spcAft>
                          <a:spcPts val="600"/>
                        </a:spcAft>
                      </a:pPr>
                      <a:endParaRPr lang="en-US" sz="1200" dirty="0">
                        <a:solidFill>
                          <a:srgbClr val="000000"/>
                        </a:solidFill>
                        <a:latin typeface="Trebuchet MS"/>
                        <a:ea typeface="Times New Roman" pitchFamily="18"/>
                        <a:cs typeface="Times New Roman" pitchFamily="18"/>
                      </a:endParaRPr>
                    </a:p>
                  </a:txBody>
                  <a:tcPr marL="68580" marR="68580" marT="0" marB="0" anchor="ctr">
                    <a:lnL w="12701" cap="flat" cmpd="sng" algn="ctr">
                      <a:solidFill>
                        <a:srgbClr val="DEE1E5"/>
                      </a:solidFill>
                      <a:prstDash val="solid"/>
                      <a:round/>
                      <a:headEnd type="none" w="med" len="med"/>
                      <a:tailEnd type="none" w="med" len="med"/>
                    </a:lnL>
                    <a:lnR w="12701" cap="flat" cmpd="sng" algn="ctr">
                      <a:solidFill>
                        <a:srgbClr val="E7ECEF"/>
                      </a:solidFill>
                      <a:prstDash val="solid"/>
                      <a:round/>
                      <a:headEnd type="none" w="med" len="med"/>
                      <a:tailEnd type="none" w="med" len="med"/>
                    </a:lnR>
                    <a:lnT w="12701" cap="flat" cmpd="sng" algn="ctr">
                      <a:solidFill>
                        <a:srgbClr val="DEE1E5"/>
                      </a:solidFill>
                      <a:prstDash val="solid"/>
                      <a:round/>
                      <a:headEnd type="none" w="med" len="med"/>
                      <a:tailEnd type="none" w="med" len="med"/>
                    </a:lnT>
                    <a:lnB w="12701" cap="flat" cmpd="sng" algn="ctr">
                      <a:solidFill>
                        <a:srgbClr val="E7ECEF"/>
                      </a:solidFill>
                      <a:prstDash val="solid"/>
                      <a:round/>
                      <a:headEnd type="none" w="med" len="med"/>
                      <a:tailEnd type="none" w="med" len="med"/>
                    </a:lnB>
                  </a:tcPr>
                </a:tc>
                <a:extLst>
                  <a:ext uri="{0D108BD9-81ED-4DB2-BD59-A6C34878D82A}">
                    <a16:rowId xmlns:a16="http://schemas.microsoft.com/office/drawing/2014/main" val="266060583"/>
                  </a:ext>
                </a:extLst>
              </a:tr>
            </a:tbl>
          </a:graphicData>
        </a:graphic>
      </p:graphicFrame>
      <p:grpSp>
        <p:nvGrpSpPr>
          <p:cNvPr id="6" name="Diagrama 8">
            <a:extLst>
              <a:ext uri="{FF2B5EF4-FFF2-40B4-BE49-F238E27FC236}">
                <a16:creationId xmlns:a16="http://schemas.microsoft.com/office/drawing/2014/main" id="{5622BC82-996D-0540-0306-B3C470B1B4D0}"/>
              </a:ext>
            </a:extLst>
          </p:cNvPr>
          <p:cNvGrpSpPr/>
          <p:nvPr/>
        </p:nvGrpSpPr>
        <p:grpSpPr>
          <a:xfrm>
            <a:off x="3780358" y="3862197"/>
            <a:ext cx="4631280" cy="2083798"/>
            <a:chOff x="3780358" y="3862197"/>
            <a:chExt cx="4631280" cy="2083798"/>
          </a:xfrm>
        </p:grpSpPr>
        <p:sp>
          <p:nvSpPr>
            <p:cNvPr id="7" name="Rectángulo 6">
              <a:extLst>
                <a:ext uri="{FF2B5EF4-FFF2-40B4-BE49-F238E27FC236}">
                  <a16:creationId xmlns:a16="http://schemas.microsoft.com/office/drawing/2014/main" id="{D1021213-78F7-D5E7-0E3F-DB0BB8FFCABB}"/>
                </a:ext>
              </a:extLst>
            </p:cNvPr>
            <p:cNvSpPr/>
            <p:nvPr/>
          </p:nvSpPr>
          <p:spPr>
            <a:xfrm>
              <a:off x="3780358" y="3862197"/>
              <a:ext cx="4631280" cy="2083798"/>
            </a:xfrm>
            <a:prstGeom prst="rect">
              <a:avLst/>
            </a:prstGeom>
            <a:noFill/>
            <a:ln cap="flat">
              <a:noFill/>
              <a:prstDash val="solid"/>
            </a:ln>
          </p:spPr>
          <p:txBody>
            <a:bodyPr lIns="0" tIns="0" rIns="0" bIns="0"/>
            <a:lstStyle/>
            <a:p>
              <a:pPr algn="r" rtl="1"/>
              <a:endParaRPr lang="es-PE">
                <a:cs typeface="B Nazanin" pitchFamily="2" charset="-78"/>
              </a:endParaRPr>
            </a:p>
          </p:txBody>
        </p:sp>
        <p:sp>
          <p:nvSpPr>
            <p:cNvPr id="8" name="Forma libre: forma 7">
              <a:extLst>
                <a:ext uri="{FF2B5EF4-FFF2-40B4-BE49-F238E27FC236}">
                  <a16:creationId xmlns:a16="http://schemas.microsoft.com/office/drawing/2014/main" id="{EE3C220C-443A-4CCA-00EC-6332D584E4BA}"/>
                </a:ext>
              </a:extLst>
            </p:cNvPr>
            <p:cNvSpPr/>
            <p:nvPr/>
          </p:nvSpPr>
          <p:spPr>
            <a:xfrm>
              <a:off x="3783869" y="4774804"/>
              <a:ext cx="1216910" cy="608450"/>
            </a:xfrm>
            <a:custGeom>
              <a:avLst/>
              <a:gdLst>
                <a:gd name="f0" fmla="val 10800000"/>
                <a:gd name="f1" fmla="val 5400000"/>
                <a:gd name="f2" fmla="val 180"/>
                <a:gd name="f3" fmla="val w"/>
                <a:gd name="f4" fmla="val h"/>
                <a:gd name="f5" fmla="val 0"/>
                <a:gd name="f6" fmla="val 1216908"/>
                <a:gd name="f7" fmla="val 608454"/>
                <a:gd name="f8" fmla="val 60845"/>
                <a:gd name="f9" fmla="val 27241"/>
                <a:gd name="f10" fmla="val 1156063"/>
                <a:gd name="f11" fmla="val 1189667"/>
                <a:gd name="f12" fmla="val 547609"/>
                <a:gd name="f13" fmla="val 581213"/>
                <a:gd name="f14" fmla="+- 0 0 -90"/>
                <a:gd name="f15" fmla="*/ f3 1 1216908"/>
                <a:gd name="f16" fmla="*/ f4 1 608454"/>
                <a:gd name="f17" fmla="val f5"/>
                <a:gd name="f18" fmla="val f6"/>
                <a:gd name="f19" fmla="val f7"/>
                <a:gd name="f20" fmla="*/ f14 f0 1"/>
                <a:gd name="f21" fmla="+- f19 0 f17"/>
                <a:gd name="f22" fmla="+- f18 0 f17"/>
                <a:gd name="f23" fmla="*/ f20 1 f2"/>
                <a:gd name="f24" fmla="*/ f22 1 1216908"/>
                <a:gd name="f25" fmla="*/ f21 1 608454"/>
                <a:gd name="f26" fmla="*/ 0 f22 1"/>
                <a:gd name="f27" fmla="*/ 60845 f21 1"/>
                <a:gd name="f28" fmla="*/ 60845 f22 1"/>
                <a:gd name="f29" fmla="*/ 0 f21 1"/>
                <a:gd name="f30" fmla="*/ 1156063 f22 1"/>
                <a:gd name="f31" fmla="*/ 1216908 f22 1"/>
                <a:gd name="f32" fmla="*/ 547609 f21 1"/>
                <a:gd name="f33" fmla="*/ 608454 f21 1"/>
                <a:gd name="f34" fmla="+- f23 0 f1"/>
                <a:gd name="f35" fmla="*/ f26 1 1216908"/>
                <a:gd name="f36" fmla="*/ f27 1 608454"/>
                <a:gd name="f37" fmla="*/ f28 1 1216908"/>
                <a:gd name="f38" fmla="*/ f29 1 608454"/>
                <a:gd name="f39" fmla="*/ f30 1 1216908"/>
                <a:gd name="f40" fmla="*/ f31 1 1216908"/>
                <a:gd name="f41" fmla="*/ f32 1 608454"/>
                <a:gd name="f42" fmla="*/ f33 1 608454"/>
                <a:gd name="f43" fmla="*/ f17 1 f24"/>
                <a:gd name="f44" fmla="*/ f18 1 f24"/>
                <a:gd name="f45" fmla="*/ f17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16908" h="608454">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E7ECEF"/>
            </a:solidFill>
            <a:ln w="12701" cap="flat">
              <a:solidFill>
                <a:srgbClr val="FFFFFF"/>
              </a:solidFill>
              <a:prstDash val="solid"/>
              <a:miter/>
            </a:ln>
          </p:spPr>
          <p:txBody>
            <a:bodyPr vert="horz" wrap="square" lIns="24807" tIns="24807" rIns="24807" bIns="24807" anchor="ctr" anchorCtr="1" compatLnSpc="1">
              <a:noAutofit/>
            </a:bodyPr>
            <a:lstStyle/>
            <a:p>
              <a:pPr marL="0" marR="0" lvl="0" indent="0" algn="ctr" defTabSz="466728" rtl="1" fontAlgn="auto" hangingPunct="1">
                <a:lnSpc>
                  <a:spcPct val="90000"/>
                </a:lnSpc>
                <a:spcBef>
                  <a:spcPts val="0"/>
                </a:spcBef>
                <a:spcAft>
                  <a:spcPts val="400"/>
                </a:spcAft>
                <a:buNone/>
                <a:tabLst/>
                <a:defRPr sz="1800" b="0" i="0" u="none" strike="noStrike" kern="0" cap="none" spc="0" baseline="0">
                  <a:solidFill>
                    <a:srgbClr val="000000"/>
                  </a:solidFill>
                  <a:uFillTx/>
                </a:defRPr>
              </a:pPr>
              <a:endParaRPr lang="es-ES" sz="1050" b="0" i="0" u="none" strike="noStrike" kern="1200" cap="none" spc="0" baseline="0">
                <a:solidFill>
                  <a:srgbClr val="44546A"/>
                </a:solidFill>
                <a:uFillTx/>
                <a:latin typeface="Trebuchet MS"/>
                <a:ea typeface="Arial"/>
                <a:cs typeface="B Nazanin" pitchFamily="2" charset="-78"/>
              </a:endParaRPr>
            </a:p>
          </p:txBody>
        </p:sp>
        <p:sp>
          <p:nvSpPr>
            <p:cNvPr id="9" name="Forma libre: forma 8">
              <a:extLst>
                <a:ext uri="{FF2B5EF4-FFF2-40B4-BE49-F238E27FC236}">
                  <a16:creationId xmlns:a16="http://schemas.microsoft.com/office/drawing/2014/main" id="{5B56E029-5108-66FC-1A49-F6F76A16080D}"/>
                </a:ext>
              </a:extLst>
            </p:cNvPr>
            <p:cNvSpPr/>
            <p:nvPr/>
          </p:nvSpPr>
          <p:spPr>
            <a:xfrm rot="18770819">
              <a:off x="4886278" y="4790355"/>
              <a:ext cx="715783" cy="52559"/>
            </a:xfrm>
            <a:custGeom>
              <a:avLst/>
              <a:gdLst>
                <a:gd name="f0" fmla="val 10800000"/>
                <a:gd name="f1" fmla="val 5400000"/>
                <a:gd name="f2" fmla="val 180"/>
                <a:gd name="f3" fmla="val w"/>
                <a:gd name="f4" fmla="val h"/>
                <a:gd name="f5" fmla="val 0"/>
                <a:gd name="f6" fmla="val 715782"/>
                <a:gd name="f7" fmla="val 52558"/>
                <a:gd name="f8" fmla="val 26279"/>
                <a:gd name="f9" fmla="+- 0 0 -90"/>
                <a:gd name="f10" fmla="*/ f3 1 715782"/>
                <a:gd name="f11" fmla="*/ f4 1 52558"/>
                <a:gd name="f12" fmla="val f5"/>
                <a:gd name="f13" fmla="val f6"/>
                <a:gd name="f14" fmla="val f7"/>
                <a:gd name="f15" fmla="*/ f9 f0 1"/>
                <a:gd name="f16" fmla="+- f14 0 f12"/>
                <a:gd name="f17" fmla="+- f13 0 f12"/>
                <a:gd name="f18" fmla="*/ f15 1 f2"/>
                <a:gd name="f19" fmla="*/ f17 1 715782"/>
                <a:gd name="f20" fmla="*/ f16 1 52558"/>
                <a:gd name="f21" fmla="*/ 0 f17 1"/>
                <a:gd name="f22" fmla="*/ 26279 f16 1"/>
                <a:gd name="f23" fmla="*/ 715782 f17 1"/>
                <a:gd name="f24" fmla="+- f18 0 f1"/>
                <a:gd name="f25" fmla="*/ f21 1 715782"/>
                <a:gd name="f26" fmla="*/ f22 1 52558"/>
                <a:gd name="f27" fmla="*/ f23 1 715782"/>
                <a:gd name="f28" fmla="*/ f12 1 f19"/>
                <a:gd name="f29" fmla="*/ f13 1 f19"/>
                <a:gd name="f30" fmla="*/ f12 1 f20"/>
                <a:gd name="f31" fmla="*/ f14 1 f20"/>
                <a:gd name="f32" fmla="*/ f25 1 f19"/>
                <a:gd name="f33" fmla="*/ f26 1 f20"/>
                <a:gd name="f34" fmla="*/ f27 1 f19"/>
                <a:gd name="f35" fmla="*/ f28 f10 1"/>
                <a:gd name="f36" fmla="*/ f29 f10 1"/>
                <a:gd name="f37" fmla="*/ f31 f11 1"/>
                <a:gd name="f38" fmla="*/ f30 f11 1"/>
                <a:gd name="f39" fmla="*/ f32 f10 1"/>
                <a:gd name="f40" fmla="*/ f33 f11 1"/>
                <a:gd name="f41" fmla="*/ f34 f10 1"/>
              </a:gdLst>
              <a:ahLst/>
              <a:cxnLst>
                <a:cxn ang="3cd4">
                  <a:pos x="hc" y="t"/>
                </a:cxn>
                <a:cxn ang="0">
                  <a:pos x="r" y="vc"/>
                </a:cxn>
                <a:cxn ang="cd4">
                  <a:pos x="hc" y="b"/>
                </a:cxn>
                <a:cxn ang="cd2">
                  <a:pos x="l" y="vc"/>
                </a:cxn>
                <a:cxn ang="f24">
                  <a:pos x="f39" y="f40"/>
                </a:cxn>
                <a:cxn ang="f24">
                  <a:pos x="f41" y="f40"/>
                </a:cxn>
              </a:cxnLst>
              <a:rect l="f35" t="f38" r="f36" b="f37"/>
              <a:pathLst>
                <a:path w="715782" h="52558">
                  <a:moveTo>
                    <a:pt x="f5" y="f8"/>
                  </a:moveTo>
                  <a:lnTo>
                    <a:pt x="f6" y="f8"/>
                  </a:lnTo>
                </a:path>
              </a:pathLst>
            </a:custGeom>
            <a:noFill/>
            <a:ln w="12701" cap="flat">
              <a:solidFill>
                <a:srgbClr val="B8BCBE"/>
              </a:solidFill>
              <a:prstDash val="solid"/>
              <a:miter/>
            </a:ln>
          </p:spPr>
          <p:txBody>
            <a:bodyPr vert="horz" wrap="square" lIns="352693" tIns="8385" rIns="352693" bIns="8385" anchor="ctr" anchorCtr="1" compatLnSpc="1">
              <a:noAutofit/>
            </a:bodyPr>
            <a:lstStyle/>
            <a:p>
              <a:pPr marL="0" marR="0" lvl="0" indent="0" algn="ctr" defTabSz="44448" rtl="1" fontAlgn="auto" hangingPunct="1">
                <a:lnSpc>
                  <a:spcPct val="90000"/>
                </a:lnSpc>
                <a:spcBef>
                  <a:spcPts val="0"/>
                </a:spcBef>
                <a:spcAft>
                  <a:spcPts val="0"/>
                </a:spcAft>
                <a:buNone/>
                <a:tabLst/>
                <a:defRPr sz="1800" b="0" i="0" u="none" strike="noStrike" kern="0" cap="none" spc="0" baseline="0">
                  <a:solidFill>
                    <a:srgbClr val="000000"/>
                  </a:solidFill>
                  <a:uFillTx/>
                </a:defRPr>
              </a:pPr>
              <a:endParaRPr lang="es-ES" sz="100" b="0" i="0" u="none" strike="noStrike" kern="1200" cap="none" spc="0" baseline="0">
                <a:solidFill>
                  <a:srgbClr val="44546A"/>
                </a:solidFill>
                <a:uFillTx/>
                <a:latin typeface="Trebuchet MS"/>
                <a:ea typeface="Arial"/>
                <a:cs typeface="B Nazanin" pitchFamily="2" charset="-78"/>
              </a:endParaRPr>
            </a:p>
          </p:txBody>
        </p:sp>
        <p:sp>
          <p:nvSpPr>
            <p:cNvPr id="10" name="Forma libre: forma 9">
              <a:extLst>
                <a:ext uri="{FF2B5EF4-FFF2-40B4-BE49-F238E27FC236}">
                  <a16:creationId xmlns:a16="http://schemas.microsoft.com/office/drawing/2014/main" id="{851F7E1F-2899-01E9-9F1D-772F5CCAAC6C}"/>
                </a:ext>
              </a:extLst>
            </p:cNvPr>
            <p:cNvSpPr/>
            <p:nvPr/>
          </p:nvSpPr>
          <p:spPr>
            <a:xfrm>
              <a:off x="5487543" y="4250012"/>
              <a:ext cx="1216910" cy="608450"/>
            </a:xfrm>
            <a:custGeom>
              <a:avLst/>
              <a:gdLst>
                <a:gd name="f0" fmla="val 10800000"/>
                <a:gd name="f1" fmla="val 5400000"/>
                <a:gd name="f2" fmla="val 180"/>
                <a:gd name="f3" fmla="val w"/>
                <a:gd name="f4" fmla="val h"/>
                <a:gd name="f5" fmla="val 0"/>
                <a:gd name="f6" fmla="val 1216908"/>
                <a:gd name="f7" fmla="val 608454"/>
                <a:gd name="f8" fmla="val 60845"/>
                <a:gd name="f9" fmla="val 27241"/>
                <a:gd name="f10" fmla="val 1156063"/>
                <a:gd name="f11" fmla="val 1189667"/>
                <a:gd name="f12" fmla="val 547609"/>
                <a:gd name="f13" fmla="val 581213"/>
                <a:gd name="f14" fmla="+- 0 0 -90"/>
                <a:gd name="f15" fmla="*/ f3 1 1216908"/>
                <a:gd name="f16" fmla="*/ f4 1 608454"/>
                <a:gd name="f17" fmla="val f5"/>
                <a:gd name="f18" fmla="val f6"/>
                <a:gd name="f19" fmla="val f7"/>
                <a:gd name="f20" fmla="*/ f14 f0 1"/>
                <a:gd name="f21" fmla="+- f19 0 f17"/>
                <a:gd name="f22" fmla="+- f18 0 f17"/>
                <a:gd name="f23" fmla="*/ f20 1 f2"/>
                <a:gd name="f24" fmla="*/ f22 1 1216908"/>
                <a:gd name="f25" fmla="*/ f21 1 608454"/>
                <a:gd name="f26" fmla="*/ 0 f22 1"/>
                <a:gd name="f27" fmla="*/ 60845 f21 1"/>
                <a:gd name="f28" fmla="*/ 60845 f22 1"/>
                <a:gd name="f29" fmla="*/ 0 f21 1"/>
                <a:gd name="f30" fmla="*/ 1156063 f22 1"/>
                <a:gd name="f31" fmla="*/ 1216908 f22 1"/>
                <a:gd name="f32" fmla="*/ 547609 f21 1"/>
                <a:gd name="f33" fmla="*/ 608454 f21 1"/>
                <a:gd name="f34" fmla="+- f23 0 f1"/>
                <a:gd name="f35" fmla="*/ f26 1 1216908"/>
                <a:gd name="f36" fmla="*/ f27 1 608454"/>
                <a:gd name="f37" fmla="*/ f28 1 1216908"/>
                <a:gd name="f38" fmla="*/ f29 1 608454"/>
                <a:gd name="f39" fmla="*/ f30 1 1216908"/>
                <a:gd name="f40" fmla="*/ f31 1 1216908"/>
                <a:gd name="f41" fmla="*/ f32 1 608454"/>
                <a:gd name="f42" fmla="*/ f33 1 608454"/>
                <a:gd name="f43" fmla="*/ f17 1 f24"/>
                <a:gd name="f44" fmla="*/ f18 1 f24"/>
                <a:gd name="f45" fmla="*/ f17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16908" h="608454">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E7ECEF"/>
            </a:solidFill>
            <a:ln w="12701" cap="flat">
              <a:solidFill>
                <a:srgbClr val="FFFFFF"/>
              </a:solidFill>
              <a:prstDash val="solid"/>
              <a:miter/>
            </a:ln>
          </p:spPr>
          <p:txBody>
            <a:bodyPr vert="horz" wrap="square" lIns="25438" tIns="25438" rIns="25438" bIns="25438" anchor="ctr" anchorCtr="1" compatLnSpc="1">
              <a:noAutofit/>
            </a:bodyPr>
            <a:lstStyle/>
            <a:p>
              <a:pPr marL="0" marR="0" lvl="0" indent="0" algn="ctr" defTabSz="533396" rtl="1" fontAlgn="auto" hangingPunct="1">
                <a:lnSpc>
                  <a:spcPct val="90000"/>
                </a:lnSpc>
                <a:spcBef>
                  <a:spcPts val="0"/>
                </a:spcBef>
                <a:spcAft>
                  <a:spcPts val="500"/>
                </a:spcAft>
                <a:buNone/>
                <a:tabLst/>
                <a:defRPr sz="1800" b="0" i="0" u="none" strike="noStrike" kern="0" cap="none" spc="0" baseline="0">
                  <a:solidFill>
                    <a:srgbClr val="000000"/>
                  </a:solidFill>
                  <a:uFillTx/>
                </a:defRPr>
              </a:pPr>
              <a:endParaRPr lang="es-ES" sz="1200" b="0" i="0" u="none" strike="noStrike" kern="1200" cap="none" spc="0" baseline="0">
                <a:solidFill>
                  <a:srgbClr val="44546A"/>
                </a:solidFill>
                <a:uFillTx/>
                <a:latin typeface="Trebuchet MS"/>
                <a:ea typeface="Arial"/>
                <a:cs typeface="B Nazanin" pitchFamily="2" charset="-78"/>
              </a:endParaRPr>
            </a:p>
          </p:txBody>
        </p:sp>
        <p:sp>
          <p:nvSpPr>
            <p:cNvPr id="11" name="Forma libre: forma 10">
              <a:extLst>
                <a:ext uri="{FF2B5EF4-FFF2-40B4-BE49-F238E27FC236}">
                  <a16:creationId xmlns:a16="http://schemas.microsoft.com/office/drawing/2014/main" id="{B7EC8FCD-6008-AD02-8249-BE85D5E73BF9}"/>
                </a:ext>
              </a:extLst>
            </p:cNvPr>
            <p:cNvSpPr/>
            <p:nvPr/>
          </p:nvSpPr>
          <p:spPr>
            <a:xfrm rot="19457612">
              <a:off x="6648107" y="4353027"/>
              <a:ext cx="599453" cy="52559"/>
            </a:xfrm>
            <a:custGeom>
              <a:avLst/>
              <a:gdLst>
                <a:gd name="f0" fmla="val 10800000"/>
                <a:gd name="f1" fmla="val 5400000"/>
                <a:gd name="f2" fmla="val 180"/>
                <a:gd name="f3" fmla="val w"/>
                <a:gd name="f4" fmla="val h"/>
                <a:gd name="f5" fmla="val 0"/>
                <a:gd name="f6" fmla="val 599450"/>
                <a:gd name="f7" fmla="val 52558"/>
                <a:gd name="f8" fmla="val 26279"/>
                <a:gd name="f9" fmla="+- 0 0 -90"/>
                <a:gd name="f10" fmla="*/ f3 1 599450"/>
                <a:gd name="f11" fmla="*/ f4 1 52558"/>
                <a:gd name="f12" fmla="val f5"/>
                <a:gd name="f13" fmla="val f6"/>
                <a:gd name="f14" fmla="val f7"/>
                <a:gd name="f15" fmla="*/ f9 f0 1"/>
                <a:gd name="f16" fmla="+- f14 0 f12"/>
                <a:gd name="f17" fmla="+- f13 0 f12"/>
                <a:gd name="f18" fmla="*/ f15 1 f2"/>
                <a:gd name="f19" fmla="*/ f17 1 599450"/>
                <a:gd name="f20" fmla="*/ f16 1 52558"/>
                <a:gd name="f21" fmla="*/ 0 f17 1"/>
                <a:gd name="f22" fmla="*/ 26279 f16 1"/>
                <a:gd name="f23" fmla="*/ 599450 f17 1"/>
                <a:gd name="f24" fmla="+- f18 0 f1"/>
                <a:gd name="f25" fmla="*/ f21 1 599450"/>
                <a:gd name="f26" fmla="*/ f22 1 52558"/>
                <a:gd name="f27" fmla="*/ f23 1 599450"/>
                <a:gd name="f28" fmla="*/ f12 1 f19"/>
                <a:gd name="f29" fmla="*/ f13 1 f19"/>
                <a:gd name="f30" fmla="*/ f12 1 f20"/>
                <a:gd name="f31" fmla="*/ f14 1 f20"/>
                <a:gd name="f32" fmla="*/ f25 1 f19"/>
                <a:gd name="f33" fmla="*/ f26 1 f20"/>
                <a:gd name="f34" fmla="*/ f27 1 f19"/>
                <a:gd name="f35" fmla="*/ f28 f10 1"/>
                <a:gd name="f36" fmla="*/ f29 f10 1"/>
                <a:gd name="f37" fmla="*/ f31 f11 1"/>
                <a:gd name="f38" fmla="*/ f30 f11 1"/>
                <a:gd name="f39" fmla="*/ f32 f10 1"/>
                <a:gd name="f40" fmla="*/ f33 f11 1"/>
                <a:gd name="f41" fmla="*/ f34 f10 1"/>
              </a:gdLst>
              <a:ahLst/>
              <a:cxnLst>
                <a:cxn ang="3cd4">
                  <a:pos x="hc" y="t"/>
                </a:cxn>
                <a:cxn ang="0">
                  <a:pos x="r" y="vc"/>
                </a:cxn>
                <a:cxn ang="cd4">
                  <a:pos x="hc" y="b"/>
                </a:cxn>
                <a:cxn ang="cd2">
                  <a:pos x="l" y="vc"/>
                </a:cxn>
                <a:cxn ang="f24">
                  <a:pos x="f39" y="f40"/>
                </a:cxn>
                <a:cxn ang="f24">
                  <a:pos x="f41" y="f40"/>
                </a:cxn>
              </a:cxnLst>
              <a:rect l="f35" t="f38" r="f36" b="f37"/>
              <a:pathLst>
                <a:path w="599450" h="52558">
                  <a:moveTo>
                    <a:pt x="f5" y="f8"/>
                  </a:moveTo>
                  <a:lnTo>
                    <a:pt x="f6" y="f8"/>
                  </a:lnTo>
                </a:path>
              </a:pathLst>
            </a:custGeom>
            <a:noFill/>
            <a:ln w="12701" cap="flat">
              <a:solidFill>
                <a:srgbClr val="D1D6D9"/>
              </a:solidFill>
              <a:prstDash val="solid"/>
              <a:miter/>
            </a:ln>
          </p:spPr>
          <p:txBody>
            <a:bodyPr vert="horz" wrap="square" lIns="297436" tIns="11292" rIns="297436" bIns="11292" anchor="ctr" anchorCtr="1" compatLnSpc="1">
              <a:noAutofit/>
            </a:bodyPr>
            <a:lstStyle/>
            <a:p>
              <a:pPr marL="0" marR="0" lvl="0" indent="0" algn="ctr" defTabSz="44448" rtl="1" fontAlgn="auto" hangingPunct="1">
                <a:lnSpc>
                  <a:spcPct val="90000"/>
                </a:lnSpc>
                <a:spcBef>
                  <a:spcPts val="0"/>
                </a:spcBef>
                <a:spcAft>
                  <a:spcPts val="0"/>
                </a:spcAft>
                <a:buNone/>
                <a:tabLst/>
                <a:defRPr sz="1800" b="0" i="0" u="none" strike="noStrike" kern="0" cap="none" spc="0" baseline="0">
                  <a:solidFill>
                    <a:srgbClr val="000000"/>
                  </a:solidFill>
                  <a:uFillTx/>
                </a:defRPr>
              </a:pPr>
              <a:endParaRPr lang="es-ES" sz="100" b="0" i="0" u="none" strike="noStrike" kern="1200" cap="none" spc="0" baseline="0">
                <a:solidFill>
                  <a:srgbClr val="44546A"/>
                </a:solidFill>
                <a:uFillTx/>
                <a:latin typeface="Trebuchet MS"/>
                <a:ea typeface="Arial"/>
                <a:cs typeface="B Nazanin" pitchFamily="2" charset="-78"/>
              </a:endParaRPr>
            </a:p>
          </p:txBody>
        </p:sp>
        <p:sp>
          <p:nvSpPr>
            <p:cNvPr id="12" name="Forma libre: forma 11">
              <a:extLst>
                <a:ext uri="{FF2B5EF4-FFF2-40B4-BE49-F238E27FC236}">
                  <a16:creationId xmlns:a16="http://schemas.microsoft.com/office/drawing/2014/main" id="{0F7F7958-15CD-898A-3BE6-4906BFB86A7F}"/>
                </a:ext>
              </a:extLst>
            </p:cNvPr>
            <p:cNvSpPr/>
            <p:nvPr/>
          </p:nvSpPr>
          <p:spPr>
            <a:xfrm>
              <a:off x="7191216" y="3900153"/>
              <a:ext cx="1216910" cy="608450"/>
            </a:xfrm>
            <a:custGeom>
              <a:avLst/>
              <a:gdLst>
                <a:gd name="f0" fmla="val 10800000"/>
                <a:gd name="f1" fmla="val 5400000"/>
                <a:gd name="f2" fmla="val 180"/>
                <a:gd name="f3" fmla="val w"/>
                <a:gd name="f4" fmla="val h"/>
                <a:gd name="f5" fmla="val 0"/>
                <a:gd name="f6" fmla="val 1216908"/>
                <a:gd name="f7" fmla="val 608454"/>
                <a:gd name="f8" fmla="val 60845"/>
                <a:gd name="f9" fmla="val 27241"/>
                <a:gd name="f10" fmla="val 1156063"/>
                <a:gd name="f11" fmla="val 1189667"/>
                <a:gd name="f12" fmla="val 547609"/>
                <a:gd name="f13" fmla="val 581213"/>
                <a:gd name="f14" fmla="+- 0 0 -90"/>
                <a:gd name="f15" fmla="*/ f3 1 1216908"/>
                <a:gd name="f16" fmla="*/ f4 1 608454"/>
                <a:gd name="f17" fmla="val f5"/>
                <a:gd name="f18" fmla="val f6"/>
                <a:gd name="f19" fmla="val f7"/>
                <a:gd name="f20" fmla="*/ f14 f0 1"/>
                <a:gd name="f21" fmla="+- f19 0 f17"/>
                <a:gd name="f22" fmla="+- f18 0 f17"/>
                <a:gd name="f23" fmla="*/ f20 1 f2"/>
                <a:gd name="f24" fmla="*/ f22 1 1216908"/>
                <a:gd name="f25" fmla="*/ f21 1 608454"/>
                <a:gd name="f26" fmla="*/ 0 f22 1"/>
                <a:gd name="f27" fmla="*/ 60845 f21 1"/>
                <a:gd name="f28" fmla="*/ 60845 f22 1"/>
                <a:gd name="f29" fmla="*/ 0 f21 1"/>
                <a:gd name="f30" fmla="*/ 1156063 f22 1"/>
                <a:gd name="f31" fmla="*/ 1216908 f22 1"/>
                <a:gd name="f32" fmla="*/ 547609 f21 1"/>
                <a:gd name="f33" fmla="*/ 608454 f21 1"/>
                <a:gd name="f34" fmla="+- f23 0 f1"/>
                <a:gd name="f35" fmla="*/ f26 1 1216908"/>
                <a:gd name="f36" fmla="*/ f27 1 608454"/>
                <a:gd name="f37" fmla="*/ f28 1 1216908"/>
                <a:gd name="f38" fmla="*/ f29 1 608454"/>
                <a:gd name="f39" fmla="*/ f30 1 1216908"/>
                <a:gd name="f40" fmla="*/ f31 1 1216908"/>
                <a:gd name="f41" fmla="*/ f32 1 608454"/>
                <a:gd name="f42" fmla="*/ f33 1 608454"/>
                <a:gd name="f43" fmla="*/ f17 1 f24"/>
                <a:gd name="f44" fmla="*/ f18 1 f24"/>
                <a:gd name="f45" fmla="*/ f17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16908" h="608454">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E7ECEF"/>
            </a:solidFill>
            <a:ln w="12701" cap="flat">
              <a:solidFill>
                <a:srgbClr val="FFFFFF"/>
              </a:solidFill>
              <a:prstDash val="solid"/>
              <a:miter/>
            </a:ln>
          </p:spPr>
          <p:txBody>
            <a:bodyPr vert="horz" wrap="square" lIns="25438" tIns="25438" rIns="25438" bIns="25438" anchor="ctr" anchorCtr="1" compatLnSpc="1">
              <a:noAutofit/>
            </a:bodyPr>
            <a:lstStyle/>
            <a:p>
              <a:pPr marL="0" marR="0" lvl="0" indent="0" algn="ctr" defTabSz="533396" rtl="1" fontAlgn="auto" hangingPunct="1">
                <a:lnSpc>
                  <a:spcPct val="90000"/>
                </a:lnSpc>
                <a:spcBef>
                  <a:spcPts val="0"/>
                </a:spcBef>
                <a:spcAft>
                  <a:spcPts val="500"/>
                </a:spcAft>
                <a:buNone/>
                <a:tabLst/>
                <a:defRPr sz="1800" b="0" i="0" u="none" strike="noStrike" kern="0" cap="none" spc="0" baseline="0">
                  <a:solidFill>
                    <a:srgbClr val="000000"/>
                  </a:solidFill>
                  <a:uFillTx/>
                </a:defRPr>
              </a:pPr>
              <a:endParaRPr lang="es-ES" sz="1200" b="0" i="0" u="none" strike="noStrike" kern="1200" cap="none" spc="0" baseline="0">
                <a:solidFill>
                  <a:srgbClr val="44546A"/>
                </a:solidFill>
                <a:uFillTx/>
                <a:latin typeface="Trebuchet MS"/>
                <a:ea typeface="Arial"/>
                <a:cs typeface="B Nazanin" pitchFamily="2" charset="-78"/>
              </a:endParaRPr>
            </a:p>
          </p:txBody>
        </p:sp>
        <p:sp>
          <p:nvSpPr>
            <p:cNvPr id="13" name="Forma libre: forma 12">
              <a:extLst>
                <a:ext uri="{FF2B5EF4-FFF2-40B4-BE49-F238E27FC236}">
                  <a16:creationId xmlns:a16="http://schemas.microsoft.com/office/drawing/2014/main" id="{D7D72F04-5588-A7E8-A303-92FB0F9411BF}"/>
                </a:ext>
              </a:extLst>
            </p:cNvPr>
            <p:cNvSpPr/>
            <p:nvPr/>
          </p:nvSpPr>
          <p:spPr>
            <a:xfrm rot="2142404">
              <a:off x="6648107" y="4702890"/>
              <a:ext cx="599453" cy="52559"/>
            </a:xfrm>
            <a:custGeom>
              <a:avLst/>
              <a:gdLst>
                <a:gd name="f0" fmla="val 10800000"/>
                <a:gd name="f1" fmla="val 5400000"/>
                <a:gd name="f2" fmla="val 180"/>
                <a:gd name="f3" fmla="val w"/>
                <a:gd name="f4" fmla="val h"/>
                <a:gd name="f5" fmla="val 0"/>
                <a:gd name="f6" fmla="val 599450"/>
                <a:gd name="f7" fmla="val 52558"/>
                <a:gd name="f8" fmla="val 26279"/>
                <a:gd name="f9" fmla="+- 0 0 -90"/>
                <a:gd name="f10" fmla="*/ f3 1 599450"/>
                <a:gd name="f11" fmla="*/ f4 1 52558"/>
                <a:gd name="f12" fmla="val f5"/>
                <a:gd name="f13" fmla="val f6"/>
                <a:gd name="f14" fmla="val f7"/>
                <a:gd name="f15" fmla="*/ f9 f0 1"/>
                <a:gd name="f16" fmla="+- f14 0 f12"/>
                <a:gd name="f17" fmla="+- f13 0 f12"/>
                <a:gd name="f18" fmla="*/ f15 1 f2"/>
                <a:gd name="f19" fmla="*/ f17 1 599450"/>
                <a:gd name="f20" fmla="*/ f16 1 52558"/>
                <a:gd name="f21" fmla="*/ 0 f17 1"/>
                <a:gd name="f22" fmla="*/ 26279 f16 1"/>
                <a:gd name="f23" fmla="*/ 599450 f17 1"/>
                <a:gd name="f24" fmla="+- f18 0 f1"/>
                <a:gd name="f25" fmla="*/ f21 1 599450"/>
                <a:gd name="f26" fmla="*/ f22 1 52558"/>
                <a:gd name="f27" fmla="*/ f23 1 599450"/>
                <a:gd name="f28" fmla="*/ f12 1 f19"/>
                <a:gd name="f29" fmla="*/ f13 1 f19"/>
                <a:gd name="f30" fmla="*/ f12 1 f20"/>
                <a:gd name="f31" fmla="*/ f14 1 f20"/>
                <a:gd name="f32" fmla="*/ f25 1 f19"/>
                <a:gd name="f33" fmla="*/ f26 1 f20"/>
                <a:gd name="f34" fmla="*/ f27 1 f19"/>
                <a:gd name="f35" fmla="*/ f28 f10 1"/>
                <a:gd name="f36" fmla="*/ f29 f10 1"/>
                <a:gd name="f37" fmla="*/ f31 f11 1"/>
                <a:gd name="f38" fmla="*/ f30 f11 1"/>
                <a:gd name="f39" fmla="*/ f32 f10 1"/>
                <a:gd name="f40" fmla="*/ f33 f11 1"/>
                <a:gd name="f41" fmla="*/ f34 f10 1"/>
              </a:gdLst>
              <a:ahLst/>
              <a:cxnLst>
                <a:cxn ang="3cd4">
                  <a:pos x="hc" y="t"/>
                </a:cxn>
                <a:cxn ang="0">
                  <a:pos x="r" y="vc"/>
                </a:cxn>
                <a:cxn ang="cd4">
                  <a:pos x="hc" y="b"/>
                </a:cxn>
                <a:cxn ang="cd2">
                  <a:pos x="l" y="vc"/>
                </a:cxn>
                <a:cxn ang="f24">
                  <a:pos x="f39" y="f40"/>
                </a:cxn>
                <a:cxn ang="f24">
                  <a:pos x="f41" y="f40"/>
                </a:cxn>
              </a:cxnLst>
              <a:rect l="f35" t="f38" r="f36" b="f37"/>
              <a:pathLst>
                <a:path w="599450" h="52558">
                  <a:moveTo>
                    <a:pt x="f5" y="f8"/>
                  </a:moveTo>
                  <a:lnTo>
                    <a:pt x="f6" y="f8"/>
                  </a:lnTo>
                </a:path>
              </a:pathLst>
            </a:custGeom>
            <a:noFill/>
            <a:ln w="12701" cap="flat">
              <a:solidFill>
                <a:srgbClr val="D1D6D9"/>
              </a:solidFill>
              <a:prstDash val="solid"/>
              <a:miter/>
            </a:ln>
          </p:spPr>
          <p:txBody>
            <a:bodyPr vert="horz" wrap="square" lIns="297436" tIns="11292" rIns="297436" bIns="11292" anchor="ctr" anchorCtr="1" compatLnSpc="1">
              <a:noAutofit/>
            </a:bodyPr>
            <a:lstStyle/>
            <a:p>
              <a:pPr marL="0" marR="0" lvl="0" indent="0" algn="ctr" defTabSz="44448" rtl="1" fontAlgn="auto" hangingPunct="1">
                <a:lnSpc>
                  <a:spcPct val="90000"/>
                </a:lnSpc>
                <a:spcBef>
                  <a:spcPts val="0"/>
                </a:spcBef>
                <a:spcAft>
                  <a:spcPts val="0"/>
                </a:spcAft>
                <a:buNone/>
                <a:tabLst/>
                <a:defRPr sz="1800" b="0" i="0" u="none" strike="noStrike" kern="0" cap="none" spc="0" baseline="0">
                  <a:solidFill>
                    <a:srgbClr val="000000"/>
                  </a:solidFill>
                  <a:uFillTx/>
                </a:defRPr>
              </a:pPr>
              <a:endParaRPr lang="es-ES" sz="100" b="0" i="0" u="none" strike="noStrike" kern="1200" cap="none" spc="0" baseline="0">
                <a:solidFill>
                  <a:srgbClr val="44546A"/>
                </a:solidFill>
                <a:uFillTx/>
                <a:latin typeface="Trebuchet MS"/>
                <a:ea typeface="Arial"/>
                <a:cs typeface="B Nazanin" pitchFamily="2" charset="-78"/>
              </a:endParaRPr>
            </a:p>
          </p:txBody>
        </p:sp>
        <p:sp>
          <p:nvSpPr>
            <p:cNvPr id="14" name="Forma libre: forma 13">
              <a:extLst>
                <a:ext uri="{FF2B5EF4-FFF2-40B4-BE49-F238E27FC236}">
                  <a16:creationId xmlns:a16="http://schemas.microsoft.com/office/drawing/2014/main" id="{F180474C-B7C4-6605-8E6C-1B4A887CF522}"/>
                </a:ext>
              </a:extLst>
            </p:cNvPr>
            <p:cNvSpPr/>
            <p:nvPr/>
          </p:nvSpPr>
          <p:spPr>
            <a:xfrm>
              <a:off x="7191216" y="4599870"/>
              <a:ext cx="1216910" cy="608450"/>
            </a:xfrm>
            <a:custGeom>
              <a:avLst/>
              <a:gdLst>
                <a:gd name="f0" fmla="val 10800000"/>
                <a:gd name="f1" fmla="val 5400000"/>
                <a:gd name="f2" fmla="val 180"/>
                <a:gd name="f3" fmla="val w"/>
                <a:gd name="f4" fmla="val h"/>
                <a:gd name="f5" fmla="val 0"/>
                <a:gd name="f6" fmla="val 1216908"/>
                <a:gd name="f7" fmla="val 608454"/>
                <a:gd name="f8" fmla="val 60845"/>
                <a:gd name="f9" fmla="val 27241"/>
                <a:gd name="f10" fmla="val 1156063"/>
                <a:gd name="f11" fmla="val 1189667"/>
                <a:gd name="f12" fmla="val 547609"/>
                <a:gd name="f13" fmla="val 581213"/>
                <a:gd name="f14" fmla="+- 0 0 -90"/>
                <a:gd name="f15" fmla="*/ f3 1 1216908"/>
                <a:gd name="f16" fmla="*/ f4 1 608454"/>
                <a:gd name="f17" fmla="val f5"/>
                <a:gd name="f18" fmla="val f6"/>
                <a:gd name="f19" fmla="val f7"/>
                <a:gd name="f20" fmla="*/ f14 f0 1"/>
                <a:gd name="f21" fmla="+- f19 0 f17"/>
                <a:gd name="f22" fmla="+- f18 0 f17"/>
                <a:gd name="f23" fmla="*/ f20 1 f2"/>
                <a:gd name="f24" fmla="*/ f22 1 1216908"/>
                <a:gd name="f25" fmla="*/ f21 1 608454"/>
                <a:gd name="f26" fmla="*/ 0 f22 1"/>
                <a:gd name="f27" fmla="*/ 60845 f21 1"/>
                <a:gd name="f28" fmla="*/ 60845 f22 1"/>
                <a:gd name="f29" fmla="*/ 0 f21 1"/>
                <a:gd name="f30" fmla="*/ 1156063 f22 1"/>
                <a:gd name="f31" fmla="*/ 1216908 f22 1"/>
                <a:gd name="f32" fmla="*/ 547609 f21 1"/>
                <a:gd name="f33" fmla="*/ 608454 f21 1"/>
                <a:gd name="f34" fmla="+- f23 0 f1"/>
                <a:gd name="f35" fmla="*/ f26 1 1216908"/>
                <a:gd name="f36" fmla="*/ f27 1 608454"/>
                <a:gd name="f37" fmla="*/ f28 1 1216908"/>
                <a:gd name="f38" fmla="*/ f29 1 608454"/>
                <a:gd name="f39" fmla="*/ f30 1 1216908"/>
                <a:gd name="f40" fmla="*/ f31 1 1216908"/>
                <a:gd name="f41" fmla="*/ f32 1 608454"/>
                <a:gd name="f42" fmla="*/ f33 1 608454"/>
                <a:gd name="f43" fmla="*/ f17 1 f24"/>
                <a:gd name="f44" fmla="*/ f18 1 f24"/>
                <a:gd name="f45" fmla="*/ f17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16908" h="608454">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E7ECEF"/>
            </a:solidFill>
            <a:ln w="12701" cap="flat">
              <a:solidFill>
                <a:srgbClr val="FFFFFF"/>
              </a:solidFill>
              <a:prstDash val="solid"/>
              <a:miter/>
            </a:ln>
          </p:spPr>
          <p:txBody>
            <a:bodyPr vert="horz" wrap="square" lIns="25438" tIns="25438" rIns="25438" bIns="25438" anchor="ctr" anchorCtr="1" compatLnSpc="1">
              <a:noAutofit/>
            </a:bodyPr>
            <a:lstStyle/>
            <a:p>
              <a:pPr marL="0" marR="0" lvl="0" indent="0" algn="ctr" defTabSz="533396" rtl="1" fontAlgn="auto" hangingPunct="1">
                <a:lnSpc>
                  <a:spcPct val="90000"/>
                </a:lnSpc>
                <a:spcBef>
                  <a:spcPts val="0"/>
                </a:spcBef>
                <a:spcAft>
                  <a:spcPts val="500"/>
                </a:spcAft>
                <a:buNone/>
                <a:tabLst/>
                <a:defRPr sz="1800" b="0" i="0" u="none" strike="noStrike" kern="0" cap="none" spc="0" baseline="0">
                  <a:solidFill>
                    <a:srgbClr val="000000"/>
                  </a:solidFill>
                  <a:uFillTx/>
                </a:defRPr>
              </a:pPr>
              <a:endParaRPr lang="es-ES" sz="1200" b="0" i="0" u="none" strike="noStrike" kern="1200" cap="none" spc="0" baseline="0">
                <a:solidFill>
                  <a:srgbClr val="44546A"/>
                </a:solidFill>
                <a:uFillTx/>
                <a:latin typeface="Trebuchet MS"/>
                <a:ea typeface="Arial"/>
                <a:cs typeface="B Nazanin" pitchFamily="2" charset="-78"/>
              </a:endParaRPr>
            </a:p>
          </p:txBody>
        </p:sp>
        <p:sp>
          <p:nvSpPr>
            <p:cNvPr id="15" name="Forma libre: forma 14">
              <a:extLst>
                <a:ext uri="{FF2B5EF4-FFF2-40B4-BE49-F238E27FC236}">
                  <a16:creationId xmlns:a16="http://schemas.microsoft.com/office/drawing/2014/main" id="{837C0ECE-B9E9-28CF-BECE-5644D75B0876}"/>
                </a:ext>
              </a:extLst>
            </p:cNvPr>
            <p:cNvSpPr/>
            <p:nvPr/>
          </p:nvSpPr>
          <p:spPr>
            <a:xfrm rot="2829162">
              <a:off x="4886277" y="5315156"/>
              <a:ext cx="715783" cy="52559"/>
            </a:xfrm>
            <a:custGeom>
              <a:avLst/>
              <a:gdLst>
                <a:gd name="f0" fmla="val 10800000"/>
                <a:gd name="f1" fmla="val 5400000"/>
                <a:gd name="f2" fmla="val 180"/>
                <a:gd name="f3" fmla="val w"/>
                <a:gd name="f4" fmla="val h"/>
                <a:gd name="f5" fmla="val 0"/>
                <a:gd name="f6" fmla="val 715782"/>
                <a:gd name="f7" fmla="val 52558"/>
                <a:gd name="f8" fmla="val 26279"/>
                <a:gd name="f9" fmla="+- 0 0 -90"/>
                <a:gd name="f10" fmla="*/ f3 1 715782"/>
                <a:gd name="f11" fmla="*/ f4 1 52558"/>
                <a:gd name="f12" fmla="val f5"/>
                <a:gd name="f13" fmla="val f6"/>
                <a:gd name="f14" fmla="val f7"/>
                <a:gd name="f15" fmla="*/ f9 f0 1"/>
                <a:gd name="f16" fmla="+- f14 0 f12"/>
                <a:gd name="f17" fmla="+- f13 0 f12"/>
                <a:gd name="f18" fmla="*/ f15 1 f2"/>
                <a:gd name="f19" fmla="*/ f17 1 715782"/>
                <a:gd name="f20" fmla="*/ f16 1 52558"/>
                <a:gd name="f21" fmla="*/ 0 f17 1"/>
                <a:gd name="f22" fmla="*/ 26279 f16 1"/>
                <a:gd name="f23" fmla="*/ 715782 f17 1"/>
                <a:gd name="f24" fmla="+- f18 0 f1"/>
                <a:gd name="f25" fmla="*/ f21 1 715782"/>
                <a:gd name="f26" fmla="*/ f22 1 52558"/>
                <a:gd name="f27" fmla="*/ f23 1 715782"/>
                <a:gd name="f28" fmla="*/ f12 1 f19"/>
                <a:gd name="f29" fmla="*/ f13 1 f19"/>
                <a:gd name="f30" fmla="*/ f12 1 f20"/>
                <a:gd name="f31" fmla="*/ f14 1 f20"/>
                <a:gd name="f32" fmla="*/ f25 1 f19"/>
                <a:gd name="f33" fmla="*/ f26 1 f20"/>
                <a:gd name="f34" fmla="*/ f27 1 f19"/>
                <a:gd name="f35" fmla="*/ f28 f10 1"/>
                <a:gd name="f36" fmla="*/ f29 f10 1"/>
                <a:gd name="f37" fmla="*/ f31 f11 1"/>
                <a:gd name="f38" fmla="*/ f30 f11 1"/>
                <a:gd name="f39" fmla="*/ f32 f10 1"/>
                <a:gd name="f40" fmla="*/ f33 f11 1"/>
                <a:gd name="f41" fmla="*/ f34 f10 1"/>
              </a:gdLst>
              <a:ahLst/>
              <a:cxnLst>
                <a:cxn ang="3cd4">
                  <a:pos x="hc" y="t"/>
                </a:cxn>
                <a:cxn ang="0">
                  <a:pos x="r" y="vc"/>
                </a:cxn>
                <a:cxn ang="cd4">
                  <a:pos x="hc" y="b"/>
                </a:cxn>
                <a:cxn ang="cd2">
                  <a:pos x="l" y="vc"/>
                </a:cxn>
                <a:cxn ang="f24">
                  <a:pos x="f39" y="f40"/>
                </a:cxn>
                <a:cxn ang="f24">
                  <a:pos x="f41" y="f40"/>
                </a:cxn>
              </a:cxnLst>
              <a:rect l="f35" t="f38" r="f36" b="f37"/>
              <a:pathLst>
                <a:path w="715782" h="52558">
                  <a:moveTo>
                    <a:pt x="f5" y="f8"/>
                  </a:moveTo>
                  <a:lnTo>
                    <a:pt x="f6" y="f8"/>
                  </a:lnTo>
                </a:path>
              </a:pathLst>
            </a:custGeom>
            <a:noFill/>
            <a:ln w="12701" cap="flat">
              <a:solidFill>
                <a:srgbClr val="B8BCBE"/>
              </a:solidFill>
              <a:prstDash val="solid"/>
              <a:miter/>
            </a:ln>
          </p:spPr>
          <p:txBody>
            <a:bodyPr vert="horz" wrap="square" lIns="352693" tIns="8385" rIns="352693" bIns="8385" anchor="ctr" anchorCtr="1" compatLnSpc="1">
              <a:noAutofit/>
            </a:bodyPr>
            <a:lstStyle/>
            <a:p>
              <a:pPr marL="0" marR="0" lvl="0" indent="0" algn="ctr" defTabSz="44448" rtl="1" fontAlgn="auto" hangingPunct="1">
                <a:lnSpc>
                  <a:spcPct val="90000"/>
                </a:lnSpc>
                <a:spcBef>
                  <a:spcPts val="0"/>
                </a:spcBef>
                <a:spcAft>
                  <a:spcPts val="0"/>
                </a:spcAft>
                <a:buNone/>
                <a:tabLst/>
                <a:defRPr sz="1800" b="0" i="0" u="none" strike="noStrike" kern="0" cap="none" spc="0" baseline="0">
                  <a:solidFill>
                    <a:srgbClr val="000000"/>
                  </a:solidFill>
                  <a:uFillTx/>
                </a:defRPr>
              </a:pPr>
              <a:endParaRPr lang="es-ES" sz="100" b="0" i="0" u="none" strike="noStrike" kern="1200" cap="none" spc="0" baseline="0">
                <a:solidFill>
                  <a:srgbClr val="44546A"/>
                </a:solidFill>
                <a:uFillTx/>
                <a:latin typeface="Trebuchet MS"/>
                <a:ea typeface="Arial"/>
                <a:cs typeface="B Nazanin" pitchFamily="2" charset="-78"/>
              </a:endParaRPr>
            </a:p>
          </p:txBody>
        </p:sp>
        <p:sp>
          <p:nvSpPr>
            <p:cNvPr id="16" name="Forma libre: forma 15">
              <a:extLst>
                <a:ext uri="{FF2B5EF4-FFF2-40B4-BE49-F238E27FC236}">
                  <a16:creationId xmlns:a16="http://schemas.microsoft.com/office/drawing/2014/main" id="{1E928ECD-6E10-BCF6-E515-D7D1CDB9E256}"/>
                </a:ext>
              </a:extLst>
            </p:cNvPr>
            <p:cNvSpPr/>
            <p:nvPr/>
          </p:nvSpPr>
          <p:spPr>
            <a:xfrm>
              <a:off x="5487543" y="5299597"/>
              <a:ext cx="1216910" cy="608450"/>
            </a:xfrm>
            <a:custGeom>
              <a:avLst/>
              <a:gdLst>
                <a:gd name="f0" fmla="val 10800000"/>
                <a:gd name="f1" fmla="val 5400000"/>
                <a:gd name="f2" fmla="val 180"/>
                <a:gd name="f3" fmla="val w"/>
                <a:gd name="f4" fmla="val h"/>
                <a:gd name="f5" fmla="val 0"/>
                <a:gd name="f6" fmla="val 1216908"/>
                <a:gd name="f7" fmla="val 608454"/>
                <a:gd name="f8" fmla="val 60845"/>
                <a:gd name="f9" fmla="val 27241"/>
                <a:gd name="f10" fmla="val 1156063"/>
                <a:gd name="f11" fmla="val 1189667"/>
                <a:gd name="f12" fmla="val 547609"/>
                <a:gd name="f13" fmla="val 581213"/>
                <a:gd name="f14" fmla="+- 0 0 -90"/>
                <a:gd name="f15" fmla="*/ f3 1 1216908"/>
                <a:gd name="f16" fmla="*/ f4 1 608454"/>
                <a:gd name="f17" fmla="val f5"/>
                <a:gd name="f18" fmla="val f6"/>
                <a:gd name="f19" fmla="val f7"/>
                <a:gd name="f20" fmla="*/ f14 f0 1"/>
                <a:gd name="f21" fmla="+- f19 0 f17"/>
                <a:gd name="f22" fmla="+- f18 0 f17"/>
                <a:gd name="f23" fmla="*/ f20 1 f2"/>
                <a:gd name="f24" fmla="*/ f22 1 1216908"/>
                <a:gd name="f25" fmla="*/ f21 1 608454"/>
                <a:gd name="f26" fmla="*/ 0 f22 1"/>
                <a:gd name="f27" fmla="*/ 60845 f21 1"/>
                <a:gd name="f28" fmla="*/ 60845 f22 1"/>
                <a:gd name="f29" fmla="*/ 0 f21 1"/>
                <a:gd name="f30" fmla="*/ 1156063 f22 1"/>
                <a:gd name="f31" fmla="*/ 1216908 f22 1"/>
                <a:gd name="f32" fmla="*/ 547609 f21 1"/>
                <a:gd name="f33" fmla="*/ 608454 f21 1"/>
                <a:gd name="f34" fmla="+- f23 0 f1"/>
                <a:gd name="f35" fmla="*/ f26 1 1216908"/>
                <a:gd name="f36" fmla="*/ f27 1 608454"/>
                <a:gd name="f37" fmla="*/ f28 1 1216908"/>
                <a:gd name="f38" fmla="*/ f29 1 608454"/>
                <a:gd name="f39" fmla="*/ f30 1 1216908"/>
                <a:gd name="f40" fmla="*/ f31 1 1216908"/>
                <a:gd name="f41" fmla="*/ f32 1 608454"/>
                <a:gd name="f42" fmla="*/ f33 1 608454"/>
                <a:gd name="f43" fmla="*/ f17 1 f24"/>
                <a:gd name="f44" fmla="*/ f18 1 f24"/>
                <a:gd name="f45" fmla="*/ f17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16908" h="608454">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E7ECEF"/>
            </a:solidFill>
            <a:ln w="12701" cap="flat">
              <a:solidFill>
                <a:srgbClr val="FFFFFF"/>
              </a:solidFill>
              <a:prstDash val="solid"/>
              <a:miter/>
            </a:ln>
          </p:spPr>
          <p:txBody>
            <a:bodyPr vert="horz" wrap="square" lIns="25438" tIns="25438" rIns="25438" bIns="25438" anchor="ctr" anchorCtr="1" compatLnSpc="1">
              <a:noAutofit/>
            </a:bodyPr>
            <a:lstStyle/>
            <a:p>
              <a:pPr marL="0" marR="0" lvl="0" indent="0" algn="ctr" defTabSz="533396" rtl="1" fontAlgn="auto" hangingPunct="1">
                <a:lnSpc>
                  <a:spcPct val="90000"/>
                </a:lnSpc>
                <a:spcBef>
                  <a:spcPts val="0"/>
                </a:spcBef>
                <a:spcAft>
                  <a:spcPts val="500"/>
                </a:spcAft>
                <a:buNone/>
                <a:tabLst/>
                <a:defRPr sz="1800" b="0" i="0" u="none" strike="noStrike" kern="0" cap="none" spc="0" baseline="0">
                  <a:solidFill>
                    <a:srgbClr val="000000"/>
                  </a:solidFill>
                  <a:uFillTx/>
                </a:defRPr>
              </a:pPr>
              <a:endParaRPr lang="es-ES" sz="1200" b="0" i="0" u="none" strike="noStrike" kern="1200" cap="none" spc="0" baseline="0">
                <a:solidFill>
                  <a:srgbClr val="44546A"/>
                </a:solidFill>
                <a:uFillTx/>
                <a:latin typeface="Trebuchet MS"/>
                <a:ea typeface="Arial"/>
                <a:cs typeface="B Nazanin" pitchFamily="2" charset="-78"/>
              </a:endParaRPr>
            </a:p>
          </p:txBody>
        </p:sp>
        <p:sp>
          <p:nvSpPr>
            <p:cNvPr id="17" name="Forma libre: forma 16">
              <a:extLst>
                <a:ext uri="{FF2B5EF4-FFF2-40B4-BE49-F238E27FC236}">
                  <a16:creationId xmlns:a16="http://schemas.microsoft.com/office/drawing/2014/main" id="{952482E1-C26E-1524-10D4-16B1AB2E8C42}"/>
                </a:ext>
              </a:extLst>
            </p:cNvPr>
            <p:cNvSpPr/>
            <p:nvPr/>
          </p:nvSpPr>
          <p:spPr>
            <a:xfrm>
              <a:off x="6704453" y="5577547"/>
              <a:ext cx="486762" cy="52559"/>
            </a:xfrm>
            <a:custGeom>
              <a:avLst/>
              <a:gdLst>
                <a:gd name="f0" fmla="val 10800000"/>
                <a:gd name="f1" fmla="val 5400000"/>
                <a:gd name="f2" fmla="val 180"/>
                <a:gd name="f3" fmla="val w"/>
                <a:gd name="f4" fmla="val h"/>
                <a:gd name="f5" fmla="val 0"/>
                <a:gd name="f6" fmla="val 486763"/>
                <a:gd name="f7" fmla="val 52558"/>
                <a:gd name="f8" fmla="val 26279"/>
                <a:gd name="f9" fmla="+- 0 0 -90"/>
                <a:gd name="f10" fmla="*/ f3 1 486763"/>
                <a:gd name="f11" fmla="*/ f4 1 52558"/>
                <a:gd name="f12" fmla="val f5"/>
                <a:gd name="f13" fmla="val f6"/>
                <a:gd name="f14" fmla="val f7"/>
                <a:gd name="f15" fmla="*/ f9 f0 1"/>
                <a:gd name="f16" fmla="+- f14 0 f12"/>
                <a:gd name="f17" fmla="+- f13 0 f12"/>
                <a:gd name="f18" fmla="*/ f15 1 f2"/>
                <a:gd name="f19" fmla="*/ f17 1 486763"/>
                <a:gd name="f20" fmla="*/ f16 1 52558"/>
                <a:gd name="f21" fmla="*/ 0 f17 1"/>
                <a:gd name="f22" fmla="*/ 26279 f16 1"/>
                <a:gd name="f23" fmla="*/ 486763 f17 1"/>
                <a:gd name="f24" fmla="+- f18 0 f1"/>
                <a:gd name="f25" fmla="*/ f21 1 486763"/>
                <a:gd name="f26" fmla="*/ f22 1 52558"/>
                <a:gd name="f27" fmla="*/ f23 1 486763"/>
                <a:gd name="f28" fmla="*/ f12 1 f19"/>
                <a:gd name="f29" fmla="*/ f13 1 f19"/>
                <a:gd name="f30" fmla="*/ f12 1 f20"/>
                <a:gd name="f31" fmla="*/ f14 1 f20"/>
                <a:gd name="f32" fmla="*/ f25 1 f19"/>
                <a:gd name="f33" fmla="*/ f26 1 f20"/>
                <a:gd name="f34" fmla="*/ f27 1 f19"/>
                <a:gd name="f35" fmla="*/ f28 f10 1"/>
                <a:gd name="f36" fmla="*/ f29 f10 1"/>
                <a:gd name="f37" fmla="*/ f31 f11 1"/>
                <a:gd name="f38" fmla="*/ f30 f11 1"/>
                <a:gd name="f39" fmla="*/ f32 f10 1"/>
                <a:gd name="f40" fmla="*/ f33 f11 1"/>
                <a:gd name="f41" fmla="*/ f34 f10 1"/>
              </a:gdLst>
              <a:ahLst/>
              <a:cxnLst>
                <a:cxn ang="3cd4">
                  <a:pos x="hc" y="t"/>
                </a:cxn>
                <a:cxn ang="0">
                  <a:pos x="r" y="vc"/>
                </a:cxn>
                <a:cxn ang="cd4">
                  <a:pos x="hc" y="b"/>
                </a:cxn>
                <a:cxn ang="cd2">
                  <a:pos x="l" y="vc"/>
                </a:cxn>
                <a:cxn ang="f24">
                  <a:pos x="f39" y="f40"/>
                </a:cxn>
                <a:cxn ang="f24">
                  <a:pos x="f41" y="f40"/>
                </a:cxn>
              </a:cxnLst>
              <a:rect l="f35" t="f38" r="f36" b="f37"/>
              <a:pathLst>
                <a:path w="486763" h="52558">
                  <a:moveTo>
                    <a:pt x="f5" y="f8"/>
                  </a:moveTo>
                  <a:lnTo>
                    <a:pt x="f6" y="f8"/>
                  </a:lnTo>
                </a:path>
              </a:pathLst>
            </a:custGeom>
            <a:noFill/>
            <a:ln w="12701" cap="flat">
              <a:solidFill>
                <a:srgbClr val="D1D6D9"/>
              </a:solidFill>
              <a:prstDash val="solid"/>
              <a:miter/>
            </a:ln>
          </p:spPr>
          <p:txBody>
            <a:bodyPr vert="horz" wrap="square" lIns="243916" tIns="14109" rIns="243916" bIns="14109" anchor="ctr" anchorCtr="1" compatLnSpc="1">
              <a:noAutofit/>
            </a:bodyPr>
            <a:lstStyle/>
            <a:p>
              <a:pPr marL="0" marR="0" lvl="0" indent="0" algn="ctr" defTabSz="44448" rtl="1" fontAlgn="auto" hangingPunct="1">
                <a:lnSpc>
                  <a:spcPct val="90000"/>
                </a:lnSpc>
                <a:spcBef>
                  <a:spcPts val="0"/>
                </a:spcBef>
                <a:spcAft>
                  <a:spcPts val="0"/>
                </a:spcAft>
                <a:buNone/>
                <a:tabLst/>
                <a:defRPr sz="1800" b="0" i="0" u="none" strike="noStrike" kern="0" cap="none" spc="0" baseline="0">
                  <a:solidFill>
                    <a:srgbClr val="000000"/>
                  </a:solidFill>
                  <a:uFillTx/>
                </a:defRPr>
              </a:pPr>
              <a:endParaRPr lang="es-ES" sz="100" b="0" i="0" u="none" strike="noStrike" kern="1200" cap="none" spc="0" baseline="0">
                <a:solidFill>
                  <a:srgbClr val="44546A"/>
                </a:solidFill>
                <a:uFillTx/>
                <a:latin typeface="Trebuchet MS"/>
                <a:ea typeface="Arial"/>
                <a:cs typeface="B Nazanin" pitchFamily="2" charset="-78"/>
              </a:endParaRPr>
            </a:p>
          </p:txBody>
        </p:sp>
        <p:sp>
          <p:nvSpPr>
            <p:cNvPr id="18" name="Forma libre: forma 17">
              <a:extLst>
                <a:ext uri="{FF2B5EF4-FFF2-40B4-BE49-F238E27FC236}">
                  <a16:creationId xmlns:a16="http://schemas.microsoft.com/office/drawing/2014/main" id="{5C74F35F-F2FE-828C-6832-32DEF924233F}"/>
                </a:ext>
              </a:extLst>
            </p:cNvPr>
            <p:cNvSpPr/>
            <p:nvPr/>
          </p:nvSpPr>
          <p:spPr>
            <a:xfrm>
              <a:off x="7191216" y="5299597"/>
              <a:ext cx="1216910" cy="608450"/>
            </a:xfrm>
            <a:custGeom>
              <a:avLst/>
              <a:gdLst>
                <a:gd name="f0" fmla="val 10800000"/>
                <a:gd name="f1" fmla="val 5400000"/>
                <a:gd name="f2" fmla="val 180"/>
                <a:gd name="f3" fmla="val w"/>
                <a:gd name="f4" fmla="val h"/>
                <a:gd name="f5" fmla="val 0"/>
                <a:gd name="f6" fmla="val 1216908"/>
                <a:gd name="f7" fmla="val 608454"/>
                <a:gd name="f8" fmla="val 60845"/>
                <a:gd name="f9" fmla="val 27241"/>
                <a:gd name="f10" fmla="val 1156063"/>
                <a:gd name="f11" fmla="val 1189667"/>
                <a:gd name="f12" fmla="val 547609"/>
                <a:gd name="f13" fmla="val 581213"/>
                <a:gd name="f14" fmla="+- 0 0 -90"/>
                <a:gd name="f15" fmla="*/ f3 1 1216908"/>
                <a:gd name="f16" fmla="*/ f4 1 608454"/>
                <a:gd name="f17" fmla="val f5"/>
                <a:gd name="f18" fmla="val f6"/>
                <a:gd name="f19" fmla="val f7"/>
                <a:gd name="f20" fmla="*/ f14 f0 1"/>
                <a:gd name="f21" fmla="+- f19 0 f17"/>
                <a:gd name="f22" fmla="+- f18 0 f17"/>
                <a:gd name="f23" fmla="*/ f20 1 f2"/>
                <a:gd name="f24" fmla="*/ f22 1 1216908"/>
                <a:gd name="f25" fmla="*/ f21 1 608454"/>
                <a:gd name="f26" fmla="*/ 0 f22 1"/>
                <a:gd name="f27" fmla="*/ 60845 f21 1"/>
                <a:gd name="f28" fmla="*/ 60845 f22 1"/>
                <a:gd name="f29" fmla="*/ 0 f21 1"/>
                <a:gd name="f30" fmla="*/ 1156063 f22 1"/>
                <a:gd name="f31" fmla="*/ 1216908 f22 1"/>
                <a:gd name="f32" fmla="*/ 547609 f21 1"/>
                <a:gd name="f33" fmla="*/ 608454 f21 1"/>
                <a:gd name="f34" fmla="+- f23 0 f1"/>
                <a:gd name="f35" fmla="*/ f26 1 1216908"/>
                <a:gd name="f36" fmla="*/ f27 1 608454"/>
                <a:gd name="f37" fmla="*/ f28 1 1216908"/>
                <a:gd name="f38" fmla="*/ f29 1 608454"/>
                <a:gd name="f39" fmla="*/ f30 1 1216908"/>
                <a:gd name="f40" fmla="*/ f31 1 1216908"/>
                <a:gd name="f41" fmla="*/ f32 1 608454"/>
                <a:gd name="f42" fmla="*/ f33 1 608454"/>
                <a:gd name="f43" fmla="*/ f17 1 f24"/>
                <a:gd name="f44" fmla="*/ f18 1 f24"/>
                <a:gd name="f45" fmla="*/ f17 1 f25"/>
                <a:gd name="f46" fmla="*/ f19 1 f25"/>
                <a:gd name="f47" fmla="*/ f35 1 f24"/>
                <a:gd name="f48" fmla="*/ f36 1 f25"/>
                <a:gd name="f49" fmla="*/ f37 1 f24"/>
                <a:gd name="f50" fmla="*/ f38 1 f25"/>
                <a:gd name="f51" fmla="*/ f39 1 f24"/>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3" y="f62"/>
                </a:cxn>
                <a:cxn ang="f34">
                  <a:pos x="f64" y="f60"/>
                </a:cxn>
                <a:cxn ang="f34">
                  <a:pos x="f64" y="f65"/>
                </a:cxn>
                <a:cxn ang="f34">
                  <a:pos x="f63" y="f66"/>
                </a:cxn>
                <a:cxn ang="f34">
                  <a:pos x="f61" y="f66"/>
                </a:cxn>
                <a:cxn ang="f34">
                  <a:pos x="f59" y="f65"/>
                </a:cxn>
                <a:cxn ang="f34">
                  <a:pos x="f59" y="f60"/>
                </a:cxn>
              </a:cxnLst>
              <a:rect l="f55" t="f58" r="f56" b="f57"/>
              <a:pathLst>
                <a:path w="1216908" h="608454">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E7ECEF"/>
            </a:solidFill>
            <a:ln w="12701" cap="flat">
              <a:solidFill>
                <a:srgbClr val="FFFFFF"/>
              </a:solidFill>
              <a:prstDash val="solid"/>
              <a:miter/>
            </a:ln>
          </p:spPr>
          <p:txBody>
            <a:bodyPr vert="horz" wrap="square" lIns="25438" tIns="25438" rIns="25438" bIns="25438" anchor="ctr" anchorCtr="1" compatLnSpc="1">
              <a:noAutofit/>
            </a:bodyPr>
            <a:lstStyle/>
            <a:p>
              <a:pPr marL="0" marR="0" lvl="0" indent="0" algn="ctr" defTabSz="533396" rtl="1" fontAlgn="auto" hangingPunct="1">
                <a:lnSpc>
                  <a:spcPct val="90000"/>
                </a:lnSpc>
                <a:spcBef>
                  <a:spcPts val="0"/>
                </a:spcBef>
                <a:spcAft>
                  <a:spcPts val="500"/>
                </a:spcAft>
                <a:buNone/>
                <a:tabLst/>
                <a:defRPr sz="1800" b="0" i="0" u="none" strike="noStrike" kern="0" cap="none" spc="0" baseline="0">
                  <a:solidFill>
                    <a:srgbClr val="000000"/>
                  </a:solidFill>
                  <a:uFillTx/>
                </a:defRPr>
              </a:pPr>
              <a:endParaRPr lang="es-ES" sz="1200" b="0" i="0" u="none" strike="noStrike" kern="1200" cap="none" spc="0" baseline="0">
                <a:solidFill>
                  <a:srgbClr val="44546A"/>
                </a:solidFill>
                <a:uFillTx/>
                <a:latin typeface="Trebuchet MS"/>
                <a:ea typeface="Arial"/>
                <a:cs typeface="B Nazanin" pitchFamily="2" charset="-78"/>
              </a:endParaRPr>
            </a:p>
          </p:txBody>
        </p:sp>
      </p:grpSp>
      <p:cxnSp>
        <p:nvCxnSpPr>
          <p:cNvPr id="19" name="Conector recto 9">
            <a:extLst>
              <a:ext uri="{FF2B5EF4-FFF2-40B4-BE49-F238E27FC236}">
                <a16:creationId xmlns:a16="http://schemas.microsoft.com/office/drawing/2014/main" id="{BC27C8F3-C539-5F54-A2A8-415A6DB51055}"/>
              </a:ext>
            </a:extLst>
          </p:cNvPr>
          <p:cNvCxnSpPr/>
          <p:nvPr/>
        </p:nvCxnSpPr>
        <p:spPr>
          <a:xfrm flipH="1">
            <a:off x="3433864" y="3591424"/>
            <a:ext cx="8758132" cy="0"/>
          </a:xfrm>
          <a:prstGeom prst="straightConnector1">
            <a:avLst/>
          </a:prstGeom>
          <a:noFill/>
          <a:ln w="6345" cap="flat">
            <a:solidFill>
              <a:srgbClr val="E7ECEF"/>
            </a:solidFill>
            <a:prstDash val="solid"/>
            <a:miter/>
          </a:ln>
        </p:spPr>
      </p:cxnSp>
      <p:sp>
        <p:nvSpPr>
          <p:cNvPr id="20" name="Rectángulo 20">
            <a:extLst>
              <a:ext uri="{FF2B5EF4-FFF2-40B4-BE49-F238E27FC236}">
                <a16:creationId xmlns:a16="http://schemas.microsoft.com/office/drawing/2014/main" id="{44DD6936-F7FA-5ABB-EAC4-48F06992BC92}"/>
              </a:ext>
            </a:extLst>
          </p:cNvPr>
          <p:cNvSpPr/>
          <p:nvPr/>
        </p:nvSpPr>
        <p:spPr>
          <a:xfrm>
            <a:off x="182011" y="128217"/>
            <a:ext cx="499875" cy="1645920"/>
          </a:xfrm>
          <a:prstGeom prst="rect">
            <a:avLst/>
          </a:prstGeom>
          <a:solidFill>
            <a:srgbClr val="00B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21" name="Rectángulo 21">
            <a:extLst>
              <a:ext uri="{FF2B5EF4-FFF2-40B4-BE49-F238E27FC236}">
                <a16:creationId xmlns:a16="http://schemas.microsoft.com/office/drawing/2014/main" id="{9EC459F5-6DA8-D156-3A3A-91E5D496B077}"/>
              </a:ext>
            </a:extLst>
          </p:cNvPr>
          <p:cNvSpPr/>
          <p:nvPr/>
        </p:nvSpPr>
        <p:spPr>
          <a:xfrm flipH="1">
            <a:off x="203536" y="1926531"/>
            <a:ext cx="81692" cy="4803251"/>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grpSp>
        <p:nvGrpSpPr>
          <p:cNvPr id="22" name="Grupo 22">
            <a:extLst>
              <a:ext uri="{FF2B5EF4-FFF2-40B4-BE49-F238E27FC236}">
                <a16:creationId xmlns:a16="http://schemas.microsoft.com/office/drawing/2014/main" id="{30C40F3C-FFD8-8346-D83B-E814B848A7DF}"/>
              </a:ext>
            </a:extLst>
          </p:cNvPr>
          <p:cNvGrpSpPr/>
          <p:nvPr/>
        </p:nvGrpSpPr>
        <p:grpSpPr>
          <a:xfrm>
            <a:off x="8807829" y="3903162"/>
            <a:ext cx="2895110" cy="2408730"/>
            <a:chOff x="8807829" y="3903162"/>
            <a:chExt cx="2895110" cy="2408730"/>
          </a:xfrm>
        </p:grpSpPr>
        <p:sp>
          <p:nvSpPr>
            <p:cNvPr id="23" name="Freeform 68">
              <a:extLst>
                <a:ext uri="{FF2B5EF4-FFF2-40B4-BE49-F238E27FC236}">
                  <a16:creationId xmlns:a16="http://schemas.microsoft.com/office/drawing/2014/main" id="{1E8F8699-0C69-A5FD-CD23-9CC98019BDDC}"/>
                </a:ext>
              </a:extLst>
            </p:cNvPr>
            <p:cNvSpPr/>
            <p:nvPr/>
          </p:nvSpPr>
          <p:spPr>
            <a:xfrm>
              <a:off x="8807829" y="3903162"/>
              <a:ext cx="1018861" cy="1261076"/>
            </a:xfrm>
            <a:custGeom>
              <a:avLst/>
              <a:gdLst>
                <a:gd name="f0" fmla="val 10800000"/>
                <a:gd name="f1" fmla="val 5400000"/>
                <a:gd name="f2" fmla="val 180"/>
                <a:gd name="f3" fmla="val w"/>
                <a:gd name="f4" fmla="val h"/>
                <a:gd name="f5" fmla="val 0"/>
                <a:gd name="f6" fmla="val 99"/>
                <a:gd name="f7" fmla="val 122"/>
                <a:gd name="f8" fmla="val 47"/>
                <a:gd name="f9" fmla="val 29"/>
                <a:gd name="f10" fmla="val 64"/>
                <a:gd name="f11" fmla="val 2"/>
                <a:gd name="f12" fmla="val 70"/>
                <a:gd name="f13" fmla="val 16"/>
                <a:gd name="f14" fmla="val 81"/>
                <a:gd name="f15" fmla="val 23"/>
                <a:gd name="f16" fmla="val 67"/>
                <a:gd name="f17" fmla="val 56"/>
                <a:gd name="f18" fmla="val 33"/>
                <a:gd name="f19" fmla="val 65"/>
                <a:gd name="f20" fmla="val 39"/>
                <a:gd name="f21" fmla="val 79"/>
                <a:gd name="f22" fmla="val 43"/>
                <a:gd name="f23" fmla="val 88"/>
                <a:gd name="f24" fmla="val 52"/>
                <a:gd name="f25" fmla="val 93"/>
                <a:gd name="f26" fmla="val 58"/>
                <a:gd name="f27" fmla="val 91"/>
                <a:gd name="f28" fmla="val 71"/>
                <a:gd name="f29" fmla="val 89"/>
                <a:gd name="f30" fmla="val 80"/>
                <a:gd name="f31" fmla="val 113"/>
                <a:gd name="f32" fmla="val 66"/>
                <a:gd name="f33" fmla="val 32"/>
                <a:gd name="f34" fmla="val 117"/>
                <a:gd name="f35" fmla="val 115"/>
                <a:gd name="f36" fmla="val 86"/>
                <a:gd name="f37" fmla="val 1"/>
                <a:gd name="f38" fmla="val 45"/>
                <a:gd name="f39" fmla="val 12"/>
                <a:gd name="f40" fmla="val 38"/>
                <a:gd name="f41" fmla="val 41"/>
                <a:gd name="f42" fmla="val 37"/>
                <a:gd name="f43" fmla="val 36"/>
                <a:gd name="f44" fmla="val 28"/>
                <a:gd name="f45" fmla="val 31"/>
                <a:gd name="f46" fmla="val 20"/>
                <a:gd name="f47" fmla="val 10"/>
                <a:gd name="f48" fmla="val 35"/>
                <a:gd name="f49" fmla="val 40"/>
                <a:gd name="f50" fmla="val 22"/>
                <a:gd name="f51" fmla="+- 0 0 -90"/>
                <a:gd name="f52" fmla="*/ f3 1 99"/>
                <a:gd name="f53" fmla="*/ f4 1 122"/>
                <a:gd name="f54" fmla="val f5"/>
                <a:gd name="f55" fmla="val f6"/>
                <a:gd name="f56" fmla="val f7"/>
                <a:gd name="f57" fmla="*/ f51 f0 1"/>
                <a:gd name="f58" fmla="+- f56 0 f54"/>
                <a:gd name="f59" fmla="+- f55 0 f54"/>
                <a:gd name="f60" fmla="*/ f57 1 f2"/>
                <a:gd name="f61" fmla="*/ f59 1 99"/>
                <a:gd name="f62" fmla="*/ f58 1 122"/>
                <a:gd name="f63" fmla="*/ 47 f59 1"/>
                <a:gd name="f64" fmla="*/ 29 f58 1"/>
                <a:gd name="f65" fmla="*/ 99 f59 1"/>
                <a:gd name="f66" fmla="*/ 16 f58 1"/>
                <a:gd name="f67" fmla="*/ 56 f59 1"/>
                <a:gd name="f68" fmla="*/ 33 f58 1"/>
                <a:gd name="f69" fmla="*/ 88 f59 1"/>
                <a:gd name="f70" fmla="*/ 52 f58 1"/>
                <a:gd name="f71" fmla="*/ 89 f59 1"/>
                <a:gd name="f72" fmla="*/ 80 f58 1"/>
                <a:gd name="f73" fmla="*/ 32 f59 1"/>
                <a:gd name="f74" fmla="*/ 117 f58 1"/>
                <a:gd name="f75" fmla="*/ 1 f59 1"/>
                <a:gd name="f76" fmla="*/ 64 f58 1"/>
                <a:gd name="f77" fmla="*/ 41 f59 1"/>
                <a:gd name="f78" fmla="*/ 37 f58 1"/>
                <a:gd name="f79" fmla="*/ 33 f59 1"/>
                <a:gd name="f80" fmla="*/ 23 f58 1"/>
                <a:gd name="f81" fmla="*/ 29 f59 1"/>
                <a:gd name="f82" fmla="*/ 10 f58 1"/>
                <a:gd name="f83" fmla="+- f60 0 f1"/>
                <a:gd name="f84" fmla="*/ f63 1 99"/>
                <a:gd name="f85" fmla="*/ f64 1 122"/>
                <a:gd name="f86" fmla="*/ f65 1 99"/>
                <a:gd name="f87" fmla="*/ f66 1 122"/>
                <a:gd name="f88" fmla="*/ f67 1 99"/>
                <a:gd name="f89" fmla="*/ f68 1 122"/>
                <a:gd name="f90" fmla="*/ f69 1 99"/>
                <a:gd name="f91" fmla="*/ f70 1 122"/>
                <a:gd name="f92" fmla="*/ f71 1 99"/>
                <a:gd name="f93" fmla="*/ f72 1 122"/>
                <a:gd name="f94" fmla="*/ f73 1 99"/>
                <a:gd name="f95" fmla="*/ f74 1 122"/>
                <a:gd name="f96" fmla="*/ f75 1 99"/>
                <a:gd name="f97" fmla="*/ f76 1 122"/>
                <a:gd name="f98" fmla="*/ f77 1 99"/>
                <a:gd name="f99" fmla="*/ f78 1 122"/>
                <a:gd name="f100" fmla="*/ f79 1 99"/>
                <a:gd name="f101" fmla="*/ f80 1 122"/>
                <a:gd name="f102" fmla="*/ f81 1 99"/>
                <a:gd name="f103" fmla="*/ f82 1 122"/>
                <a:gd name="f104" fmla="*/ 0 1 f61"/>
                <a:gd name="f105" fmla="*/ f55 1 f61"/>
                <a:gd name="f106" fmla="*/ 0 1 f62"/>
                <a:gd name="f107" fmla="*/ f56 1 f62"/>
                <a:gd name="f108" fmla="*/ f84 1 f61"/>
                <a:gd name="f109" fmla="*/ f85 1 f62"/>
                <a:gd name="f110" fmla="*/ f86 1 f61"/>
                <a:gd name="f111" fmla="*/ f87 1 f62"/>
                <a:gd name="f112" fmla="*/ f88 1 f61"/>
                <a:gd name="f113" fmla="*/ f89 1 f62"/>
                <a:gd name="f114" fmla="*/ f90 1 f61"/>
                <a:gd name="f115" fmla="*/ f91 1 f62"/>
                <a:gd name="f116" fmla="*/ f92 1 f61"/>
                <a:gd name="f117" fmla="*/ f93 1 f62"/>
                <a:gd name="f118" fmla="*/ f94 1 f61"/>
                <a:gd name="f119" fmla="*/ f95 1 f62"/>
                <a:gd name="f120" fmla="*/ f96 1 f61"/>
                <a:gd name="f121" fmla="*/ f97 1 f62"/>
                <a:gd name="f122" fmla="*/ f98 1 f61"/>
                <a:gd name="f123" fmla="*/ f99 1 f62"/>
                <a:gd name="f124" fmla="*/ f100 1 f61"/>
                <a:gd name="f125" fmla="*/ f101 1 f62"/>
                <a:gd name="f126" fmla="*/ f102 1 f61"/>
                <a:gd name="f127" fmla="*/ f103 1 f62"/>
                <a:gd name="f128" fmla="*/ f104 f52 1"/>
                <a:gd name="f129" fmla="*/ f105 f52 1"/>
                <a:gd name="f130" fmla="*/ f107 f53 1"/>
                <a:gd name="f131" fmla="*/ f106 f53 1"/>
                <a:gd name="f132" fmla="*/ f108 f52 1"/>
                <a:gd name="f133" fmla="*/ f109 f53 1"/>
                <a:gd name="f134" fmla="*/ f110 f52 1"/>
                <a:gd name="f135" fmla="*/ f111 f53 1"/>
                <a:gd name="f136" fmla="*/ f112 f52 1"/>
                <a:gd name="f137" fmla="*/ f113 f53 1"/>
                <a:gd name="f138" fmla="*/ f114 f52 1"/>
                <a:gd name="f139" fmla="*/ f115 f53 1"/>
                <a:gd name="f140" fmla="*/ f116 f52 1"/>
                <a:gd name="f141" fmla="*/ f117 f53 1"/>
                <a:gd name="f142" fmla="*/ f118 f52 1"/>
                <a:gd name="f143" fmla="*/ f119 f53 1"/>
                <a:gd name="f144" fmla="*/ f120 f52 1"/>
                <a:gd name="f145" fmla="*/ f121 f53 1"/>
                <a:gd name="f146" fmla="*/ f122 f52 1"/>
                <a:gd name="f147" fmla="*/ f123 f53 1"/>
                <a:gd name="f148" fmla="*/ f124 f52 1"/>
                <a:gd name="f149" fmla="*/ f125 f53 1"/>
                <a:gd name="f150" fmla="*/ f126 f52 1"/>
                <a:gd name="f151" fmla="*/ f127 f53 1"/>
              </a:gdLst>
              <a:ahLst/>
              <a:cxnLst>
                <a:cxn ang="3cd4">
                  <a:pos x="hc" y="t"/>
                </a:cxn>
                <a:cxn ang="0">
                  <a:pos x="r" y="vc"/>
                </a:cxn>
                <a:cxn ang="cd4">
                  <a:pos x="hc" y="b"/>
                </a:cxn>
                <a:cxn ang="cd2">
                  <a:pos x="l" y="vc"/>
                </a:cxn>
                <a:cxn ang="f83">
                  <a:pos x="f132" y="f133"/>
                </a:cxn>
                <a:cxn ang="f83">
                  <a:pos x="f134" y="f135"/>
                </a:cxn>
                <a:cxn ang="f83">
                  <a:pos x="f136" y="f137"/>
                </a:cxn>
                <a:cxn ang="f83">
                  <a:pos x="f138" y="f139"/>
                </a:cxn>
                <a:cxn ang="f83">
                  <a:pos x="f140" y="f141"/>
                </a:cxn>
                <a:cxn ang="f83">
                  <a:pos x="f142" y="f143"/>
                </a:cxn>
                <a:cxn ang="f83">
                  <a:pos x="f144" y="f145"/>
                </a:cxn>
                <a:cxn ang="f83">
                  <a:pos x="f146" y="f147"/>
                </a:cxn>
                <a:cxn ang="f83">
                  <a:pos x="f148" y="f149"/>
                </a:cxn>
                <a:cxn ang="f83">
                  <a:pos x="f150" y="f151"/>
                </a:cxn>
                <a:cxn ang="f83">
                  <a:pos x="f132" y="f133"/>
                </a:cxn>
              </a:cxnLst>
              <a:rect l="f128" t="f131" r="f129" b="f130"/>
              <a:pathLst>
                <a:path w="99" h="122">
                  <a:moveTo>
                    <a:pt x="f8" y="f9"/>
                  </a:moveTo>
                  <a:cubicBezTo>
                    <a:pt x="f10" y="f11"/>
                    <a:pt x="f12" y="f5"/>
                    <a:pt x="f6" y="f13"/>
                  </a:cubicBezTo>
                  <a:cubicBezTo>
                    <a:pt x="f14" y="f15"/>
                    <a:pt x="f16" y="f9"/>
                    <a:pt x="f17" y="f18"/>
                  </a:cubicBezTo>
                  <a:cubicBezTo>
                    <a:pt x="f19" y="f20"/>
                    <a:pt x="f21" y="f22"/>
                    <a:pt x="f23" y="f24"/>
                  </a:cubicBezTo>
                  <a:cubicBezTo>
                    <a:pt x="f25" y="f26"/>
                    <a:pt x="f27" y="f28"/>
                    <a:pt x="f29" y="f30"/>
                  </a:cubicBezTo>
                  <a:cubicBezTo>
                    <a:pt x="f14" y="f31"/>
                    <a:pt x="f32" y="f7"/>
                    <a:pt x="f33" y="f34"/>
                  </a:cubicBezTo>
                  <a:cubicBezTo>
                    <a:pt x="f13" y="f35"/>
                    <a:pt x="f5" y="f36"/>
                    <a:pt x="f37" y="f10"/>
                  </a:cubicBezTo>
                  <a:cubicBezTo>
                    <a:pt x="f11" y="f38"/>
                    <a:pt x="f39" y="f40"/>
                    <a:pt x="f41" y="f42"/>
                  </a:cubicBezTo>
                  <a:cubicBezTo>
                    <a:pt x="f40" y="f33"/>
                    <a:pt x="f43" y="f44"/>
                    <a:pt x="f18" y="f15"/>
                  </a:cubicBezTo>
                  <a:cubicBezTo>
                    <a:pt x="f45" y="f46"/>
                    <a:pt x="f44" y="f13"/>
                    <a:pt x="f9" y="f47"/>
                  </a:cubicBezTo>
                  <a:cubicBezTo>
                    <a:pt x="f48" y="f13"/>
                    <a:pt x="f49" y="f50"/>
                    <a:pt x="f8" y="f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4" name="Freeform 69">
              <a:extLst>
                <a:ext uri="{FF2B5EF4-FFF2-40B4-BE49-F238E27FC236}">
                  <a16:creationId xmlns:a16="http://schemas.microsoft.com/office/drawing/2014/main" id="{BE262E63-D155-6A5A-3050-002111D4D68C}"/>
                </a:ext>
              </a:extLst>
            </p:cNvPr>
            <p:cNvSpPr/>
            <p:nvPr/>
          </p:nvSpPr>
          <p:spPr>
            <a:xfrm>
              <a:off x="10570656" y="4068485"/>
              <a:ext cx="1132283" cy="991950"/>
            </a:xfrm>
            <a:custGeom>
              <a:avLst/>
              <a:gdLst>
                <a:gd name="f0" fmla="val 10800000"/>
                <a:gd name="f1" fmla="val 5400000"/>
                <a:gd name="f2" fmla="val 180"/>
                <a:gd name="f3" fmla="val w"/>
                <a:gd name="f4" fmla="val h"/>
                <a:gd name="f5" fmla="val 0"/>
                <a:gd name="f6" fmla="val 110"/>
                <a:gd name="f7" fmla="val 96"/>
                <a:gd name="f8" fmla="val 1"/>
                <a:gd name="f9" fmla="val 36"/>
                <a:gd name="f10" fmla="val 14"/>
                <a:gd name="f11" fmla="val 19"/>
                <a:gd name="f12" fmla="val 41"/>
                <a:gd name="f13" fmla="val 5"/>
                <a:gd name="f14" fmla="val 49"/>
                <a:gd name="f15" fmla="val 7"/>
                <a:gd name="f16" fmla="val 58"/>
                <a:gd name="f17" fmla="val 65"/>
                <a:gd name="f18" fmla="val 80"/>
                <a:gd name="f19" fmla="val 3"/>
                <a:gd name="f20" fmla="val 92"/>
                <a:gd name="f21" fmla="val 4"/>
                <a:gd name="f22" fmla="val 101"/>
                <a:gd name="f23" fmla="val 17"/>
                <a:gd name="f24" fmla="val 30"/>
                <a:gd name="f25" fmla="val 44"/>
                <a:gd name="f26" fmla="val 100"/>
                <a:gd name="f27" fmla="val 56"/>
                <a:gd name="f28" fmla="val 88"/>
                <a:gd name="f29" fmla="val 69"/>
                <a:gd name="f30" fmla="val 74"/>
                <a:gd name="f31" fmla="val 81"/>
                <a:gd name="f32" fmla="val 61"/>
                <a:gd name="f33" fmla="val 93"/>
                <a:gd name="f34" fmla="val 59"/>
                <a:gd name="f35" fmla="val 95"/>
                <a:gd name="f36" fmla="val 55"/>
                <a:gd name="f37" fmla="val 52"/>
                <a:gd name="f38" fmla="val 37"/>
                <a:gd name="f39" fmla="+- 0 0 -90"/>
                <a:gd name="f40" fmla="*/ f3 1 110"/>
                <a:gd name="f41" fmla="*/ f4 1 96"/>
                <a:gd name="f42" fmla="val f5"/>
                <a:gd name="f43" fmla="val f6"/>
                <a:gd name="f44" fmla="val f7"/>
                <a:gd name="f45" fmla="*/ f39 f0 1"/>
                <a:gd name="f46" fmla="+- f44 0 f42"/>
                <a:gd name="f47" fmla="+- f43 0 f42"/>
                <a:gd name="f48" fmla="*/ f45 1 f2"/>
                <a:gd name="f49" fmla="*/ f47 1 110"/>
                <a:gd name="f50" fmla="*/ f46 1 96"/>
                <a:gd name="f51" fmla="*/ 1 f47 1"/>
                <a:gd name="f52" fmla="*/ 36 f46 1"/>
                <a:gd name="f53" fmla="*/ 41 f47 1"/>
                <a:gd name="f54" fmla="*/ 5 f46 1"/>
                <a:gd name="f55" fmla="*/ 65 f47 1"/>
                <a:gd name="f56" fmla="*/ 101 f47 1"/>
                <a:gd name="f57" fmla="*/ 17 f46 1"/>
                <a:gd name="f58" fmla="*/ 100 f47 1"/>
                <a:gd name="f59" fmla="*/ 56 f46 1"/>
                <a:gd name="f60" fmla="*/ 61 f47 1"/>
                <a:gd name="f61" fmla="*/ 93 f46 1"/>
                <a:gd name="f62" fmla="*/ 52 f47 1"/>
                <a:gd name="f63" fmla="*/ 96 f46 1"/>
                <a:gd name="f64" fmla="+- f48 0 f1"/>
                <a:gd name="f65" fmla="*/ f51 1 110"/>
                <a:gd name="f66" fmla="*/ f52 1 96"/>
                <a:gd name="f67" fmla="*/ f53 1 110"/>
                <a:gd name="f68" fmla="*/ f54 1 96"/>
                <a:gd name="f69" fmla="*/ f55 1 110"/>
                <a:gd name="f70" fmla="*/ f56 1 110"/>
                <a:gd name="f71" fmla="*/ f57 1 96"/>
                <a:gd name="f72" fmla="*/ f58 1 110"/>
                <a:gd name="f73" fmla="*/ f59 1 96"/>
                <a:gd name="f74" fmla="*/ f60 1 110"/>
                <a:gd name="f75" fmla="*/ f61 1 96"/>
                <a:gd name="f76" fmla="*/ f62 1 110"/>
                <a:gd name="f77" fmla="*/ f63 1 96"/>
                <a:gd name="f78" fmla="*/ 0 1 f49"/>
                <a:gd name="f79" fmla="*/ f43 1 f49"/>
                <a:gd name="f80" fmla="*/ 0 1 f50"/>
                <a:gd name="f81" fmla="*/ f44 1 f50"/>
                <a:gd name="f82" fmla="*/ f65 1 f49"/>
                <a:gd name="f83" fmla="*/ f66 1 f50"/>
                <a:gd name="f84" fmla="*/ f67 1 f49"/>
                <a:gd name="f85" fmla="*/ f68 1 f50"/>
                <a:gd name="f86" fmla="*/ f69 1 f49"/>
                <a:gd name="f87" fmla="*/ f70 1 f49"/>
                <a:gd name="f88" fmla="*/ f71 1 f50"/>
                <a:gd name="f89" fmla="*/ f72 1 f49"/>
                <a:gd name="f90" fmla="*/ f73 1 f50"/>
                <a:gd name="f91" fmla="*/ f74 1 f49"/>
                <a:gd name="f92" fmla="*/ f75 1 f50"/>
                <a:gd name="f93" fmla="*/ f76 1 f49"/>
                <a:gd name="f94" fmla="*/ f77 1 f50"/>
                <a:gd name="f95" fmla="*/ f78 f40 1"/>
                <a:gd name="f96" fmla="*/ f79 f40 1"/>
                <a:gd name="f97" fmla="*/ f81 f41 1"/>
                <a:gd name="f98" fmla="*/ f80 f41 1"/>
                <a:gd name="f99" fmla="*/ f82 f40 1"/>
                <a:gd name="f100" fmla="*/ f83 f41 1"/>
                <a:gd name="f101" fmla="*/ f84 f40 1"/>
                <a:gd name="f102" fmla="*/ f85 f41 1"/>
                <a:gd name="f103" fmla="*/ f86 f40 1"/>
                <a:gd name="f104" fmla="*/ f87 f40 1"/>
                <a:gd name="f105" fmla="*/ f88 f41 1"/>
                <a:gd name="f106" fmla="*/ f89 f40 1"/>
                <a:gd name="f107" fmla="*/ f90 f41 1"/>
                <a:gd name="f108" fmla="*/ f91 f40 1"/>
                <a:gd name="f109" fmla="*/ f92 f41 1"/>
                <a:gd name="f110" fmla="*/ f93 f40 1"/>
                <a:gd name="f111" fmla="*/ f94 f41 1"/>
              </a:gdLst>
              <a:ahLst/>
              <a:cxnLst>
                <a:cxn ang="3cd4">
                  <a:pos x="hc" y="t"/>
                </a:cxn>
                <a:cxn ang="0">
                  <a:pos x="r" y="vc"/>
                </a:cxn>
                <a:cxn ang="cd4">
                  <a:pos x="hc" y="b"/>
                </a:cxn>
                <a:cxn ang="cd2">
                  <a:pos x="l" y="vc"/>
                </a:cxn>
                <a:cxn ang="f64">
                  <a:pos x="f99" y="f100"/>
                </a:cxn>
                <a:cxn ang="f64">
                  <a:pos x="f101" y="f102"/>
                </a:cxn>
                <a:cxn ang="f64">
                  <a:pos x="f103" y="f102"/>
                </a:cxn>
                <a:cxn ang="f64">
                  <a:pos x="f104" y="f105"/>
                </a:cxn>
                <a:cxn ang="f64">
                  <a:pos x="f106" y="f107"/>
                </a:cxn>
                <a:cxn ang="f64">
                  <a:pos x="f108" y="f109"/>
                </a:cxn>
                <a:cxn ang="f64">
                  <a:pos x="f110" y="f111"/>
                </a:cxn>
                <a:cxn ang="f64">
                  <a:pos x="f99" y="f100"/>
                </a:cxn>
              </a:cxnLst>
              <a:rect l="f95" t="f98" r="f96" b="f97"/>
              <a:pathLst>
                <a:path w="110" h="96">
                  <a:moveTo>
                    <a:pt x="f8" y="f9"/>
                  </a:moveTo>
                  <a:cubicBezTo>
                    <a:pt x="f5" y="f10"/>
                    <a:pt x="f11" y="f5"/>
                    <a:pt x="f12" y="f13"/>
                  </a:cubicBezTo>
                  <a:cubicBezTo>
                    <a:pt x="f14" y="f15"/>
                    <a:pt x="f16" y="f15"/>
                    <a:pt x="f17" y="f13"/>
                  </a:cubicBezTo>
                  <a:cubicBezTo>
                    <a:pt x="f18" y="f19"/>
                    <a:pt x="f20" y="f21"/>
                    <a:pt x="f22" y="f23"/>
                  </a:cubicBezTo>
                  <a:cubicBezTo>
                    <a:pt x="f6" y="f24"/>
                    <a:pt x="f6" y="f25"/>
                    <a:pt x="f26" y="f27"/>
                  </a:cubicBezTo>
                  <a:cubicBezTo>
                    <a:pt x="f28" y="f29"/>
                    <a:pt x="f30" y="f31"/>
                    <a:pt x="f32" y="f33"/>
                  </a:cubicBezTo>
                  <a:cubicBezTo>
                    <a:pt x="f34" y="f35"/>
                    <a:pt x="f36" y="f7"/>
                    <a:pt x="f37" y="f7"/>
                  </a:cubicBezTo>
                  <a:cubicBezTo>
                    <a:pt x="f38" y="f35"/>
                    <a:pt x="f8" y="f37"/>
                    <a:pt x="f8" y="f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5" name="Freeform 70">
              <a:extLst>
                <a:ext uri="{FF2B5EF4-FFF2-40B4-BE49-F238E27FC236}">
                  <a16:creationId xmlns:a16="http://schemas.microsoft.com/office/drawing/2014/main" id="{CDD05E15-E2A9-17C1-8591-72ADC30BDBB5}"/>
                </a:ext>
              </a:extLst>
            </p:cNvPr>
            <p:cNvSpPr/>
            <p:nvPr/>
          </p:nvSpPr>
          <p:spPr>
            <a:xfrm>
              <a:off x="9611386" y="5577547"/>
              <a:ext cx="1257235" cy="734345"/>
            </a:xfrm>
            <a:custGeom>
              <a:avLst/>
              <a:gdLst>
                <a:gd name="f0" fmla="val 10800000"/>
                <a:gd name="f1" fmla="val 5400000"/>
                <a:gd name="f2" fmla="val 180"/>
                <a:gd name="f3" fmla="val w"/>
                <a:gd name="f4" fmla="val h"/>
                <a:gd name="f5" fmla="val 0"/>
                <a:gd name="f6" fmla="val 122"/>
                <a:gd name="f7" fmla="val 71"/>
                <a:gd name="f8" fmla="val 79"/>
                <a:gd name="f9" fmla="val 43"/>
                <a:gd name="f10" fmla="val 21"/>
                <a:gd name="f11" fmla="val 46"/>
                <a:gd name="f12" fmla="val 40"/>
                <a:gd name="f13" fmla="val 24"/>
                <a:gd name="f14" fmla="val 61"/>
                <a:gd name="f15" fmla="val 81"/>
                <a:gd name="f16" fmla="val 100"/>
                <a:gd name="f17" fmla="val 45"/>
                <a:gd name="f18" fmla="+- 0 0 -90"/>
                <a:gd name="f19" fmla="*/ f3 1 122"/>
                <a:gd name="f20" fmla="*/ f4 1 71"/>
                <a:gd name="f21" fmla="val f5"/>
                <a:gd name="f22" fmla="val f6"/>
                <a:gd name="f23" fmla="val f7"/>
                <a:gd name="f24" fmla="*/ f18 f0 1"/>
                <a:gd name="f25" fmla="+- f23 0 f21"/>
                <a:gd name="f26" fmla="+- f22 0 f21"/>
                <a:gd name="f27" fmla="*/ f24 1 f2"/>
                <a:gd name="f28" fmla="*/ f26 1 122"/>
                <a:gd name="f29" fmla="*/ f25 1 71"/>
                <a:gd name="f30" fmla="*/ 122 f26 1"/>
                <a:gd name="f31" fmla="*/ 71 f25 1"/>
                <a:gd name="f32" fmla="*/ 0 f26 1"/>
                <a:gd name="f33" fmla="*/ 61 f26 1"/>
                <a:gd name="f34" fmla="*/ 0 f25 1"/>
                <a:gd name="f35" fmla="+- f27 0 f1"/>
                <a:gd name="f36" fmla="*/ f30 1 122"/>
                <a:gd name="f37" fmla="*/ f31 1 71"/>
                <a:gd name="f38" fmla="*/ f32 1 122"/>
                <a:gd name="f39" fmla="*/ f33 1 122"/>
                <a:gd name="f40" fmla="*/ f34 1 71"/>
                <a:gd name="f41" fmla="*/ 0 1 f28"/>
                <a:gd name="f42" fmla="*/ f22 1 f28"/>
                <a:gd name="f43" fmla="*/ 0 1 f29"/>
                <a:gd name="f44" fmla="*/ f23 1 f29"/>
                <a:gd name="f45" fmla="*/ f36 1 f28"/>
                <a:gd name="f46" fmla="*/ f37 1 f29"/>
                <a:gd name="f47" fmla="*/ f38 1 f28"/>
                <a:gd name="f48" fmla="*/ f39 1 f28"/>
                <a:gd name="f49" fmla="*/ f40 1 f29"/>
                <a:gd name="f50" fmla="*/ f41 f19 1"/>
                <a:gd name="f51" fmla="*/ f42 f19 1"/>
                <a:gd name="f52" fmla="*/ f44 f20 1"/>
                <a:gd name="f53" fmla="*/ f43 f20 1"/>
                <a:gd name="f54" fmla="*/ f45 f19 1"/>
                <a:gd name="f55" fmla="*/ f46 f20 1"/>
                <a:gd name="f56" fmla="*/ f47 f19 1"/>
                <a:gd name="f57" fmla="*/ f48 f19 1"/>
                <a:gd name="f58" fmla="*/ f49 f20 1"/>
              </a:gdLst>
              <a:ahLst/>
              <a:cxnLst>
                <a:cxn ang="3cd4">
                  <a:pos x="hc" y="t"/>
                </a:cxn>
                <a:cxn ang="0">
                  <a:pos x="r" y="vc"/>
                </a:cxn>
                <a:cxn ang="cd4">
                  <a:pos x="hc" y="b"/>
                </a:cxn>
                <a:cxn ang="cd2">
                  <a:pos x="l" y="vc"/>
                </a:cxn>
                <a:cxn ang="f35">
                  <a:pos x="f54" y="f55"/>
                </a:cxn>
                <a:cxn ang="f35">
                  <a:pos x="f56" y="f55"/>
                </a:cxn>
                <a:cxn ang="f35">
                  <a:pos x="f57" y="f58"/>
                </a:cxn>
                <a:cxn ang="f35">
                  <a:pos x="f54" y="f55"/>
                </a:cxn>
              </a:cxnLst>
              <a:rect l="f50" t="f53" r="f51" b="f52"/>
              <a:pathLst>
                <a:path w="122" h="71">
                  <a:moveTo>
                    <a:pt x="f6" y="f7"/>
                  </a:moveTo>
                  <a:cubicBezTo>
                    <a:pt x="f8" y="f7"/>
                    <a:pt x="f9" y="f7"/>
                    <a:pt x="f5" y="f7"/>
                  </a:cubicBezTo>
                  <a:cubicBezTo>
                    <a:pt x="f10" y="f11"/>
                    <a:pt x="f12" y="f13"/>
                    <a:pt x="f14" y="f5"/>
                  </a:cubicBezTo>
                  <a:cubicBezTo>
                    <a:pt x="f15" y="f13"/>
                    <a:pt x="f16" y="f17"/>
                    <a:pt x="f6"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6" name="Freeform 71">
              <a:extLst>
                <a:ext uri="{FF2B5EF4-FFF2-40B4-BE49-F238E27FC236}">
                  <a16:creationId xmlns:a16="http://schemas.microsoft.com/office/drawing/2014/main" id="{92D372DC-2A10-755B-259E-632EA8AFE9ED}"/>
                </a:ext>
              </a:extLst>
            </p:cNvPr>
            <p:cNvSpPr/>
            <p:nvPr/>
          </p:nvSpPr>
          <p:spPr>
            <a:xfrm>
              <a:off x="8869350" y="5329562"/>
              <a:ext cx="2741316" cy="155713"/>
            </a:xfrm>
            <a:custGeom>
              <a:avLst/>
              <a:gdLst>
                <a:gd name="f0" fmla="val 10800000"/>
                <a:gd name="f1" fmla="val 5400000"/>
                <a:gd name="f2" fmla="val 180"/>
                <a:gd name="f3" fmla="val w"/>
                <a:gd name="f4" fmla="val h"/>
                <a:gd name="f5" fmla="val 0"/>
                <a:gd name="f6" fmla="val 266"/>
                <a:gd name="f7" fmla="val 15"/>
                <a:gd name="f8" fmla="val 135"/>
                <a:gd name="f9" fmla="val 95"/>
                <a:gd name="f10" fmla="val 55"/>
                <a:gd name="f11" fmla="val 14"/>
                <a:gd name="f12" fmla="val 10"/>
                <a:gd name="f13" fmla="val 5"/>
                <a:gd name="f14" fmla="val 7"/>
                <a:gd name="f15" fmla="val 94"/>
                <a:gd name="f16" fmla="val 172"/>
                <a:gd name="f17" fmla="val 251"/>
                <a:gd name="f18" fmla="val 256"/>
                <a:gd name="f19" fmla="val 261"/>
                <a:gd name="f20" fmla="val 8"/>
                <a:gd name="f21" fmla="val 250"/>
                <a:gd name="f22" fmla="val 212"/>
                <a:gd name="f23" fmla="val 173"/>
                <a:gd name="f24" fmla="+- 0 0 -90"/>
                <a:gd name="f25" fmla="*/ f3 1 266"/>
                <a:gd name="f26" fmla="*/ f4 1 15"/>
                <a:gd name="f27" fmla="val f5"/>
                <a:gd name="f28" fmla="val f6"/>
                <a:gd name="f29" fmla="val f7"/>
                <a:gd name="f30" fmla="*/ f24 f0 1"/>
                <a:gd name="f31" fmla="+- f29 0 f27"/>
                <a:gd name="f32" fmla="+- f28 0 f27"/>
                <a:gd name="f33" fmla="*/ f30 1 f2"/>
                <a:gd name="f34" fmla="*/ f32 1 266"/>
                <a:gd name="f35" fmla="*/ f31 1 15"/>
                <a:gd name="f36" fmla="*/ 135 f32 1"/>
                <a:gd name="f37" fmla="*/ 15 f31 1"/>
                <a:gd name="f38" fmla="*/ 15 f32 1"/>
                <a:gd name="f39" fmla="*/ 14 f31 1"/>
                <a:gd name="f40" fmla="*/ 0 f32 1"/>
                <a:gd name="f41" fmla="*/ 7 f31 1"/>
                <a:gd name="f42" fmla="*/ 0 f31 1"/>
                <a:gd name="f43" fmla="*/ 251 f32 1"/>
                <a:gd name="f44" fmla="*/ 266 f32 1"/>
                <a:gd name="f45" fmla="*/ 8 f31 1"/>
                <a:gd name="f46" fmla="*/ 250 f32 1"/>
                <a:gd name="f47" fmla="+- f33 0 f1"/>
                <a:gd name="f48" fmla="*/ f36 1 266"/>
                <a:gd name="f49" fmla="*/ f37 1 15"/>
                <a:gd name="f50" fmla="*/ f38 1 266"/>
                <a:gd name="f51" fmla="*/ f39 1 15"/>
                <a:gd name="f52" fmla="*/ f40 1 266"/>
                <a:gd name="f53" fmla="*/ f41 1 15"/>
                <a:gd name="f54" fmla="*/ f42 1 15"/>
                <a:gd name="f55" fmla="*/ f43 1 266"/>
                <a:gd name="f56" fmla="*/ f44 1 266"/>
                <a:gd name="f57" fmla="*/ f45 1 15"/>
                <a:gd name="f58" fmla="*/ f46 1 266"/>
                <a:gd name="f59" fmla="*/ 0 1 f34"/>
                <a:gd name="f60" fmla="*/ f28 1 f34"/>
                <a:gd name="f61" fmla="*/ 0 1 f35"/>
                <a:gd name="f62" fmla="*/ f29 1 f35"/>
                <a:gd name="f63" fmla="*/ f48 1 f34"/>
                <a:gd name="f64" fmla="*/ f49 1 f35"/>
                <a:gd name="f65" fmla="*/ f50 1 f34"/>
                <a:gd name="f66" fmla="*/ f51 1 f35"/>
                <a:gd name="f67" fmla="*/ f52 1 f34"/>
                <a:gd name="f68" fmla="*/ f53 1 f35"/>
                <a:gd name="f69" fmla="*/ f54 1 f35"/>
                <a:gd name="f70" fmla="*/ f55 1 f34"/>
                <a:gd name="f71" fmla="*/ f56 1 f34"/>
                <a:gd name="f72" fmla="*/ f57 1 f35"/>
                <a:gd name="f73" fmla="*/ f58 1 f34"/>
                <a:gd name="f74" fmla="*/ f59 f25 1"/>
                <a:gd name="f75" fmla="*/ f60 f25 1"/>
                <a:gd name="f76" fmla="*/ f62 f26 1"/>
                <a:gd name="f77" fmla="*/ f61 f26 1"/>
                <a:gd name="f78" fmla="*/ f63 f25 1"/>
                <a:gd name="f79" fmla="*/ f64 f26 1"/>
                <a:gd name="f80" fmla="*/ f65 f25 1"/>
                <a:gd name="f81" fmla="*/ f66 f26 1"/>
                <a:gd name="f82" fmla="*/ f67 f25 1"/>
                <a:gd name="f83" fmla="*/ f68 f26 1"/>
                <a:gd name="f84" fmla="*/ f69 f26 1"/>
                <a:gd name="f85" fmla="*/ f70 f25 1"/>
                <a:gd name="f86" fmla="*/ f71 f25 1"/>
                <a:gd name="f87" fmla="*/ f72 f26 1"/>
                <a:gd name="f88" fmla="*/ f73 f25 1"/>
              </a:gdLst>
              <a:ahLst/>
              <a:cxnLst>
                <a:cxn ang="3cd4">
                  <a:pos x="hc" y="t"/>
                </a:cxn>
                <a:cxn ang="0">
                  <a:pos x="r" y="vc"/>
                </a:cxn>
                <a:cxn ang="cd4">
                  <a:pos x="hc" y="b"/>
                </a:cxn>
                <a:cxn ang="cd2">
                  <a:pos x="l" y="vc"/>
                </a:cxn>
                <a:cxn ang="f47">
                  <a:pos x="f78" y="f79"/>
                </a:cxn>
                <a:cxn ang="f47">
                  <a:pos x="f80" y="f81"/>
                </a:cxn>
                <a:cxn ang="f47">
                  <a:pos x="f82" y="f83"/>
                </a:cxn>
                <a:cxn ang="f47">
                  <a:pos x="f80" y="f84"/>
                </a:cxn>
                <a:cxn ang="f47">
                  <a:pos x="f85" y="f84"/>
                </a:cxn>
                <a:cxn ang="f47">
                  <a:pos x="f86" y="f87"/>
                </a:cxn>
                <a:cxn ang="f47">
                  <a:pos x="f88" y="f81"/>
                </a:cxn>
                <a:cxn ang="f47">
                  <a:pos x="f78" y="f79"/>
                </a:cxn>
              </a:cxnLst>
              <a:rect l="f74" t="f77" r="f75" b="f76"/>
              <a:pathLst>
                <a:path w="266" h="15">
                  <a:moveTo>
                    <a:pt x="f8" y="f7"/>
                  </a:moveTo>
                  <a:cubicBezTo>
                    <a:pt x="f9" y="f7"/>
                    <a:pt x="f10" y="f7"/>
                    <a:pt x="f7" y="f11"/>
                  </a:cubicBezTo>
                  <a:cubicBezTo>
                    <a:pt x="f12" y="f11"/>
                    <a:pt x="f13" y="f12"/>
                    <a:pt x="f5" y="f14"/>
                  </a:cubicBezTo>
                  <a:cubicBezTo>
                    <a:pt x="f13" y="f13"/>
                    <a:pt x="f12" y="f5"/>
                    <a:pt x="f7" y="f5"/>
                  </a:cubicBezTo>
                  <a:cubicBezTo>
                    <a:pt x="f15" y="f5"/>
                    <a:pt x="f16" y="f5"/>
                    <a:pt x="f17" y="f5"/>
                  </a:cubicBezTo>
                  <a:cubicBezTo>
                    <a:pt x="f18" y="f5"/>
                    <a:pt x="f19" y="f13"/>
                    <a:pt x="f6" y="f20"/>
                  </a:cubicBezTo>
                  <a:cubicBezTo>
                    <a:pt x="f19" y="f12"/>
                    <a:pt x="f18" y="f11"/>
                    <a:pt x="f21" y="f11"/>
                  </a:cubicBezTo>
                  <a:cubicBezTo>
                    <a:pt x="f22" y="f7"/>
                    <a:pt x="f23" y="f7"/>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graphicFrame>
        <p:nvGraphicFramePr>
          <p:cNvPr id="27" name="Table 26"/>
          <p:cNvGraphicFramePr>
            <a:graphicFrameLocks noGrp="1"/>
          </p:cNvGraphicFramePr>
          <p:nvPr/>
        </p:nvGraphicFramePr>
        <p:xfrm>
          <a:off x="9243961" y="2109020"/>
          <a:ext cx="1935316" cy="1120877"/>
        </p:xfrm>
        <a:graphic>
          <a:graphicData uri="http://schemas.openxmlformats.org/drawingml/2006/table">
            <a:tbl>
              <a:tblPr firstCol="1" bandRow="1">
                <a:effectLst/>
                <a:tableStyleId>{6E25E649-3F16-4E02-A733-19D2CDBF48F0}</a:tableStyleId>
              </a:tblPr>
              <a:tblGrid>
                <a:gridCol w="1935316">
                  <a:extLst>
                    <a:ext uri="{9D8B030D-6E8A-4147-A177-3AD203B41FA5}">
                      <a16:colId xmlns:a16="http://schemas.microsoft.com/office/drawing/2014/main" val="20000"/>
                    </a:ext>
                  </a:extLst>
                </a:gridCol>
              </a:tblGrid>
              <a:tr h="544357">
                <a:tc>
                  <a:txBody>
                    <a:bodyPr/>
                    <a:lstStyle/>
                    <a:p>
                      <a:pPr marL="0" marR="0" lvl="0" indent="0" algn="ctr">
                        <a:lnSpc>
                          <a:spcPts val="1800"/>
                        </a:lnSpc>
                        <a:spcBef>
                          <a:spcPts val="600"/>
                        </a:spcBef>
                        <a:spcAft>
                          <a:spcPts val="600"/>
                        </a:spcAft>
                      </a:pPr>
                      <a:r>
                        <a:rPr lang="fa-IR" sz="1200" dirty="0">
                          <a:latin typeface="Trebuchet MS"/>
                        </a:rPr>
                        <a:t>گروه آزمایشی:</a:t>
                      </a:r>
                      <a:endParaRPr lang="en-US" sz="1200" b="0" i="1" dirty="0">
                        <a:solidFill>
                          <a:srgbClr val="FFFFFF"/>
                        </a:solidFill>
                        <a:latin typeface="Trebuchet MS"/>
                        <a:ea typeface="Times New Roman" pitchFamily="18"/>
                        <a:cs typeface="Times New Roman" pitchFamily="18"/>
                      </a:endParaRPr>
                    </a:p>
                  </a:txBody>
                  <a:tcPr marL="137160" marR="137160" marT="137160" marB="137160" anchor="ctr">
                    <a:lnL w="12701" cap="flat" cmpd="sng" algn="ctr">
                      <a:solidFill>
                        <a:srgbClr val="E7ECEF"/>
                      </a:solidFill>
                      <a:prstDash val="solid"/>
                      <a:round/>
                      <a:headEnd type="none" w="med" len="med"/>
                      <a:tailEnd type="none" w="med" len="med"/>
                    </a:lnL>
                    <a:lnT w="12701" cap="flat" cmpd="sng" algn="ctr">
                      <a:solidFill>
                        <a:srgbClr val="E7ECEF"/>
                      </a:solidFill>
                      <a:prstDash val="solid"/>
                      <a:round/>
                      <a:headEnd type="none" w="med" len="med"/>
                      <a:tailEnd type="none" w="med" len="med"/>
                    </a:lnT>
                    <a:solidFill>
                      <a:srgbClr val="00B050"/>
                    </a:solidFill>
                  </a:tcPr>
                </a:tc>
                <a:extLst>
                  <a:ext uri="{0D108BD9-81ED-4DB2-BD59-A6C34878D82A}">
                    <a16:rowId xmlns:a16="http://schemas.microsoft.com/office/drawing/2014/main" val="10000"/>
                  </a:ext>
                </a:extLst>
              </a:tr>
              <a:tr h="576520">
                <a:tc>
                  <a:txBody>
                    <a:bodyPr/>
                    <a:lstStyle/>
                    <a:p>
                      <a:pPr marL="0" marR="0" lvl="0" indent="0" algn="ctr">
                        <a:lnSpc>
                          <a:spcPts val="1800"/>
                        </a:lnSpc>
                        <a:spcBef>
                          <a:spcPts val="600"/>
                        </a:spcBef>
                        <a:spcAft>
                          <a:spcPts val="600"/>
                        </a:spcAft>
                      </a:pPr>
                      <a:r>
                        <a:rPr lang="fa-IR" sz="1200" dirty="0">
                          <a:latin typeface="Trebuchet MS"/>
                        </a:rPr>
                        <a:t>گروه کنترل:</a:t>
                      </a:r>
                      <a:endParaRPr lang="en-US" sz="1200" b="0" i="1" dirty="0">
                        <a:solidFill>
                          <a:srgbClr val="FFFFFF"/>
                        </a:solidFill>
                        <a:latin typeface="Trebuchet MS"/>
                        <a:ea typeface="Times New Roman" pitchFamily="18"/>
                        <a:cs typeface="Times New Roman" pitchFamily="18"/>
                      </a:endParaRPr>
                    </a:p>
                  </a:txBody>
                  <a:tcPr marL="137160" marR="137160" marT="137160" marB="137160" anchor="ctr">
                    <a:lnL w="12701" cap="flat" cmpd="sng" algn="ctr">
                      <a:solidFill>
                        <a:srgbClr val="E7ECEF"/>
                      </a:solidFill>
                      <a:prstDash val="solid"/>
                      <a:round/>
                      <a:headEnd type="none" w="med" len="med"/>
                      <a:tailEnd type="none" w="med" len="med"/>
                    </a:lnL>
                    <a:lnB w="12701" cap="flat" cmpd="sng" algn="ctr">
                      <a:solidFill>
                        <a:srgbClr val="E7ECEF"/>
                      </a:solidFill>
                      <a:prstDash val="solid"/>
                      <a:round/>
                      <a:headEnd type="none" w="med" len="med"/>
                      <a:tailEnd type="none" w="med" len="med"/>
                    </a:lnB>
                    <a:solidFill>
                      <a:srgbClr val="44546A"/>
                    </a:solidFill>
                  </a:tcPr>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name="Slide1010">
    <p:bg>
      <p:bgPr>
        <a:solidFill>
          <a:srgbClr val="FFFFFF"/>
        </a:solidFill>
        <a:effectLst/>
      </p:bgPr>
    </p:bg>
    <p:spTree>
      <p:nvGrpSpPr>
        <p:cNvPr id="1" name=""/>
        <p:cNvGrpSpPr/>
        <p:nvPr/>
      </p:nvGrpSpPr>
      <p:grpSpPr>
        <a:xfrm>
          <a:off x="0" y="0"/>
          <a:ext cx="0" cy="0"/>
          <a:chOff x="0" y="0"/>
          <a:chExt cx="0" cy="0"/>
        </a:xfrm>
      </p:grpSpPr>
      <p:pic>
        <p:nvPicPr>
          <p:cNvPr id="2" name="Picture 2" descr="sandía en rodajas con fondo blanco">
            <a:extLst>
              <a:ext uri="{FF2B5EF4-FFF2-40B4-BE49-F238E27FC236}">
                <a16:creationId xmlns:a16="http://schemas.microsoft.com/office/drawing/2014/main" id="{34198694-E9CA-1645-2A8D-32482374BDD3}"/>
              </a:ext>
            </a:extLst>
          </p:cNvPr>
          <p:cNvPicPr>
            <a:picLocks noChangeAspect="1"/>
          </p:cNvPicPr>
          <p:nvPr/>
        </p:nvPicPr>
        <p:blipFill>
          <a:blip r:embed="rId3" cstate="print"/>
          <a:stretch>
            <a:fillRect/>
          </a:stretch>
        </p:blipFill>
        <p:spPr>
          <a:xfrm>
            <a:off x="0" y="0"/>
            <a:ext cx="4572000" cy="6858000"/>
          </a:xfrm>
          <a:prstGeom prst="rect">
            <a:avLst/>
          </a:prstGeom>
          <a:noFill/>
          <a:ln cap="flat">
            <a:noFill/>
          </a:ln>
        </p:spPr>
      </p:pic>
      <p:sp>
        <p:nvSpPr>
          <p:cNvPr id="3" name="Rectángulo 1">
            <a:extLst>
              <a:ext uri="{FF2B5EF4-FFF2-40B4-BE49-F238E27FC236}">
                <a16:creationId xmlns:a16="http://schemas.microsoft.com/office/drawing/2014/main" id="{1642A3F5-7E2E-27FC-D42A-8C7563CB51E4}"/>
              </a:ext>
            </a:extLst>
          </p:cNvPr>
          <p:cNvSpPr/>
          <p:nvPr/>
        </p:nvSpPr>
        <p:spPr>
          <a:xfrm>
            <a:off x="5432326" y="0"/>
            <a:ext cx="6096003" cy="6858000"/>
          </a:xfrm>
          <a:prstGeom prst="rect">
            <a:avLst/>
          </a:prstGeom>
          <a:solidFill>
            <a:srgbClr val="FFFFFF">
              <a:alpha val="76000"/>
            </a:srgbClr>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4" name="TextBox 2">
            <a:extLst>
              <a:ext uri="{FF2B5EF4-FFF2-40B4-BE49-F238E27FC236}">
                <a16:creationId xmlns:a16="http://schemas.microsoft.com/office/drawing/2014/main" id="{06AC70A8-B777-2B56-E66D-E3DF60ED3298}"/>
              </a:ext>
            </a:extLst>
          </p:cNvPr>
          <p:cNvSpPr txBox="1"/>
          <p:nvPr/>
        </p:nvSpPr>
        <p:spPr>
          <a:xfrm>
            <a:off x="9927220" y="2743483"/>
            <a:ext cx="1562682" cy="333527"/>
          </a:xfrm>
          <a:prstGeom prst="rect">
            <a:avLst/>
          </a:prstGeom>
          <a:noFill/>
          <a:ln cap="flat">
            <a:noFill/>
          </a:ln>
        </p:spPr>
        <p:txBody>
          <a:bodyPr vert="horz" wrap="square" lIns="0" tIns="45720" rIns="91440" bIns="45720" anchor="ctr" anchorCtr="0" compatLnSpc="1">
            <a:noAutofit/>
          </a:bodyPr>
          <a:lstStyle/>
          <a:p>
            <a:pPr marL="0" marR="0" lvl="0" indent="0" algn="r" defTabSz="914400" fontAlgn="auto" hangingPunct="1">
              <a:lnSpc>
                <a:spcPct val="100000"/>
              </a:lnSpc>
              <a:spcBef>
                <a:spcPts val="700"/>
              </a:spcBef>
              <a:spcAft>
                <a:spcPts val="0"/>
              </a:spcAft>
              <a:buNone/>
              <a:tabLst/>
              <a:defRPr sz="1800" b="0" i="0" u="none" strike="noStrike" kern="0" cap="none" spc="0" baseline="0">
                <a:solidFill>
                  <a:srgbClr val="000000"/>
                </a:solidFill>
                <a:uFillTx/>
              </a:defRPr>
            </a:pPr>
            <a:r>
              <a:rPr lang="fa-IR" sz="2800" b="1" i="0" u="none" strike="noStrike" kern="1200" cap="none" spc="0" baseline="0" dirty="0">
                <a:solidFill>
                  <a:srgbClr val="00B050"/>
                </a:solidFill>
                <a:uFillTx/>
                <a:latin typeface="Trebuchet MS"/>
                <a:ea typeface="맑은 고딕" pitchFamily="34"/>
                <a:cs typeface="B Nazanin" pitchFamily="2" charset="-78"/>
              </a:rPr>
              <a:t>ارئه</a:t>
            </a:r>
            <a:endParaRPr lang="en-US" sz="2800" b="1" i="0" u="none" strike="noStrike" kern="1200" cap="none" spc="0" baseline="0" dirty="0">
              <a:solidFill>
                <a:srgbClr val="00B050"/>
              </a:solidFill>
              <a:uFillTx/>
              <a:latin typeface="Trebuchet MS"/>
              <a:ea typeface="맑은 고딕" pitchFamily="34"/>
              <a:cs typeface="B Nazanin" pitchFamily="2" charset="-78"/>
            </a:endParaRPr>
          </a:p>
        </p:txBody>
      </p:sp>
      <p:sp>
        <p:nvSpPr>
          <p:cNvPr id="5" name="직사각형 34">
            <a:extLst>
              <a:ext uri="{FF2B5EF4-FFF2-40B4-BE49-F238E27FC236}">
                <a16:creationId xmlns:a16="http://schemas.microsoft.com/office/drawing/2014/main" id="{B661DFEF-85C2-C2E7-E1E3-AF399380CB49}"/>
              </a:ext>
            </a:extLst>
          </p:cNvPr>
          <p:cNvSpPr/>
          <p:nvPr/>
        </p:nvSpPr>
        <p:spPr>
          <a:xfrm>
            <a:off x="9030158" y="3143439"/>
            <a:ext cx="2282763" cy="333527"/>
          </a:xfrm>
          <a:prstGeom prst="rect">
            <a:avLst/>
          </a:prstGeom>
          <a:noFill/>
          <a:ln cap="flat">
            <a:noFill/>
            <a:prstDash val="solid"/>
          </a:ln>
        </p:spPr>
        <p:txBody>
          <a:bodyPr vert="horz" wrap="square" lIns="0" tIns="45720" rIns="91440" bIns="45720" anchor="ctr" anchorCtr="0"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a-IR" sz="2800" b="1" i="0" u="none" strike="noStrike" kern="1200" cap="none" spc="0" baseline="0" dirty="0">
                <a:solidFill>
                  <a:srgbClr val="00B050"/>
                </a:solidFill>
                <a:uFillTx/>
                <a:latin typeface="Trebuchet MS"/>
                <a:ea typeface="맑은 고딕" pitchFamily="34"/>
                <a:cs typeface="B Nazanin" pitchFamily="2" charset="-78"/>
              </a:rPr>
              <a:t>نمونه</a:t>
            </a:r>
            <a:r>
              <a:rPr lang="fa-IR" sz="2800" b="1" i="0" u="none" strike="noStrike" kern="1200" cap="none" spc="0" dirty="0">
                <a:solidFill>
                  <a:srgbClr val="00B050"/>
                </a:solidFill>
                <a:uFillTx/>
                <a:latin typeface="Trebuchet MS"/>
                <a:ea typeface="맑은 고딕" pitchFamily="34"/>
                <a:cs typeface="B Nazanin" pitchFamily="2" charset="-78"/>
              </a:rPr>
              <a:t> کارهای </a:t>
            </a:r>
            <a:endParaRPr lang="en-US" sz="2800" b="1" i="0" u="none" strike="noStrike" kern="1200" cap="none" spc="0" baseline="0" dirty="0">
              <a:solidFill>
                <a:srgbClr val="00B050"/>
              </a:solidFill>
              <a:uFillTx/>
              <a:latin typeface="Trebuchet MS"/>
              <a:ea typeface="맑은 고딕" pitchFamily="34"/>
              <a:cs typeface="B Nazanin" pitchFamily="2" charset="-78"/>
            </a:endParaRPr>
          </a:p>
        </p:txBody>
      </p:sp>
      <p:sp>
        <p:nvSpPr>
          <p:cNvPr id="6" name="직사각형 35">
            <a:extLst>
              <a:ext uri="{FF2B5EF4-FFF2-40B4-BE49-F238E27FC236}">
                <a16:creationId xmlns:a16="http://schemas.microsoft.com/office/drawing/2014/main" id="{4C781604-ED8A-96BB-ECEA-1CB14E7B116C}"/>
              </a:ext>
            </a:extLst>
          </p:cNvPr>
          <p:cNvSpPr/>
          <p:nvPr/>
        </p:nvSpPr>
        <p:spPr>
          <a:xfrm>
            <a:off x="6964508" y="3499152"/>
            <a:ext cx="2858825" cy="333527"/>
          </a:xfrm>
          <a:prstGeom prst="rect">
            <a:avLst/>
          </a:prstGeom>
          <a:noFill/>
          <a:ln cap="flat">
            <a:noFill/>
            <a:prstDash val="solid"/>
          </a:ln>
        </p:spPr>
        <p:txBody>
          <a:bodyPr vert="horz" wrap="square" lIns="0" tIns="45720" rIns="91440" bIns="45720" anchor="ctr" anchorCtr="0"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a-IR" sz="2800" b="1" i="0" u="none" strike="noStrike" kern="1200" cap="none" spc="0" baseline="0" dirty="0">
                <a:solidFill>
                  <a:srgbClr val="00B050"/>
                </a:solidFill>
                <a:uFillTx/>
                <a:latin typeface="Trebuchet MS"/>
                <a:ea typeface="맑은 고딕" pitchFamily="34"/>
                <a:cs typeface="B Nazanin" pitchFamily="2" charset="-78"/>
              </a:rPr>
              <a:t>ساده</a:t>
            </a:r>
            <a:endParaRPr lang="en-US" sz="2800" b="1" i="0" u="none" strike="noStrike" kern="1200" cap="none" spc="0" baseline="0" dirty="0">
              <a:solidFill>
                <a:srgbClr val="00B050"/>
              </a:solidFill>
              <a:uFillTx/>
              <a:latin typeface="Trebuchet MS"/>
              <a:ea typeface="맑은 고딕" pitchFamily="34"/>
              <a:cs typeface="B Nazanin" pitchFamily="2" charset="-78"/>
            </a:endParaRPr>
          </a:p>
        </p:txBody>
      </p:sp>
      <p:sp>
        <p:nvSpPr>
          <p:cNvPr id="7" name="Text Placeholder 20">
            <a:extLst>
              <a:ext uri="{FF2B5EF4-FFF2-40B4-BE49-F238E27FC236}">
                <a16:creationId xmlns:a16="http://schemas.microsoft.com/office/drawing/2014/main" id="{8F2BCC01-0A6F-CE7C-F009-FB3B9DBEA627}"/>
              </a:ext>
            </a:extLst>
          </p:cNvPr>
          <p:cNvSpPr txBox="1"/>
          <p:nvPr/>
        </p:nvSpPr>
        <p:spPr>
          <a:xfrm>
            <a:off x="6718847" y="3832679"/>
            <a:ext cx="4771055" cy="2207288"/>
          </a:xfrm>
          <a:prstGeom prst="rect">
            <a:avLst/>
          </a:prstGeom>
          <a:noFill/>
          <a:ln cap="flat">
            <a:noFill/>
          </a:ln>
        </p:spPr>
        <p:txBody>
          <a:bodyPr vert="horz" wrap="square" lIns="0" tIns="45720" rIns="91440" bIns="45720" anchor="t" anchorCtr="0" compatLnSpc="1">
            <a:noAutofit/>
          </a:bodyPr>
          <a:lstStyle/>
          <a:p>
            <a:pPr lvl="0" algn="r">
              <a:lnSpc>
                <a:spcPct val="150000"/>
              </a:lnSpc>
              <a:spcBef>
                <a:spcPts val="400"/>
              </a:spcBef>
              <a:defRPr sz="1800" b="0" i="0" u="none" strike="noStrike" kern="0" cap="none" spc="0" baseline="0">
                <a:solidFill>
                  <a:srgbClr val="000000"/>
                </a:solidFill>
                <a:uFillTx/>
              </a:defRPr>
            </a:pPr>
            <a:r>
              <a:rPr lang="fa-IR" sz="1600" dirty="0">
                <a:solidFill>
                  <a:srgbClr val="000000"/>
                </a:solidFill>
                <a:latin typeface="Trebuchet MS"/>
                <a:ea typeface="맑은 고딕" pitchFamily="34"/>
                <a:cs typeface="B Nazanin" pitchFamily="2" charset="-78"/>
              </a:rPr>
              <a:t>ارائه پاورپوینت مدرنی را دریافت کنید که به زیبایی طراحی شده است. من امیدوارم و معتقدم که این الگو وقت شما را خواهد داشت.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sz="1600" b="0" i="0" u="none" strike="noStrike" kern="1200" cap="none" spc="0" baseline="0" dirty="0">
              <a:solidFill>
                <a:srgbClr val="000000"/>
              </a:solidFill>
              <a:uFillTx/>
              <a:latin typeface="Trebuchet MS"/>
              <a:ea typeface="맑은 고딕" pitchFamily="34"/>
              <a:cs typeface="B Nazanin" pitchFamily="2" charset="-78"/>
            </a:endParaRPr>
          </a:p>
        </p:txBody>
      </p:sp>
      <p:sp>
        <p:nvSpPr>
          <p:cNvPr id="8" name="TextBox 6">
            <a:extLst>
              <a:ext uri="{FF2B5EF4-FFF2-40B4-BE49-F238E27FC236}">
                <a16:creationId xmlns:a16="http://schemas.microsoft.com/office/drawing/2014/main" id="{EB54C4D8-6266-D346-AAF3-0192A68F41CF}"/>
              </a:ext>
            </a:extLst>
          </p:cNvPr>
          <p:cNvSpPr txBox="1"/>
          <p:nvPr/>
        </p:nvSpPr>
        <p:spPr>
          <a:xfrm>
            <a:off x="6570988" y="720638"/>
            <a:ext cx="4918923" cy="1754322"/>
          </a:xfrm>
          <a:prstGeom prst="rect">
            <a:avLst/>
          </a:prstGeom>
          <a:noFill/>
          <a:ln cap="flat">
            <a:noFill/>
          </a:ln>
        </p:spPr>
        <p:txBody>
          <a:bodyPr vert="horz" wrap="square" lIns="91440" tIns="45720" rIns="91440" bIns="45720" anchor="ctr" anchorCtr="0" compatLnSpc="1">
            <a:spAutoFit/>
          </a:bodyPr>
          <a:lstStyle/>
          <a:p>
            <a:pPr lvl="0" algn="r">
              <a:defRPr sz="1800" b="0" i="0" u="none" strike="noStrike" kern="0" cap="none" spc="0" baseline="0">
                <a:solidFill>
                  <a:srgbClr val="000000"/>
                </a:solidFill>
                <a:uFillTx/>
              </a:defRPr>
            </a:pPr>
            <a:r>
              <a:rPr lang="fa-IR" sz="3600" dirty="0">
                <a:solidFill>
                  <a:srgbClr val="92D050"/>
                </a:solidFill>
                <a:latin typeface="Garamond"/>
                <a:ea typeface="맑은 고딕" pitchFamily="34"/>
                <a:cs typeface="B Nazanin" pitchFamily="2" charset="-78"/>
              </a:rPr>
              <a:t>چیدمان</a:t>
            </a:r>
          </a:p>
          <a:p>
            <a:pPr lvl="0" algn="r">
              <a:defRPr sz="1800" b="0" i="0" u="none" strike="noStrike" kern="0" cap="none" spc="0" baseline="0">
                <a:solidFill>
                  <a:srgbClr val="000000"/>
                </a:solidFill>
                <a:uFillTx/>
              </a:defRPr>
            </a:pPr>
            <a:r>
              <a:rPr lang="fa-IR" sz="3600" dirty="0">
                <a:solidFill>
                  <a:srgbClr val="92D050"/>
                </a:solidFill>
                <a:latin typeface="Garamond"/>
                <a:ea typeface="맑은 고딕" pitchFamily="34"/>
                <a:cs typeface="B Nazanin" pitchFamily="2" charset="-78"/>
              </a:rPr>
              <a:t>اسلاید متن را پاک کنید</a:t>
            </a:r>
          </a:p>
          <a:p>
            <a:pPr lvl="0" algn="r">
              <a:defRPr sz="1800" b="0" i="0" u="none" strike="noStrike" kern="0" cap="none" spc="0" baseline="0">
                <a:solidFill>
                  <a:srgbClr val="000000"/>
                </a:solidFill>
                <a:uFillTx/>
              </a:defRPr>
            </a:pPr>
            <a:r>
              <a:rPr lang="fa-IR" sz="3600" dirty="0">
                <a:solidFill>
                  <a:srgbClr val="92D050"/>
                </a:solidFill>
                <a:latin typeface="Garamond"/>
                <a:ea typeface="맑은 고딕" pitchFamily="34"/>
                <a:cs typeface="B Nazanin" pitchFamily="2" charset="-78"/>
              </a:rPr>
              <a:t>برای ارائه شما</a:t>
            </a:r>
            <a:endParaRPr lang="en-US" sz="3600" b="0" i="0" u="none" strike="noStrike" kern="1200" cap="none" spc="0" baseline="0" dirty="0">
              <a:solidFill>
                <a:srgbClr val="92D050"/>
              </a:solidFill>
              <a:uFillTx/>
              <a:latin typeface="Garamond"/>
              <a:ea typeface="맑은 고딕" pitchFamily="34"/>
              <a:cs typeface="B Nazanin" pitchFamily="2" charset="-78"/>
            </a:endParaRPr>
          </a:p>
        </p:txBody>
      </p:sp>
      <p:sp>
        <p:nvSpPr>
          <p:cNvPr id="9" name="Rectángulo 8">
            <a:extLst>
              <a:ext uri="{FF2B5EF4-FFF2-40B4-BE49-F238E27FC236}">
                <a16:creationId xmlns:a16="http://schemas.microsoft.com/office/drawing/2014/main" id="{9E2AEC8C-6B78-1A28-0A49-3CF64C84DBA6}"/>
              </a:ext>
            </a:extLst>
          </p:cNvPr>
          <p:cNvSpPr/>
          <p:nvPr/>
        </p:nvSpPr>
        <p:spPr>
          <a:xfrm>
            <a:off x="5868893" y="97539"/>
            <a:ext cx="499875" cy="1645920"/>
          </a:xfrm>
          <a:prstGeom prst="rect">
            <a:avLst/>
          </a:prstGeom>
          <a:solidFill>
            <a:srgbClr val="00B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10" name="Rectángulo 9">
            <a:extLst>
              <a:ext uri="{FF2B5EF4-FFF2-40B4-BE49-F238E27FC236}">
                <a16:creationId xmlns:a16="http://schemas.microsoft.com/office/drawing/2014/main" id="{0C01DCD9-EB2F-8AC7-62CD-D75DC07587C5}"/>
              </a:ext>
            </a:extLst>
          </p:cNvPr>
          <p:cNvSpPr/>
          <p:nvPr/>
        </p:nvSpPr>
        <p:spPr>
          <a:xfrm>
            <a:off x="5921306" y="1895852"/>
            <a:ext cx="85340" cy="4713466"/>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name="Slide4">
    <p:spTree>
      <p:nvGrpSpPr>
        <p:cNvPr id="1" name=""/>
        <p:cNvGrpSpPr/>
        <p:nvPr/>
      </p:nvGrpSpPr>
      <p:grpSpPr>
        <a:xfrm>
          <a:off x="0" y="0"/>
          <a:ext cx="0" cy="0"/>
          <a:chOff x="0" y="0"/>
          <a:chExt cx="0" cy="0"/>
        </a:xfrm>
      </p:grpSpPr>
      <p:sp>
        <p:nvSpPr>
          <p:cNvPr id="2" name="Marcador de texto 16">
            <a:extLst>
              <a:ext uri="{FF2B5EF4-FFF2-40B4-BE49-F238E27FC236}">
                <a16:creationId xmlns:a16="http://schemas.microsoft.com/office/drawing/2014/main" id="{97F63A0B-EC3B-FDFE-7B42-1F2654F233AA}"/>
              </a:ext>
            </a:extLst>
          </p:cNvPr>
          <p:cNvSpPr txBox="1">
            <a:spLocks noGrp="1"/>
          </p:cNvSpPr>
          <p:nvPr>
            <p:ph type="body" idx="4294967295"/>
          </p:nvPr>
        </p:nvSpPr>
        <p:spPr>
          <a:xfrm>
            <a:off x="839784" y="3172"/>
            <a:ext cx="548402" cy="542925"/>
          </a:xfrm>
        </p:spPr>
        <p:txBody>
          <a:bodyPr>
            <a:normAutofit/>
          </a:bodyPr>
          <a:lstStyle/>
          <a:p>
            <a:pPr lvl="0" algn="r" rtl="1">
              <a:lnSpc>
                <a:spcPct val="150000"/>
              </a:lnSpc>
            </a:pPr>
            <a:r>
              <a:rPr lang="es-ES" dirty="0">
                <a:cs typeface="B Nazanin" pitchFamily="2" charset="-78"/>
              </a:rPr>
              <a:t>  </a:t>
            </a:r>
          </a:p>
        </p:txBody>
      </p:sp>
      <p:sp>
        <p:nvSpPr>
          <p:cNvPr id="3" name="Marcador de texto 24">
            <a:extLst>
              <a:ext uri="{FF2B5EF4-FFF2-40B4-BE49-F238E27FC236}">
                <a16:creationId xmlns:a16="http://schemas.microsoft.com/office/drawing/2014/main" id="{BF209A75-AA59-59ED-6E3B-417C15099E13}"/>
              </a:ext>
            </a:extLst>
          </p:cNvPr>
          <p:cNvSpPr txBox="1">
            <a:spLocks noGrp="1"/>
          </p:cNvSpPr>
          <p:nvPr>
            <p:ph type="body" idx="4294967295"/>
          </p:nvPr>
        </p:nvSpPr>
        <p:spPr>
          <a:xfrm>
            <a:off x="1710842" y="-132002"/>
            <a:ext cx="5434014" cy="1425577"/>
          </a:xfrm>
        </p:spPr>
        <p:txBody>
          <a:bodyPr>
            <a:normAutofit/>
          </a:bodyPr>
          <a:lstStyle/>
          <a:p>
            <a:pPr lvl="0" algn="r" rtl="1">
              <a:lnSpc>
                <a:spcPct val="150000"/>
              </a:lnSpc>
            </a:pPr>
            <a:r>
              <a:rPr lang="fa-IR" sz="6000" dirty="0">
                <a:solidFill>
                  <a:srgbClr val="202428"/>
                </a:solidFill>
                <a:latin typeface="Garamond"/>
                <a:cs typeface="B Nazanin" pitchFamily="2" charset="-78"/>
              </a:rPr>
              <a:t>درمورد </a:t>
            </a:r>
            <a:r>
              <a:rPr lang="fa-IR" sz="6000" dirty="0">
                <a:solidFill>
                  <a:srgbClr val="00B050"/>
                </a:solidFill>
                <a:latin typeface="Garamond"/>
                <a:cs typeface="B Nazanin" pitchFamily="2" charset="-78"/>
              </a:rPr>
              <a:t>من</a:t>
            </a:r>
            <a:endParaRPr lang="es-ES" sz="6000" dirty="0">
              <a:solidFill>
                <a:srgbClr val="00B050"/>
              </a:solidFill>
              <a:latin typeface="Garamond"/>
              <a:cs typeface="B Nazanin" pitchFamily="2" charset="-78"/>
            </a:endParaRPr>
          </a:p>
        </p:txBody>
      </p:sp>
      <p:cxnSp>
        <p:nvCxnSpPr>
          <p:cNvPr id="4" name="Conector recto 20">
            <a:extLst>
              <a:ext uri="{FF2B5EF4-FFF2-40B4-BE49-F238E27FC236}">
                <a16:creationId xmlns:a16="http://schemas.microsoft.com/office/drawing/2014/main" id="{DCBA6C6E-B27A-FC1A-3CC5-5D4A7CF0F6CE}"/>
              </a:ext>
            </a:extLst>
          </p:cNvPr>
          <p:cNvCxnSpPr/>
          <p:nvPr/>
        </p:nvCxnSpPr>
        <p:spPr>
          <a:xfrm>
            <a:off x="6057899" y="546097"/>
            <a:ext cx="0" cy="5765805"/>
          </a:xfrm>
          <a:prstGeom prst="straightConnector1">
            <a:avLst/>
          </a:prstGeom>
          <a:noFill/>
          <a:ln w="6345" cap="flat">
            <a:solidFill>
              <a:srgbClr val="E7ECEF"/>
            </a:solidFill>
            <a:prstDash val="solid"/>
            <a:miter/>
          </a:ln>
        </p:spPr>
      </p:cxnSp>
      <p:sp>
        <p:nvSpPr>
          <p:cNvPr id="5" name="Rectángulo 21">
            <a:extLst>
              <a:ext uri="{FF2B5EF4-FFF2-40B4-BE49-F238E27FC236}">
                <a16:creationId xmlns:a16="http://schemas.microsoft.com/office/drawing/2014/main" id="{E0647B41-C4E7-2C32-6DCA-2456A57F4446}"/>
              </a:ext>
            </a:extLst>
          </p:cNvPr>
          <p:cNvSpPr/>
          <p:nvPr/>
        </p:nvSpPr>
        <p:spPr>
          <a:xfrm>
            <a:off x="6201240" y="1328639"/>
            <a:ext cx="4683070" cy="5201424"/>
          </a:xfrm>
          <a:prstGeom prst="rect">
            <a:avLst/>
          </a:prstGeom>
          <a:noFill/>
          <a:ln cap="flat">
            <a:noFill/>
            <a:prstDash val="solid"/>
          </a:ln>
        </p:spPr>
        <p:txBody>
          <a:bodyPr vert="horz" wrap="square" lIns="91440" tIns="45720" rIns="91440" bIns="45720" anchor="t" anchorCtr="0" compatLnSpc="1">
            <a:spAutoFit/>
          </a:bodyPr>
          <a:lstStyle/>
          <a:p>
            <a:pPr lvl="0" algn="r" rtl="1">
              <a:lnSpc>
                <a:spcPct val="150000"/>
              </a:lnSpc>
              <a:spcAft>
                <a:spcPts val="2400"/>
              </a:spcAft>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a:t>
            </a:r>
            <a:r>
              <a:rPr lang="es-ES" sz="1400" b="0" i="0" u="none" strike="noStrike" kern="1200" cap="none" spc="0" baseline="0" dirty="0">
                <a:solidFill>
                  <a:srgbClr val="6C757D"/>
                </a:solidFill>
                <a:uFillTx/>
                <a:latin typeface="Trebuchet MS"/>
                <a:ea typeface="Arial"/>
                <a:cs typeface="B Nazanin" pitchFamily="2" charset="-78"/>
              </a:rPr>
              <a:t>.</a:t>
            </a:r>
          </a:p>
          <a:p>
            <a:pPr lvl="0" algn="r" rtl="1">
              <a:lnSpc>
                <a:spcPct val="150000"/>
              </a:lnSpc>
              <a:spcAft>
                <a:spcPts val="2400"/>
              </a:spcAft>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این قالب با طراحی شده است که به صورت حرفه ای و جذاب برای مخاطبان شما باشد و بتوانید مفاهیم خود را به شکل بهتری ارائه دهید.</a:t>
            </a:r>
            <a:endParaRPr lang="en-US" sz="1400" dirty="0">
              <a:solidFill>
                <a:srgbClr val="6C757D"/>
              </a:solidFill>
              <a:latin typeface="Trebuchet MS"/>
              <a:ea typeface="Arial"/>
              <a:cs typeface="B Nazanin" pitchFamily="2" charset="-78"/>
            </a:endParaRPr>
          </a:p>
          <a:p>
            <a:pPr lvl="0" algn="r" rtl="1">
              <a:lnSpc>
                <a:spcPct val="150000"/>
              </a:lnSpc>
              <a:spcAft>
                <a:spcPts val="2400"/>
              </a:spcAft>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a:t>
            </a:r>
            <a:endParaRPr lang="en-US" sz="1400" dirty="0">
              <a:solidFill>
                <a:srgbClr val="6C757D"/>
              </a:solidFill>
              <a:latin typeface="Trebuchet MS"/>
              <a:ea typeface="Arial"/>
              <a:cs typeface="B Nazanin" pitchFamily="2" charset="-78"/>
            </a:endParaRPr>
          </a:p>
          <a:p>
            <a:pPr lvl="0" algn="r" rtl="1">
              <a:lnSpc>
                <a:spcPct val="150000"/>
              </a:lnSpc>
              <a:spcAft>
                <a:spcPts val="2400"/>
              </a:spcAft>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همچنین، این قالب حاوی گزینه های ویرایش پذیری است و شما می توانید آن را به صورتی که می خواهید ویرایش کنید.</a:t>
            </a:r>
            <a:endParaRPr lang="en-US" sz="1400" dirty="0">
              <a:solidFill>
                <a:srgbClr val="6C757D"/>
              </a:solidFill>
              <a:latin typeface="Trebuchet MS"/>
              <a:ea typeface="Arial"/>
              <a:cs typeface="B Nazanin" pitchFamily="2" charset="-78"/>
            </a:endParaRPr>
          </a:p>
          <a:p>
            <a:pPr lvl="0" algn="r" rtl="1">
              <a:lnSpc>
                <a:spcPct val="150000"/>
              </a:lnSpc>
              <a:spcAft>
                <a:spcPts val="2400"/>
              </a:spcAft>
              <a:defRPr sz="1800" b="0" i="0" u="none" strike="noStrike" kern="0" cap="none" spc="0" baseline="0">
                <a:solidFill>
                  <a:srgbClr val="000000"/>
                </a:solidFill>
                <a:uFillTx/>
              </a:defRPr>
            </a:pPr>
            <a:r>
              <a:rPr lang="fa-IR" sz="1400" dirty="0">
                <a:solidFill>
                  <a:srgbClr val="6C757D"/>
                </a:solidFill>
                <a:latin typeface="Trebuchet MS"/>
                <a:ea typeface="Arial"/>
                <a:cs typeface="B Nazanin" pitchFamily="2" charset="-78"/>
              </a:rPr>
              <a:t>این قالب با طراحی شده است که به صورت حرفه ای و جذاب برای مخاطبان شما باشد و بتوانید مفاهیم خود را به شکل بهتری ارائه دهید.</a:t>
            </a:r>
            <a:endParaRPr lang="en-US" sz="1400" dirty="0">
              <a:solidFill>
                <a:srgbClr val="6C757D"/>
              </a:solidFill>
              <a:latin typeface="Trebuchet MS"/>
              <a:ea typeface="Arial"/>
              <a:cs typeface="B Nazanin" pitchFamily="2" charset="-78"/>
            </a:endParaRPr>
          </a:p>
        </p:txBody>
      </p:sp>
      <p:pic>
        <p:nvPicPr>
          <p:cNvPr id="6" name="Picture 2" descr="mujer con camisa negra de manga larga sentada en una silla">
            <a:extLst>
              <a:ext uri="{FF2B5EF4-FFF2-40B4-BE49-F238E27FC236}">
                <a16:creationId xmlns:a16="http://schemas.microsoft.com/office/drawing/2014/main" id="{FF79C2B5-F92D-6161-6123-1C7DEC81DD76}"/>
              </a:ext>
            </a:extLst>
          </p:cNvPr>
          <p:cNvPicPr>
            <a:picLocks noGrp="1" noChangeAspect="1"/>
          </p:cNvPicPr>
          <p:nvPr>
            <p:ph type="pic" idx="4294967295"/>
          </p:nvPr>
        </p:nvPicPr>
        <p:blipFill>
          <a:blip r:embed="rId3" cstate="print"/>
          <a:srcRect t="10254" b="10254"/>
          <a:stretch>
            <a:fillRect/>
          </a:stretch>
        </p:blipFill>
        <p:spPr>
          <a:xfrm>
            <a:off x="1388187" y="1879156"/>
            <a:ext cx="4432746" cy="4432746"/>
          </a:xfrm>
        </p:spPr>
      </p:pic>
      <p:grpSp>
        <p:nvGrpSpPr>
          <p:cNvPr id="7" name="Grupo 10">
            <a:extLst>
              <a:ext uri="{FF2B5EF4-FFF2-40B4-BE49-F238E27FC236}">
                <a16:creationId xmlns:a16="http://schemas.microsoft.com/office/drawing/2014/main" id="{9E79CE3E-DB58-6465-4ABE-9F298104E952}"/>
              </a:ext>
            </a:extLst>
          </p:cNvPr>
          <p:cNvGrpSpPr/>
          <p:nvPr/>
        </p:nvGrpSpPr>
        <p:grpSpPr>
          <a:xfrm>
            <a:off x="0" y="0"/>
            <a:ext cx="11799435" cy="1106616"/>
            <a:chOff x="0" y="0"/>
            <a:chExt cx="11799435" cy="1106616"/>
          </a:xfrm>
        </p:grpSpPr>
        <p:sp>
          <p:nvSpPr>
            <p:cNvPr id="8" name="Paralelogramo 11">
              <a:extLst>
                <a:ext uri="{FF2B5EF4-FFF2-40B4-BE49-F238E27FC236}">
                  <a16:creationId xmlns:a16="http://schemas.microsoft.com/office/drawing/2014/main" id="{A2B918C8-3621-1F18-157F-25312540364F}"/>
                </a:ext>
              </a:extLst>
            </p:cNvPr>
            <p:cNvSpPr/>
            <p:nvPr/>
          </p:nvSpPr>
          <p:spPr>
            <a:xfrm>
              <a:off x="0" y="0"/>
              <a:ext cx="1019693" cy="1106616"/>
            </a:xfrm>
            <a:custGeom>
              <a:avLst>
                <a:gd name="f8" fmla="val 25000"/>
              </a:avLst>
              <a:gdLst>
                <a:gd name="f1" fmla="val 10800000"/>
                <a:gd name="f2" fmla="val 5400000"/>
                <a:gd name="f3" fmla="val 180"/>
                <a:gd name="f4" fmla="val w"/>
                <a:gd name="f5" fmla="val h"/>
                <a:gd name="f6" fmla="val ss"/>
                <a:gd name="f7" fmla="val 0"/>
                <a:gd name="f8" fmla="val 25000"/>
                <a:gd name="f9" fmla="+- 0 0 -360"/>
                <a:gd name="f10" fmla="+- 0 0 -90"/>
                <a:gd name="f11" fmla="+- 0 0 -180"/>
                <a:gd name="f12" fmla="+- 0 0 -270"/>
                <a:gd name="f13" fmla="abs f4"/>
                <a:gd name="f14" fmla="abs f5"/>
                <a:gd name="f15" fmla="abs f6"/>
                <a:gd name="f16" fmla="val f7"/>
                <a:gd name="f17" fmla="val f8"/>
                <a:gd name="f18" fmla="*/ f9 f1 1"/>
                <a:gd name="f19" fmla="*/ f10 f1 1"/>
                <a:gd name="f20" fmla="*/ f11 f1 1"/>
                <a:gd name="f21" fmla="*/ f12 f1 1"/>
                <a:gd name="f22" fmla="?: f13 f4 1"/>
                <a:gd name="f23" fmla="?: f14 f5 1"/>
                <a:gd name="f24" fmla="?: f15 f6 1"/>
                <a:gd name="f25" fmla="*/ 5 f17 1"/>
                <a:gd name="f26" fmla="*/ f18 1 f3"/>
                <a:gd name="f27" fmla="*/ f19 1 f3"/>
                <a:gd name="f28" fmla="*/ f20 1 f3"/>
                <a:gd name="f29" fmla="*/ f21 1 f3"/>
                <a:gd name="f30" fmla="*/ f22 1 21600"/>
                <a:gd name="f31" fmla="*/ f23 1 21600"/>
                <a:gd name="f32" fmla="*/ 21600 f22 1"/>
                <a:gd name="f33" fmla="*/ 21600 f23 1"/>
                <a:gd name="f34" fmla="+- f26 0 f2"/>
                <a:gd name="f35" fmla="+- f27 0 f2"/>
                <a:gd name="f36" fmla="+- f28 0 f2"/>
                <a:gd name="f37" fmla="+- f29 0 f2"/>
                <a:gd name="f38" fmla="min f31 f30"/>
                <a:gd name="f39" fmla="*/ f32 1 f24"/>
                <a:gd name="f40" fmla="*/ f33 1 f24"/>
                <a:gd name="f41" fmla="val f39"/>
                <a:gd name="f42" fmla="val f40"/>
                <a:gd name="f43" fmla="*/ f16 f38 1"/>
                <a:gd name="f44" fmla="+- f42 0 f16"/>
                <a:gd name="f45" fmla="+- f41 0 f16"/>
                <a:gd name="f46" fmla="*/ f42 f38 1"/>
                <a:gd name="f47" fmla="*/ f41 f38 1"/>
                <a:gd name="f48" fmla="*/ f44 1 2"/>
                <a:gd name="f49" fmla="*/ f45 1 2"/>
                <a:gd name="f50" fmla="min f45 f44"/>
                <a:gd name="f51" fmla="*/ 100000 f45 1"/>
                <a:gd name="f52" fmla="+- f16 f48 0"/>
                <a:gd name="f53" fmla="+- f16 f49 0"/>
                <a:gd name="f54" fmla="*/ f51 1 f50"/>
                <a:gd name="f55" fmla="*/ f50 f17 1"/>
                <a:gd name="f56" fmla="*/ f55 1 200000"/>
                <a:gd name="f57" fmla="*/ f55 1 100000"/>
                <a:gd name="f58" fmla="*/ f25 1 f54"/>
                <a:gd name="f59" fmla="*/ f44 f53 1"/>
                <a:gd name="f60" fmla="*/ f53 f38 1"/>
                <a:gd name="f61" fmla="*/ f52 f38 1"/>
                <a:gd name="f62" fmla="+- f41 0 f56"/>
                <a:gd name="f63" fmla="+- f41 0 f57"/>
                <a:gd name="f64" fmla="+- 1 f58 0"/>
                <a:gd name="f65" fmla="*/ f59 1 f57"/>
                <a:gd name="f66" fmla="*/ f57 f38 1"/>
                <a:gd name="f67" fmla="*/ f56 f38 1"/>
                <a:gd name="f68" fmla="*/ f63 1 2"/>
                <a:gd name="f69" fmla="*/ f64 1 12"/>
                <a:gd name="f70" fmla="val f65"/>
                <a:gd name="f71" fmla="*/ f63 f38 1"/>
                <a:gd name="f72" fmla="*/ f62 f38 1"/>
                <a:gd name="f73" fmla="+- f41 0 f68"/>
                <a:gd name="f74" fmla="*/ f69 f45 1"/>
                <a:gd name="f75" fmla="*/ f69 f44 1"/>
                <a:gd name="f76" fmla="+- f42 0 f70"/>
                <a:gd name="f77" fmla="*/ f68 f38 1"/>
                <a:gd name="f78" fmla="*/ f70 f38 1"/>
                <a:gd name="f79" fmla="+- f41 0 f74"/>
                <a:gd name="f80" fmla="+- f42 0 f75"/>
                <a:gd name="f81" fmla="*/ f74 f38 1"/>
                <a:gd name="f82" fmla="*/ f75 f38 1"/>
                <a:gd name="f83" fmla="*/ f76 f38 1"/>
                <a:gd name="f84" fmla="*/ f73 f38 1"/>
                <a:gd name="f85" fmla="*/ f79 f38 1"/>
                <a:gd name="f86" fmla="*/ f80 f38 1"/>
              </a:gdLst>
              <a:ahLst/>
              <a:cxnLst>
                <a:cxn ang="3cd4">
                  <a:pos x="hc" y="t"/>
                </a:cxn>
                <a:cxn ang="0">
                  <a:pos x="r" y="vc"/>
                </a:cxn>
                <a:cxn ang="cd4">
                  <a:pos x="hc" y="b"/>
                </a:cxn>
                <a:cxn ang="cd2">
                  <a:pos x="l" y="vc"/>
                </a:cxn>
                <a:cxn ang="f34">
                  <a:pos x="f60" y="f83"/>
                </a:cxn>
                <a:cxn ang="f34">
                  <a:pos x="f84" y="f43"/>
                </a:cxn>
                <a:cxn ang="f35">
                  <a:pos x="f72" y="f61"/>
                </a:cxn>
                <a:cxn ang="f36">
                  <a:pos x="f77" y="f46"/>
                </a:cxn>
                <a:cxn ang="f36">
                  <a:pos x="f60" y="f78"/>
                </a:cxn>
                <a:cxn ang="f37">
                  <a:pos x="f67" y="f61"/>
                </a:cxn>
              </a:cxnLst>
              <a:rect l="f81" t="f82" r="f85" b="f86"/>
              <a:pathLst>
                <a:path>
                  <a:moveTo>
                    <a:pt x="f43" y="f46"/>
                  </a:moveTo>
                  <a:lnTo>
                    <a:pt x="f66" y="f43"/>
                  </a:lnTo>
                  <a:lnTo>
                    <a:pt x="f47" y="f43"/>
                  </a:lnTo>
                  <a:lnTo>
                    <a:pt x="f71" y="f46"/>
                  </a:ln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cxnSp>
          <p:nvCxnSpPr>
            <p:cNvPr id="9" name="Conector recto 12">
              <a:extLst>
                <a:ext uri="{FF2B5EF4-FFF2-40B4-BE49-F238E27FC236}">
                  <a16:creationId xmlns:a16="http://schemas.microsoft.com/office/drawing/2014/main" id="{387F6E0D-7241-728E-9D3C-D0AE7438F323}"/>
                </a:ext>
              </a:extLst>
            </p:cNvPr>
            <p:cNvCxnSpPr/>
            <p:nvPr/>
          </p:nvCxnSpPr>
          <p:spPr>
            <a:xfrm>
              <a:off x="1716228" y="1084944"/>
              <a:ext cx="8759540" cy="0"/>
            </a:xfrm>
            <a:prstGeom prst="straightConnector1">
              <a:avLst/>
            </a:prstGeom>
            <a:noFill/>
            <a:ln w="6345" cap="flat">
              <a:solidFill>
                <a:srgbClr val="00B050"/>
              </a:solidFill>
              <a:prstDash val="solid"/>
              <a:miter/>
            </a:ln>
          </p:spPr>
        </p:cxnSp>
        <p:grpSp>
          <p:nvGrpSpPr>
            <p:cNvPr id="10" name="Grupo 13">
              <a:extLst>
                <a:ext uri="{FF2B5EF4-FFF2-40B4-BE49-F238E27FC236}">
                  <a16:creationId xmlns:a16="http://schemas.microsoft.com/office/drawing/2014/main" id="{D9602F01-02AE-AC79-AD37-8ECE17B2FBF2}"/>
                </a:ext>
              </a:extLst>
            </p:cNvPr>
            <p:cNvGrpSpPr/>
            <p:nvPr/>
          </p:nvGrpSpPr>
          <p:grpSpPr>
            <a:xfrm>
              <a:off x="10993072" y="25072"/>
              <a:ext cx="806363" cy="1059862"/>
              <a:chOff x="10993072" y="25072"/>
              <a:chExt cx="806363" cy="1059862"/>
            </a:xfrm>
          </p:grpSpPr>
          <p:sp>
            <p:nvSpPr>
              <p:cNvPr id="11" name="Freeform 5">
                <a:extLst>
                  <a:ext uri="{FF2B5EF4-FFF2-40B4-BE49-F238E27FC236}">
                    <a16:creationId xmlns:a16="http://schemas.microsoft.com/office/drawing/2014/main" id="{4703065C-8CDE-2A6A-43A5-C73D76252C81}"/>
                  </a:ext>
                </a:extLst>
              </p:cNvPr>
              <p:cNvSpPr/>
              <p:nvPr/>
            </p:nvSpPr>
            <p:spPr>
              <a:xfrm>
                <a:off x="10993072" y="266437"/>
                <a:ext cx="806363" cy="818497"/>
              </a:xfrm>
              <a:custGeom>
                <a:avLst/>
                <a:gdLst>
                  <a:gd name="f0" fmla="val 10800000"/>
                  <a:gd name="f1" fmla="val 5400000"/>
                  <a:gd name="f2" fmla="val 180"/>
                  <a:gd name="f3" fmla="val w"/>
                  <a:gd name="f4" fmla="val h"/>
                  <a:gd name="f5" fmla="val 0"/>
                  <a:gd name="f6" fmla="val 289"/>
                  <a:gd name="f7" fmla="val 294"/>
                  <a:gd name="f8" fmla="val 132"/>
                  <a:gd name="f9" fmla="val 190"/>
                  <a:gd name="f10" fmla="val 241"/>
                  <a:gd name="f11" fmla="val 267"/>
                  <a:gd name="f12" fmla="val 187"/>
                  <a:gd name="f13" fmla="val 285"/>
                  <a:gd name="f14" fmla="val 159"/>
                  <a:gd name="f15" fmla="val 127"/>
                  <a:gd name="f16" fmla="val 287"/>
                  <a:gd name="f17" fmla="val 97"/>
                  <a:gd name="f18" fmla="val 93"/>
                  <a:gd name="f19" fmla="val 89"/>
                  <a:gd name="f20" fmla="val 284"/>
                  <a:gd name="f21" fmla="val 86"/>
                  <a:gd name="f22" fmla="val 282"/>
                  <a:gd name="f23" fmla="val 32"/>
                  <a:gd name="f24" fmla="val 247"/>
                  <a:gd name="f25" fmla="val 148"/>
                  <a:gd name="f26" fmla="val 23"/>
                  <a:gd name="f27" fmla="val 87"/>
                  <a:gd name="f28" fmla="val 41"/>
                  <a:gd name="f29" fmla="val 81"/>
                  <a:gd name="f30" fmla="val 22"/>
                  <a:gd name="f31" fmla="val 129"/>
                  <a:gd name="f32" fmla="val 37"/>
                  <a:gd name="f33" fmla="val 137"/>
                  <a:gd name="f34" fmla="val 40"/>
                  <a:gd name="f35" fmla="val 156"/>
                  <a:gd name="f36" fmla="val 36"/>
                  <a:gd name="f37" fmla="val 234"/>
                  <a:gd name="f38" fmla="val 288"/>
                  <a:gd name="f39" fmla="val 65"/>
                  <a:gd name="f40" fmla="+- 0 0 -90"/>
                  <a:gd name="f41" fmla="*/ f3 1 289"/>
                  <a:gd name="f42" fmla="*/ f4 1 294"/>
                  <a:gd name="f43" fmla="val f5"/>
                  <a:gd name="f44" fmla="val f6"/>
                  <a:gd name="f45" fmla="val f7"/>
                  <a:gd name="f46" fmla="*/ f40 f0 1"/>
                  <a:gd name="f47" fmla="+- f45 0 f43"/>
                  <a:gd name="f48" fmla="+- f44 0 f43"/>
                  <a:gd name="f49" fmla="*/ f46 1 f2"/>
                  <a:gd name="f50" fmla="*/ f48 1 289"/>
                  <a:gd name="f51" fmla="*/ f47 1 294"/>
                  <a:gd name="f52" fmla="*/ 289 f48 1"/>
                  <a:gd name="f53" fmla="*/ 132 f47 1"/>
                  <a:gd name="f54" fmla="*/ 187 f48 1"/>
                  <a:gd name="f55" fmla="*/ 285 f47 1"/>
                  <a:gd name="f56" fmla="*/ 97 f48 1"/>
                  <a:gd name="f57" fmla="*/ 287 f47 1"/>
                  <a:gd name="f58" fmla="*/ 86 f48 1"/>
                  <a:gd name="f59" fmla="*/ 282 f47 1"/>
                  <a:gd name="f60" fmla="*/ 23 f48 1"/>
                  <a:gd name="f61" fmla="*/ 87 f47 1"/>
                  <a:gd name="f62" fmla="*/ 129 f48 1"/>
                  <a:gd name="f63" fmla="*/ 37 f47 1"/>
                  <a:gd name="f64" fmla="*/ 156 f48 1"/>
                  <a:gd name="f65" fmla="*/ 36 f47 1"/>
                  <a:gd name="f66" fmla="+- f49 0 f1"/>
                  <a:gd name="f67" fmla="*/ f52 1 289"/>
                  <a:gd name="f68" fmla="*/ f53 1 294"/>
                  <a:gd name="f69" fmla="*/ f54 1 289"/>
                  <a:gd name="f70" fmla="*/ f55 1 294"/>
                  <a:gd name="f71" fmla="*/ f56 1 289"/>
                  <a:gd name="f72" fmla="*/ f57 1 294"/>
                  <a:gd name="f73" fmla="*/ f58 1 289"/>
                  <a:gd name="f74" fmla="*/ f59 1 294"/>
                  <a:gd name="f75" fmla="*/ f60 1 289"/>
                  <a:gd name="f76" fmla="*/ f61 1 294"/>
                  <a:gd name="f77" fmla="*/ f62 1 289"/>
                  <a:gd name="f78" fmla="*/ f63 1 294"/>
                  <a:gd name="f79" fmla="*/ f64 1 289"/>
                  <a:gd name="f80" fmla="*/ f65 1 294"/>
                  <a:gd name="f81" fmla="*/ 0 1 f50"/>
                  <a:gd name="f82" fmla="*/ f44 1 f50"/>
                  <a:gd name="f83" fmla="*/ 0 1 f51"/>
                  <a:gd name="f84" fmla="*/ f45 1 f51"/>
                  <a:gd name="f85" fmla="*/ f67 1 f50"/>
                  <a:gd name="f86" fmla="*/ f68 1 f51"/>
                  <a:gd name="f87" fmla="*/ f69 1 f50"/>
                  <a:gd name="f88" fmla="*/ f70 1 f51"/>
                  <a:gd name="f89" fmla="*/ f71 1 f50"/>
                  <a:gd name="f90" fmla="*/ f72 1 f51"/>
                  <a:gd name="f91" fmla="*/ f73 1 f50"/>
                  <a:gd name="f92" fmla="*/ f74 1 f51"/>
                  <a:gd name="f93" fmla="*/ f75 1 f50"/>
                  <a:gd name="f94" fmla="*/ f76 1 f51"/>
                  <a:gd name="f95" fmla="*/ f77 1 f50"/>
                  <a:gd name="f96" fmla="*/ f78 1 f51"/>
                  <a:gd name="f97" fmla="*/ f79 1 f50"/>
                  <a:gd name="f98" fmla="*/ f80 1 f51"/>
                  <a:gd name="f99" fmla="*/ f81 f41 1"/>
                  <a:gd name="f100" fmla="*/ f82 f41 1"/>
                  <a:gd name="f101" fmla="*/ f84 f42 1"/>
                  <a:gd name="f102" fmla="*/ f83 f42 1"/>
                  <a:gd name="f103" fmla="*/ f85 f41 1"/>
                  <a:gd name="f104" fmla="*/ f86 f42 1"/>
                  <a:gd name="f105" fmla="*/ f87 f41 1"/>
                  <a:gd name="f106" fmla="*/ f88 f42 1"/>
                  <a:gd name="f107" fmla="*/ f89 f41 1"/>
                  <a:gd name="f108" fmla="*/ f90 f42 1"/>
                  <a:gd name="f109" fmla="*/ f91 f41 1"/>
                  <a:gd name="f110" fmla="*/ f92 f42 1"/>
                  <a:gd name="f111" fmla="*/ f93 f41 1"/>
                  <a:gd name="f112" fmla="*/ f94 f42 1"/>
                  <a:gd name="f113" fmla="*/ f95 f41 1"/>
                  <a:gd name="f114" fmla="*/ f96 f42 1"/>
                  <a:gd name="f115" fmla="*/ f97 f41 1"/>
                  <a:gd name="f116" fmla="*/ f98 f42 1"/>
                </a:gdLst>
                <a:ahLst/>
                <a:cxnLst>
                  <a:cxn ang="3cd4">
                    <a:pos x="hc" y="t"/>
                  </a:cxn>
                  <a:cxn ang="0">
                    <a:pos x="r" y="vc"/>
                  </a:cxn>
                  <a:cxn ang="cd4">
                    <a:pos x="hc" y="b"/>
                  </a:cxn>
                  <a:cxn ang="cd2">
                    <a:pos x="l" y="vc"/>
                  </a:cxn>
                  <a:cxn ang="f66">
                    <a:pos x="f103" y="f104"/>
                  </a:cxn>
                  <a:cxn ang="f66">
                    <a:pos x="f105" y="f106"/>
                  </a:cxn>
                  <a:cxn ang="f66">
                    <a:pos x="f107" y="f108"/>
                  </a:cxn>
                  <a:cxn ang="f66">
                    <a:pos x="f109" y="f110"/>
                  </a:cxn>
                  <a:cxn ang="f66">
                    <a:pos x="f111" y="f112"/>
                  </a:cxn>
                  <a:cxn ang="f66">
                    <a:pos x="f113" y="f114"/>
                  </a:cxn>
                  <a:cxn ang="f66">
                    <a:pos x="f115" y="f116"/>
                  </a:cxn>
                  <a:cxn ang="f66">
                    <a:pos x="f103" y="f104"/>
                  </a:cxn>
                </a:cxnLst>
                <a:rect l="f99" t="f102" r="f100" b="f101"/>
                <a:pathLst>
                  <a:path w="289" h="294">
                    <a:moveTo>
                      <a:pt x="f6" y="f8"/>
                    </a:moveTo>
                    <a:cubicBezTo>
                      <a:pt x="f6" y="f9"/>
                      <a:pt x="f10" y="f11"/>
                      <a:pt x="f12" y="f13"/>
                    </a:cubicBezTo>
                    <a:cubicBezTo>
                      <a:pt x="f14" y="f7"/>
                      <a:pt x="f15" y="f16"/>
                      <a:pt x="f17" y="f16"/>
                    </a:cubicBezTo>
                    <a:cubicBezTo>
                      <a:pt x="f18" y="f16"/>
                      <a:pt x="f19" y="f20"/>
                      <a:pt x="f21" y="f22"/>
                    </a:cubicBezTo>
                    <a:cubicBezTo>
                      <a:pt x="f23" y="f24"/>
                      <a:pt x="f5" y="f25"/>
                      <a:pt x="f26" y="f27"/>
                    </a:cubicBezTo>
                    <a:cubicBezTo>
                      <a:pt x="f28" y="f28"/>
                      <a:pt x="f29" y="f30"/>
                      <a:pt x="f31" y="f32"/>
                    </a:cubicBezTo>
                    <a:cubicBezTo>
                      <a:pt x="f33" y="f34"/>
                      <a:pt x="f25" y="f34"/>
                      <a:pt x="f35" y="f36"/>
                    </a:cubicBezTo>
                    <a:cubicBezTo>
                      <a:pt x="f37" y="f5"/>
                      <a:pt x="f38" y="f39"/>
                      <a:pt x="f6"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2" name="Freeform 6">
                <a:extLst>
                  <a:ext uri="{FF2B5EF4-FFF2-40B4-BE49-F238E27FC236}">
                    <a16:creationId xmlns:a16="http://schemas.microsoft.com/office/drawing/2014/main" id="{23B72F9B-3F29-172D-FCB0-860327F35D7D}"/>
                  </a:ext>
                </a:extLst>
              </p:cNvPr>
              <p:cNvSpPr/>
              <p:nvPr/>
            </p:nvSpPr>
            <p:spPr>
              <a:xfrm>
                <a:off x="11442106" y="25072"/>
                <a:ext cx="271037" cy="285868"/>
              </a:xfrm>
              <a:custGeom>
                <a:avLst/>
                <a:gdLst>
                  <a:gd name="f0" fmla="val 10800000"/>
                  <a:gd name="f1" fmla="val 5400000"/>
                  <a:gd name="f2" fmla="val 180"/>
                  <a:gd name="f3" fmla="val w"/>
                  <a:gd name="f4" fmla="val h"/>
                  <a:gd name="f5" fmla="val 0"/>
                  <a:gd name="f6" fmla="val 97"/>
                  <a:gd name="f7" fmla="val 103"/>
                  <a:gd name="f8" fmla="val 26"/>
                  <a:gd name="f9" fmla="val 7"/>
                  <a:gd name="f10" fmla="val 95"/>
                  <a:gd name="f11" fmla="val 5"/>
                  <a:gd name="f12" fmla="val 77"/>
                  <a:gd name="f13" fmla="val 13"/>
                  <a:gd name="f14" fmla="val 44"/>
                  <a:gd name="f15" fmla="val 31"/>
                  <a:gd name="f16" fmla="val 19"/>
                  <a:gd name="f17" fmla="val 65"/>
                  <a:gd name="f18" fmla="val 8"/>
                  <a:gd name="f19" fmla="val 90"/>
                  <a:gd name="f20" fmla="val 6"/>
                  <a:gd name="f21" fmla="val 94"/>
                  <a:gd name="f22" fmla="val 32"/>
                  <a:gd name="f23" fmla="val 71"/>
                  <a:gd name="f24" fmla="val 60"/>
                  <a:gd name="f25" fmla="+- 0 0 -90"/>
                  <a:gd name="f26" fmla="*/ f3 1 97"/>
                  <a:gd name="f27" fmla="*/ f4 1 103"/>
                  <a:gd name="f28" fmla="val f5"/>
                  <a:gd name="f29" fmla="val f6"/>
                  <a:gd name="f30" fmla="val f7"/>
                  <a:gd name="f31" fmla="*/ f25 f0 1"/>
                  <a:gd name="f32" fmla="+- f30 0 f28"/>
                  <a:gd name="f33" fmla="+- f29 0 f28"/>
                  <a:gd name="f34" fmla="*/ f31 1 f2"/>
                  <a:gd name="f35" fmla="*/ f33 1 97"/>
                  <a:gd name="f36" fmla="*/ f32 1 103"/>
                  <a:gd name="f37" fmla="*/ 26 f33 1"/>
                  <a:gd name="f38" fmla="*/ 103 f32 1"/>
                  <a:gd name="f39" fmla="*/ 5 f33 1"/>
                  <a:gd name="f40" fmla="*/ 77 f32 1"/>
                  <a:gd name="f41" fmla="*/ 65 f33 1"/>
                  <a:gd name="f42" fmla="*/ 8 f32 1"/>
                  <a:gd name="f43" fmla="*/ 94 f33 1"/>
                  <a:gd name="f44" fmla="*/ 32 f32 1"/>
                  <a:gd name="f45" fmla="+- f34 0 f1"/>
                  <a:gd name="f46" fmla="*/ f37 1 97"/>
                  <a:gd name="f47" fmla="*/ f38 1 103"/>
                  <a:gd name="f48" fmla="*/ f39 1 97"/>
                  <a:gd name="f49" fmla="*/ f40 1 103"/>
                  <a:gd name="f50" fmla="*/ f41 1 97"/>
                  <a:gd name="f51" fmla="*/ f42 1 103"/>
                  <a:gd name="f52" fmla="*/ f43 1 97"/>
                  <a:gd name="f53" fmla="*/ f44 1 103"/>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97" h="103">
                    <a:moveTo>
                      <a:pt x="f8" y="f7"/>
                    </a:moveTo>
                    <a:cubicBezTo>
                      <a:pt x="f9" y="f7"/>
                      <a:pt x="f5" y="f10"/>
                      <a:pt x="f11" y="f12"/>
                    </a:cubicBezTo>
                    <a:cubicBezTo>
                      <a:pt x="f13" y="f14"/>
                      <a:pt x="f15" y="f16"/>
                      <a:pt x="f17" y="f18"/>
                    </a:cubicBezTo>
                    <a:cubicBezTo>
                      <a:pt x="f19" y="f5"/>
                      <a:pt x="f6" y="f20"/>
                      <a:pt x="f21" y="f22"/>
                    </a:cubicBezTo>
                    <a:cubicBezTo>
                      <a:pt x="f19" y="f23"/>
                      <a:pt x="f24" y="f7"/>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3" name="Freeform 7">
                <a:extLst>
                  <a:ext uri="{FF2B5EF4-FFF2-40B4-BE49-F238E27FC236}">
                    <a16:creationId xmlns:a16="http://schemas.microsoft.com/office/drawing/2014/main" id="{7AEBC6BC-9E11-4962-8382-06A5D049B3F0}"/>
                  </a:ext>
                </a:extLst>
              </p:cNvPr>
              <p:cNvSpPr/>
              <p:nvPr/>
            </p:nvSpPr>
            <p:spPr>
              <a:xfrm>
                <a:off x="11369292" y="197665"/>
                <a:ext cx="67418" cy="164509"/>
              </a:xfrm>
              <a:custGeom>
                <a:avLst/>
                <a:gdLst>
                  <a:gd name="f0" fmla="val 10800000"/>
                  <a:gd name="f1" fmla="val 5400000"/>
                  <a:gd name="f2" fmla="val 180"/>
                  <a:gd name="f3" fmla="val w"/>
                  <a:gd name="f4" fmla="val h"/>
                  <a:gd name="f5" fmla="val 0"/>
                  <a:gd name="f6" fmla="val 24"/>
                  <a:gd name="f7" fmla="val 59"/>
                  <a:gd name="f8" fmla="val 2"/>
                  <a:gd name="f9" fmla="val 6"/>
                  <a:gd name="f10" fmla="val 1"/>
                  <a:gd name="f11" fmla="val 11"/>
                  <a:gd name="f12" fmla="val 15"/>
                  <a:gd name="f13" fmla="val 8"/>
                  <a:gd name="f14" fmla="val 20"/>
                  <a:gd name="f15" fmla="val 46"/>
                  <a:gd name="f16" fmla="val 10"/>
                  <a:gd name="f17" fmla="val 7"/>
                  <a:gd name="f18" fmla="val 40"/>
                  <a:gd name="f19" fmla="val 4"/>
                  <a:gd name="f20" fmla="val 22"/>
                  <a:gd name="f21" fmla="+- 0 0 -90"/>
                  <a:gd name="f22" fmla="*/ f3 1 24"/>
                  <a:gd name="f23" fmla="*/ f4 1 59"/>
                  <a:gd name="f24" fmla="val f5"/>
                  <a:gd name="f25" fmla="val f6"/>
                  <a:gd name="f26" fmla="val f7"/>
                  <a:gd name="f27" fmla="*/ f21 f0 1"/>
                  <a:gd name="f28" fmla="+- f26 0 f24"/>
                  <a:gd name="f29" fmla="+- f25 0 f24"/>
                  <a:gd name="f30" fmla="*/ f27 1 f2"/>
                  <a:gd name="f31" fmla="*/ f29 1 24"/>
                  <a:gd name="f32" fmla="*/ f28 1 59"/>
                  <a:gd name="f33" fmla="*/ 0 f29 1"/>
                  <a:gd name="f34" fmla="*/ 2 f28 1"/>
                  <a:gd name="f35" fmla="*/ 15 f29 1"/>
                  <a:gd name="f36" fmla="*/ 0 f28 1"/>
                  <a:gd name="f37" fmla="*/ 10 f29 1"/>
                  <a:gd name="f38" fmla="*/ 59 f28 1"/>
                  <a:gd name="f39" fmla="+- f30 0 f1"/>
                  <a:gd name="f40" fmla="*/ f33 1 24"/>
                  <a:gd name="f41" fmla="*/ f34 1 59"/>
                  <a:gd name="f42" fmla="*/ f35 1 24"/>
                  <a:gd name="f43" fmla="*/ f36 1 59"/>
                  <a:gd name="f44" fmla="*/ f37 1 24"/>
                  <a:gd name="f45" fmla="*/ f38 1 59"/>
                  <a:gd name="f46" fmla="*/ 0 1 f31"/>
                  <a:gd name="f47" fmla="*/ f25 1 f31"/>
                  <a:gd name="f48" fmla="*/ 0 1 f32"/>
                  <a:gd name="f49" fmla="*/ f26 1 f32"/>
                  <a:gd name="f50" fmla="*/ f40 1 f31"/>
                  <a:gd name="f51" fmla="*/ f41 1 f32"/>
                  <a:gd name="f52" fmla="*/ f42 1 f31"/>
                  <a:gd name="f53" fmla="*/ f43 1 f32"/>
                  <a:gd name="f54" fmla="*/ f44 1 f31"/>
                  <a:gd name="f55" fmla="*/ f45 1 f32"/>
                  <a:gd name="f56" fmla="*/ f46 f22 1"/>
                  <a:gd name="f57" fmla="*/ f47 f22 1"/>
                  <a:gd name="f58" fmla="*/ f49 f23 1"/>
                  <a:gd name="f59" fmla="*/ f48 f23 1"/>
                  <a:gd name="f60" fmla="*/ f50 f22 1"/>
                  <a:gd name="f61" fmla="*/ f51 f23 1"/>
                  <a:gd name="f62" fmla="*/ f52 f22 1"/>
                  <a:gd name="f63" fmla="*/ f53 f23 1"/>
                  <a:gd name="f64" fmla="*/ f54 f22 1"/>
                  <a:gd name="f65" fmla="*/ f55 f23 1"/>
                </a:gdLst>
                <a:ahLst/>
                <a:cxnLst>
                  <a:cxn ang="3cd4">
                    <a:pos x="hc" y="t"/>
                  </a:cxn>
                  <a:cxn ang="0">
                    <a:pos x="r" y="vc"/>
                  </a:cxn>
                  <a:cxn ang="cd4">
                    <a:pos x="hc" y="b"/>
                  </a:cxn>
                  <a:cxn ang="cd2">
                    <a:pos x="l" y="vc"/>
                  </a:cxn>
                  <a:cxn ang="f39">
                    <a:pos x="f60" y="f61"/>
                  </a:cxn>
                  <a:cxn ang="f39">
                    <a:pos x="f62" y="f63"/>
                  </a:cxn>
                  <a:cxn ang="f39">
                    <a:pos x="f64" y="f65"/>
                  </a:cxn>
                  <a:cxn ang="f39">
                    <a:pos x="f60" y="f61"/>
                  </a:cxn>
                </a:cxnLst>
                <a:rect l="f56" t="f59" r="f57" b="f58"/>
                <a:pathLst>
                  <a:path w="24" h="59">
                    <a:moveTo>
                      <a:pt x="f5" y="f8"/>
                    </a:moveTo>
                    <a:cubicBezTo>
                      <a:pt x="f9" y="f10"/>
                      <a:pt x="f11" y="f5"/>
                      <a:pt x="f12" y="f5"/>
                    </a:cubicBezTo>
                    <a:cubicBezTo>
                      <a:pt x="f6" y="f13"/>
                      <a:pt x="f14" y="f15"/>
                      <a:pt x="f16" y="f7"/>
                    </a:cubicBezTo>
                    <a:cubicBezTo>
                      <a:pt x="f17" y="f18"/>
                      <a:pt x="f19" y="f20"/>
                      <a:pt x="f5"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name="Slide1007">
    <p:spTree>
      <p:nvGrpSpPr>
        <p:cNvPr id="1" name=""/>
        <p:cNvGrpSpPr/>
        <p:nvPr/>
      </p:nvGrpSpPr>
      <p:grpSpPr>
        <a:xfrm>
          <a:off x="0" y="0"/>
          <a:ext cx="0" cy="0"/>
          <a:chOff x="0" y="0"/>
          <a:chExt cx="0" cy="0"/>
        </a:xfrm>
      </p:grpSpPr>
      <p:sp>
        <p:nvSpPr>
          <p:cNvPr id="2" name="TextBox 10">
            <a:extLst>
              <a:ext uri="{FF2B5EF4-FFF2-40B4-BE49-F238E27FC236}">
                <a16:creationId xmlns:a16="http://schemas.microsoft.com/office/drawing/2014/main" id="{4AD63ECE-F131-9C9C-8827-5891C5F67727}"/>
              </a:ext>
            </a:extLst>
          </p:cNvPr>
          <p:cNvSpPr txBox="1"/>
          <p:nvPr/>
        </p:nvSpPr>
        <p:spPr>
          <a:xfrm rot="16200004">
            <a:off x="-1848496" y="3044284"/>
            <a:ext cx="5183578" cy="769440"/>
          </a:xfrm>
          <a:prstGeom prst="rect">
            <a:avLst/>
          </a:prstGeom>
          <a:noFill/>
          <a:ln cap="flat">
            <a:noFill/>
          </a:ln>
        </p:spPr>
        <p:txBody>
          <a:bodyPr vert="horz" wrap="square" lIns="91440" tIns="45720" rIns="91440" bIns="45720" anchor="t" anchorCtr="1" compatLnSpc="1">
            <a:spAutoFit/>
          </a:bodyPr>
          <a:lstStyle/>
          <a:p>
            <a:pPr lvl="0" algn="ctr" rtl="1">
              <a:defRPr sz="1800" b="0" i="0" u="none" strike="noStrike" kern="0" cap="none" spc="0" baseline="0">
                <a:solidFill>
                  <a:srgbClr val="000000"/>
                </a:solidFill>
                <a:uFillTx/>
              </a:defRPr>
            </a:pPr>
            <a:r>
              <a:rPr lang="fa-IR" sz="4400" b="1" dirty="0">
                <a:solidFill>
                  <a:srgbClr val="FFFFFF"/>
                </a:solidFill>
                <a:latin typeface="Garamond"/>
                <a:ea typeface="맑은 고딕" pitchFamily="34"/>
                <a:cs typeface="B Nazanin" pitchFamily="2" charset="-78"/>
              </a:rPr>
              <a:t>سبک تیمی ما</a:t>
            </a:r>
            <a:endParaRPr lang="en-US" sz="4400" b="1" i="0" u="none" strike="noStrike" kern="1200" cap="none" spc="0" baseline="0" dirty="0">
              <a:solidFill>
                <a:srgbClr val="FFFFFF"/>
              </a:solidFill>
              <a:uFillTx/>
              <a:latin typeface="Garamond"/>
              <a:ea typeface="맑은 고딕" pitchFamily="34"/>
              <a:cs typeface="B Nazanin" pitchFamily="2" charset="-78"/>
            </a:endParaRPr>
          </a:p>
        </p:txBody>
      </p:sp>
      <p:sp>
        <p:nvSpPr>
          <p:cNvPr id="3" name="Rectangle 12">
            <a:extLst>
              <a:ext uri="{FF2B5EF4-FFF2-40B4-BE49-F238E27FC236}">
                <a16:creationId xmlns:a16="http://schemas.microsoft.com/office/drawing/2014/main" id="{5B63E700-941C-C994-B29F-5154EBB0F25E}"/>
              </a:ext>
            </a:extLst>
          </p:cNvPr>
          <p:cNvSpPr/>
          <p:nvPr/>
        </p:nvSpPr>
        <p:spPr>
          <a:xfrm>
            <a:off x="5375922" y="571902"/>
            <a:ext cx="5920557" cy="359999"/>
          </a:xfrm>
          <a:prstGeom prst="rect">
            <a:avLst/>
          </a:prstGeom>
          <a:solidFill>
            <a:srgbClr val="E7ECEF"/>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4" name="Rectangle 13">
            <a:extLst>
              <a:ext uri="{FF2B5EF4-FFF2-40B4-BE49-F238E27FC236}">
                <a16:creationId xmlns:a16="http://schemas.microsoft.com/office/drawing/2014/main" id="{0CB08077-95FB-8BE0-38CF-060006E3657C}"/>
              </a:ext>
            </a:extLst>
          </p:cNvPr>
          <p:cNvSpPr/>
          <p:nvPr/>
        </p:nvSpPr>
        <p:spPr>
          <a:xfrm>
            <a:off x="5375922" y="2540248"/>
            <a:ext cx="5920557" cy="359999"/>
          </a:xfrm>
          <a:prstGeom prst="rect">
            <a:avLst/>
          </a:pr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 name="Rectangle 14">
            <a:extLst>
              <a:ext uri="{FF2B5EF4-FFF2-40B4-BE49-F238E27FC236}">
                <a16:creationId xmlns:a16="http://schemas.microsoft.com/office/drawing/2014/main" id="{5A7FDC88-B47E-22E4-8E77-FBAF2ED216BC}"/>
              </a:ext>
            </a:extLst>
          </p:cNvPr>
          <p:cNvSpPr/>
          <p:nvPr/>
        </p:nvSpPr>
        <p:spPr>
          <a:xfrm>
            <a:off x="5375922" y="4508604"/>
            <a:ext cx="5920557" cy="359999"/>
          </a:xfrm>
          <a:prstGeom prst="rect">
            <a:avLst/>
          </a:prstGeom>
          <a:solidFill>
            <a:srgbClr val="ADB5BD"/>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6" name="Text Placeholder 15">
            <a:extLst>
              <a:ext uri="{FF2B5EF4-FFF2-40B4-BE49-F238E27FC236}">
                <a16:creationId xmlns:a16="http://schemas.microsoft.com/office/drawing/2014/main" id="{BCEDF70D-396B-F3B8-5D60-B0E382643AE9}"/>
              </a:ext>
            </a:extLst>
          </p:cNvPr>
          <p:cNvSpPr txBox="1"/>
          <p:nvPr/>
        </p:nvSpPr>
        <p:spPr>
          <a:xfrm>
            <a:off x="7992219" y="607883"/>
            <a:ext cx="3312368" cy="288036"/>
          </a:xfrm>
          <a:prstGeom prst="rect">
            <a:avLst/>
          </a:prstGeom>
          <a:noFill/>
          <a:ln cap="flat">
            <a:noFill/>
          </a:ln>
        </p:spPr>
        <p:txBody>
          <a:bodyPr vert="horz" wrap="square" lIns="91440" tIns="45720" rIns="91440" bIns="45720" anchor="ctr" anchorCtr="0" compatLnSpc="1">
            <a:noAutofit/>
          </a:bodyPr>
          <a:lstStyle/>
          <a:p>
            <a:pPr lvl="0" algn="r" rtl="1">
              <a:spcBef>
                <a:spcPts val="300"/>
              </a:spcBef>
              <a:defRPr sz="1800" b="0" i="0" u="none" strike="noStrike" kern="0" cap="none" spc="0" baseline="0">
                <a:solidFill>
                  <a:srgbClr val="000000"/>
                </a:solidFill>
                <a:uFillTx/>
              </a:defRPr>
            </a:pPr>
            <a:r>
              <a:rPr lang="fa-IR" sz="1400" b="1" dirty="0">
                <a:solidFill>
                  <a:srgbClr val="FFFFFF"/>
                </a:solidFill>
                <a:latin typeface="Trebuchet MS"/>
                <a:ea typeface="맑은 고딕" pitchFamily="34"/>
                <a:cs typeface="B Nazanin" pitchFamily="2" charset="-78"/>
              </a:rPr>
              <a:t>یک پاورپوینت مدرن دریافت کنید</a:t>
            </a:r>
            <a:endParaRPr lang="en-US" sz="1400" b="1" i="0" u="none" strike="noStrike" kern="1200" cap="none" spc="0" baseline="0" dirty="0">
              <a:solidFill>
                <a:srgbClr val="FFFFFF"/>
              </a:solidFill>
              <a:uFillTx/>
              <a:latin typeface="Trebuchet MS"/>
              <a:ea typeface="맑은 고딕" pitchFamily="34"/>
              <a:cs typeface="B Nazanin" pitchFamily="2" charset="-78"/>
            </a:endParaRPr>
          </a:p>
        </p:txBody>
      </p:sp>
      <p:sp>
        <p:nvSpPr>
          <p:cNvPr id="7" name="Text Placeholder 15">
            <a:extLst>
              <a:ext uri="{FF2B5EF4-FFF2-40B4-BE49-F238E27FC236}">
                <a16:creationId xmlns:a16="http://schemas.microsoft.com/office/drawing/2014/main" id="{37005A86-4702-B856-03A3-92D0B8906E6D}"/>
              </a:ext>
            </a:extLst>
          </p:cNvPr>
          <p:cNvSpPr txBox="1"/>
          <p:nvPr/>
        </p:nvSpPr>
        <p:spPr>
          <a:xfrm>
            <a:off x="7992219" y="2576239"/>
            <a:ext cx="3312368" cy="288036"/>
          </a:xfrm>
          <a:prstGeom prst="rect">
            <a:avLst/>
          </a:prstGeom>
          <a:noFill/>
          <a:ln cap="flat">
            <a:noFill/>
          </a:ln>
        </p:spPr>
        <p:txBody>
          <a:bodyPr vert="horz" wrap="square" lIns="91440" tIns="45720" rIns="91440" bIns="45720" anchor="ctr" anchorCtr="0" compatLnSpc="1">
            <a:noAutofit/>
          </a:bodyPr>
          <a:lstStyle/>
          <a:p>
            <a:pPr lvl="0" algn="r" rtl="1">
              <a:spcBef>
                <a:spcPts val="300"/>
              </a:spcBef>
              <a:defRPr sz="1800" b="0" i="0" u="none" strike="noStrike" kern="0" cap="none" spc="0" baseline="0">
                <a:solidFill>
                  <a:srgbClr val="000000"/>
                </a:solidFill>
                <a:uFillTx/>
              </a:defRPr>
            </a:pPr>
            <a:r>
              <a:rPr lang="fa-IR" sz="1400" b="1" dirty="0">
                <a:solidFill>
                  <a:srgbClr val="FFFFFF"/>
                </a:solidFill>
                <a:latin typeface="Trebuchet MS"/>
                <a:ea typeface="맑은 고딕" pitchFamily="34"/>
                <a:cs typeface="B Nazanin" pitchFamily="2" charset="-78"/>
              </a:rPr>
              <a:t>یک پاورپوینت مدرن دریافت کنید</a:t>
            </a:r>
            <a:endParaRPr lang="en-US" sz="1400" b="1" i="0" u="none" strike="noStrike" kern="1200" cap="none" spc="0" baseline="0" dirty="0">
              <a:solidFill>
                <a:srgbClr val="FFFFFF"/>
              </a:solidFill>
              <a:uFillTx/>
              <a:latin typeface="Trebuchet MS"/>
              <a:ea typeface="맑은 고딕" pitchFamily="34"/>
              <a:cs typeface="B Nazanin" pitchFamily="2" charset="-78"/>
            </a:endParaRPr>
          </a:p>
        </p:txBody>
      </p:sp>
      <p:sp>
        <p:nvSpPr>
          <p:cNvPr id="8" name="Text Placeholder 15">
            <a:extLst>
              <a:ext uri="{FF2B5EF4-FFF2-40B4-BE49-F238E27FC236}">
                <a16:creationId xmlns:a16="http://schemas.microsoft.com/office/drawing/2014/main" id="{46B28354-36D3-5221-7734-DD3222D8BCA4}"/>
              </a:ext>
            </a:extLst>
          </p:cNvPr>
          <p:cNvSpPr txBox="1"/>
          <p:nvPr/>
        </p:nvSpPr>
        <p:spPr>
          <a:xfrm>
            <a:off x="7992219" y="4544586"/>
            <a:ext cx="3312368" cy="288036"/>
          </a:xfrm>
          <a:prstGeom prst="rect">
            <a:avLst/>
          </a:prstGeom>
          <a:noFill/>
          <a:ln cap="flat">
            <a:noFill/>
          </a:ln>
        </p:spPr>
        <p:txBody>
          <a:bodyPr vert="horz" wrap="square" lIns="91440" tIns="45720" rIns="91440" bIns="45720" anchor="ctr" anchorCtr="0" compatLnSpc="1">
            <a:noAutofit/>
          </a:bodyPr>
          <a:lstStyle/>
          <a:p>
            <a:pPr lvl="0" algn="r" rtl="1">
              <a:spcBef>
                <a:spcPts val="300"/>
              </a:spcBef>
              <a:defRPr sz="1800" b="0" i="0" u="none" strike="noStrike" kern="0" cap="none" spc="0" baseline="0">
                <a:solidFill>
                  <a:srgbClr val="000000"/>
                </a:solidFill>
                <a:uFillTx/>
              </a:defRPr>
            </a:pPr>
            <a:r>
              <a:rPr lang="fa-IR" sz="1400" b="1" dirty="0">
                <a:solidFill>
                  <a:srgbClr val="FFFFFF"/>
                </a:solidFill>
                <a:latin typeface="Trebuchet MS"/>
                <a:ea typeface="맑은 고딕" pitchFamily="34"/>
                <a:cs typeface="B Nazanin" pitchFamily="2" charset="-78"/>
              </a:rPr>
              <a:t>یک پاورپوینت مدرن دریافت کنید</a:t>
            </a:r>
            <a:endParaRPr lang="en-US" sz="1400" b="1" i="0" u="none" strike="noStrike" kern="1200" cap="none" spc="0" baseline="0" dirty="0">
              <a:solidFill>
                <a:srgbClr val="FFFFFF"/>
              </a:solidFill>
              <a:uFillTx/>
              <a:latin typeface="Trebuchet MS"/>
              <a:ea typeface="맑은 고딕" pitchFamily="34"/>
              <a:cs typeface="B Nazanin" pitchFamily="2" charset="-78"/>
            </a:endParaRPr>
          </a:p>
        </p:txBody>
      </p:sp>
      <p:sp>
        <p:nvSpPr>
          <p:cNvPr id="9" name="TextBox 62">
            <a:extLst>
              <a:ext uri="{FF2B5EF4-FFF2-40B4-BE49-F238E27FC236}">
                <a16:creationId xmlns:a16="http://schemas.microsoft.com/office/drawing/2014/main" id="{121A3532-A371-0473-BC14-2C12CC23AC1C}"/>
              </a:ext>
            </a:extLst>
          </p:cNvPr>
          <p:cNvSpPr txBox="1"/>
          <p:nvPr/>
        </p:nvSpPr>
        <p:spPr>
          <a:xfrm>
            <a:off x="5664991" y="989353"/>
            <a:ext cx="5742075"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000000"/>
                </a:solidFill>
                <a:latin typeface="Trebuchet MS"/>
                <a:ea typeface="맑은 고딕" pitchFamily="34"/>
                <a:cs typeface="B Nazanin" pitchFamily="2" charset="-78"/>
              </a:rPr>
              <a:t>ارائه پاورپوینت مدرنی را دریافت کنید که به زیبایی طراحی شده است.</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0" name="TextBox 63">
            <a:extLst>
              <a:ext uri="{FF2B5EF4-FFF2-40B4-BE49-F238E27FC236}">
                <a16:creationId xmlns:a16="http://schemas.microsoft.com/office/drawing/2014/main" id="{C9180EE7-4D1E-4265-7BCF-3344FA3312F2}"/>
              </a:ext>
            </a:extLst>
          </p:cNvPr>
          <p:cNvSpPr txBox="1"/>
          <p:nvPr/>
        </p:nvSpPr>
        <p:spPr>
          <a:xfrm>
            <a:off x="5664991" y="1354948"/>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595959"/>
                </a:solidFill>
                <a:latin typeface="Trebuchet MS"/>
                <a:ea typeface="맑은 고딕" pitchFamily="34"/>
                <a:cs typeface="B Nazanin" pitchFamily="2" charset="-78"/>
              </a:rPr>
              <a:t>آسان برای تغییر رنگ، عکس و متن..</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1" name="TextBox 64">
            <a:extLst>
              <a:ext uri="{FF2B5EF4-FFF2-40B4-BE49-F238E27FC236}">
                <a16:creationId xmlns:a16="http://schemas.microsoft.com/office/drawing/2014/main" id="{BC4D83BA-784C-0B8A-950A-E0629C4911E7}"/>
              </a:ext>
            </a:extLst>
          </p:cNvPr>
          <p:cNvSpPr txBox="1"/>
          <p:nvPr/>
        </p:nvSpPr>
        <p:spPr>
          <a:xfrm>
            <a:off x="5664991" y="1720544"/>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این متن را می توان با متن خود جایگزین کرد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2" name="Oval 20">
            <a:extLst>
              <a:ext uri="{FF2B5EF4-FFF2-40B4-BE49-F238E27FC236}">
                <a16:creationId xmlns:a16="http://schemas.microsoft.com/office/drawing/2014/main" id="{77D1A838-4A82-C19C-4642-E774E6E99F32}"/>
              </a:ext>
            </a:extLst>
          </p:cNvPr>
          <p:cNvSpPr/>
          <p:nvPr/>
        </p:nvSpPr>
        <p:spPr>
          <a:xfrm>
            <a:off x="11551487" y="1020408"/>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13" name="Oval 21">
            <a:extLst>
              <a:ext uri="{FF2B5EF4-FFF2-40B4-BE49-F238E27FC236}">
                <a16:creationId xmlns:a16="http://schemas.microsoft.com/office/drawing/2014/main" id="{6DF43762-34D1-B9DA-93EF-61C84541106C}"/>
              </a:ext>
            </a:extLst>
          </p:cNvPr>
          <p:cNvSpPr/>
          <p:nvPr/>
        </p:nvSpPr>
        <p:spPr>
          <a:xfrm>
            <a:off x="11551487" y="1386003"/>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14" name="Oval 22">
            <a:extLst>
              <a:ext uri="{FF2B5EF4-FFF2-40B4-BE49-F238E27FC236}">
                <a16:creationId xmlns:a16="http://schemas.microsoft.com/office/drawing/2014/main" id="{36FE96C0-CD3A-06E9-B26C-90FD0123C50E}"/>
              </a:ext>
            </a:extLst>
          </p:cNvPr>
          <p:cNvSpPr/>
          <p:nvPr/>
        </p:nvSpPr>
        <p:spPr>
          <a:xfrm>
            <a:off x="11551487" y="1751589"/>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15" name="TextBox 68">
            <a:extLst>
              <a:ext uri="{FF2B5EF4-FFF2-40B4-BE49-F238E27FC236}">
                <a16:creationId xmlns:a16="http://schemas.microsoft.com/office/drawing/2014/main" id="{7FD9336A-7862-D17B-F196-E8EBEB3C1EA4}"/>
              </a:ext>
            </a:extLst>
          </p:cNvPr>
          <p:cNvSpPr txBox="1"/>
          <p:nvPr/>
        </p:nvSpPr>
        <p:spPr>
          <a:xfrm>
            <a:off x="5664991" y="2086130"/>
            <a:ext cx="5742075"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000000"/>
                </a:solidFill>
                <a:latin typeface="Trebuchet MS"/>
                <a:ea typeface="맑은 고딕" pitchFamily="34"/>
                <a:cs typeface="B Nazanin" pitchFamily="2" charset="-78"/>
              </a:rPr>
              <a:t>من امیدوارم و معتقدم که این الگو زمان، پول و اعتبار شما را جلب کند.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6" name="Oval 39">
            <a:extLst>
              <a:ext uri="{FF2B5EF4-FFF2-40B4-BE49-F238E27FC236}">
                <a16:creationId xmlns:a16="http://schemas.microsoft.com/office/drawing/2014/main" id="{688ABEA6-EE36-1570-50D7-73B7E3D69CF0}"/>
              </a:ext>
            </a:extLst>
          </p:cNvPr>
          <p:cNvSpPr/>
          <p:nvPr/>
        </p:nvSpPr>
        <p:spPr>
          <a:xfrm>
            <a:off x="11551487" y="2117185"/>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17" name="TextBox 70">
            <a:extLst>
              <a:ext uri="{FF2B5EF4-FFF2-40B4-BE49-F238E27FC236}">
                <a16:creationId xmlns:a16="http://schemas.microsoft.com/office/drawing/2014/main" id="{18E31FBB-2B57-A044-B932-27FC9EF59858}"/>
              </a:ext>
            </a:extLst>
          </p:cNvPr>
          <p:cNvSpPr txBox="1"/>
          <p:nvPr/>
        </p:nvSpPr>
        <p:spPr>
          <a:xfrm>
            <a:off x="5664991" y="2965454"/>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000000"/>
                </a:solidFill>
                <a:latin typeface="Trebuchet MS"/>
                <a:ea typeface="맑은 고딕" pitchFamily="34"/>
                <a:cs typeface="B Nazanin" pitchFamily="2" charset="-78"/>
              </a:rPr>
              <a:t>ارائه پاورپوینت مدرنی را دریافت کنید که به زیبایی طراحی شده است.</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8" name="TextBox 71">
            <a:extLst>
              <a:ext uri="{FF2B5EF4-FFF2-40B4-BE49-F238E27FC236}">
                <a16:creationId xmlns:a16="http://schemas.microsoft.com/office/drawing/2014/main" id="{953133D7-F2DE-780A-0A8E-CEF5DAE95C92}"/>
              </a:ext>
            </a:extLst>
          </p:cNvPr>
          <p:cNvSpPr txBox="1"/>
          <p:nvPr/>
        </p:nvSpPr>
        <p:spPr>
          <a:xfrm>
            <a:off x="5664991" y="3331040"/>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595959"/>
                </a:solidFill>
                <a:latin typeface="Trebuchet MS"/>
                <a:ea typeface="맑은 고딕" pitchFamily="34"/>
                <a:cs typeface="B Nazanin" pitchFamily="2" charset="-78"/>
              </a:rPr>
              <a:t>آسان برای تغییر رنگ، عکس و متن..</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9" name="TextBox 72">
            <a:extLst>
              <a:ext uri="{FF2B5EF4-FFF2-40B4-BE49-F238E27FC236}">
                <a16:creationId xmlns:a16="http://schemas.microsoft.com/office/drawing/2014/main" id="{1270C4EB-4508-49AA-7DCA-75AEF203B109}"/>
              </a:ext>
            </a:extLst>
          </p:cNvPr>
          <p:cNvSpPr txBox="1"/>
          <p:nvPr/>
        </p:nvSpPr>
        <p:spPr>
          <a:xfrm>
            <a:off x="5664991" y="3696635"/>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این متن را می توان با متن خود جایگزین کرد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20" name="Oval 45">
            <a:extLst>
              <a:ext uri="{FF2B5EF4-FFF2-40B4-BE49-F238E27FC236}">
                <a16:creationId xmlns:a16="http://schemas.microsoft.com/office/drawing/2014/main" id="{633B5A31-8445-8B5C-C779-B6FB0DE62882}"/>
              </a:ext>
            </a:extLst>
          </p:cNvPr>
          <p:cNvSpPr/>
          <p:nvPr/>
        </p:nvSpPr>
        <p:spPr>
          <a:xfrm>
            <a:off x="11551487" y="2996499"/>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2667F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21" name="Oval 46">
            <a:extLst>
              <a:ext uri="{FF2B5EF4-FFF2-40B4-BE49-F238E27FC236}">
                <a16:creationId xmlns:a16="http://schemas.microsoft.com/office/drawing/2014/main" id="{0DA25B74-8D9E-05A5-692E-515F79337E1E}"/>
              </a:ext>
            </a:extLst>
          </p:cNvPr>
          <p:cNvSpPr/>
          <p:nvPr/>
        </p:nvSpPr>
        <p:spPr>
          <a:xfrm>
            <a:off x="11551487" y="3362095"/>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2667F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22" name="Oval 47">
            <a:extLst>
              <a:ext uri="{FF2B5EF4-FFF2-40B4-BE49-F238E27FC236}">
                <a16:creationId xmlns:a16="http://schemas.microsoft.com/office/drawing/2014/main" id="{AFD64B39-8D16-E48A-E494-CD36C1097F8E}"/>
              </a:ext>
            </a:extLst>
          </p:cNvPr>
          <p:cNvSpPr/>
          <p:nvPr/>
        </p:nvSpPr>
        <p:spPr>
          <a:xfrm>
            <a:off x="11551487" y="3727690"/>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2667F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23" name="TextBox 76">
            <a:extLst>
              <a:ext uri="{FF2B5EF4-FFF2-40B4-BE49-F238E27FC236}">
                <a16:creationId xmlns:a16="http://schemas.microsoft.com/office/drawing/2014/main" id="{2A5ABCCF-E1EC-F0E2-AF59-9A023C90D385}"/>
              </a:ext>
            </a:extLst>
          </p:cNvPr>
          <p:cNvSpPr txBox="1"/>
          <p:nvPr/>
        </p:nvSpPr>
        <p:spPr>
          <a:xfrm>
            <a:off x="5664991" y="4062231"/>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000000"/>
                </a:solidFill>
                <a:latin typeface="Trebuchet MS"/>
                <a:ea typeface="맑은 고딕" pitchFamily="34"/>
                <a:cs typeface="B Nazanin" pitchFamily="2" charset="-78"/>
              </a:rPr>
              <a:t>من امیدوارم و معتقدم که این الگو زمان، پول و اعتبار شما را جلب کند.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24" name="Oval 49">
            <a:extLst>
              <a:ext uri="{FF2B5EF4-FFF2-40B4-BE49-F238E27FC236}">
                <a16:creationId xmlns:a16="http://schemas.microsoft.com/office/drawing/2014/main" id="{9F29E722-1B6D-F043-68AE-083CB49D155E}"/>
              </a:ext>
            </a:extLst>
          </p:cNvPr>
          <p:cNvSpPr/>
          <p:nvPr/>
        </p:nvSpPr>
        <p:spPr>
          <a:xfrm>
            <a:off x="11551487" y="4093276"/>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2667F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25" name="TextBox 78">
            <a:extLst>
              <a:ext uri="{FF2B5EF4-FFF2-40B4-BE49-F238E27FC236}">
                <a16:creationId xmlns:a16="http://schemas.microsoft.com/office/drawing/2014/main" id="{6E66C19E-CAF0-DCC0-A75F-DE1E65FC0F3D}"/>
              </a:ext>
            </a:extLst>
          </p:cNvPr>
          <p:cNvSpPr txBox="1"/>
          <p:nvPr/>
        </p:nvSpPr>
        <p:spPr>
          <a:xfrm>
            <a:off x="5664991" y="4941170"/>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000000"/>
                </a:solidFill>
                <a:latin typeface="Trebuchet MS"/>
                <a:ea typeface="맑은 고딕" pitchFamily="34"/>
                <a:cs typeface="B Nazanin" pitchFamily="2" charset="-78"/>
              </a:rPr>
              <a:t>ارائه پاورپوینت مدرنی را دریافت کنید که به زیبایی طراحی شده است.</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26" name="TextBox 79">
            <a:extLst>
              <a:ext uri="{FF2B5EF4-FFF2-40B4-BE49-F238E27FC236}">
                <a16:creationId xmlns:a16="http://schemas.microsoft.com/office/drawing/2014/main" id="{0FB675C0-07FF-A3FB-B6EF-B3A7C0B3C963}"/>
              </a:ext>
            </a:extLst>
          </p:cNvPr>
          <p:cNvSpPr txBox="1"/>
          <p:nvPr/>
        </p:nvSpPr>
        <p:spPr>
          <a:xfrm>
            <a:off x="5664991" y="5306766"/>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595959"/>
                </a:solidFill>
                <a:latin typeface="Trebuchet MS"/>
                <a:ea typeface="맑은 고딕" pitchFamily="34"/>
                <a:cs typeface="B Nazanin" pitchFamily="2" charset="-78"/>
              </a:rPr>
              <a:t>آسان برای تغییر رنگ، عکس و متن..</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27" name="TextBox 80">
            <a:extLst>
              <a:ext uri="{FF2B5EF4-FFF2-40B4-BE49-F238E27FC236}">
                <a16:creationId xmlns:a16="http://schemas.microsoft.com/office/drawing/2014/main" id="{95E5D810-E537-8CE8-B998-8670D3BE13C5}"/>
              </a:ext>
            </a:extLst>
          </p:cNvPr>
          <p:cNvSpPr txBox="1"/>
          <p:nvPr/>
        </p:nvSpPr>
        <p:spPr>
          <a:xfrm>
            <a:off x="5664991" y="5672352"/>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این متن را می توان با متن خود جایگزین کرد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28" name="Oval 54">
            <a:extLst>
              <a:ext uri="{FF2B5EF4-FFF2-40B4-BE49-F238E27FC236}">
                <a16:creationId xmlns:a16="http://schemas.microsoft.com/office/drawing/2014/main" id="{EB324FE0-89CF-127F-59FF-94C5305F7C5A}"/>
              </a:ext>
            </a:extLst>
          </p:cNvPr>
          <p:cNvSpPr/>
          <p:nvPr/>
        </p:nvSpPr>
        <p:spPr>
          <a:xfrm>
            <a:off x="11551487" y="4972225"/>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ADB5BD"/>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29" name="Oval 55">
            <a:extLst>
              <a:ext uri="{FF2B5EF4-FFF2-40B4-BE49-F238E27FC236}">
                <a16:creationId xmlns:a16="http://schemas.microsoft.com/office/drawing/2014/main" id="{E2B38AD1-2E28-6321-5DF2-6C90DB505885}"/>
              </a:ext>
            </a:extLst>
          </p:cNvPr>
          <p:cNvSpPr/>
          <p:nvPr/>
        </p:nvSpPr>
        <p:spPr>
          <a:xfrm>
            <a:off x="11551487" y="5337811"/>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ADB5BD"/>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30" name="Oval 56">
            <a:extLst>
              <a:ext uri="{FF2B5EF4-FFF2-40B4-BE49-F238E27FC236}">
                <a16:creationId xmlns:a16="http://schemas.microsoft.com/office/drawing/2014/main" id="{61D60367-6FA2-1636-D33F-5C13CD5884E3}"/>
              </a:ext>
            </a:extLst>
          </p:cNvPr>
          <p:cNvSpPr/>
          <p:nvPr/>
        </p:nvSpPr>
        <p:spPr>
          <a:xfrm>
            <a:off x="11551487" y="5703407"/>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ADB5BD"/>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31" name="TextBox 84">
            <a:extLst>
              <a:ext uri="{FF2B5EF4-FFF2-40B4-BE49-F238E27FC236}">
                <a16:creationId xmlns:a16="http://schemas.microsoft.com/office/drawing/2014/main" id="{91CAB185-4BBA-DD48-E17A-ADD5255822E3}"/>
              </a:ext>
            </a:extLst>
          </p:cNvPr>
          <p:cNvSpPr txBox="1"/>
          <p:nvPr/>
        </p:nvSpPr>
        <p:spPr>
          <a:xfrm>
            <a:off x="5664991" y="6037947"/>
            <a:ext cx="573937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000000"/>
                </a:solidFill>
                <a:latin typeface="Trebuchet MS"/>
                <a:ea typeface="맑은 고딕" pitchFamily="34"/>
                <a:cs typeface="B Nazanin" pitchFamily="2" charset="-78"/>
              </a:rPr>
              <a:t>من امیدوارم و معتقدم که این الگو زمان، پول و اعتبار شما را جلب کند.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32" name="Oval 58">
            <a:extLst>
              <a:ext uri="{FF2B5EF4-FFF2-40B4-BE49-F238E27FC236}">
                <a16:creationId xmlns:a16="http://schemas.microsoft.com/office/drawing/2014/main" id="{C33ECC31-A819-C695-6567-C08F0AACB5C6}"/>
              </a:ext>
            </a:extLst>
          </p:cNvPr>
          <p:cNvSpPr/>
          <p:nvPr/>
        </p:nvSpPr>
        <p:spPr>
          <a:xfrm>
            <a:off x="11551487" y="6069002"/>
            <a:ext cx="143999" cy="14399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ADB5BD"/>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1200" cap="none" spc="0" baseline="0">
              <a:solidFill>
                <a:srgbClr val="FFFFFF"/>
              </a:solidFill>
              <a:uFillTx/>
              <a:latin typeface="Trebuchet MS"/>
              <a:ea typeface="맑은 고딕" pitchFamily="34"/>
              <a:cs typeface="B Nazanin" pitchFamily="2" charset="-78"/>
            </a:endParaRPr>
          </a:p>
        </p:txBody>
      </p:sp>
      <p:sp>
        <p:nvSpPr>
          <p:cNvPr id="33" name="Picture Placeholder 2">
            <a:extLst>
              <a:ext uri="{FF2B5EF4-FFF2-40B4-BE49-F238E27FC236}">
                <a16:creationId xmlns:a16="http://schemas.microsoft.com/office/drawing/2014/main" id="{53FE4F57-FD12-845B-09D7-2A3CD4802DDA}"/>
              </a:ext>
            </a:extLst>
          </p:cNvPr>
          <p:cNvSpPr txBox="1">
            <a:spLocks noGrp="1"/>
          </p:cNvSpPr>
          <p:nvPr>
            <p:ph type="pic" idx="4294967295"/>
          </p:nvPr>
        </p:nvSpPr>
        <p:spPr>
          <a:xfrm>
            <a:off x="1650008" y="559487"/>
            <a:ext cx="3311965" cy="1799996"/>
          </a:xfrm>
          <a:solidFill>
            <a:srgbClr val="F2F2F2"/>
          </a:solidFill>
        </p:spPr>
        <p:txBody>
          <a:bodyPr anchor="ctr" anchorCtr="1"/>
          <a:lstStyle/>
          <a:p>
            <a:pPr algn="r" rtl="1"/>
            <a:endParaRPr lang="es-PE">
              <a:cs typeface="B Nazanin" pitchFamily="2" charset="-78"/>
            </a:endParaRPr>
          </a:p>
        </p:txBody>
      </p:sp>
      <p:sp>
        <p:nvSpPr>
          <p:cNvPr id="34" name="Picture Placeholder 4">
            <a:extLst>
              <a:ext uri="{FF2B5EF4-FFF2-40B4-BE49-F238E27FC236}">
                <a16:creationId xmlns:a16="http://schemas.microsoft.com/office/drawing/2014/main" id="{2CBAAAC1-EE3B-E7DE-262D-A8B86B72BED4}"/>
              </a:ext>
            </a:extLst>
          </p:cNvPr>
          <p:cNvSpPr txBox="1">
            <a:spLocks noGrp="1"/>
          </p:cNvSpPr>
          <p:nvPr>
            <p:ph type="pic" idx="4294967295"/>
          </p:nvPr>
        </p:nvSpPr>
        <p:spPr>
          <a:xfrm>
            <a:off x="1650008" y="2527834"/>
            <a:ext cx="3311965" cy="1799996"/>
          </a:xfrm>
          <a:solidFill>
            <a:srgbClr val="F2F2F2"/>
          </a:solidFill>
        </p:spPr>
        <p:txBody>
          <a:bodyPr anchor="ctr" anchorCtr="1"/>
          <a:lstStyle/>
          <a:p>
            <a:pPr algn="r" rtl="1"/>
            <a:endParaRPr lang="es-PE">
              <a:cs typeface="B Nazanin" pitchFamily="2" charset="-78"/>
            </a:endParaRPr>
          </a:p>
        </p:txBody>
      </p:sp>
      <p:sp>
        <p:nvSpPr>
          <p:cNvPr id="35" name="Picture Placeholder 6">
            <a:extLst>
              <a:ext uri="{FF2B5EF4-FFF2-40B4-BE49-F238E27FC236}">
                <a16:creationId xmlns:a16="http://schemas.microsoft.com/office/drawing/2014/main" id="{243A7BBE-7D79-A629-F53D-9B31913AD035}"/>
              </a:ext>
            </a:extLst>
          </p:cNvPr>
          <p:cNvSpPr txBox="1">
            <a:spLocks noGrp="1"/>
          </p:cNvSpPr>
          <p:nvPr>
            <p:ph type="pic" idx="4294967295"/>
          </p:nvPr>
        </p:nvSpPr>
        <p:spPr>
          <a:xfrm>
            <a:off x="1650008" y="4496189"/>
            <a:ext cx="3311965" cy="1799996"/>
          </a:xfrm>
          <a:solidFill>
            <a:srgbClr val="F2F2F2"/>
          </a:solidFill>
        </p:spPr>
        <p:txBody>
          <a:bodyPr anchor="ctr" anchorCtr="1"/>
          <a:lstStyle/>
          <a:p>
            <a:pPr algn="r" rtl="1"/>
            <a:endParaRPr lang="es-PE">
              <a:cs typeface="B Nazanin" pitchFamily="2" charset="-78"/>
            </a:endParaRPr>
          </a:p>
        </p:txBody>
      </p:sp>
      <p:pic>
        <p:nvPicPr>
          <p:cNvPr id="36" name="Picture 2" descr="Psicólogo Clínico en CDMX- Mariana Martínez - TuMenteSana.com.mx">
            <a:extLst>
              <a:ext uri="{FF2B5EF4-FFF2-40B4-BE49-F238E27FC236}">
                <a16:creationId xmlns:a16="http://schemas.microsoft.com/office/drawing/2014/main" id="{8416EFFB-8698-1F30-B892-A5A4D338B130}"/>
              </a:ext>
            </a:extLst>
          </p:cNvPr>
          <p:cNvPicPr>
            <a:picLocks noChangeAspect="1"/>
          </p:cNvPicPr>
          <p:nvPr/>
        </p:nvPicPr>
        <p:blipFill>
          <a:blip r:embed="rId3" cstate="print"/>
          <a:srcRect l="45485" r="16724"/>
          <a:stretch>
            <a:fillRect/>
          </a:stretch>
        </p:blipFill>
        <p:spPr>
          <a:xfrm>
            <a:off x="1604170" y="298344"/>
            <a:ext cx="3599645" cy="6353178"/>
          </a:xfrm>
          <a:prstGeom prst="rect">
            <a:avLst/>
          </a:prstGeom>
          <a:noFill/>
          <a:ln cap="flat">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sp>
        <p:nvSpPr>
          <p:cNvPr id="2" name="Rectángulo 7">
            <a:extLst>
              <a:ext uri="{FF2B5EF4-FFF2-40B4-BE49-F238E27FC236}">
                <a16:creationId xmlns:a16="http://schemas.microsoft.com/office/drawing/2014/main" id="{22FAE884-ABB3-6CD7-0990-7C149E8A48D1}"/>
              </a:ext>
            </a:extLst>
          </p:cNvPr>
          <p:cNvSpPr/>
          <p:nvPr/>
        </p:nvSpPr>
        <p:spPr>
          <a:xfrm>
            <a:off x="2001639" y="2041955"/>
            <a:ext cx="2947934" cy="1933901"/>
          </a:xfrm>
          <a:prstGeom prst="rect">
            <a:avLst/>
          </a:prstGeom>
          <a:noFill/>
          <a:ln w="12701" cap="flat">
            <a:solidFill>
              <a:srgbClr val="DEE1E5"/>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3" name="Marcador de texto 3">
            <a:extLst>
              <a:ext uri="{FF2B5EF4-FFF2-40B4-BE49-F238E27FC236}">
                <a16:creationId xmlns:a16="http://schemas.microsoft.com/office/drawing/2014/main" id="{080C25E9-3902-B2AD-F0E0-DD51D1A78DF3}"/>
              </a:ext>
            </a:extLst>
          </p:cNvPr>
          <p:cNvSpPr txBox="1">
            <a:spLocks noGrp="1"/>
          </p:cNvSpPr>
          <p:nvPr>
            <p:ph type="body" idx="4294967295"/>
          </p:nvPr>
        </p:nvSpPr>
        <p:spPr>
          <a:xfrm>
            <a:off x="303968" y="367341"/>
            <a:ext cx="10548939" cy="992233"/>
          </a:xfrm>
        </p:spPr>
        <p:txBody>
          <a:bodyPr/>
          <a:lstStyle/>
          <a:p>
            <a:pPr lvl="0" algn="ctr" rtl="1">
              <a:lnSpc>
                <a:spcPct val="100000"/>
              </a:lnSpc>
            </a:pPr>
            <a:r>
              <a:rPr lang="fa-IR" sz="4800" dirty="0">
                <a:solidFill>
                  <a:srgbClr val="202428"/>
                </a:solidFill>
                <a:latin typeface="Garamond"/>
                <a:cs typeface="B Nazanin" pitchFamily="2" charset="-78"/>
              </a:rPr>
              <a:t>بررسی متغیرها</a:t>
            </a:r>
            <a:endParaRPr lang="es-ES" sz="4800" dirty="0">
              <a:solidFill>
                <a:srgbClr val="00B050"/>
              </a:solidFill>
              <a:latin typeface="Garamond"/>
              <a:cs typeface="B Nazanin" pitchFamily="2" charset="-78"/>
            </a:endParaRPr>
          </a:p>
        </p:txBody>
      </p:sp>
      <p:sp>
        <p:nvSpPr>
          <p:cNvPr id="4" name="Content Placeholder 2">
            <a:extLst>
              <a:ext uri="{FF2B5EF4-FFF2-40B4-BE49-F238E27FC236}">
                <a16:creationId xmlns:a16="http://schemas.microsoft.com/office/drawing/2014/main" id="{C3ED57A3-7DB9-8B93-24EA-6194C266929E}"/>
              </a:ext>
            </a:extLst>
          </p:cNvPr>
          <p:cNvSpPr txBox="1"/>
          <p:nvPr/>
        </p:nvSpPr>
        <p:spPr>
          <a:xfrm>
            <a:off x="2356911" y="2127836"/>
            <a:ext cx="2592662" cy="1614565"/>
          </a:xfrm>
          <a:prstGeom prst="rect">
            <a:avLst/>
          </a:prstGeom>
          <a:noFill/>
          <a:ln cap="flat">
            <a:noFill/>
          </a:ln>
        </p:spPr>
        <p:txBody>
          <a:bodyPr vert="horz" wrap="square" lIns="91440" tIns="45720" rIns="91440" bIns="45720" anchor="t" anchorCtr="0" compatLnSpc="1">
            <a:normAutofit fontScale="92500" lnSpcReduction="20000"/>
          </a:bodyPr>
          <a:lstStyle/>
          <a:p>
            <a:pPr lvl="0" algn="r" rtl="1">
              <a:lnSpc>
                <a:spcPct val="150000"/>
              </a:lnSpc>
              <a:spcAft>
                <a:spcPts val="800"/>
              </a:spcAft>
              <a:defRPr sz="1800" b="0" i="0" u="none" strike="noStrike" kern="0" cap="none" spc="0" baseline="0">
                <a:solidFill>
                  <a:srgbClr val="000000"/>
                </a:solidFill>
                <a:uFillTx/>
              </a:defRPr>
            </a:pPr>
            <a:r>
              <a:rPr lang="fa-IR" sz="2000" dirty="0">
                <a:solidFill>
                  <a:srgbClr val="00B050"/>
                </a:solidFill>
                <a:latin typeface="Garamond"/>
                <a:ea typeface="Arial"/>
                <a:cs typeface="B Nazanin" pitchFamily="2" charset="-78"/>
              </a:rPr>
              <a:t>متغیرهای مستقل:</a:t>
            </a:r>
            <a:endParaRPr lang="en-US" sz="2000" b="0" i="0" u="none" strike="noStrike" kern="1200" cap="none" spc="0" baseline="0" dirty="0">
              <a:solidFill>
                <a:srgbClr val="2667FF"/>
              </a:solidFill>
              <a:uFillTx/>
              <a:latin typeface="Garamond"/>
              <a:ea typeface="Arial"/>
              <a:cs typeface="B Nazanin" pitchFamily="2" charset="-78"/>
            </a:endParaRPr>
          </a:p>
          <a:p>
            <a:pPr marL="171450" lvl="0" indent="-171450" algn="r" rtl="1">
              <a:lnSpc>
                <a:spcPct val="150000"/>
              </a:lnSpc>
              <a:spcAft>
                <a:spcPts val="800"/>
              </a:spcAft>
              <a:buClr>
                <a:srgbClr val="2667FF"/>
              </a:buClr>
              <a:buSzPct val="120000"/>
              <a:buFont typeface="Wingdings" pitchFamily="2"/>
              <a:buChar char="§"/>
              <a:defRPr sz="1800" b="0" i="0" u="none" strike="noStrike" kern="0" cap="none" spc="0" baseline="0">
                <a:solidFill>
                  <a:srgbClr val="000000"/>
                </a:solidFill>
                <a:uFillTx/>
              </a:defRPr>
            </a:pPr>
            <a:r>
              <a:rPr lang="fa-IR" sz="1500" dirty="0">
                <a:solidFill>
                  <a:srgbClr val="6C757D"/>
                </a:solidFill>
                <a:latin typeface="Trebuchet MS"/>
                <a:ea typeface="Arial"/>
                <a:cs typeface="B Nazanin" pitchFamily="2" charset="-78"/>
              </a:rPr>
              <a:t>نام متغیر</a:t>
            </a:r>
          </a:p>
          <a:p>
            <a:pPr marL="171450" lvl="0" indent="-171450" algn="r" rtl="1">
              <a:lnSpc>
                <a:spcPct val="150000"/>
              </a:lnSpc>
              <a:spcAft>
                <a:spcPts val="800"/>
              </a:spcAft>
              <a:buClr>
                <a:srgbClr val="2667FF"/>
              </a:buClr>
              <a:buSzPct val="120000"/>
              <a:buFont typeface="Wingdings" pitchFamily="2"/>
              <a:buChar char="§"/>
              <a:defRPr sz="1800" b="0" i="0" u="none" strike="noStrike" kern="0" cap="none" spc="0" baseline="0">
                <a:solidFill>
                  <a:srgbClr val="000000"/>
                </a:solidFill>
                <a:uFillTx/>
              </a:defRPr>
            </a:pPr>
            <a:r>
              <a:rPr lang="fa-IR" sz="1500" dirty="0">
                <a:solidFill>
                  <a:srgbClr val="6C757D"/>
                </a:solidFill>
                <a:latin typeface="Trebuchet MS"/>
                <a:ea typeface="Arial"/>
                <a:cs typeface="B Nazanin" pitchFamily="2" charset="-78"/>
              </a:rPr>
              <a:t>نام متغیر</a:t>
            </a:r>
          </a:p>
          <a:p>
            <a:pPr marL="171450" lvl="0" indent="-171450" algn="r" rtl="1">
              <a:lnSpc>
                <a:spcPct val="150000"/>
              </a:lnSpc>
              <a:spcAft>
                <a:spcPts val="800"/>
              </a:spcAft>
              <a:buClr>
                <a:srgbClr val="2667FF"/>
              </a:buClr>
              <a:buSzPct val="120000"/>
              <a:buFont typeface="Wingdings" pitchFamily="2"/>
              <a:buChar char="§"/>
              <a:defRPr sz="1800" b="0" i="0" u="none" strike="noStrike" kern="0" cap="none" spc="0" baseline="0">
                <a:solidFill>
                  <a:srgbClr val="000000"/>
                </a:solidFill>
                <a:uFillTx/>
              </a:defRPr>
            </a:pPr>
            <a:r>
              <a:rPr lang="fa-IR" sz="1500" dirty="0">
                <a:solidFill>
                  <a:srgbClr val="6C757D"/>
                </a:solidFill>
                <a:latin typeface="Trebuchet MS"/>
                <a:ea typeface="Arial"/>
                <a:cs typeface="B Nazanin" pitchFamily="2" charset="-78"/>
              </a:rPr>
              <a:t>نام متغیر</a:t>
            </a:r>
            <a:endParaRPr lang="en-US" sz="1100" b="0" i="0" u="none" strike="noStrike" kern="1200" cap="none" spc="0" baseline="0" dirty="0">
              <a:solidFill>
                <a:srgbClr val="6C757D"/>
              </a:solidFill>
              <a:uFillTx/>
              <a:latin typeface="Trebuchet MS"/>
              <a:ea typeface="Arial"/>
              <a:cs typeface="B Nazanin" pitchFamily="2" charset="-78"/>
            </a:endParaRPr>
          </a:p>
        </p:txBody>
      </p:sp>
      <p:sp>
        <p:nvSpPr>
          <p:cNvPr id="5" name="Rectángulo 8">
            <a:extLst>
              <a:ext uri="{FF2B5EF4-FFF2-40B4-BE49-F238E27FC236}">
                <a16:creationId xmlns:a16="http://schemas.microsoft.com/office/drawing/2014/main" id="{34FDFD47-B98A-5A96-8BF0-E3D28298171D}"/>
              </a:ext>
            </a:extLst>
          </p:cNvPr>
          <p:cNvSpPr/>
          <p:nvPr/>
        </p:nvSpPr>
        <p:spPr>
          <a:xfrm>
            <a:off x="1598919" y="2225110"/>
            <a:ext cx="587968" cy="593930"/>
          </a:xfrm>
          <a:prstGeom prst="rect">
            <a:avLst/>
          </a:pr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6" name="Rectángulo 12">
            <a:extLst>
              <a:ext uri="{FF2B5EF4-FFF2-40B4-BE49-F238E27FC236}">
                <a16:creationId xmlns:a16="http://schemas.microsoft.com/office/drawing/2014/main" id="{7AA73475-EA9A-7A9F-F0DD-B20C775287E5}"/>
              </a:ext>
            </a:extLst>
          </p:cNvPr>
          <p:cNvSpPr/>
          <p:nvPr/>
        </p:nvSpPr>
        <p:spPr>
          <a:xfrm>
            <a:off x="2001639" y="4201494"/>
            <a:ext cx="2947934" cy="1933901"/>
          </a:xfrm>
          <a:prstGeom prst="rect">
            <a:avLst/>
          </a:prstGeom>
          <a:noFill/>
          <a:ln w="12701" cap="flat">
            <a:solidFill>
              <a:srgbClr val="DEE1E5"/>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7" name="Content Placeholder 2">
            <a:extLst>
              <a:ext uri="{FF2B5EF4-FFF2-40B4-BE49-F238E27FC236}">
                <a16:creationId xmlns:a16="http://schemas.microsoft.com/office/drawing/2014/main" id="{B6B80A9A-1746-10F4-A024-B2335F69B7D7}"/>
              </a:ext>
            </a:extLst>
          </p:cNvPr>
          <p:cNvSpPr txBox="1"/>
          <p:nvPr/>
        </p:nvSpPr>
        <p:spPr>
          <a:xfrm>
            <a:off x="2356911" y="4287374"/>
            <a:ext cx="2592662" cy="1614565"/>
          </a:xfrm>
          <a:prstGeom prst="rect">
            <a:avLst/>
          </a:prstGeom>
          <a:noFill/>
          <a:ln cap="flat">
            <a:noFill/>
          </a:ln>
        </p:spPr>
        <p:txBody>
          <a:bodyPr vert="horz" wrap="square" lIns="91440" tIns="45720" rIns="91440" bIns="45720" anchor="t" anchorCtr="0" compatLnSpc="1">
            <a:normAutofit/>
          </a:bodyPr>
          <a:lstStyle/>
          <a:p>
            <a:pPr lvl="0" algn="r" rtl="1">
              <a:lnSpc>
                <a:spcPct val="150000"/>
              </a:lnSpc>
              <a:spcAft>
                <a:spcPts val="800"/>
              </a:spcAft>
              <a:defRPr sz="1800" b="0" i="0" u="none" strike="noStrike" kern="0" cap="none" spc="0" baseline="0">
                <a:solidFill>
                  <a:srgbClr val="000000"/>
                </a:solidFill>
                <a:uFillTx/>
              </a:defRPr>
            </a:pPr>
            <a:r>
              <a:rPr lang="fa-IR" sz="2000" dirty="0">
                <a:solidFill>
                  <a:srgbClr val="00B050"/>
                </a:solidFill>
                <a:latin typeface="Garamond"/>
                <a:ea typeface="Arial"/>
                <a:cs typeface="B Nazanin" pitchFamily="2" charset="-78"/>
              </a:rPr>
              <a:t>متغیرهای وابسته:</a:t>
            </a:r>
            <a:r>
              <a:rPr lang="fa-IR" sz="2000" b="0" i="0" u="none" strike="noStrike" kern="1200" cap="none" spc="0" baseline="0" dirty="0">
                <a:solidFill>
                  <a:srgbClr val="2667FF"/>
                </a:solidFill>
                <a:uFillTx/>
                <a:latin typeface="Garamond"/>
                <a:ea typeface="Arial"/>
                <a:cs typeface="B Nazanin" pitchFamily="2" charset="-78"/>
              </a:rPr>
              <a:t> </a:t>
            </a:r>
            <a:r>
              <a:rPr lang="en-US" sz="2000" b="0" i="0" u="none" strike="noStrike" kern="1200" cap="none" spc="0" baseline="0" dirty="0">
                <a:solidFill>
                  <a:srgbClr val="2667FF"/>
                </a:solidFill>
                <a:uFillTx/>
                <a:latin typeface="Garamond"/>
                <a:ea typeface="Arial"/>
                <a:cs typeface="B Nazanin" pitchFamily="2" charset="-78"/>
              </a:rPr>
              <a:t> </a:t>
            </a:r>
          </a:p>
          <a:p>
            <a:pPr marL="171450" lvl="0" indent="-171450" algn="r" rtl="1">
              <a:lnSpc>
                <a:spcPct val="150000"/>
              </a:lnSpc>
              <a:spcAft>
                <a:spcPts val="800"/>
              </a:spcAft>
              <a:buClr>
                <a:srgbClr val="2667FF"/>
              </a:buClr>
              <a:buSzPct val="120000"/>
              <a:buFont typeface="Wingdings" pitchFamily="2"/>
              <a:buChar char="§"/>
              <a:defRPr sz="1800" b="0" i="0" u="none" strike="noStrike" kern="0" cap="none" spc="0" baseline="0">
                <a:solidFill>
                  <a:srgbClr val="000000"/>
                </a:solidFill>
                <a:uFillTx/>
              </a:defRPr>
            </a:pPr>
            <a:r>
              <a:rPr lang="fa-IR" sz="1100" dirty="0">
                <a:solidFill>
                  <a:srgbClr val="6C757D"/>
                </a:solidFill>
                <a:latin typeface="Trebuchet MS"/>
                <a:ea typeface="Arial"/>
                <a:cs typeface="B Nazanin" pitchFamily="2" charset="-78"/>
              </a:rPr>
              <a:t>نام متغیر</a:t>
            </a:r>
          </a:p>
          <a:p>
            <a:pPr marL="171450" lvl="0" indent="-171450" algn="r" rtl="1">
              <a:lnSpc>
                <a:spcPct val="150000"/>
              </a:lnSpc>
              <a:spcAft>
                <a:spcPts val="800"/>
              </a:spcAft>
              <a:buClr>
                <a:srgbClr val="2667FF"/>
              </a:buClr>
              <a:buSzPct val="120000"/>
              <a:buFont typeface="Wingdings" pitchFamily="2"/>
              <a:buChar char="§"/>
              <a:defRPr sz="1800" b="0" i="0" u="none" strike="noStrike" kern="0" cap="none" spc="0" baseline="0">
                <a:solidFill>
                  <a:srgbClr val="000000"/>
                </a:solidFill>
                <a:uFillTx/>
              </a:defRPr>
            </a:pPr>
            <a:r>
              <a:rPr lang="fa-IR" sz="1100" dirty="0">
                <a:solidFill>
                  <a:srgbClr val="6C757D"/>
                </a:solidFill>
                <a:latin typeface="Trebuchet MS"/>
                <a:ea typeface="Arial"/>
                <a:cs typeface="B Nazanin" pitchFamily="2" charset="-78"/>
              </a:rPr>
              <a:t>نام متغیر</a:t>
            </a:r>
          </a:p>
          <a:p>
            <a:pPr marL="171450" lvl="0" indent="-171450" algn="r" rtl="1">
              <a:lnSpc>
                <a:spcPct val="150000"/>
              </a:lnSpc>
              <a:spcAft>
                <a:spcPts val="800"/>
              </a:spcAft>
              <a:buClr>
                <a:srgbClr val="2667FF"/>
              </a:buClr>
              <a:buSzPct val="120000"/>
              <a:buFont typeface="Wingdings" pitchFamily="2"/>
              <a:buChar char="§"/>
              <a:defRPr sz="1800" b="0" i="0" u="none" strike="noStrike" kern="0" cap="none" spc="0" baseline="0">
                <a:solidFill>
                  <a:srgbClr val="000000"/>
                </a:solidFill>
                <a:uFillTx/>
              </a:defRPr>
            </a:pPr>
            <a:r>
              <a:rPr lang="fa-IR" sz="1100" dirty="0">
                <a:solidFill>
                  <a:srgbClr val="6C757D"/>
                </a:solidFill>
                <a:latin typeface="Trebuchet MS"/>
                <a:ea typeface="Arial"/>
                <a:cs typeface="B Nazanin" pitchFamily="2" charset="-78"/>
              </a:rPr>
              <a:t>نام متغیر</a:t>
            </a:r>
            <a:endParaRPr lang="en-US" sz="1100" b="0" i="0" u="none" strike="noStrike" kern="1200" cap="none" spc="0" baseline="0" dirty="0">
              <a:solidFill>
                <a:srgbClr val="6C757D"/>
              </a:solidFill>
              <a:uFillTx/>
              <a:latin typeface="Trebuchet MS"/>
              <a:ea typeface="Arial"/>
              <a:cs typeface="B Nazanin" pitchFamily="2" charset="-78"/>
            </a:endParaRPr>
          </a:p>
        </p:txBody>
      </p:sp>
      <p:sp>
        <p:nvSpPr>
          <p:cNvPr id="8" name="Rectángulo 14">
            <a:extLst>
              <a:ext uri="{FF2B5EF4-FFF2-40B4-BE49-F238E27FC236}">
                <a16:creationId xmlns:a16="http://schemas.microsoft.com/office/drawing/2014/main" id="{588DA614-98F9-F32B-6008-41C3DFDED8B4}"/>
              </a:ext>
            </a:extLst>
          </p:cNvPr>
          <p:cNvSpPr/>
          <p:nvPr/>
        </p:nvSpPr>
        <p:spPr>
          <a:xfrm>
            <a:off x="1598919" y="4384648"/>
            <a:ext cx="587968" cy="593930"/>
          </a:xfrm>
          <a:prstGeom prst="rect">
            <a:avLst/>
          </a:pr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9" name="Forma libre 24">
            <a:extLst>
              <a:ext uri="{FF2B5EF4-FFF2-40B4-BE49-F238E27FC236}">
                <a16:creationId xmlns:a16="http://schemas.microsoft.com/office/drawing/2014/main" id="{DE487F3E-3DFE-B4AD-6432-31B839346F2F}"/>
              </a:ext>
            </a:extLst>
          </p:cNvPr>
          <p:cNvSpPr/>
          <p:nvPr/>
        </p:nvSpPr>
        <p:spPr>
          <a:xfrm>
            <a:off x="1726981" y="2392363"/>
            <a:ext cx="301340" cy="259415"/>
          </a:xfrm>
          <a:custGeom>
            <a:avLst/>
            <a:gdLst>
              <a:gd name="f0" fmla="val 10800000"/>
              <a:gd name="f1" fmla="val 5400000"/>
              <a:gd name="f2" fmla="val 180"/>
              <a:gd name="f3" fmla="val w"/>
              <a:gd name="f4" fmla="val h"/>
              <a:gd name="f5" fmla="val 0"/>
              <a:gd name="f6" fmla="val 5819775"/>
              <a:gd name="f7" fmla="val 5010150"/>
              <a:gd name="f8" fmla="val 5694531"/>
              <a:gd name="f9" fmla="val 1985629"/>
              <a:gd name="f10" fmla="val 4662783"/>
              <a:gd name="f11" fmla="val 4592127"/>
              <a:gd name="f12" fmla="val 4535862"/>
              <a:gd name="f13" fmla="val 2041893"/>
              <a:gd name="f14" fmla="val 2112550"/>
              <a:gd name="f15" fmla="val 4797562"/>
              <a:gd name="f16" fmla="val 4090978"/>
              <a:gd name="f17" fmla="val 664054"/>
              <a:gd name="f18" fmla="val 593398"/>
              <a:gd name="f19" fmla="val 4034714"/>
              <a:gd name="f20" fmla="val 537134"/>
              <a:gd name="f21" fmla="val 3964058"/>
              <a:gd name="f22" fmla="val 2925118"/>
              <a:gd name="f23" fmla="val 2854462"/>
              <a:gd name="f24" fmla="val 2798197"/>
              <a:gd name="f25" fmla="val 4804762"/>
              <a:gd name="f26" fmla="val 2353313"/>
              <a:gd name="f27" fmla="val 2805389"/>
              <a:gd name="f28" fmla="val 2734733"/>
              <a:gd name="f29" fmla="val 2297049"/>
              <a:gd name="f30" fmla="val 2678468"/>
              <a:gd name="f31" fmla="val 2226393"/>
              <a:gd name="f32" fmla="val 1186796"/>
              <a:gd name="f33" fmla="val 1116140"/>
              <a:gd name="f34" fmla="val 1059875"/>
              <a:gd name="f35" fmla="val 791632"/>
              <a:gd name="f36" fmla="val 784431"/>
              <a:gd name="f37" fmla="val 777240"/>
              <a:gd name="f38" fmla="val 727520"/>
              <a:gd name="f39" fmla="val 699383"/>
              <a:gd name="f40" fmla="val 4776626"/>
              <a:gd name="f41" fmla="val 4748498"/>
              <a:gd name="f42" fmla="val 656854"/>
              <a:gd name="f43" fmla="val 4685034"/>
              <a:gd name="f44" fmla="val 4635313"/>
              <a:gd name="f45" fmla="val 126921"/>
              <a:gd name="f46" fmla="val 56264"/>
              <a:gd name="f47" fmla="val 600589"/>
              <a:gd name="f48" fmla="val 529933"/>
              <a:gd name="f49" fmla="val 197577"/>
              <a:gd name="f50" fmla="val 253841"/>
              <a:gd name="f51" fmla="val 402355"/>
              <a:gd name="f52" fmla="val 826961"/>
              <a:gd name="f53" fmla="val 883225"/>
              <a:gd name="f54" fmla="val 953891"/>
              <a:gd name="f55" fmla="val 1024547"/>
              <a:gd name="f56" fmla="val 1080811"/>
              <a:gd name="f57" fmla="val 1653273"/>
              <a:gd name="f58" fmla="val 1709538"/>
              <a:gd name="f59" fmla="val 1780194"/>
              <a:gd name="f60" fmla="val 1850850"/>
              <a:gd name="f61" fmla="val 1907115"/>
              <a:gd name="f62" fmla="val 2479577"/>
              <a:gd name="f63" fmla="val 2535841"/>
              <a:gd name="f64" fmla="val 2606507"/>
              <a:gd name="f65" fmla="val 2677163"/>
              <a:gd name="f66" fmla="val 2733427"/>
              <a:gd name="f67" fmla="val 3306547"/>
              <a:gd name="f68" fmla="val 3362811"/>
              <a:gd name="f69" fmla="val 3433467"/>
              <a:gd name="f70" fmla="val 3504124"/>
              <a:gd name="f71" fmla="val 3560388"/>
              <a:gd name="f72" fmla="val 4132850"/>
              <a:gd name="f73" fmla="val 4189114"/>
              <a:gd name="f74" fmla="val 4259771"/>
              <a:gd name="f75" fmla="val 4330427"/>
              <a:gd name="f76" fmla="val 4386691"/>
              <a:gd name="f77" fmla="val 4584268"/>
              <a:gd name="f78" fmla="val 4732783"/>
              <a:gd name="f79" fmla="val 444884"/>
              <a:gd name="f80" fmla="val 4845968"/>
              <a:gd name="f81" fmla="val 529276"/>
              <a:gd name="f82" fmla="val 4923168"/>
              <a:gd name="f83" fmla="val 620868"/>
              <a:gd name="f84" fmla="val 5001025"/>
              <a:gd name="f85" fmla="val 726853"/>
              <a:gd name="f86" fmla="val 5014760"/>
              <a:gd name="f87" fmla="val 776583"/>
              <a:gd name="f88" fmla="val 783784"/>
              <a:gd name="f89" fmla="val 797519"/>
              <a:gd name="f90" fmla="val 1193340"/>
              <a:gd name="f91" fmla="val 2225078"/>
              <a:gd name="f92" fmla="val 2931662"/>
              <a:gd name="f93" fmla="val 3963400"/>
              <a:gd name="f94" fmla="val 4669984"/>
              <a:gd name="f95" fmla="val 5701723"/>
              <a:gd name="f96" fmla="val 5772379"/>
              <a:gd name="f97" fmla="val 5828643"/>
              <a:gd name="f98" fmla="val 4958496"/>
              <a:gd name="f99" fmla="val 4887840"/>
              <a:gd name="f100" fmla="val 2119751"/>
              <a:gd name="f101" fmla="val 5822109"/>
              <a:gd name="f102" fmla="val 5765187"/>
              <a:gd name="f103" fmla="val 1320918"/>
              <a:gd name="f104" fmla="val 2932319"/>
              <a:gd name="f105" fmla="val 2090957"/>
              <a:gd name="f106" fmla="val 3059240"/>
              <a:gd name="f107" fmla="val 3829279"/>
              <a:gd name="f108" fmla="val 4798209"/>
              <a:gd name="f109" fmla="val 2246671"/>
              <a:gd name="f110" fmla="val 5567601"/>
              <a:gd name="f111" fmla="+- 0 0 -90"/>
              <a:gd name="f112" fmla="*/ f3 1 5819775"/>
              <a:gd name="f113" fmla="*/ f4 1 5010150"/>
              <a:gd name="f114" fmla="val f5"/>
              <a:gd name="f115" fmla="val f6"/>
              <a:gd name="f116" fmla="val f7"/>
              <a:gd name="f117" fmla="*/ f111 f0 1"/>
              <a:gd name="f118" fmla="+- f116 0 f114"/>
              <a:gd name="f119" fmla="+- f115 0 f114"/>
              <a:gd name="f120" fmla="*/ f117 1 f2"/>
              <a:gd name="f121" fmla="*/ f119 1 5819775"/>
              <a:gd name="f122" fmla="*/ f118 1 5010150"/>
              <a:gd name="f123" fmla="*/ 5694531 f119 1"/>
              <a:gd name="f124" fmla="*/ 1985629 f118 1"/>
              <a:gd name="f125" fmla="*/ 4662783 f119 1"/>
              <a:gd name="f126" fmla="*/ 4535862 f119 1"/>
              <a:gd name="f127" fmla="*/ 2112550 f118 1"/>
              <a:gd name="f128" fmla="*/ 4797562 f118 1"/>
              <a:gd name="f129" fmla="*/ 4090978 f119 1"/>
              <a:gd name="f130" fmla="*/ 664054 f118 1"/>
              <a:gd name="f131" fmla="*/ 3964058 f119 1"/>
              <a:gd name="f132" fmla="*/ 537134 f118 1"/>
              <a:gd name="f133" fmla="*/ 2925118 f119 1"/>
              <a:gd name="f134" fmla="*/ 2798197 f119 1"/>
              <a:gd name="f135" fmla="*/ 4804762 f118 1"/>
              <a:gd name="f136" fmla="*/ 2353313 f119 1"/>
              <a:gd name="f137" fmla="*/ 2805389 f118 1"/>
              <a:gd name="f138" fmla="*/ 2226393 f119 1"/>
              <a:gd name="f139" fmla="*/ 2678468 f118 1"/>
              <a:gd name="f140" fmla="*/ 1186796 f119 1"/>
              <a:gd name="f141" fmla="*/ 1059875 f119 1"/>
              <a:gd name="f142" fmla="*/ 791632 f119 1"/>
              <a:gd name="f143" fmla="*/ 777240 f119 1"/>
              <a:gd name="f144" fmla="*/ 699383 f119 1"/>
              <a:gd name="f145" fmla="*/ 4776626 f118 1"/>
              <a:gd name="f146" fmla="*/ 656854 f119 1"/>
              <a:gd name="f147" fmla="*/ 4635313 f118 1"/>
              <a:gd name="f148" fmla="*/ 126921 f118 1"/>
              <a:gd name="f149" fmla="*/ 529933 f119 1"/>
              <a:gd name="f150" fmla="*/ 0 f118 1"/>
              <a:gd name="f151" fmla="*/ 126921 f119 1"/>
              <a:gd name="f152" fmla="*/ 0 f119 1"/>
              <a:gd name="f153" fmla="*/ 253841 f118 1"/>
              <a:gd name="f154" fmla="*/ 402355 f119 1"/>
              <a:gd name="f155" fmla="*/ 826961 f118 1"/>
              <a:gd name="f156" fmla="*/ 953891 f118 1"/>
              <a:gd name="f157" fmla="*/ 1080811 f118 1"/>
              <a:gd name="f158" fmla="*/ 1653273 f118 1"/>
              <a:gd name="f159" fmla="*/ 1780194 f118 1"/>
              <a:gd name="f160" fmla="*/ 1907115 f118 1"/>
              <a:gd name="f161" fmla="*/ 2479577 f118 1"/>
              <a:gd name="f162" fmla="*/ 2606507 f118 1"/>
              <a:gd name="f163" fmla="*/ 2733427 f118 1"/>
              <a:gd name="f164" fmla="*/ 3306547 f118 1"/>
              <a:gd name="f165" fmla="*/ 3433467 f118 1"/>
              <a:gd name="f166" fmla="*/ 3560388 f118 1"/>
              <a:gd name="f167" fmla="*/ 4132850 f118 1"/>
              <a:gd name="f168" fmla="*/ 4259771 f118 1"/>
              <a:gd name="f169" fmla="*/ 4386691 f118 1"/>
              <a:gd name="f170" fmla="*/ 4584268 f118 1"/>
              <a:gd name="f171" fmla="*/ 529276 f119 1"/>
              <a:gd name="f172" fmla="*/ 4923168 f118 1"/>
              <a:gd name="f173" fmla="*/ 776583 f119 1"/>
              <a:gd name="f174" fmla="*/ 5014760 f118 1"/>
              <a:gd name="f175" fmla="*/ 797519 f119 1"/>
              <a:gd name="f176" fmla="*/ 1193340 f119 1"/>
              <a:gd name="f177" fmla="*/ 2225078 f119 1"/>
              <a:gd name="f178" fmla="*/ 2931662 f119 1"/>
              <a:gd name="f179" fmla="*/ 3963400 f119 1"/>
              <a:gd name="f180" fmla="*/ 4669984 f119 1"/>
              <a:gd name="f181" fmla="*/ 5701723 f119 1"/>
              <a:gd name="f182" fmla="*/ 5828643 f119 1"/>
              <a:gd name="f183" fmla="*/ 4887840 f118 1"/>
              <a:gd name="f184" fmla="*/ 2119751 f118 1"/>
              <a:gd name="f185" fmla="*/ 1320918 f119 1"/>
              <a:gd name="f186" fmla="*/ 2932319 f118 1"/>
              <a:gd name="f187" fmla="*/ 2090957 f119 1"/>
              <a:gd name="f188" fmla="*/ 3059240 f119 1"/>
              <a:gd name="f189" fmla="*/ 791632 f118 1"/>
              <a:gd name="f190" fmla="*/ 3829279 f119 1"/>
              <a:gd name="f191" fmla="*/ 4798209 f118 1"/>
              <a:gd name="f192" fmla="*/ 4797562 f119 1"/>
              <a:gd name="f193" fmla="*/ 2246671 f118 1"/>
              <a:gd name="f194" fmla="*/ 5567601 f119 1"/>
              <a:gd name="f195" fmla="+- f120 0 f1"/>
              <a:gd name="f196" fmla="*/ f123 1 5819775"/>
              <a:gd name="f197" fmla="*/ f124 1 5010150"/>
              <a:gd name="f198" fmla="*/ f125 1 5819775"/>
              <a:gd name="f199" fmla="*/ f126 1 5819775"/>
              <a:gd name="f200" fmla="*/ f127 1 5010150"/>
              <a:gd name="f201" fmla="*/ f128 1 5010150"/>
              <a:gd name="f202" fmla="*/ f129 1 5819775"/>
              <a:gd name="f203" fmla="*/ f130 1 5010150"/>
              <a:gd name="f204" fmla="*/ f131 1 5819775"/>
              <a:gd name="f205" fmla="*/ f132 1 5010150"/>
              <a:gd name="f206" fmla="*/ f133 1 5819775"/>
              <a:gd name="f207" fmla="*/ f134 1 5819775"/>
              <a:gd name="f208" fmla="*/ f135 1 5010150"/>
              <a:gd name="f209" fmla="*/ f136 1 5819775"/>
              <a:gd name="f210" fmla="*/ f137 1 5010150"/>
              <a:gd name="f211" fmla="*/ f138 1 5819775"/>
              <a:gd name="f212" fmla="*/ f139 1 5010150"/>
              <a:gd name="f213" fmla="*/ f140 1 5819775"/>
              <a:gd name="f214" fmla="*/ f141 1 5819775"/>
              <a:gd name="f215" fmla="*/ f142 1 5819775"/>
              <a:gd name="f216" fmla="*/ f143 1 5819775"/>
              <a:gd name="f217" fmla="*/ f144 1 5819775"/>
              <a:gd name="f218" fmla="*/ f145 1 5010150"/>
              <a:gd name="f219" fmla="*/ f146 1 5819775"/>
              <a:gd name="f220" fmla="*/ f147 1 5010150"/>
              <a:gd name="f221" fmla="*/ f148 1 5010150"/>
              <a:gd name="f222" fmla="*/ f149 1 5819775"/>
              <a:gd name="f223" fmla="*/ f150 1 5010150"/>
              <a:gd name="f224" fmla="*/ f151 1 5819775"/>
              <a:gd name="f225" fmla="*/ f152 1 5819775"/>
              <a:gd name="f226" fmla="*/ f153 1 5010150"/>
              <a:gd name="f227" fmla="*/ f154 1 5819775"/>
              <a:gd name="f228" fmla="*/ f155 1 5010150"/>
              <a:gd name="f229" fmla="*/ f156 1 5010150"/>
              <a:gd name="f230" fmla="*/ f157 1 5010150"/>
              <a:gd name="f231" fmla="*/ f158 1 5010150"/>
              <a:gd name="f232" fmla="*/ f159 1 5010150"/>
              <a:gd name="f233" fmla="*/ f160 1 5010150"/>
              <a:gd name="f234" fmla="*/ f161 1 5010150"/>
              <a:gd name="f235" fmla="*/ f162 1 5010150"/>
              <a:gd name="f236" fmla="*/ f163 1 5010150"/>
              <a:gd name="f237" fmla="*/ f164 1 5010150"/>
              <a:gd name="f238" fmla="*/ f165 1 5010150"/>
              <a:gd name="f239" fmla="*/ f166 1 5010150"/>
              <a:gd name="f240" fmla="*/ f167 1 5010150"/>
              <a:gd name="f241" fmla="*/ f168 1 5010150"/>
              <a:gd name="f242" fmla="*/ f169 1 5010150"/>
              <a:gd name="f243" fmla="*/ f170 1 5010150"/>
              <a:gd name="f244" fmla="*/ f171 1 5819775"/>
              <a:gd name="f245" fmla="*/ f172 1 5010150"/>
              <a:gd name="f246" fmla="*/ f173 1 5819775"/>
              <a:gd name="f247" fmla="*/ f174 1 5010150"/>
              <a:gd name="f248" fmla="*/ f175 1 5819775"/>
              <a:gd name="f249" fmla="*/ f176 1 5819775"/>
              <a:gd name="f250" fmla="*/ f177 1 5819775"/>
              <a:gd name="f251" fmla="*/ f178 1 5819775"/>
              <a:gd name="f252" fmla="*/ f179 1 5819775"/>
              <a:gd name="f253" fmla="*/ f180 1 5819775"/>
              <a:gd name="f254" fmla="*/ f181 1 5819775"/>
              <a:gd name="f255" fmla="*/ f182 1 5819775"/>
              <a:gd name="f256" fmla="*/ f183 1 5010150"/>
              <a:gd name="f257" fmla="*/ f184 1 5010150"/>
              <a:gd name="f258" fmla="*/ f185 1 5819775"/>
              <a:gd name="f259" fmla="*/ f186 1 5010150"/>
              <a:gd name="f260" fmla="*/ f187 1 5819775"/>
              <a:gd name="f261" fmla="*/ f188 1 5819775"/>
              <a:gd name="f262" fmla="*/ f189 1 5010150"/>
              <a:gd name="f263" fmla="*/ f190 1 5819775"/>
              <a:gd name="f264" fmla="*/ f191 1 5010150"/>
              <a:gd name="f265" fmla="*/ f192 1 5819775"/>
              <a:gd name="f266" fmla="*/ f193 1 5010150"/>
              <a:gd name="f267" fmla="*/ f194 1 5819775"/>
              <a:gd name="f268" fmla="*/ f114 1 f121"/>
              <a:gd name="f269" fmla="*/ f115 1 f121"/>
              <a:gd name="f270" fmla="*/ f114 1 f122"/>
              <a:gd name="f271" fmla="*/ f116 1 f122"/>
              <a:gd name="f272" fmla="*/ f196 1 f121"/>
              <a:gd name="f273" fmla="*/ f197 1 f122"/>
              <a:gd name="f274" fmla="*/ f198 1 f121"/>
              <a:gd name="f275" fmla="*/ f199 1 f121"/>
              <a:gd name="f276" fmla="*/ f200 1 f122"/>
              <a:gd name="f277" fmla="*/ f201 1 f122"/>
              <a:gd name="f278" fmla="*/ f202 1 f121"/>
              <a:gd name="f279" fmla="*/ f203 1 f122"/>
              <a:gd name="f280" fmla="*/ f204 1 f121"/>
              <a:gd name="f281" fmla="*/ f205 1 f122"/>
              <a:gd name="f282" fmla="*/ f206 1 f121"/>
              <a:gd name="f283" fmla="*/ f207 1 f121"/>
              <a:gd name="f284" fmla="*/ f208 1 f122"/>
              <a:gd name="f285" fmla="*/ f209 1 f121"/>
              <a:gd name="f286" fmla="*/ f210 1 f122"/>
              <a:gd name="f287" fmla="*/ f211 1 f121"/>
              <a:gd name="f288" fmla="*/ f212 1 f122"/>
              <a:gd name="f289" fmla="*/ f213 1 f121"/>
              <a:gd name="f290" fmla="*/ f214 1 f121"/>
              <a:gd name="f291" fmla="*/ f215 1 f121"/>
              <a:gd name="f292" fmla="*/ f216 1 f121"/>
              <a:gd name="f293" fmla="*/ f217 1 f121"/>
              <a:gd name="f294" fmla="*/ f218 1 f122"/>
              <a:gd name="f295" fmla="*/ f219 1 f121"/>
              <a:gd name="f296" fmla="*/ f220 1 f122"/>
              <a:gd name="f297" fmla="*/ f221 1 f122"/>
              <a:gd name="f298" fmla="*/ f222 1 f121"/>
              <a:gd name="f299" fmla="*/ f223 1 f122"/>
              <a:gd name="f300" fmla="*/ f224 1 f121"/>
              <a:gd name="f301" fmla="*/ f225 1 f121"/>
              <a:gd name="f302" fmla="*/ f226 1 f122"/>
              <a:gd name="f303" fmla="*/ f227 1 f121"/>
              <a:gd name="f304" fmla="*/ f228 1 f122"/>
              <a:gd name="f305" fmla="*/ f229 1 f122"/>
              <a:gd name="f306" fmla="*/ f230 1 f122"/>
              <a:gd name="f307" fmla="*/ f231 1 f122"/>
              <a:gd name="f308" fmla="*/ f232 1 f122"/>
              <a:gd name="f309" fmla="*/ f233 1 f122"/>
              <a:gd name="f310" fmla="*/ f234 1 f122"/>
              <a:gd name="f311" fmla="*/ f235 1 f122"/>
              <a:gd name="f312" fmla="*/ f236 1 f122"/>
              <a:gd name="f313" fmla="*/ f237 1 f122"/>
              <a:gd name="f314" fmla="*/ f238 1 f122"/>
              <a:gd name="f315" fmla="*/ f239 1 f122"/>
              <a:gd name="f316" fmla="*/ f240 1 f122"/>
              <a:gd name="f317" fmla="*/ f241 1 f122"/>
              <a:gd name="f318" fmla="*/ f242 1 f122"/>
              <a:gd name="f319" fmla="*/ f243 1 f122"/>
              <a:gd name="f320" fmla="*/ f244 1 f121"/>
              <a:gd name="f321" fmla="*/ f245 1 f122"/>
              <a:gd name="f322" fmla="*/ f246 1 f121"/>
              <a:gd name="f323" fmla="*/ f247 1 f122"/>
              <a:gd name="f324" fmla="*/ f248 1 f121"/>
              <a:gd name="f325" fmla="*/ f249 1 f121"/>
              <a:gd name="f326" fmla="*/ f250 1 f121"/>
              <a:gd name="f327" fmla="*/ f251 1 f121"/>
              <a:gd name="f328" fmla="*/ f252 1 f121"/>
              <a:gd name="f329" fmla="*/ f253 1 f121"/>
              <a:gd name="f330" fmla="*/ f254 1 f121"/>
              <a:gd name="f331" fmla="*/ f255 1 f121"/>
              <a:gd name="f332" fmla="*/ f256 1 f122"/>
              <a:gd name="f333" fmla="*/ f257 1 f122"/>
              <a:gd name="f334" fmla="*/ f258 1 f121"/>
              <a:gd name="f335" fmla="*/ f259 1 f122"/>
              <a:gd name="f336" fmla="*/ f260 1 f121"/>
              <a:gd name="f337" fmla="*/ f261 1 f121"/>
              <a:gd name="f338" fmla="*/ f262 1 f122"/>
              <a:gd name="f339" fmla="*/ f263 1 f121"/>
              <a:gd name="f340" fmla="*/ f264 1 f122"/>
              <a:gd name="f341" fmla="*/ f265 1 f121"/>
              <a:gd name="f342" fmla="*/ f266 1 f122"/>
              <a:gd name="f343" fmla="*/ f267 1 f121"/>
              <a:gd name="f344" fmla="*/ f268 f112 1"/>
              <a:gd name="f345" fmla="*/ f269 f112 1"/>
              <a:gd name="f346" fmla="*/ f271 f113 1"/>
              <a:gd name="f347" fmla="*/ f270 f113 1"/>
              <a:gd name="f348" fmla="*/ f272 f112 1"/>
              <a:gd name="f349" fmla="*/ f273 f113 1"/>
              <a:gd name="f350" fmla="*/ f274 f112 1"/>
              <a:gd name="f351" fmla="*/ f275 f112 1"/>
              <a:gd name="f352" fmla="*/ f276 f113 1"/>
              <a:gd name="f353" fmla="*/ f277 f113 1"/>
              <a:gd name="f354" fmla="*/ f278 f112 1"/>
              <a:gd name="f355" fmla="*/ f279 f113 1"/>
              <a:gd name="f356" fmla="*/ f280 f112 1"/>
              <a:gd name="f357" fmla="*/ f281 f113 1"/>
              <a:gd name="f358" fmla="*/ f282 f112 1"/>
              <a:gd name="f359" fmla="*/ f283 f112 1"/>
              <a:gd name="f360" fmla="*/ f284 f113 1"/>
              <a:gd name="f361" fmla="*/ f285 f112 1"/>
              <a:gd name="f362" fmla="*/ f286 f113 1"/>
              <a:gd name="f363" fmla="*/ f287 f112 1"/>
              <a:gd name="f364" fmla="*/ f288 f113 1"/>
              <a:gd name="f365" fmla="*/ f289 f112 1"/>
              <a:gd name="f366" fmla="*/ f290 f112 1"/>
              <a:gd name="f367" fmla="*/ f291 f112 1"/>
              <a:gd name="f368" fmla="*/ f292 f112 1"/>
              <a:gd name="f369" fmla="*/ f293 f112 1"/>
              <a:gd name="f370" fmla="*/ f294 f113 1"/>
              <a:gd name="f371" fmla="*/ f295 f112 1"/>
              <a:gd name="f372" fmla="*/ f296 f113 1"/>
              <a:gd name="f373" fmla="*/ f297 f113 1"/>
              <a:gd name="f374" fmla="*/ f298 f112 1"/>
              <a:gd name="f375" fmla="*/ f299 f113 1"/>
              <a:gd name="f376" fmla="*/ f300 f112 1"/>
              <a:gd name="f377" fmla="*/ f301 f112 1"/>
              <a:gd name="f378" fmla="*/ f302 f113 1"/>
              <a:gd name="f379" fmla="*/ f303 f112 1"/>
              <a:gd name="f380" fmla="*/ f304 f113 1"/>
              <a:gd name="f381" fmla="*/ f305 f113 1"/>
              <a:gd name="f382" fmla="*/ f306 f113 1"/>
              <a:gd name="f383" fmla="*/ f307 f113 1"/>
              <a:gd name="f384" fmla="*/ f308 f113 1"/>
              <a:gd name="f385" fmla="*/ f309 f113 1"/>
              <a:gd name="f386" fmla="*/ f310 f113 1"/>
              <a:gd name="f387" fmla="*/ f311 f113 1"/>
              <a:gd name="f388" fmla="*/ f312 f113 1"/>
              <a:gd name="f389" fmla="*/ f313 f113 1"/>
              <a:gd name="f390" fmla="*/ f314 f113 1"/>
              <a:gd name="f391" fmla="*/ f315 f113 1"/>
              <a:gd name="f392" fmla="*/ f316 f113 1"/>
              <a:gd name="f393" fmla="*/ f317 f113 1"/>
              <a:gd name="f394" fmla="*/ f318 f113 1"/>
              <a:gd name="f395" fmla="*/ f319 f113 1"/>
              <a:gd name="f396" fmla="*/ f320 f112 1"/>
              <a:gd name="f397" fmla="*/ f321 f113 1"/>
              <a:gd name="f398" fmla="*/ f322 f112 1"/>
              <a:gd name="f399" fmla="*/ f323 f113 1"/>
              <a:gd name="f400" fmla="*/ f324 f112 1"/>
              <a:gd name="f401" fmla="*/ f325 f112 1"/>
              <a:gd name="f402" fmla="*/ f326 f112 1"/>
              <a:gd name="f403" fmla="*/ f327 f112 1"/>
              <a:gd name="f404" fmla="*/ f328 f112 1"/>
              <a:gd name="f405" fmla="*/ f329 f112 1"/>
              <a:gd name="f406" fmla="*/ f330 f112 1"/>
              <a:gd name="f407" fmla="*/ f331 f112 1"/>
              <a:gd name="f408" fmla="*/ f332 f113 1"/>
              <a:gd name="f409" fmla="*/ f333 f113 1"/>
              <a:gd name="f410" fmla="*/ f334 f112 1"/>
              <a:gd name="f411" fmla="*/ f335 f113 1"/>
              <a:gd name="f412" fmla="*/ f336 f112 1"/>
              <a:gd name="f413" fmla="*/ f337 f112 1"/>
              <a:gd name="f414" fmla="*/ f338 f113 1"/>
              <a:gd name="f415" fmla="*/ f339 f112 1"/>
              <a:gd name="f416" fmla="*/ f340 f113 1"/>
              <a:gd name="f417" fmla="*/ f341 f112 1"/>
              <a:gd name="f418" fmla="*/ f342 f113 1"/>
              <a:gd name="f419" fmla="*/ f343 f112 1"/>
            </a:gdLst>
            <a:ahLst/>
            <a:cxnLst>
              <a:cxn ang="3cd4">
                <a:pos x="hc" y="t"/>
              </a:cxn>
              <a:cxn ang="0">
                <a:pos x="r" y="vc"/>
              </a:cxn>
              <a:cxn ang="cd4">
                <a:pos x="hc" y="b"/>
              </a:cxn>
              <a:cxn ang="cd2">
                <a:pos x="l" y="vc"/>
              </a:cxn>
              <a:cxn ang="f195">
                <a:pos x="f348" y="f349"/>
              </a:cxn>
              <a:cxn ang="f195">
                <a:pos x="f350" y="f349"/>
              </a:cxn>
              <a:cxn ang="f195">
                <a:pos x="f351" y="f352"/>
              </a:cxn>
              <a:cxn ang="f195">
                <a:pos x="f351" y="f353"/>
              </a:cxn>
              <a:cxn ang="f195">
                <a:pos x="f354" y="f353"/>
              </a:cxn>
              <a:cxn ang="f195">
                <a:pos x="f354" y="f355"/>
              </a:cxn>
              <a:cxn ang="f195">
                <a:pos x="f356" y="f357"/>
              </a:cxn>
              <a:cxn ang="f195">
                <a:pos x="f358" y="f357"/>
              </a:cxn>
              <a:cxn ang="f195">
                <a:pos x="f359" y="f355"/>
              </a:cxn>
              <a:cxn ang="f195">
                <a:pos x="f359" y="f360"/>
              </a:cxn>
              <a:cxn ang="f195">
                <a:pos x="f361" y="f360"/>
              </a:cxn>
              <a:cxn ang="f195">
                <a:pos x="f361" y="f362"/>
              </a:cxn>
              <a:cxn ang="f195">
                <a:pos x="f363" y="f364"/>
              </a:cxn>
              <a:cxn ang="f195">
                <a:pos x="f365" y="f364"/>
              </a:cxn>
              <a:cxn ang="f195">
                <a:pos x="f366" y="f362"/>
              </a:cxn>
              <a:cxn ang="f195">
                <a:pos x="f366" y="f360"/>
              </a:cxn>
              <a:cxn ang="f195">
                <a:pos x="f367" y="f360"/>
              </a:cxn>
              <a:cxn ang="f195">
                <a:pos x="f368" y="f360"/>
              </a:cxn>
              <a:cxn ang="f195">
                <a:pos x="f369" y="f370"/>
              </a:cxn>
              <a:cxn ang="f195">
                <a:pos x="f371" y="f372"/>
              </a:cxn>
              <a:cxn ang="f195">
                <a:pos x="f371" y="f373"/>
              </a:cxn>
              <a:cxn ang="f195">
                <a:pos x="f374" y="f375"/>
              </a:cxn>
              <a:cxn ang="f195">
                <a:pos x="f376" y="f375"/>
              </a:cxn>
              <a:cxn ang="f195">
                <a:pos x="f377" y="f373"/>
              </a:cxn>
              <a:cxn ang="f195">
                <a:pos x="f376" y="f378"/>
              </a:cxn>
              <a:cxn ang="f195">
                <a:pos x="f379" y="f378"/>
              </a:cxn>
              <a:cxn ang="f195">
                <a:pos x="f379" y="f380"/>
              </a:cxn>
              <a:cxn ang="f195">
                <a:pos x="f376" y="f380"/>
              </a:cxn>
              <a:cxn ang="f195">
                <a:pos x="f377" y="f381"/>
              </a:cxn>
              <a:cxn ang="f195">
                <a:pos x="f376" y="f382"/>
              </a:cxn>
              <a:cxn ang="f195">
                <a:pos x="f379" y="f382"/>
              </a:cxn>
              <a:cxn ang="f195">
                <a:pos x="f379" y="f383"/>
              </a:cxn>
              <a:cxn ang="f195">
                <a:pos x="f376" y="f383"/>
              </a:cxn>
              <a:cxn ang="f195">
                <a:pos x="f377" y="f384"/>
              </a:cxn>
              <a:cxn ang="f195">
                <a:pos x="f376" y="f385"/>
              </a:cxn>
              <a:cxn ang="f195">
                <a:pos x="f379" y="f385"/>
              </a:cxn>
              <a:cxn ang="f195">
                <a:pos x="f379" y="f386"/>
              </a:cxn>
              <a:cxn ang="f195">
                <a:pos x="f376" y="f386"/>
              </a:cxn>
              <a:cxn ang="f195">
                <a:pos x="f377" y="f387"/>
              </a:cxn>
              <a:cxn ang="f195">
                <a:pos x="f376" y="f388"/>
              </a:cxn>
              <a:cxn ang="f195">
                <a:pos x="f379" y="f388"/>
              </a:cxn>
              <a:cxn ang="f195">
                <a:pos x="f379" y="f389"/>
              </a:cxn>
              <a:cxn ang="f195">
                <a:pos x="f376" y="f389"/>
              </a:cxn>
              <a:cxn ang="f195">
                <a:pos x="f377" y="f390"/>
              </a:cxn>
              <a:cxn ang="f195">
                <a:pos x="f376" y="f391"/>
              </a:cxn>
              <a:cxn ang="f195">
                <a:pos x="f379" y="f391"/>
              </a:cxn>
              <a:cxn ang="f195">
                <a:pos x="f379" y="f392"/>
              </a:cxn>
              <a:cxn ang="f195">
                <a:pos x="f376" y="f392"/>
              </a:cxn>
              <a:cxn ang="f195">
                <a:pos x="f377" y="f393"/>
              </a:cxn>
              <a:cxn ang="f195">
                <a:pos x="f376" y="f394"/>
              </a:cxn>
              <a:cxn ang="f195">
                <a:pos x="f379" y="f394"/>
              </a:cxn>
              <a:cxn ang="f195">
                <a:pos x="f379" y="f395"/>
              </a:cxn>
              <a:cxn ang="f195">
                <a:pos x="f396" y="f397"/>
              </a:cxn>
              <a:cxn ang="f195">
                <a:pos x="f398" y="f399"/>
              </a:cxn>
              <a:cxn ang="f195">
                <a:pos x="f400" y="f399"/>
              </a:cxn>
              <a:cxn ang="f195">
                <a:pos x="f401" y="f399"/>
              </a:cxn>
              <a:cxn ang="f195">
                <a:pos x="f402" y="f399"/>
              </a:cxn>
              <a:cxn ang="f195">
                <a:pos x="f403" y="f399"/>
              </a:cxn>
              <a:cxn ang="f195">
                <a:pos x="f404" y="f399"/>
              </a:cxn>
              <a:cxn ang="f195">
                <a:pos x="f405" y="f399"/>
              </a:cxn>
              <a:cxn ang="f195">
                <a:pos x="f406" y="f399"/>
              </a:cxn>
              <a:cxn ang="f195">
                <a:pos x="f407" y="f408"/>
              </a:cxn>
              <a:cxn ang="f195">
                <a:pos x="f407" y="f409"/>
              </a:cxn>
              <a:cxn ang="f195">
                <a:pos x="f348" y="f349"/>
              </a:cxn>
              <a:cxn ang="f195">
                <a:pos x="f410" y="f360"/>
              </a:cxn>
              <a:cxn ang="f195">
                <a:pos x="f410" y="f411"/>
              </a:cxn>
              <a:cxn ang="f195">
                <a:pos x="f412" y="f411"/>
              </a:cxn>
              <a:cxn ang="f195">
                <a:pos x="f412" y="f353"/>
              </a:cxn>
              <a:cxn ang="f195">
                <a:pos x="f410" y="f353"/>
              </a:cxn>
              <a:cxn ang="f195">
                <a:pos x="f410" y="f360"/>
              </a:cxn>
              <a:cxn ang="f195">
                <a:pos x="f413" y="f360"/>
              </a:cxn>
              <a:cxn ang="f195">
                <a:pos x="f413" y="f414"/>
              </a:cxn>
              <a:cxn ang="f195">
                <a:pos x="f415" y="f414"/>
              </a:cxn>
              <a:cxn ang="f195">
                <a:pos x="f415" y="f416"/>
              </a:cxn>
              <a:cxn ang="f195">
                <a:pos x="f413" y="f416"/>
              </a:cxn>
              <a:cxn ang="f195">
                <a:pos x="f413" y="f360"/>
              </a:cxn>
              <a:cxn ang="f195">
                <a:pos x="f417" y="f360"/>
              </a:cxn>
              <a:cxn ang="f195">
                <a:pos x="f417" y="f418"/>
              </a:cxn>
              <a:cxn ang="f195">
                <a:pos x="f419" y="f418"/>
              </a:cxn>
              <a:cxn ang="f195">
                <a:pos x="f419" y="f360"/>
              </a:cxn>
              <a:cxn ang="f195">
                <a:pos x="f417" y="f360"/>
              </a:cxn>
            </a:cxnLst>
            <a:rect l="f344" t="f347" r="f345" b="f346"/>
            <a:pathLst>
              <a:path w="5819775" h="5010150">
                <a:moveTo>
                  <a:pt x="f8" y="f9"/>
                </a:moveTo>
                <a:lnTo>
                  <a:pt x="f10" y="f9"/>
                </a:lnTo>
                <a:cubicBezTo>
                  <a:pt x="f11" y="f9"/>
                  <a:pt x="f12" y="f13"/>
                  <a:pt x="f12" y="f14"/>
                </a:cubicBezTo>
                <a:lnTo>
                  <a:pt x="f12" y="f15"/>
                </a:lnTo>
                <a:lnTo>
                  <a:pt x="f16" y="f15"/>
                </a:lnTo>
                <a:lnTo>
                  <a:pt x="f16" y="f17"/>
                </a:lnTo>
                <a:cubicBezTo>
                  <a:pt x="f16" y="f18"/>
                  <a:pt x="f19" y="f20"/>
                  <a:pt x="f21" y="f20"/>
                </a:cubicBezTo>
                <a:lnTo>
                  <a:pt x="f22" y="f20"/>
                </a:lnTo>
                <a:cubicBezTo>
                  <a:pt x="f23" y="f20"/>
                  <a:pt x="f24" y="f18"/>
                  <a:pt x="f24" y="f17"/>
                </a:cubicBezTo>
                <a:lnTo>
                  <a:pt x="f24" y="f25"/>
                </a:lnTo>
                <a:lnTo>
                  <a:pt x="f26" y="f25"/>
                </a:lnTo>
                <a:lnTo>
                  <a:pt x="f26" y="f27"/>
                </a:lnTo>
                <a:cubicBezTo>
                  <a:pt x="f26" y="f28"/>
                  <a:pt x="f29" y="f30"/>
                  <a:pt x="f31" y="f30"/>
                </a:cubicBezTo>
                <a:lnTo>
                  <a:pt x="f32" y="f30"/>
                </a:lnTo>
                <a:cubicBezTo>
                  <a:pt x="f33" y="f30"/>
                  <a:pt x="f34" y="f28"/>
                  <a:pt x="f34" y="f27"/>
                </a:cubicBezTo>
                <a:lnTo>
                  <a:pt x="f34" y="f25"/>
                </a:lnTo>
                <a:lnTo>
                  <a:pt x="f35" y="f25"/>
                </a:lnTo>
                <a:cubicBezTo>
                  <a:pt x="f36" y="f25"/>
                  <a:pt x="f36" y="f25"/>
                  <a:pt x="f37" y="f25"/>
                </a:cubicBezTo>
                <a:cubicBezTo>
                  <a:pt x="f37" y="f25"/>
                  <a:pt x="f38" y="f25"/>
                  <a:pt x="f39" y="f40"/>
                </a:cubicBezTo>
                <a:cubicBezTo>
                  <a:pt x="f17" y="f41"/>
                  <a:pt x="f42" y="f43"/>
                  <a:pt x="f42" y="f44"/>
                </a:cubicBezTo>
                <a:lnTo>
                  <a:pt x="f42" y="f45"/>
                </a:lnTo>
                <a:cubicBezTo>
                  <a:pt x="f42" y="f46"/>
                  <a:pt x="f47" y="f5"/>
                  <a:pt x="f48" y="f5"/>
                </a:cubicBezTo>
                <a:lnTo>
                  <a:pt x="f45" y="f5"/>
                </a:lnTo>
                <a:cubicBezTo>
                  <a:pt x="f46" y="f5"/>
                  <a:pt x="f5" y="f46"/>
                  <a:pt x="f5" y="f45"/>
                </a:cubicBezTo>
                <a:cubicBezTo>
                  <a:pt x="f5" y="f49"/>
                  <a:pt x="f46" y="f50"/>
                  <a:pt x="f45" y="f50"/>
                </a:cubicBezTo>
                <a:lnTo>
                  <a:pt x="f51" y="f50"/>
                </a:lnTo>
                <a:lnTo>
                  <a:pt x="f51" y="f52"/>
                </a:lnTo>
                <a:lnTo>
                  <a:pt x="f45" y="f52"/>
                </a:lnTo>
                <a:cubicBezTo>
                  <a:pt x="f46" y="f52"/>
                  <a:pt x="f5" y="f53"/>
                  <a:pt x="f5" y="f54"/>
                </a:cubicBezTo>
                <a:cubicBezTo>
                  <a:pt x="f5" y="f55"/>
                  <a:pt x="f46" y="f56"/>
                  <a:pt x="f45" y="f56"/>
                </a:cubicBezTo>
                <a:lnTo>
                  <a:pt x="f51" y="f56"/>
                </a:lnTo>
                <a:lnTo>
                  <a:pt x="f51" y="f57"/>
                </a:lnTo>
                <a:lnTo>
                  <a:pt x="f45" y="f57"/>
                </a:lnTo>
                <a:cubicBezTo>
                  <a:pt x="f46" y="f57"/>
                  <a:pt x="f5" y="f58"/>
                  <a:pt x="f5" y="f59"/>
                </a:cubicBezTo>
                <a:cubicBezTo>
                  <a:pt x="f5" y="f60"/>
                  <a:pt x="f46" y="f61"/>
                  <a:pt x="f45" y="f61"/>
                </a:cubicBezTo>
                <a:lnTo>
                  <a:pt x="f51" y="f61"/>
                </a:lnTo>
                <a:lnTo>
                  <a:pt x="f51" y="f62"/>
                </a:lnTo>
                <a:lnTo>
                  <a:pt x="f45" y="f62"/>
                </a:lnTo>
                <a:cubicBezTo>
                  <a:pt x="f46" y="f62"/>
                  <a:pt x="f5" y="f63"/>
                  <a:pt x="f5" y="f64"/>
                </a:cubicBezTo>
                <a:cubicBezTo>
                  <a:pt x="f5" y="f65"/>
                  <a:pt x="f46" y="f66"/>
                  <a:pt x="f45" y="f66"/>
                </a:cubicBezTo>
                <a:lnTo>
                  <a:pt x="f51" y="f66"/>
                </a:lnTo>
                <a:lnTo>
                  <a:pt x="f51" y="f67"/>
                </a:lnTo>
                <a:lnTo>
                  <a:pt x="f45" y="f67"/>
                </a:lnTo>
                <a:cubicBezTo>
                  <a:pt x="f46" y="f67"/>
                  <a:pt x="f5" y="f68"/>
                  <a:pt x="f5" y="f69"/>
                </a:cubicBezTo>
                <a:cubicBezTo>
                  <a:pt x="f5" y="f70"/>
                  <a:pt x="f46" y="f71"/>
                  <a:pt x="f45" y="f71"/>
                </a:cubicBezTo>
                <a:lnTo>
                  <a:pt x="f51" y="f71"/>
                </a:lnTo>
                <a:lnTo>
                  <a:pt x="f51" y="f72"/>
                </a:lnTo>
                <a:lnTo>
                  <a:pt x="f45" y="f72"/>
                </a:lnTo>
                <a:cubicBezTo>
                  <a:pt x="f46" y="f72"/>
                  <a:pt x="f5" y="f73"/>
                  <a:pt x="f5" y="f74"/>
                </a:cubicBezTo>
                <a:cubicBezTo>
                  <a:pt x="f5" y="f75"/>
                  <a:pt x="f46" y="f76"/>
                  <a:pt x="f45" y="f76"/>
                </a:cubicBezTo>
                <a:lnTo>
                  <a:pt x="f51" y="f76"/>
                </a:lnTo>
                <a:lnTo>
                  <a:pt x="f51" y="f77"/>
                </a:lnTo>
                <a:cubicBezTo>
                  <a:pt x="f51" y="f78"/>
                  <a:pt x="f79" y="f80"/>
                  <a:pt x="f81" y="f82"/>
                </a:cubicBezTo>
                <a:cubicBezTo>
                  <a:pt x="f83" y="f84"/>
                  <a:pt x="f85" y="f86"/>
                  <a:pt x="f87" y="f86"/>
                </a:cubicBezTo>
                <a:cubicBezTo>
                  <a:pt x="f88" y="f86"/>
                  <a:pt x="f89" y="f86"/>
                  <a:pt x="f89" y="f86"/>
                </a:cubicBezTo>
                <a:lnTo>
                  <a:pt x="f90" y="f86"/>
                </a:lnTo>
                <a:lnTo>
                  <a:pt x="f91" y="f86"/>
                </a:lnTo>
                <a:lnTo>
                  <a:pt x="f92" y="f86"/>
                </a:lnTo>
                <a:lnTo>
                  <a:pt x="f93" y="f86"/>
                </a:lnTo>
                <a:lnTo>
                  <a:pt x="f94" y="f86"/>
                </a:lnTo>
                <a:lnTo>
                  <a:pt x="f95" y="f86"/>
                </a:lnTo>
                <a:cubicBezTo>
                  <a:pt x="f96" y="f86"/>
                  <a:pt x="f97" y="f98"/>
                  <a:pt x="f97" y="f99"/>
                </a:cubicBezTo>
                <a:lnTo>
                  <a:pt x="f97" y="f100"/>
                </a:lnTo>
                <a:cubicBezTo>
                  <a:pt x="f101" y="f13"/>
                  <a:pt x="f102" y="f9"/>
                  <a:pt x="f8" y="f9"/>
                </a:cubicBezTo>
                <a:close/>
                <a:moveTo>
                  <a:pt x="f103" y="f25"/>
                </a:moveTo>
                <a:lnTo>
                  <a:pt x="f103" y="f104"/>
                </a:lnTo>
                <a:lnTo>
                  <a:pt x="f105" y="f104"/>
                </a:lnTo>
                <a:lnTo>
                  <a:pt x="f105" y="f15"/>
                </a:lnTo>
                <a:lnTo>
                  <a:pt x="f103" y="f15"/>
                </a:lnTo>
                <a:lnTo>
                  <a:pt x="f103" y="f25"/>
                </a:lnTo>
                <a:close/>
                <a:moveTo>
                  <a:pt x="f106" y="f25"/>
                </a:moveTo>
                <a:lnTo>
                  <a:pt x="f106" y="f35"/>
                </a:lnTo>
                <a:lnTo>
                  <a:pt x="f107" y="f35"/>
                </a:lnTo>
                <a:lnTo>
                  <a:pt x="f107" y="f108"/>
                </a:lnTo>
                <a:lnTo>
                  <a:pt x="f106" y="f108"/>
                </a:lnTo>
                <a:lnTo>
                  <a:pt x="f106" y="f25"/>
                </a:lnTo>
                <a:close/>
                <a:moveTo>
                  <a:pt x="f15" y="f25"/>
                </a:moveTo>
                <a:lnTo>
                  <a:pt x="f15" y="f109"/>
                </a:lnTo>
                <a:lnTo>
                  <a:pt x="f110" y="f109"/>
                </a:lnTo>
                <a:lnTo>
                  <a:pt x="f110" y="f25"/>
                </a:lnTo>
                <a:lnTo>
                  <a:pt x="f15" y="f25"/>
                </a:lnTo>
                <a:close/>
              </a:path>
            </a:pathLst>
          </a:custGeom>
          <a:solidFill>
            <a:srgbClr val="FFFFFF"/>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0" name="Forma libre 27">
            <a:extLst>
              <a:ext uri="{FF2B5EF4-FFF2-40B4-BE49-F238E27FC236}">
                <a16:creationId xmlns:a16="http://schemas.microsoft.com/office/drawing/2014/main" id="{1855144F-844F-B34B-DA16-E8EB1D9810EF}"/>
              </a:ext>
            </a:extLst>
          </p:cNvPr>
          <p:cNvSpPr/>
          <p:nvPr/>
        </p:nvSpPr>
        <p:spPr>
          <a:xfrm>
            <a:off x="1726981" y="4538660"/>
            <a:ext cx="301340" cy="259415"/>
          </a:xfrm>
          <a:custGeom>
            <a:avLst/>
            <a:gdLst>
              <a:gd name="f0" fmla="val 10800000"/>
              <a:gd name="f1" fmla="val 5400000"/>
              <a:gd name="f2" fmla="val 180"/>
              <a:gd name="f3" fmla="val w"/>
              <a:gd name="f4" fmla="val h"/>
              <a:gd name="f5" fmla="val 0"/>
              <a:gd name="f6" fmla="val 5819775"/>
              <a:gd name="f7" fmla="val 5010150"/>
              <a:gd name="f8" fmla="val 5694531"/>
              <a:gd name="f9" fmla="val 1985629"/>
              <a:gd name="f10" fmla="val 4662783"/>
              <a:gd name="f11" fmla="val 4592127"/>
              <a:gd name="f12" fmla="val 4535862"/>
              <a:gd name="f13" fmla="val 2041893"/>
              <a:gd name="f14" fmla="val 2112550"/>
              <a:gd name="f15" fmla="val 4797562"/>
              <a:gd name="f16" fmla="val 4090978"/>
              <a:gd name="f17" fmla="val 664054"/>
              <a:gd name="f18" fmla="val 593398"/>
              <a:gd name="f19" fmla="val 4034714"/>
              <a:gd name="f20" fmla="val 537134"/>
              <a:gd name="f21" fmla="val 3964058"/>
              <a:gd name="f22" fmla="val 2925118"/>
              <a:gd name="f23" fmla="val 2854462"/>
              <a:gd name="f24" fmla="val 2798197"/>
              <a:gd name="f25" fmla="val 4804762"/>
              <a:gd name="f26" fmla="val 2353313"/>
              <a:gd name="f27" fmla="val 2805389"/>
              <a:gd name="f28" fmla="val 2734733"/>
              <a:gd name="f29" fmla="val 2297049"/>
              <a:gd name="f30" fmla="val 2678468"/>
              <a:gd name="f31" fmla="val 2226393"/>
              <a:gd name="f32" fmla="val 1186796"/>
              <a:gd name="f33" fmla="val 1116140"/>
              <a:gd name="f34" fmla="val 1059875"/>
              <a:gd name="f35" fmla="val 791632"/>
              <a:gd name="f36" fmla="val 784431"/>
              <a:gd name="f37" fmla="val 777240"/>
              <a:gd name="f38" fmla="val 727520"/>
              <a:gd name="f39" fmla="val 699383"/>
              <a:gd name="f40" fmla="val 4776626"/>
              <a:gd name="f41" fmla="val 4748498"/>
              <a:gd name="f42" fmla="val 656854"/>
              <a:gd name="f43" fmla="val 4685034"/>
              <a:gd name="f44" fmla="val 4635313"/>
              <a:gd name="f45" fmla="val 126921"/>
              <a:gd name="f46" fmla="val 56264"/>
              <a:gd name="f47" fmla="val 600589"/>
              <a:gd name="f48" fmla="val 529933"/>
              <a:gd name="f49" fmla="val 197577"/>
              <a:gd name="f50" fmla="val 253841"/>
              <a:gd name="f51" fmla="val 402355"/>
              <a:gd name="f52" fmla="val 826961"/>
              <a:gd name="f53" fmla="val 883225"/>
              <a:gd name="f54" fmla="val 953891"/>
              <a:gd name="f55" fmla="val 1024547"/>
              <a:gd name="f56" fmla="val 1080811"/>
              <a:gd name="f57" fmla="val 1653273"/>
              <a:gd name="f58" fmla="val 1709538"/>
              <a:gd name="f59" fmla="val 1780194"/>
              <a:gd name="f60" fmla="val 1850850"/>
              <a:gd name="f61" fmla="val 1907115"/>
              <a:gd name="f62" fmla="val 2479577"/>
              <a:gd name="f63" fmla="val 2535841"/>
              <a:gd name="f64" fmla="val 2606507"/>
              <a:gd name="f65" fmla="val 2677163"/>
              <a:gd name="f66" fmla="val 2733427"/>
              <a:gd name="f67" fmla="val 3306547"/>
              <a:gd name="f68" fmla="val 3362811"/>
              <a:gd name="f69" fmla="val 3433467"/>
              <a:gd name="f70" fmla="val 3504124"/>
              <a:gd name="f71" fmla="val 3560388"/>
              <a:gd name="f72" fmla="val 4132850"/>
              <a:gd name="f73" fmla="val 4189114"/>
              <a:gd name="f74" fmla="val 4259771"/>
              <a:gd name="f75" fmla="val 4330427"/>
              <a:gd name="f76" fmla="val 4386691"/>
              <a:gd name="f77" fmla="val 4584268"/>
              <a:gd name="f78" fmla="val 4732783"/>
              <a:gd name="f79" fmla="val 444884"/>
              <a:gd name="f80" fmla="val 4845968"/>
              <a:gd name="f81" fmla="val 529276"/>
              <a:gd name="f82" fmla="val 4923168"/>
              <a:gd name="f83" fmla="val 620868"/>
              <a:gd name="f84" fmla="val 5001025"/>
              <a:gd name="f85" fmla="val 726853"/>
              <a:gd name="f86" fmla="val 5014760"/>
              <a:gd name="f87" fmla="val 776583"/>
              <a:gd name="f88" fmla="val 783784"/>
              <a:gd name="f89" fmla="val 797519"/>
              <a:gd name="f90" fmla="val 1193340"/>
              <a:gd name="f91" fmla="val 2225078"/>
              <a:gd name="f92" fmla="val 2931662"/>
              <a:gd name="f93" fmla="val 3963400"/>
              <a:gd name="f94" fmla="val 4669984"/>
              <a:gd name="f95" fmla="val 5701723"/>
              <a:gd name="f96" fmla="val 5772379"/>
              <a:gd name="f97" fmla="val 5828643"/>
              <a:gd name="f98" fmla="val 4958496"/>
              <a:gd name="f99" fmla="val 4887840"/>
              <a:gd name="f100" fmla="val 2119751"/>
              <a:gd name="f101" fmla="val 5822109"/>
              <a:gd name="f102" fmla="val 5765187"/>
              <a:gd name="f103" fmla="val 1320918"/>
              <a:gd name="f104" fmla="val 2932319"/>
              <a:gd name="f105" fmla="val 2090957"/>
              <a:gd name="f106" fmla="val 3059240"/>
              <a:gd name="f107" fmla="val 3829279"/>
              <a:gd name="f108" fmla="val 4798209"/>
              <a:gd name="f109" fmla="val 2246671"/>
              <a:gd name="f110" fmla="val 5567601"/>
              <a:gd name="f111" fmla="+- 0 0 -90"/>
              <a:gd name="f112" fmla="*/ f3 1 5819775"/>
              <a:gd name="f113" fmla="*/ f4 1 5010150"/>
              <a:gd name="f114" fmla="val f5"/>
              <a:gd name="f115" fmla="val f6"/>
              <a:gd name="f116" fmla="val f7"/>
              <a:gd name="f117" fmla="*/ f111 f0 1"/>
              <a:gd name="f118" fmla="+- f116 0 f114"/>
              <a:gd name="f119" fmla="+- f115 0 f114"/>
              <a:gd name="f120" fmla="*/ f117 1 f2"/>
              <a:gd name="f121" fmla="*/ f119 1 5819775"/>
              <a:gd name="f122" fmla="*/ f118 1 5010150"/>
              <a:gd name="f123" fmla="*/ 5694531 f119 1"/>
              <a:gd name="f124" fmla="*/ 1985629 f118 1"/>
              <a:gd name="f125" fmla="*/ 4662783 f119 1"/>
              <a:gd name="f126" fmla="*/ 4535862 f119 1"/>
              <a:gd name="f127" fmla="*/ 2112550 f118 1"/>
              <a:gd name="f128" fmla="*/ 4797562 f118 1"/>
              <a:gd name="f129" fmla="*/ 4090978 f119 1"/>
              <a:gd name="f130" fmla="*/ 664054 f118 1"/>
              <a:gd name="f131" fmla="*/ 3964058 f119 1"/>
              <a:gd name="f132" fmla="*/ 537134 f118 1"/>
              <a:gd name="f133" fmla="*/ 2925118 f119 1"/>
              <a:gd name="f134" fmla="*/ 2798197 f119 1"/>
              <a:gd name="f135" fmla="*/ 4804762 f118 1"/>
              <a:gd name="f136" fmla="*/ 2353313 f119 1"/>
              <a:gd name="f137" fmla="*/ 2805389 f118 1"/>
              <a:gd name="f138" fmla="*/ 2226393 f119 1"/>
              <a:gd name="f139" fmla="*/ 2678468 f118 1"/>
              <a:gd name="f140" fmla="*/ 1186796 f119 1"/>
              <a:gd name="f141" fmla="*/ 1059875 f119 1"/>
              <a:gd name="f142" fmla="*/ 791632 f119 1"/>
              <a:gd name="f143" fmla="*/ 777240 f119 1"/>
              <a:gd name="f144" fmla="*/ 699383 f119 1"/>
              <a:gd name="f145" fmla="*/ 4776626 f118 1"/>
              <a:gd name="f146" fmla="*/ 656854 f119 1"/>
              <a:gd name="f147" fmla="*/ 4635313 f118 1"/>
              <a:gd name="f148" fmla="*/ 126921 f118 1"/>
              <a:gd name="f149" fmla="*/ 529933 f119 1"/>
              <a:gd name="f150" fmla="*/ 0 f118 1"/>
              <a:gd name="f151" fmla="*/ 126921 f119 1"/>
              <a:gd name="f152" fmla="*/ 0 f119 1"/>
              <a:gd name="f153" fmla="*/ 253841 f118 1"/>
              <a:gd name="f154" fmla="*/ 402355 f119 1"/>
              <a:gd name="f155" fmla="*/ 826961 f118 1"/>
              <a:gd name="f156" fmla="*/ 953891 f118 1"/>
              <a:gd name="f157" fmla="*/ 1080811 f118 1"/>
              <a:gd name="f158" fmla="*/ 1653273 f118 1"/>
              <a:gd name="f159" fmla="*/ 1780194 f118 1"/>
              <a:gd name="f160" fmla="*/ 1907115 f118 1"/>
              <a:gd name="f161" fmla="*/ 2479577 f118 1"/>
              <a:gd name="f162" fmla="*/ 2606507 f118 1"/>
              <a:gd name="f163" fmla="*/ 2733427 f118 1"/>
              <a:gd name="f164" fmla="*/ 3306547 f118 1"/>
              <a:gd name="f165" fmla="*/ 3433467 f118 1"/>
              <a:gd name="f166" fmla="*/ 3560388 f118 1"/>
              <a:gd name="f167" fmla="*/ 4132850 f118 1"/>
              <a:gd name="f168" fmla="*/ 4259771 f118 1"/>
              <a:gd name="f169" fmla="*/ 4386691 f118 1"/>
              <a:gd name="f170" fmla="*/ 4584268 f118 1"/>
              <a:gd name="f171" fmla="*/ 529276 f119 1"/>
              <a:gd name="f172" fmla="*/ 4923168 f118 1"/>
              <a:gd name="f173" fmla="*/ 776583 f119 1"/>
              <a:gd name="f174" fmla="*/ 5014760 f118 1"/>
              <a:gd name="f175" fmla="*/ 797519 f119 1"/>
              <a:gd name="f176" fmla="*/ 1193340 f119 1"/>
              <a:gd name="f177" fmla="*/ 2225078 f119 1"/>
              <a:gd name="f178" fmla="*/ 2931662 f119 1"/>
              <a:gd name="f179" fmla="*/ 3963400 f119 1"/>
              <a:gd name="f180" fmla="*/ 4669984 f119 1"/>
              <a:gd name="f181" fmla="*/ 5701723 f119 1"/>
              <a:gd name="f182" fmla="*/ 5828643 f119 1"/>
              <a:gd name="f183" fmla="*/ 4887840 f118 1"/>
              <a:gd name="f184" fmla="*/ 2119751 f118 1"/>
              <a:gd name="f185" fmla="*/ 1320918 f119 1"/>
              <a:gd name="f186" fmla="*/ 2932319 f118 1"/>
              <a:gd name="f187" fmla="*/ 2090957 f119 1"/>
              <a:gd name="f188" fmla="*/ 3059240 f119 1"/>
              <a:gd name="f189" fmla="*/ 791632 f118 1"/>
              <a:gd name="f190" fmla="*/ 3829279 f119 1"/>
              <a:gd name="f191" fmla="*/ 4798209 f118 1"/>
              <a:gd name="f192" fmla="*/ 4797562 f119 1"/>
              <a:gd name="f193" fmla="*/ 2246671 f118 1"/>
              <a:gd name="f194" fmla="*/ 5567601 f119 1"/>
              <a:gd name="f195" fmla="+- f120 0 f1"/>
              <a:gd name="f196" fmla="*/ f123 1 5819775"/>
              <a:gd name="f197" fmla="*/ f124 1 5010150"/>
              <a:gd name="f198" fmla="*/ f125 1 5819775"/>
              <a:gd name="f199" fmla="*/ f126 1 5819775"/>
              <a:gd name="f200" fmla="*/ f127 1 5010150"/>
              <a:gd name="f201" fmla="*/ f128 1 5010150"/>
              <a:gd name="f202" fmla="*/ f129 1 5819775"/>
              <a:gd name="f203" fmla="*/ f130 1 5010150"/>
              <a:gd name="f204" fmla="*/ f131 1 5819775"/>
              <a:gd name="f205" fmla="*/ f132 1 5010150"/>
              <a:gd name="f206" fmla="*/ f133 1 5819775"/>
              <a:gd name="f207" fmla="*/ f134 1 5819775"/>
              <a:gd name="f208" fmla="*/ f135 1 5010150"/>
              <a:gd name="f209" fmla="*/ f136 1 5819775"/>
              <a:gd name="f210" fmla="*/ f137 1 5010150"/>
              <a:gd name="f211" fmla="*/ f138 1 5819775"/>
              <a:gd name="f212" fmla="*/ f139 1 5010150"/>
              <a:gd name="f213" fmla="*/ f140 1 5819775"/>
              <a:gd name="f214" fmla="*/ f141 1 5819775"/>
              <a:gd name="f215" fmla="*/ f142 1 5819775"/>
              <a:gd name="f216" fmla="*/ f143 1 5819775"/>
              <a:gd name="f217" fmla="*/ f144 1 5819775"/>
              <a:gd name="f218" fmla="*/ f145 1 5010150"/>
              <a:gd name="f219" fmla="*/ f146 1 5819775"/>
              <a:gd name="f220" fmla="*/ f147 1 5010150"/>
              <a:gd name="f221" fmla="*/ f148 1 5010150"/>
              <a:gd name="f222" fmla="*/ f149 1 5819775"/>
              <a:gd name="f223" fmla="*/ f150 1 5010150"/>
              <a:gd name="f224" fmla="*/ f151 1 5819775"/>
              <a:gd name="f225" fmla="*/ f152 1 5819775"/>
              <a:gd name="f226" fmla="*/ f153 1 5010150"/>
              <a:gd name="f227" fmla="*/ f154 1 5819775"/>
              <a:gd name="f228" fmla="*/ f155 1 5010150"/>
              <a:gd name="f229" fmla="*/ f156 1 5010150"/>
              <a:gd name="f230" fmla="*/ f157 1 5010150"/>
              <a:gd name="f231" fmla="*/ f158 1 5010150"/>
              <a:gd name="f232" fmla="*/ f159 1 5010150"/>
              <a:gd name="f233" fmla="*/ f160 1 5010150"/>
              <a:gd name="f234" fmla="*/ f161 1 5010150"/>
              <a:gd name="f235" fmla="*/ f162 1 5010150"/>
              <a:gd name="f236" fmla="*/ f163 1 5010150"/>
              <a:gd name="f237" fmla="*/ f164 1 5010150"/>
              <a:gd name="f238" fmla="*/ f165 1 5010150"/>
              <a:gd name="f239" fmla="*/ f166 1 5010150"/>
              <a:gd name="f240" fmla="*/ f167 1 5010150"/>
              <a:gd name="f241" fmla="*/ f168 1 5010150"/>
              <a:gd name="f242" fmla="*/ f169 1 5010150"/>
              <a:gd name="f243" fmla="*/ f170 1 5010150"/>
              <a:gd name="f244" fmla="*/ f171 1 5819775"/>
              <a:gd name="f245" fmla="*/ f172 1 5010150"/>
              <a:gd name="f246" fmla="*/ f173 1 5819775"/>
              <a:gd name="f247" fmla="*/ f174 1 5010150"/>
              <a:gd name="f248" fmla="*/ f175 1 5819775"/>
              <a:gd name="f249" fmla="*/ f176 1 5819775"/>
              <a:gd name="f250" fmla="*/ f177 1 5819775"/>
              <a:gd name="f251" fmla="*/ f178 1 5819775"/>
              <a:gd name="f252" fmla="*/ f179 1 5819775"/>
              <a:gd name="f253" fmla="*/ f180 1 5819775"/>
              <a:gd name="f254" fmla="*/ f181 1 5819775"/>
              <a:gd name="f255" fmla="*/ f182 1 5819775"/>
              <a:gd name="f256" fmla="*/ f183 1 5010150"/>
              <a:gd name="f257" fmla="*/ f184 1 5010150"/>
              <a:gd name="f258" fmla="*/ f185 1 5819775"/>
              <a:gd name="f259" fmla="*/ f186 1 5010150"/>
              <a:gd name="f260" fmla="*/ f187 1 5819775"/>
              <a:gd name="f261" fmla="*/ f188 1 5819775"/>
              <a:gd name="f262" fmla="*/ f189 1 5010150"/>
              <a:gd name="f263" fmla="*/ f190 1 5819775"/>
              <a:gd name="f264" fmla="*/ f191 1 5010150"/>
              <a:gd name="f265" fmla="*/ f192 1 5819775"/>
              <a:gd name="f266" fmla="*/ f193 1 5010150"/>
              <a:gd name="f267" fmla="*/ f194 1 5819775"/>
              <a:gd name="f268" fmla="*/ f114 1 f121"/>
              <a:gd name="f269" fmla="*/ f115 1 f121"/>
              <a:gd name="f270" fmla="*/ f114 1 f122"/>
              <a:gd name="f271" fmla="*/ f116 1 f122"/>
              <a:gd name="f272" fmla="*/ f196 1 f121"/>
              <a:gd name="f273" fmla="*/ f197 1 f122"/>
              <a:gd name="f274" fmla="*/ f198 1 f121"/>
              <a:gd name="f275" fmla="*/ f199 1 f121"/>
              <a:gd name="f276" fmla="*/ f200 1 f122"/>
              <a:gd name="f277" fmla="*/ f201 1 f122"/>
              <a:gd name="f278" fmla="*/ f202 1 f121"/>
              <a:gd name="f279" fmla="*/ f203 1 f122"/>
              <a:gd name="f280" fmla="*/ f204 1 f121"/>
              <a:gd name="f281" fmla="*/ f205 1 f122"/>
              <a:gd name="f282" fmla="*/ f206 1 f121"/>
              <a:gd name="f283" fmla="*/ f207 1 f121"/>
              <a:gd name="f284" fmla="*/ f208 1 f122"/>
              <a:gd name="f285" fmla="*/ f209 1 f121"/>
              <a:gd name="f286" fmla="*/ f210 1 f122"/>
              <a:gd name="f287" fmla="*/ f211 1 f121"/>
              <a:gd name="f288" fmla="*/ f212 1 f122"/>
              <a:gd name="f289" fmla="*/ f213 1 f121"/>
              <a:gd name="f290" fmla="*/ f214 1 f121"/>
              <a:gd name="f291" fmla="*/ f215 1 f121"/>
              <a:gd name="f292" fmla="*/ f216 1 f121"/>
              <a:gd name="f293" fmla="*/ f217 1 f121"/>
              <a:gd name="f294" fmla="*/ f218 1 f122"/>
              <a:gd name="f295" fmla="*/ f219 1 f121"/>
              <a:gd name="f296" fmla="*/ f220 1 f122"/>
              <a:gd name="f297" fmla="*/ f221 1 f122"/>
              <a:gd name="f298" fmla="*/ f222 1 f121"/>
              <a:gd name="f299" fmla="*/ f223 1 f122"/>
              <a:gd name="f300" fmla="*/ f224 1 f121"/>
              <a:gd name="f301" fmla="*/ f225 1 f121"/>
              <a:gd name="f302" fmla="*/ f226 1 f122"/>
              <a:gd name="f303" fmla="*/ f227 1 f121"/>
              <a:gd name="f304" fmla="*/ f228 1 f122"/>
              <a:gd name="f305" fmla="*/ f229 1 f122"/>
              <a:gd name="f306" fmla="*/ f230 1 f122"/>
              <a:gd name="f307" fmla="*/ f231 1 f122"/>
              <a:gd name="f308" fmla="*/ f232 1 f122"/>
              <a:gd name="f309" fmla="*/ f233 1 f122"/>
              <a:gd name="f310" fmla="*/ f234 1 f122"/>
              <a:gd name="f311" fmla="*/ f235 1 f122"/>
              <a:gd name="f312" fmla="*/ f236 1 f122"/>
              <a:gd name="f313" fmla="*/ f237 1 f122"/>
              <a:gd name="f314" fmla="*/ f238 1 f122"/>
              <a:gd name="f315" fmla="*/ f239 1 f122"/>
              <a:gd name="f316" fmla="*/ f240 1 f122"/>
              <a:gd name="f317" fmla="*/ f241 1 f122"/>
              <a:gd name="f318" fmla="*/ f242 1 f122"/>
              <a:gd name="f319" fmla="*/ f243 1 f122"/>
              <a:gd name="f320" fmla="*/ f244 1 f121"/>
              <a:gd name="f321" fmla="*/ f245 1 f122"/>
              <a:gd name="f322" fmla="*/ f246 1 f121"/>
              <a:gd name="f323" fmla="*/ f247 1 f122"/>
              <a:gd name="f324" fmla="*/ f248 1 f121"/>
              <a:gd name="f325" fmla="*/ f249 1 f121"/>
              <a:gd name="f326" fmla="*/ f250 1 f121"/>
              <a:gd name="f327" fmla="*/ f251 1 f121"/>
              <a:gd name="f328" fmla="*/ f252 1 f121"/>
              <a:gd name="f329" fmla="*/ f253 1 f121"/>
              <a:gd name="f330" fmla="*/ f254 1 f121"/>
              <a:gd name="f331" fmla="*/ f255 1 f121"/>
              <a:gd name="f332" fmla="*/ f256 1 f122"/>
              <a:gd name="f333" fmla="*/ f257 1 f122"/>
              <a:gd name="f334" fmla="*/ f258 1 f121"/>
              <a:gd name="f335" fmla="*/ f259 1 f122"/>
              <a:gd name="f336" fmla="*/ f260 1 f121"/>
              <a:gd name="f337" fmla="*/ f261 1 f121"/>
              <a:gd name="f338" fmla="*/ f262 1 f122"/>
              <a:gd name="f339" fmla="*/ f263 1 f121"/>
              <a:gd name="f340" fmla="*/ f264 1 f122"/>
              <a:gd name="f341" fmla="*/ f265 1 f121"/>
              <a:gd name="f342" fmla="*/ f266 1 f122"/>
              <a:gd name="f343" fmla="*/ f267 1 f121"/>
              <a:gd name="f344" fmla="*/ f268 f112 1"/>
              <a:gd name="f345" fmla="*/ f269 f112 1"/>
              <a:gd name="f346" fmla="*/ f271 f113 1"/>
              <a:gd name="f347" fmla="*/ f270 f113 1"/>
              <a:gd name="f348" fmla="*/ f272 f112 1"/>
              <a:gd name="f349" fmla="*/ f273 f113 1"/>
              <a:gd name="f350" fmla="*/ f274 f112 1"/>
              <a:gd name="f351" fmla="*/ f275 f112 1"/>
              <a:gd name="f352" fmla="*/ f276 f113 1"/>
              <a:gd name="f353" fmla="*/ f277 f113 1"/>
              <a:gd name="f354" fmla="*/ f278 f112 1"/>
              <a:gd name="f355" fmla="*/ f279 f113 1"/>
              <a:gd name="f356" fmla="*/ f280 f112 1"/>
              <a:gd name="f357" fmla="*/ f281 f113 1"/>
              <a:gd name="f358" fmla="*/ f282 f112 1"/>
              <a:gd name="f359" fmla="*/ f283 f112 1"/>
              <a:gd name="f360" fmla="*/ f284 f113 1"/>
              <a:gd name="f361" fmla="*/ f285 f112 1"/>
              <a:gd name="f362" fmla="*/ f286 f113 1"/>
              <a:gd name="f363" fmla="*/ f287 f112 1"/>
              <a:gd name="f364" fmla="*/ f288 f113 1"/>
              <a:gd name="f365" fmla="*/ f289 f112 1"/>
              <a:gd name="f366" fmla="*/ f290 f112 1"/>
              <a:gd name="f367" fmla="*/ f291 f112 1"/>
              <a:gd name="f368" fmla="*/ f292 f112 1"/>
              <a:gd name="f369" fmla="*/ f293 f112 1"/>
              <a:gd name="f370" fmla="*/ f294 f113 1"/>
              <a:gd name="f371" fmla="*/ f295 f112 1"/>
              <a:gd name="f372" fmla="*/ f296 f113 1"/>
              <a:gd name="f373" fmla="*/ f297 f113 1"/>
              <a:gd name="f374" fmla="*/ f298 f112 1"/>
              <a:gd name="f375" fmla="*/ f299 f113 1"/>
              <a:gd name="f376" fmla="*/ f300 f112 1"/>
              <a:gd name="f377" fmla="*/ f301 f112 1"/>
              <a:gd name="f378" fmla="*/ f302 f113 1"/>
              <a:gd name="f379" fmla="*/ f303 f112 1"/>
              <a:gd name="f380" fmla="*/ f304 f113 1"/>
              <a:gd name="f381" fmla="*/ f305 f113 1"/>
              <a:gd name="f382" fmla="*/ f306 f113 1"/>
              <a:gd name="f383" fmla="*/ f307 f113 1"/>
              <a:gd name="f384" fmla="*/ f308 f113 1"/>
              <a:gd name="f385" fmla="*/ f309 f113 1"/>
              <a:gd name="f386" fmla="*/ f310 f113 1"/>
              <a:gd name="f387" fmla="*/ f311 f113 1"/>
              <a:gd name="f388" fmla="*/ f312 f113 1"/>
              <a:gd name="f389" fmla="*/ f313 f113 1"/>
              <a:gd name="f390" fmla="*/ f314 f113 1"/>
              <a:gd name="f391" fmla="*/ f315 f113 1"/>
              <a:gd name="f392" fmla="*/ f316 f113 1"/>
              <a:gd name="f393" fmla="*/ f317 f113 1"/>
              <a:gd name="f394" fmla="*/ f318 f113 1"/>
              <a:gd name="f395" fmla="*/ f319 f113 1"/>
              <a:gd name="f396" fmla="*/ f320 f112 1"/>
              <a:gd name="f397" fmla="*/ f321 f113 1"/>
              <a:gd name="f398" fmla="*/ f322 f112 1"/>
              <a:gd name="f399" fmla="*/ f323 f113 1"/>
              <a:gd name="f400" fmla="*/ f324 f112 1"/>
              <a:gd name="f401" fmla="*/ f325 f112 1"/>
              <a:gd name="f402" fmla="*/ f326 f112 1"/>
              <a:gd name="f403" fmla="*/ f327 f112 1"/>
              <a:gd name="f404" fmla="*/ f328 f112 1"/>
              <a:gd name="f405" fmla="*/ f329 f112 1"/>
              <a:gd name="f406" fmla="*/ f330 f112 1"/>
              <a:gd name="f407" fmla="*/ f331 f112 1"/>
              <a:gd name="f408" fmla="*/ f332 f113 1"/>
              <a:gd name="f409" fmla="*/ f333 f113 1"/>
              <a:gd name="f410" fmla="*/ f334 f112 1"/>
              <a:gd name="f411" fmla="*/ f335 f113 1"/>
              <a:gd name="f412" fmla="*/ f336 f112 1"/>
              <a:gd name="f413" fmla="*/ f337 f112 1"/>
              <a:gd name="f414" fmla="*/ f338 f113 1"/>
              <a:gd name="f415" fmla="*/ f339 f112 1"/>
              <a:gd name="f416" fmla="*/ f340 f113 1"/>
              <a:gd name="f417" fmla="*/ f341 f112 1"/>
              <a:gd name="f418" fmla="*/ f342 f113 1"/>
              <a:gd name="f419" fmla="*/ f343 f112 1"/>
            </a:gdLst>
            <a:ahLst/>
            <a:cxnLst>
              <a:cxn ang="3cd4">
                <a:pos x="hc" y="t"/>
              </a:cxn>
              <a:cxn ang="0">
                <a:pos x="r" y="vc"/>
              </a:cxn>
              <a:cxn ang="cd4">
                <a:pos x="hc" y="b"/>
              </a:cxn>
              <a:cxn ang="cd2">
                <a:pos x="l" y="vc"/>
              </a:cxn>
              <a:cxn ang="f195">
                <a:pos x="f348" y="f349"/>
              </a:cxn>
              <a:cxn ang="f195">
                <a:pos x="f350" y="f349"/>
              </a:cxn>
              <a:cxn ang="f195">
                <a:pos x="f351" y="f352"/>
              </a:cxn>
              <a:cxn ang="f195">
                <a:pos x="f351" y="f353"/>
              </a:cxn>
              <a:cxn ang="f195">
                <a:pos x="f354" y="f353"/>
              </a:cxn>
              <a:cxn ang="f195">
                <a:pos x="f354" y="f355"/>
              </a:cxn>
              <a:cxn ang="f195">
                <a:pos x="f356" y="f357"/>
              </a:cxn>
              <a:cxn ang="f195">
                <a:pos x="f358" y="f357"/>
              </a:cxn>
              <a:cxn ang="f195">
                <a:pos x="f359" y="f355"/>
              </a:cxn>
              <a:cxn ang="f195">
                <a:pos x="f359" y="f360"/>
              </a:cxn>
              <a:cxn ang="f195">
                <a:pos x="f361" y="f360"/>
              </a:cxn>
              <a:cxn ang="f195">
                <a:pos x="f361" y="f362"/>
              </a:cxn>
              <a:cxn ang="f195">
                <a:pos x="f363" y="f364"/>
              </a:cxn>
              <a:cxn ang="f195">
                <a:pos x="f365" y="f364"/>
              </a:cxn>
              <a:cxn ang="f195">
                <a:pos x="f366" y="f362"/>
              </a:cxn>
              <a:cxn ang="f195">
                <a:pos x="f366" y="f360"/>
              </a:cxn>
              <a:cxn ang="f195">
                <a:pos x="f367" y="f360"/>
              </a:cxn>
              <a:cxn ang="f195">
                <a:pos x="f368" y="f360"/>
              </a:cxn>
              <a:cxn ang="f195">
                <a:pos x="f369" y="f370"/>
              </a:cxn>
              <a:cxn ang="f195">
                <a:pos x="f371" y="f372"/>
              </a:cxn>
              <a:cxn ang="f195">
                <a:pos x="f371" y="f373"/>
              </a:cxn>
              <a:cxn ang="f195">
                <a:pos x="f374" y="f375"/>
              </a:cxn>
              <a:cxn ang="f195">
                <a:pos x="f376" y="f375"/>
              </a:cxn>
              <a:cxn ang="f195">
                <a:pos x="f377" y="f373"/>
              </a:cxn>
              <a:cxn ang="f195">
                <a:pos x="f376" y="f378"/>
              </a:cxn>
              <a:cxn ang="f195">
                <a:pos x="f379" y="f378"/>
              </a:cxn>
              <a:cxn ang="f195">
                <a:pos x="f379" y="f380"/>
              </a:cxn>
              <a:cxn ang="f195">
                <a:pos x="f376" y="f380"/>
              </a:cxn>
              <a:cxn ang="f195">
                <a:pos x="f377" y="f381"/>
              </a:cxn>
              <a:cxn ang="f195">
                <a:pos x="f376" y="f382"/>
              </a:cxn>
              <a:cxn ang="f195">
                <a:pos x="f379" y="f382"/>
              </a:cxn>
              <a:cxn ang="f195">
                <a:pos x="f379" y="f383"/>
              </a:cxn>
              <a:cxn ang="f195">
                <a:pos x="f376" y="f383"/>
              </a:cxn>
              <a:cxn ang="f195">
                <a:pos x="f377" y="f384"/>
              </a:cxn>
              <a:cxn ang="f195">
                <a:pos x="f376" y="f385"/>
              </a:cxn>
              <a:cxn ang="f195">
                <a:pos x="f379" y="f385"/>
              </a:cxn>
              <a:cxn ang="f195">
                <a:pos x="f379" y="f386"/>
              </a:cxn>
              <a:cxn ang="f195">
                <a:pos x="f376" y="f386"/>
              </a:cxn>
              <a:cxn ang="f195">
                <a:pos x="f377" y="f387"/>
              </a:cxn>
              <a:cxn ang="f195">
                <a:pos x="f376" y="f388"/>
              </a:cxn>
              <a:cxn ang="f195">
                <a:pos x="f379" y="f388"/>
              </a:cxn>
              <a:cxn ang="f195">
                <a:pos x="f379" y="f389"/>
              </a:cxn>
              <a:cxn ang="f195">
                <a:pos x="f376" y="f389"/>
              </a:cxn>
              <a:cxn ang="f195">
                <a:pos x="f377" y="f390"/>
              </a:cxn>
              <a:cxn ang="f195">
                <a:pos x="f376" y="f391"/>
              </a:cxn>
              <a:cxn ang="f195">
                <a:pos x="f379" y="f391"/>
              </a:cxn>
              <a:cxn ang="f195">
                <a:pos x="f379" y="f392"/>
              </a:cxn>
              <a:cxn ang="f195">
                <a:pos x="f376" y="f392"/>
              </a:cxn>
              <a:cxn ang="f195">
                <a:pos x="f377" y="f393"/>
              </a:cxn>
              <a:cxn ang="f195">
                <a:pos x="f376" y="f394"/>
              </a:cxn>
              <a:cxn ang="f195">
                <a:pos x="f379" y="f394"/>
              </a:cxn>
              <a:cxn ang="f195">
                <a:pos x="f379" y="f395"/>
              </a:cxn>
              <a:cxn ang="f195">
                <a:pos x="f396" y="f397"/>
              </a:cxn>
              <a:cxn ang="f195">
                <a:pos x="f398" y="f399"/>
              </a:cxn>
              <a:cxn ang="f195">
                <a:pos x="f400" y="f399"/>
              </a:cxn>
              <a:cxn ang="f195">
                <a:pos x="f401" y="f399"/>
              </a:cxn>
              <a:cxn ang="f195">
                <a:pos x="f402" y="f399"/>
              </a:cxn>
              <a:cxn ang="f195">
                <a:pos x="f403" y="f399"/>
              </a:cxn>
              <a:cxn ang="f195">
                <a:pos x="f404" y="f399"/>
              </a:cxn>
              <a:cxn ang="f195">
                <a:pos x="f405" y="f399"/>
              </a:cxn>
              <a:cxn ang="f195">
                <a:pos x="f406" y="f399"/>
              </a:cxn>
              <a:cxn ang="f195">
                <a:pos x="f407" y="f408"/>
              </a:cxn>
              <a:cxn ang="f195">
                <a:pos x="f407" y="f409"/>
              </a:cxn>
              <a:cxn ang="f195">
                <a:pos x="f348" y="f349"/>
              </a:cxn>
              <a:cxn ang="f195">
                <a:pos x="f410" y="f360"/>
              </a:cxn>
              <a:cxn ang="f195">
                <a:pos x="f410" y="f411"/>
              </a:cxn>
              <a:cxn ang="f195">
                <a:pos x="f412" y="f411"/>
              </a:cxn>
              <a:cxn ang="f195">
                <a:pos x="f412" y="f353"/>
              </a:cxn>
              <a:cxn ang="f195">
                <a:pos x="f410" y="f353"/>
              </a:cxn>
              <a:cxn ang="f195">
                <a:pos x="f410" y="f360"/>
              </a:cxn>
              <a:cxn ang="f195">
                <a:pos x="f413" y="f360"/>
              </a:cxn>
              <a:cxn ang="f195">
                <a:pos x="f413" y="f414"/>
              </a:cxn>
              <a:cxn ang="f195">
                <a:pos x="f415" y="f414"/>
              </a:cxn>
              <a:cxn ang="f195">
                <a:pos x="f415" y="f416"/>
              </a:cxn>
              <a:cxn ang="f195">
                <a:pos x="f413" y="f416"/>
              </a:cxn>
              <a:cxn ang="f195">
                <a:pos x="f413" y="f360"/>
              </a:cxn>
              <a:cxn ang="f195">
                <a:pos x="f417" y="f360"/>
              </a:cxn>
              <a:cxn ang="f195">
                <a:pos x="f417" y="f418"/>
              </a:cxn>
              <a:cxn ang="f195">
                <a:pos x="f419" y="f418"/>
              </a:cxn>
              <a:cxn ang="f195">
                <a:pos x="f419" y="f360"/>
              </a:cxn>
              <a:cxn ang="f195">
                <a:pos x="f417" y="f360"/>
              </a:cxn>
            </a:cxnLst>
            <a:rect l="f344" t="f347" r="f345" b="f346"/>
            <a:pathLst>
              <a:path w="5819775" h="5010150">
                <a:moveTo>
                  <a:pt x="f8" y="f9"/>
                </a:moveTo>
                <a:lnTo>
                  <a:pt x="f10" y="f9"/>
                </a:lnTo>
                <a:cubicBezTo>
                  <a:pt x="f11" y="f9"/>
                  <a:pt x="f12" y="f13"/>
                  <a:pt x="f12" y="f14"/>
                </a:cubicBezTo>
                <a:lnTo>
                  <a:pt x="f12" y="f15"/>
                </a:lnTo>
                <a:lnTo>
                  <a:pt x="f16" y="f15"/>
                </a:lnTo>
                <a:lnTo>
                  <a:pt x="f16" y="f17"/>
                </a:lnTo>
                <a:cubicBezTo>
                  <a:pt x="f16" y="f18"/>
                  <a:pt x="f19" y="f20"/>
                  <a:pt x="f21" y="f20"/>
                </a:cubicBezTo>
                <a:lnTo>
                  <a:pt x="f22" y="f20"/>
                </a:lnTo>
                <a:cubicBezTo>
                  <a:pt x="f23" y="f20"/>
                  <a:pt x="f24" y="f18"/>
                  <a:pt x="f24" y="f17"/>
                </a:cubicBezTo>
                <a:lnTo>
                  <a:pt x="f24" y="f25"/>
                </a:lnTo>
                <a:lnTo>
                  <a:pt x="f26" y="f25"/>
                </a:lnTo>
                <a:lnTo>
                  <a:pt x="f26" y="f27"/>
                </a:lnTo>
                <a:cubicBezTo>
                  <a:pt x="f26" y="f28"/>
                  <a:pt x="f29" y="f30"/>
                  <a:pt x="f31" y="f30"/>
                </a:cubicBezTo>
                <a:lnTo>
                  <a:pt x="f32" y="f30"/>
                </a:lnTo>
                <a:cubicBezTo>
                  <a:pt x="f33" y="f30"/>
                  <a:pt x="f34" y="f28"/>
                  <a:pt x="f34" y="f27"/>
                </a:cubicBezTo>
                <a:lnTo>
                  <a:pt x="f34" y="f25"/>
                </a:lnTo>
                <a:lnTo>
                  <a:pt x="f35" y="f25"/>
                </a:lnTo>
                <a:cubicBezTo>
                  <a:pt x="f36" y="f25"/>
                  <a:pt x="f36" y="f25"/>
                  <a:pt x="f37" y="f25"/>
                </a:cubicBezTo>
                <a:cubicBezTo>
                  <a:pt x="f37" y="f25"/>
                  <a:pt x="f38" y="f25"/>
                  <a:pt x="f39" y="f40"/>
                </a:cubicBezTo>
                <a:cubicBezTo>
                  <a:pt x="f17" y="f41"/>
                  <a:pt x="f42" y="f43"/>
                  <a:pt x="f42" y="f44"/>
                </a:cubicBezTo>
                <a:lnTo>
                  <a:pt x="f42" y="f45"/>
                </a:lnTo>
                <a:cubicBezTo>
                  <a:pt x="f42" y="f46"/>
                  <a:pt x="f47" y="f5"/>
                  <a:pt x="f48" y="f5"/>
                </a:cubicBezTo>
                <a:lnTo>
                  <a:pt x="f45" y="f5"/>
                </a:lnTo>
                <a:cubicBezTo>
                  <a:pt x="f46" y="f5"/>
                  <a:pt x="f5" y="f46"/>
                  <a:pt x="f5" y="f45"/>
                </a:cubicBezTo>
                <a:cubicBezTo>
                  <a:pt x="f5" y="f49"/>
                  <a:pt x="f46" y="f50"/>
                  <a:pt x="f45" y="f50"/>
                </a:cubicBezTo>
                <a:lnTo>
                  <a:pt x="f51" y="f50"/>
                </a:lnTo>
                <a:lnTo>
                  <a:pt x="f51" y="f52"/>
                </a:lnTo>
                <a:lnTo>
                  <a:pt x="f45" y="f52"/>
                </a:lnTo>
                <a:cubicBezTo>
                  <a:pt x="f46" y="f52"/>
                  <a:pt x="f5" y="f53"/>
                  <a:pt x="f5" y="f54"/>
                </a:cubicBezTo>
                <a:cubicBezTo>
                  <a:pt x="f5" y="f55"/>
                  <a:pt x="f46" y="f56"/>
                  <a:pt x="f45" y="f56"/>
                </a:cubicBezTo>
                <a:lnTo>
                  <a:pt x="f51" y="f56"/>
                </a:lnTo>
                <a:lnTo>
                  <a:pt x="f51" y="f57"/>
                </a:lnTo>
                <a:lnTo>
                  <a:pt x="f45" y="f57"/>
                </a:lnTo>
                <a:cubicBezTo>
                  <a:pt x="f46" y="f57"/>
                  <a:pt x="f5" y="f58"/>
                  <a:pt x="f5" y="f59"/>
                </a:cubicBezTo>
                <a:cubicBezTo>
                  <a:pt x="f5" y="f60"/>
                  <a:pt x="f46" y="f61"/>
                  <a:pt x="f45" y="f61"/>
                </a:cubicBezTo>
                <a:lnTo>
                  <a:pt x="f51" y="f61"/>
                </a:lnTo>
                <a:lnTo>
                  <a:pt x="f51" y="f62"/>
                </a:lnTo>
                <a:lnTo>
                  <a:pt x="f45" y="f62"/>
                </a:lnTo>
                <a:cubicBezTo>
                  <a:pt x="f46" y="f62"/>
                  <a:pt x="f5" y="f63"/>
                  <a:pt x="f5" y="f64"/>
                </a:cubicBezTo>
                <a:cubicBezTo>
                  <a:pt x="f5" y="f65"/>
                  <a:pt x="f46" y="f66"/>
                  <a:pt x="f45" y="f66"/>
                </a:cubicBezTo>
                <a:lnTo>
                  <a:pt x="f51" y="f66"/>
                </a:lnTo>
                <a:lnTo>
                  <a:pt x="f51" y="f67"/>
                </a:lnTo>
                <a:lnTo>
                  <a:pt x="f45" y="f67"/>
                </a:lnTo>
                <a:cubicBezTo>
                  <a:pt x="f46" y="f67"/>
                  <a:pt x="f5" y="f68"/>
                  <a:pt x="f5" y="f69"/>
                </a:cubicBezTo>
                <a:cubicBezTo>
                  <a:pt x="f5" y="f70"/>
                  <a:pt x="f46" y="f71"/>
                  <a:pt x="f45" y="f71"/>
                </a:cubicBezTo>
                <a:lnTo>
                  <a:pt x="f51" y="f71"/>
                </a:lnTo>
                <a:lnTo>
                  <a:pt x="f51" y="f72"/>
                </a:lnTo>
                <a:lnTo>
                  <a:pt x="f45" y="f72"/>
                </a:lnTo>
                <a:cubicBezTo>
                  <a:pt x="f46" y="f72"/>
                  <a:pt x="f5" y="f73"/>
                  <a:pt x="f5" y="f74"/>
                </a:cubicBezTo>
                <a:cubicBezTo>
                  <a:pt x="f5" y="f75"/>
                  <a:pt x="f46" y="f76"/>
                  <a:pt x="f45" y="f76"/>
                </a:cubicBezTo>
                <a:lnTo>
                  <a:pt x="f51" y="f76"/>
                </a:lnTo>
                <a:lnTo>
                  <a:pt x="f51" y="f77"/>
                </a:lnTo>
                <a:cubicBezTo>
                  <a:pt x="f51" y="f78"/>
                  <a:pt x="f79" y="f80"/>
                  <a:pt x="f81" y="f82"/>
                </a:cubicBezTo>
                <a:cubicBezTo>
                  <a:pt x="f83" y="f84"/>
                  <a:pt x="f85" y="f86"/>
                  <a:pt x="f87" y="f86"/>
                </a:cubicBezTo>
                <a:cubicBezTo>
                  <a:pt x="f88" y="f86"/>
                  <a:pt x="f89" y="f86"/>
                  <a:pt x="f89" y="f86"/>
                </a:cubicBezTo>
                <a:lnTo>
                  <a:pt x="f90" y="f86"/>
                </a:lnTo>
                <a:lnTo>
                  <a:pt x="f91" y="f86"/>
                </a:lnTo>
                <a:lnTo>
                  <a:pt x="f92" y="f86"/>
                </a:lnTo>
                <a:lnTo>
                  <a:pt x="f93" y="f86"/>
                </a:lnTo>
                <a:lnTo>
                  <a:pt x="f94" y="f86"/>
                </a:lnTo>
                <a:lnTo>
                  <a:pt x="f95" y="f86"/>
                </a:lnTo>
                <a:cubicBezTo>
                  <a:pt x="f96" y="f86"/>
                  <a:pt x="f97" y="f98"/>
                  <a:pt x="f97" y="f99"/>
                </a:cubicBezTo>
                <a:lnTo>
                  <a:pt x="f97" y="f100"/>
                </a:lnTo>
                <a:cubicBezTo>
                  <a:pt x="f101" y="f13"/>
                  <a:pt x="f102" y="f9"/>
                  <a:pt x="f8" y="f9"/>
                </a:cubicBezTo>
                <a:close/>
                <a:moveTo>
                  <a:pt x="f103" y="f25"/>
                </a:moveTo>
                <a:lnTo>
                  <a:pt x="f103" y="f104"/>
                </a:lnTo>
                <a:lnTo>
                  <a:pt x="f105" y="f104"/>
                </a:lnTo>
                <a:lnTo>
                  <a:pt x="f105" y="f15"/>
                </a:lnTo>
                <a:lnTo>
                  <a:pt x="f103" y="f15"/>
                </a:lnTo>
                <a:lnTo>
                  <a:pt x="f103" y="f25"/>
                </a:lnTo>
                <a:close/>
                <a:moveTo>
                  <a:pt x="f106" y="f25"/>
                </a:moveTo>
                <a:lnTo>
                  <a:pt x="f106" y="f35"/>
                </a:lnTo>
                <a:lnTo>
                  <a:pt x="f107" y="f35"/>
                </a:lnTo>
                <a:lnTo>
                  <a:pt x="f107" y="f108"/>
                </a:lnTo>
                <a:lnTo>
                  <a:pt x="f106" y="f108"/>
                </a:lnTo>
                <a:lnTo>
                  <a:pt x="f106" y="f25"/>
                </a:lnTo>
                <a:close/>
                <a:moveTo>
                  <a:pt x="f15" y="f25"/>
                </a:moveTo>
                <a:lnTo>
                  <a:pt x="f15" y="f109"/>
                </a:lnTo>
                <a:lnTo>
                  <a:pt x="f110" y="f109"/>
                </a:lnTo>
                <a:lnTo>
                  <a:pt x="f110" y="f25"/>
                </a:lnTo>
                <a:lnTo>
                  <a:pt x="f15" y="f25"/>
                </a:lnTo>
                <a:close/>
              </a:path>
            </a:pathLst>
          </a:custGeom>
          <a:solidFill>
            <a:srgbClr val="FFFFFF"/>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pic>
        <p:nvPicPr>
          <p:cNvPr id="11" name="Picture 4" descr="vaso transparente">
            <a:extLst>
              <a:ext uri="{FF2B5EF4-FFF2-40B4-BE49-F238E27FC236}">
                <a16:creationId xmlns:a16="http://schemas.microsoft.com/office/drawing/2014/main" id="{A7C3DEAD-C5B2-1111-CE28-BA81EB29E015}"/>
              </a:ext>
            </a:extLst>
          </p:cNvPr>
          <p:cNvPicPr>
            <a:picLocks noGrp="1" noChangeAspect="1"/>
          </p:cNvPicPr>
          <p:nvPr>
            <p:ph type="pic" idx="4294967295"/>
          </p:nvPr>
        </p:nvPicPr>
        <p:blipFill>
          <a:blip r:embed="rId3" cstate="print"/>
          <a:srcRect t="18516" b="18516"/>
          <a:stretch>
            <a:fillRect/>
          </a:stretch>
        </p:blipFill>
        <p:spPr>
          <a:xfrm>
            <a:off x="6376412" y="1161397"/>
            <a:ext cx="5815583" cy="5492581"/>
          </a:xfrm>
        </p:spPr>
      </p:pic>
      <p:sp>
        <p:nvSpPr>
          <p:cNvPr id="12" name="Rectángulo 29">
            <a:extLst>
              <a:ext uri="{FF2B5EF4-FFF2-40B4-BE49-F238E27FC236}">
                <a16:creationId xmlns:a16="http://schemas.microsoft.com/office/drawing/2014/main" id="{4FB5EFDA-C41B-6BAF-AA2E-C37907EF9902}"/>
              </a:ext>
            </a:extLst>
          </p:cNvPr>
          <p:cNvSpPr/>
          <p:nvPr/>
        </p:nvSpPr>
        <p:spPr>
          <a:xfrm>
            <a:off x="280419" y="231644"/>
            <a:ext cx="11582403" cy="6412988"/>
          </a:xfrm>
          <a:prstGeom prst="rect">
            <a:avLst/>
          </a:prstGeom>
          <a:noFill/>
          <a:ln w="38103" cap="flat">
            <a:solidFill>
              <a:srgbClr val="92D05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name="Slide25">
    <p:spTree>
      <p:nvGrpSpPr>
        <p:cNvPr id="1" name=""/>
        <p:cNvGrpSpPr/>
        <p:nvPr/>
      </p:nvGrpSpPr>
      <p:grpSpPr>
        <a:xfrm>
          <a:off x="0" y="0"/>
          <a:ext cx="0" cy="0"/>
          <a:chOff x="0" y="0"/>
          <a:chExt cx="0" cy="0"/>
        </a:xfrm>
      </p:grpSpPr>
      <p:sp>
        <p:nvSpPr>
          <p:cNvPr id="2" name="Marcador de texto 7">
            <a:extLst>
              <a:ext uri="{FF2B5EF4-FFF2-40B4-BE49-F238E27FC236}">
                <a16:creationId xmlns:a16="http://schemas.microsoft.com/office/drawing/2014/main" id="{BD62800F-B1FC-D2AC-8729-6FBCFB730D5F}"/>
              </a:ext>
            </a:extLst>
          </p:cNvPr>
          <p:cNvSpPr txBox="1">
            <a:spLocks noGrp="1"/>
          </p:cNvSpPr>
          <p:nvPr>
            <p:ph type="body" idx="4294967295"/>
          </p:nvPr>
        </p:nvSpPr>
        <p:spPr>
          <a:xfrm>
            <a:off x="456017" y="361985"/>
            <a:ext cx="3716594" cy="992233"/>
          </a:xfrm>
        </p:spPr>
        <p:txBody>
          <a:bodyPr>
            <a:noAutofit/>
          </a:bodyPr>
          <a:lstStyle/>
          <a:p>
            <a:pPr lvl="0" algn="r" rtl="1">
              <a:lnSpc>
                <a:spcPct val="100000"/>
              </a:lnSpc>
            </a:pPr>
            <a:r>
              <a:rPr lang="fa-IR" sz="4000" dirty="0">
                <a:solidFill>
                  <a:srgbClr val="00B050"/>
                </a:solidFill>
                <a:latin typeface="Garamond"/>
                <a:cs typeface="B Nazanin" pitchFamily="2" charset="-78"/>
              </a:rPr>
              <a:t>تحقیقات آینده</a:t>
            </a:r>
          </a:p>
          <a:p>
            <a:pPr lvl="0" algn="r" rtl="1">
              <a:lnSpc>
                <a:spcPct val="100000"/>
              </a:lnSpc>
            </a:pPr>
            <a:r>
              <a:rPr lang="fa-IR" sz="4000" dirty="0">
                <a:solidFill>
                  <a:srgbClr val="00B050"/>
                </a:solidFill>
                <a:latin typeface="Garamond"/>
                <a:cs typeface="B Nazanin" pitchFamily="2" charset="-78"/>
              </a:rPr>
              <a:t>طرح</a:t>
            </a:r>
            <a:endParaRPr lang="es-ES" sz="4000" dirty="0">
              <a:solidFill>
                <a:srgbClr val="202428"/>
              </a:solidFill>
              <a:latin typeface="Garamond"/>
              <a:cs typeface="B Nazanin" pitchFamily="2" charset="-78"/>
            </a:endParaRPr>
          </a:p>
        </p:txBody>
      </p:sp>
      <p:sp>
        <p:nvSpPr>
          <p:cNvPr id="3" name="CuadroTexto 8">
            <a:extLst>
              <a:ext uri="{FF2B5EF4-FFF2-40B4-BE49-F238E27FC236}">
                <a16:creationId xmlns:a16="http://schemas.microsoft.com/office/drawing/2014/main" id="{F2A0F3CD-B48E-C6DE-9F98-66ADCB5F61D1}"/>
              </a:ext>
            </a:extLst>
          </p:cNvPr>
          <p:cNvSpPr txBox="1"/>
          <p:nvPr/>
        </p:nvSpPr>
        <p:spPr>
          <a:xfrm>
            <a:off x="839784" y="2179225"/>
            <a:ext cx="3266703" cy="800219"/>
          </a:xfrm>
          <a:prstGeom prst="rect">
            <a:avLst/>
          </a:prstGeom>
          <a:noFill/>
          <a:ln cap="flat">
            <a:noFill/>
          </a:ln>
        </p:spPr>
        <p:txBody>
          <a:bodyPr vert="horz" wrap="square" lIns="91440" tIns="45720" rIns="91440" bIns="45720" anchor="t" anchorCtr="0" compatLnSpc="1">
            <a:spAutoFit/>
          </a:bodyPr>
          <a:lstStyle/>
          <a:p>
            <a:pPr lvl="0" algn="r" rtl="1">
              <a:lnSpc>
                <a:spcPct val="150000"/>
              </a:lnSpc>
              <a:defRPr sz="1800" b="0" i="0" u="none" strike="noStrike" kern="0" cap="none" spc="0" baseline="0">
                <a:solidFill>
                  <a:srgbClr val="000000"/>
                </a:solidFill>
                <a:uFillTx/>
              </a:defRPr>
            </a:pPr>
            <a:r>
              <a:rPr lang="fa-IR" sz="1600" dirty="0">
                <a:solidFill>
                  <a:srgbClr val="495057"/>
                </a:solidFill>
                <a:latin typeface="Trebuchet MS"/>
                <a:ea typeface="Arial"/>
                <a:cs typeface="B Nazanin" pitchFamily="2" charset="-78"/>
              </a:rPr>
              <a:t>برای ساده‌تر شدن تحقیق، پیشنهاد می‌شود طرح اصلی  با نمونه جایگزین کنید.</a:t>
            </a:r>
            <a:endParaRPr lang="es-ES" sz="1600" b="0" i="0" u="none" strike="noStrike" kern="1200" cap="none" spc="0" baseline="0" dirty="0">
              <a:solidFill>
                <a:srgbClr val="495057"/>
              </a:solidFill>
              <a:uFillTx/>
              <a:latin typeface="Trebuchet MS"/>
              <a:ea typeface="Arial"/>
              <a:cs typeface="B Nazanin" pitchFamily="2" charset="-78"/>
            </a:endParaRPr>
          </a:p>
        </p:txBody>
      </p:sp>
      <p:sp>
        <p:nvSpPr>
          <p:cNvPr id="4" name="CuadroTexto 9">
            <a:extLst>
              <a:ext uri="{FF2B5EF4-FFF2-40B4-BE49-F238E27FC236}">
                <a16:creationId xmlns:a16="http://schemas.microsoft.com/office/drawing/2014/main" id="{C2499A86-88D9-A67D-53C5-3E86C619DA8E}"/>
              </a:ext>
            </a:extLst>
          </p:cNvPr>
          <p:cNvSpPr txBox="1"/>
          <p:nvPr/>
        </p:nvSpPr>
        <p:spPr>
          <a:xfrm>
            <a:off x="839784" y="3521930"/>
            <a:ext cx="3266703" cy="1723549"/>
          </a:xfrm>
          <a:prstGeom prst="rect">
            <a:avLst/>
          </a:prstGeom>
          <a:noFill/>
          <a:ln cap="flat">
            <a:noFill/>
          </a:ln>
        </p:spPr>
        <p:txBody>
          <a:bodyPr vert="horz" wrap="square" lIns="91440" tIns="45720" rIns="91440" bIns="45720" anchor="t" anchorCtr="0" compatLnSpc="1">
            <a:spAutoFit/>
          </a:bodyPr>
          <a:lstStyle/>
          <a:p>
            <a:pPr lvl="0" algn="r" rtl="1">
              <a:lnSpc>
                <a:spcPct val="150000"/>
              </a:lnSpc>
              <a:defRPr sz="1800" b="0" i="0" u="none" strike="noStrike" kern="0" cap="none" spc="0" baseline="0">
                <a:solidFill>
                  <a:srgbClr val="000000"/>
                </a:solidFill>
                <a:uFillTx/>
              </a:defRPr>
            </a:pPr>
            <a:r>
              <a:rPr lang="fa-IR" sz="2400" dirty="0">
                <a:solidFill>
                  <a:srgbClr val="00B050"/>
                </a:solidFill>
                <a:latin typeface="Garamond"/>
                <a:ea typeface="Arial"/>
                <a:cs typeface="B Nazanin" pitchFamily="2" charset="-78"/>
              </a:rPr>
              <a:t>فرضیه:</a:t>
            </a:r>
          </a:p>
          <a:p>
            <a:pPr lvl="0" algn="r" rtl="1">
              <a:lnSpc>
                <a:spcPct val="150000"/>
              </a:lnSpc>
              <a:defRPr sz="1800" b="0" i="0" u="none" strike="noStrike" kern="0" cap="none" spc="0" baseline="0">
                <a:solidFill>
                  <a:srgbClr val="000000"/>
                </a:solidFill>
                <a:uFillTx/>
              </a:defRPr>
            </a:pPr>
            <a:r>
              <a:rPr lang="fa-IR" sz="1600" dirty="0">
                <a:solidFill>
                  <a:srgbClr val="495057"/>
                </a:solidFill>
                <a:latin typeface="Trebuchet MS"/>
                <a:ea typeface="Arial"/>
                <a:cs typeface="B Nazanin" pitchFamily="2" charset="-78"/>
              </a:rPr>
              <a:t>قالب پاورپوينت حرفه ای ، قابل ویرایش ، جهت استفاده در جلسات دفاع رساله ، پایان نامه ، پروپوزال و سمینار و .... می باشد.</a:t>
            </a:r>
            <a:endParaRPr lang="en-US" sz="1600" b="0" i="0" u="none" strike="noStrike" kern="1200" cap="none" spc="0" baseline="0" dirty="0">
              <a:solidFill>
                <a:srgbClr val="495057"/>
              </a:solidFill>
              <a:uFillTx/>
              <a:latin typeface="Trebuchet MS"/>
              <a:ea typeface="Arial"/>
              <a:cs typeface="B Nazanin" pitchFamily="2" charset="-78"/>
            </a:endParaRPr>
          </a:p>
        </p:txBody>
      </p:sp>
      <p:grpSp>
        <p:nvGrpSpPr>
          <p:cNvPr id="5" name="Grupo 12">
            <a:extLst>
              <a:ext uri="{FF2B5EF4-FFF2-40B4-BE49-F238E27FC236}">
                <a16:creationId xmlns:a16="http://schemas.microsoft.com/office/drawing/2014/main" id="{3CCD7245-F23D-3127-92AA-C2E5C1AADC9C}"/>
              </a:ext>
            </a:extLst>
          </p:cNvPr>
          <p:cNvGrpSpPr/>
          <p:nvPr/>
        </p:nvGrpSpPr>
        <p:grpSpPr>
          <a:xfrm>
            <a:off x="10926494" y="5674720"/>
            <a:ext cx="1112715" cy="1109285"/>
            <a:chOff x="10926494" y="5674720"/>
            <a:chExt cx="1112715" cy="1109285"/>
          </a:xfrm>
        </p:grpSpPr>
        <p:sp>
          <p:nvSpPr>
            <p:cNvPr id="6" name="Freeform 8">
              <a:extLst>
                <a:ext uri="{FF2B5EF4-FFF2-40B4-BE49-F238E27FC236}">
                  <a16:creationId xmlns:a16="http://schemas.microsoft.com/office/drawing/2014/main" id="{EC96312D-BF24-61EE-B229-D6001061CD30}"/>
                </a:ext>
              </a:extLst>
            </p:cNvPr>
            <p:cNvSpPr/>
            <p:nvPr/>
          </p:nvSpPr>
          <p:spPr>
            <a:xfrm>
              <a:off x="10926494" y="6141832"/>
              <a:ext cx="671215" cy="642173"/>
            </a:xfrm>
            <a:custGeom>
              <a:avLst/>
              <a:gdLst>
                <a:gd name="f0" fmla="val 10800000"/>
                <a:gd name="f1" fmla="val 5400000"/>
                <a:gd name="f2" fmla="val 180"/>
                <a:gd name="f3" fmla="val w"/>
                <a:gd name="f4" fmla="val h"/>
                <a:gd name="f5" fmla="val 0"/>
                <a:gd name="f6" fmla="val 699"/>
                <a:gd name="f7" fmla="val 668"/>
                <a:gd name="f8" fmla="val 635"/>
                <a:gd name="f9" fmla="val 306"/>
                <a:gd name="f10" fmla="val 690"/>
                <a:gd name="f11" fmla="val 315"/>
                <a:gd name="f12" fmla="val 366"/>
                <a:gd name="f13" fmla="val 678"/>
                <a:gd name="f14" fmla="val 394"/>
                <a:gd name="f15" fmla="val 675"/>
                <a:gd name="f16" fmla="val 398"/>
                <a:gd name="f17" fmla="val 672"/>
                <a:gd name="f18" fmla="val 403"/>
                <a:gd name="f19" fmla="val 404"/>
                <a:gd name="f20" fmla="val 644"/>
                <a:gd name="f21" fmla="val 412"/>
                <a:gd name="f22" fmla="val 643"/>
                <a:gd name="f23" fmla="val 432"/>
                <a:gd name="f24" fmla="val 640"/>
                <a:gd name="f25" fmla="val 453"/>
                <a:gd name="f26" fmla="val 631"/>
                <a:gd name="f27" fmla="val 506"/>
                <a:gd name="f28" fmla="val 621"/>
                <a:gd name="f29" fmla="val 560"/>
                <a:gd name="f30" fmla="val 612"/>
                <a:gd name="f31" fmla="val 614"/>
                <a:gd name="f32" fmla="val 605"/>
                <a:gd name="f33" fmla="val 650"/>
                <a:gd name="f34" fmla="val 583"/>
                <a:gd name="f35" fmla="val 547"/>
                <a:gd name="f36" fmla="val 413"/>
                <a:gd name="f37" fmla="val 280"/>
                <a:gd name="f38" fmla="val 147"/>
                <a:gd name="f39" fmla="val 109"/>
                <a:gd name="f40" fmla="val 87"/>
                <a:gd name="f41" fmla="val 649"/>
                <a:gd name="f42" fmla="val 81"/>
                <a:gd name="f43" fmla="val 613"/>
                <a:gd name="f44" fmla="val 70"/>
                <a:gd name="f45" fmla="val 551"/>
                <a:gd name="f46" fmla="val 59"/>
                <a:gd name="f47" fmla="val 489"/>
                <a:gd name="f48" fmla="val 48"/>
                <a:gd name="f49" fmla="val 428"/>
                <a:gd name="f50" fmla="val 47"/>
                <a:gd name="f51" fmla="val 422"/>
                <a:gd name="f52" fmla="val 43"/>
                <a:gd name="f53" fmla="val 416"/>
                <a:gd name="f54" fmla="val 39"/>
                <a:gd name="f55" fmla="val 11"/>
                <a:gd name="f56" fmla="val 395"/>
                <a:gd name="f57" fmla="val 378"/>
                <a:gd name="f58" fmla="val 5"/>
                <a:gd name="f59" fmla="val 353"/>
                <a:gd name="f60" fmla="val 10"/>
                <a:gd name="f61" fmla="val 326"/>
                <a:gd name="f62" fmla="val 28"/>
                <a:gd name="f63" fmla="val 312"/>
                <a:gd name="f64" fmla="val 54"/>
                <a:gd name="f65" fmla="val 307"/>
                <a:gd name="f66" fmla="val 55"/>
                <a:gd name="f67" fmla="val 56"/>
                <a:gd name="f68" fmla="val 53"/>
                <a:gd name="f69" fmla="val 304"/>
                <a:gd name="f70" fmla="val 60"/>
                <a:gd name="f71" fmla="val 281"/>
                <a:gd name="f72" fmla="val 66"/>
                <a:gd name="f73" fmla="val 258"/>
                <a:gd name="f74" fmla="val 74"/>
                <a:gd name="f75" fmla="val 235"/>
                <a:gd name="f76" fmla="val 77"/>
                <a:gd name="f77" fmla="val 227"/>
                <a:gd name="f78" fmla="val 83"/>
                <a:gd name="f79" fmla="val 218"/>
                <a:gd name="f80" fmla="val 90"/>
                <a:gd name="f81" fmla="val 215"/>
                <a:gd name="f82" fmla="val 120"/>
                <a:gd name="f83" fmla="val 201"/>
                <a:gd name="f84" fmla="val 132"/>
                <a:gd name="f85" fmla="val 175"/>
                <a:gd name="f86" fmla="val 144"/>
                <a:gd name="f87" fmla="val 138"/>
                <a:gd name="f88" fmla="val 154"/>
                <a:gd name="f89" fmla="val 129"/>
                <a:gd name="f90" fmla="val 161"/>
                <a:gd name="f91" fmla="val 125"/>
                <a:gd name="f92" fmla="val 187"/>
                <a:gd name="f93" fmla="val 114"/>
                <a:gd name="f94" fmla="val 196"/>
                <a:gd name="f95" fmla="val 92"/>
                <a:gd name="f96" fmla="val 207"/>
                <a:gd name="f97" fmla="val 68"/>
                <a:gd name="f98" fmla="val 233"/>
                <a:gd name="f99" fmla="val 12"/>
                <a:gd name="f100" fmla="val 296"/>
                <a:gd name="f101" fmla="val 4"/>
                <a:gd name="f102" fmla="val 338"/>
                <a:gd name="f103" fmla="val 49"/>
                <a:gd name="f104" fmla="val 340"/>
                <a:gd name="f105" fmla="val 51"/>
                <a:gd name="f106" fmla="val 343"/>
                <a:gd name="f107" fmla="val 346"/>
                <a:gd name="f108" fmla="val 57"/>
                <a:gd name="f109" fmla="val 348"/>
                <a:gd name="f110" fmla="val 350"/>
                <a:gd name="f111" fmla="val 352"/>
                <a:gd name="f112" fmla="val 52"/>
                <a:gd name="f113" fmla="val 393"/>
                <a:gd name="f114" fmla="val 465"/>
                <a:gd name="f115" fmla="val 491"/>
                <a:gd name="f116" fmla="val 498"/>
                <a:gd name="f117" fmla="val 98"/>
                <a:gd name="f118" fmla="val 504"/>
                <a:gd name="f119" fmla="val 521"/>
                <a:gd name="f120" fmla="val 118"/>
                <a:gd name="f121" fmla="val 545"/>
                <a:gd name="f122" fmla="val 130"/>
                <a:gd name="f123" fmla="val 556"/>
                <a:gd name="f124" fmla="val 564"/>
                <a:gd name="f125" fmla="val 179"/>
                <a:gd name="f126" fmla="val 565"/>
                <a:gd name="f127" fmla="val 184"/>
                <a:gd name="f128" fmla="val 567"/>
                <a:gd name="f129" fmla="val 192"/>
                <a:gd name="f130" fmla="val 571"/>
                <a:gd name="f131" fmla="val 193"/>
                <a:gd name="f132" fmla="val 620"/>
                <a:gd name="f133" fmla="val 256"/>
                <a:gd name="f134" fmla="val 609"/>
                <a:gd name="f135" fmla="val 417"/>
                <a:gd name="f136" fmla="val 259"/>
                <a:gd name="f137" fmla="val 85"/>
                <a:gd name="f138" fmla="val 421"/>
                <a:gd name="f139" fmla="val 84"/>
                <a:gd name="f140" fmla="val 424"/>
                <a:gd name="f141" fmla="val 426"/>
                <a:gd name="f142" fmla="val 95"/>
                <a:gd name="f143" fmla="val 486"/>
                <a:gd name="f144" fmla="val 106"/>
                <a:gd name="f145" fmla="val 117"/>
                <a:gd name="f146" fmla="val 607"/>
                <a:gd name="f147" fmla="val 624"/>
                <a:gd name="f148" fmla="val 632"/>
                <a:gd name="f149" fmla="val 148"/>
                <a:gd name="f150" fmla="val 268"/>
                <a:gd name="f151" fmla="val 387"/>
                <a:gd name="f152" fmla="val 575"/>
                <a:gd name="f153" fmla="val 569"/>
                <a:gd name="f154" fmla="val 582"/>
                <a:gd name="f155" fmla="val 570"/>
                <a:gd name="f156" fmla="val 591"/>
                <a:gd name="f157" fmla="val 519"/>
                <a:gd name="f158" fmla="val 600"/>
                <a:gd name="f159" fmla="val 469"/>
                <a:gd name="f160" fmla="val 344"/>
                <a:gd name="f161" fmla="val 380"/>
                <a:gd name="f162" fmla="val 435"/>
                <a:gd name="f163" fmla="val 525"/>
                <a:gd name="f164" fmla="val 616"/>
                <a:gd name="f165" fmla="val 628"/>
                <a:gd name="f166" fmla="val 382"/>
                <a:gd name="f167" fmla="val 379"/>
                <a:gd name="f168" fmla="val 639"/>
                <a:gd name="f169" fmla="val 375"/>
                <a:gd name="f170" fmla="val 645"/>
                <a:gd name="f171" fmla="val 368"/>
                <a:gd name="f172" fmla="val 652"/>
                <a:gd name="f173" fmla="val 362"/>
                <a:gd name="f174" fmla="val 646"/>
                <a:gd name="f175" fmla="val 356"/>
                <a:gd name="f176" fmla="val 630"/>
                <a:gd name="f177" fmla="val 342"/>
                <a:gd name="f178" fmla="val 437"/>
                <a:gd name="f179" fmla="val 254"/>
                <a:gd name="f180" fmla="val 71"/>
                <a:gd name="f181" fmla="val 67"/>
                <a:gd name="f182" fmla="val 62"/>
                <a:gd name="f183" fmla="val 349"/>
                <a:gd name="f184" fmla="val 41"/>
                <a:gd name="f185" fmla="val 69"/>
                <a:gd name="f186" fmla="val 164"/>
                <a:gd name="f187" fmla="val 461"/>
                <a:gd name="f188" fmla="val 466"/>
                <a:gd name="f189" fmla="val 275"/>
                <a:gd name="f190" fmla="val 454"/>
                <a:gd name="f191" fmla="val 245"/>
                <a:gd name="f192" fmla="val 434"/>
                <a:gd name="f193" fmla="val 419"/>
                <a:gd name="f194" fmla="val 225"/>
                <a:gd name="f195" fmla="val 405"/>
                <a:gd name="f196" fmla="val 391"/>
                <a:gd name="f197" fmla="val 371"/>
                <a:gd name="f198" fmla="val 250"/>
                <a:gd name="f199" fmla="val 361"/>
                <a:gd name="f200" fmla="val 279"/>
                <a:gd name="f201" fmla="val 429"/>
                <a:gd name="f202" fmla="val 327"/>
                <a:gd name="f203" fmla="val 308"/>
                <a:gd name="f204" fmla="val 331"/>
                <a:gd name="f205" fmla="val 265"/>
                <a:gd name="f206" fmla="val 231"/>
                <a:gd name="f207" fmla="val 284"/>
                <a:gd name="f208" fmla="val 228"/>
                <a:gd name="f209" fmla="val 251"/>
                <a:gd name="f210" fmla="val 230"/>
                <a:gd name="f211" fmla="val 289"/>
                <a:gd name="f212" fmla="val 229"/>
                <a:gd name="f213" fmla="val 292"/>
                <a:gd name="f214" fmla="val 295"/>
                <a:gd name="f215" fmla="val 297"/>
                <a:gd name="f216" fmla="val 232"/>
                <a:gd name="f217" fmla="val 301"/>
                <a:gd name="f218" fmla="val 237"/>
                <a:gd name="f219" fmla="val 240"/>
                <a:gd name="f220" fmla="val 269"/>
                <a:gd name="f221" fmla="val 191"/>
                <a:gd name="f222" fmla="val 277"/>
                <a:gd name="f223" fmla="val 189"/>
                <a:gd name="f224" fmla="val 252"/>
                <a:gd name="f225" fmla="val 165"/>
                <a:gd name="f226" fmla="val 234"/>
                <a:gd name="f227" fmla="val 151"/>
                <a:gd name="f228" fmla="val 224"/>
                <a:gd name="f229" fmla="val 136"/>
                <a:gd name="f230" fmla="val 122"/>
                <a:gd name="f231" fmla="val 101"/>
                <a:gd name="f232" fmla="val 249"/>
                <a:gd name="f233" fmla="val 91"/>
                <a:gd name="f234" fmla="val 159"/>
                <a:gd name="f235" fmla="val 595"/>
                <a:gd name="f236" fmla="val 601"/>
                <a:gd name="f237" fmla="val 278"/>
                <a:gd name="f238" fmla="val 248"/>
                <a:gd name="f239" fmla="val 541"/>
                <a:gd name="f240" fmla="val 527"/>
                <a:gd name="f241" fmla="val 503"/>
                <a:gd name="f242" fmla="val 253"/>
                <a:gd name="f243" fmla="val 501"/>
                <a:gd name="f244" fmla="val 533"/>
                <a:gd name="f245" fmla="val 414"/>
                <a:gd name="f246" fmla="val 140"/>
                <a:gd name="f247" fmla="val 444"/>
                <a:gd name="f248" fmla="val 104"/>
                <a:gd name="f249" fmla="val 459"/>
                <a:gd name="f250" fmla="val 99"/>
                <a:gd name="f251" fmla="val 458"/>
                <a:gd name="f252" fmla="val 455"/>
                <a:gd name="f253" fmla="val 86"/>
                <a:gd name="f254" fmla="val 445"/>
                <a:gd name="f255" fmla="val 427"/>
                <a:gd name="f256" fmla="val 409"/>
                <a:gd name="f257" fmla="val 392"/>
                <a:gd name="f258" fmla="val 58"/>
                <a:gd name="f259" fmla="val 373"/>
                <a:gd name="f260" fmla="val 369"/>
                <a:gd name="f261" fmla="val 96"/>
                <a:gd name="f262" fmla="val 372"/>
                <a:gd name="f263" fmla="val 108"/>
                <a:gd name="f264" fmla="val 376"/>
                <a:gd name="f265" fmla="val 111"/>
                <a:gd name="f266" fmla="val 388"/>
                <a:gd name="f267" fmla="val 402"/>
                <a:gd name="f268" fmla="val 131"/>
                <a:gd name="f269" fmla="val 190"/>
                <a:gd name="f270" fmla="val 182"/>
                <a:gd name="f271" fmla="val 203"/>
                <a:gd name="f272" fmla="val 197"/>
                <a:gd name="f273" fmla="val 211"/>
                <a:gd name="f274" fmla="val 226"/>
                <a:gd name="f275" fmla="val 214"/>
                <a:gd name="f276" fmla="val 241"/>
                <a:gd name="f277" fmla="val 257"/>
                <a:gd name="f278" fmla="val 236"/>
                <a:gd name="f279" fmla="val 143"/>
                <a:gd name="f280" fmla="val 213"/>
                <a:gd name="f281" fmla="val 141"/>
                <a:gd name="f282" fmla="val 172"/>
                <a:gd name="f283" fmla="val 160"/>
                <a:gd name="f284" fmla="val 528"/>
                <a:gd name="f285" fmla="val 186"/>
                <a:gd name="f286" fmla="val 526"/>
                <a:gd name="f287" fmla="val 524"/>
                <a:gd name="f288" fmla="val 515"/>
                <a:gd name="f289" fmla="val 497"/>
                <a:gd name="f290" fmla="val 479"/>
                <a:gd name="f291" fmla="val 142"/>
                <a:gd name="f292" fmla="val 442"/>
                <a:gd name="f293" fmla="val 181"/>
                <a:gd name="f294" fmla="val 436"/>
                <a:gd name="f295" fmla="val 439"/>
                <a:gd name="f296" fmla="val 195"/>
                <a:gd name="f297" fmla="val 206"/>
                <a:gd name="f298" fmla="val 216"/>
                <a:gd name="f299" fmla="val 482"/>
                <a:gd name="f300" fmla="val 512"/>
                <a:gd name="f301" fmla="val 202"/>
                <a:gd name="f302" fmla="val 291"/>
                <a:gd name="f303" fmla="val 305"/>
                <a:gd name="f304" fmla="val 317"/>
                <a:gd name="f305" fmla="val 321"/>
                <a:gd name="f306" fmla="val 324"/>
                <a:gd name="f307" fmla="val 100"/>
                <a:gd name="f308" fmla="val 323"/>
                <a:gd name="f309" fmla="val 319"/>
                <a:gd name="f310" fmla="val 75"/>
                <a:gd name="f311" fmla="val 298"/>
                <a:gd name="f312" fmla="val 260"/>
                <a:gd name="f313" fmla="val 238"/>
                <a:gd name="f314" fmla="val 97"/>
                <a:gd name="f315" fmla="val 112"/>
                <a:gd name="f316" fmla="val 266"/>
                <a:gd name="f317" fmla="val 359"/>
                <a:gd name="f318" fmla="val 386"/>
                <a:gd name="f319" fmla="val 389"/>
                <a:gd name="f320" fmla="val 194"/>
                <a:gd name="f321" fmla="val 166"/>
                <a:gd name="f322" fmla="val 367"/>
                <a:gd name="f323" fmla="val 347"/>
                <a:gd name="f324" fmla="val 302"/>
                <a:gd name="f325" fmla="val 320"/>
                <a:gd name="f326" fmla="val 334"/>
                <a:gd name="f327" fmla="+- 0 0 -90"/>
                <a:gd name="f328" fmla="*/ f3 1 699"/>
                <a:gd name="f329" fmla="*/ f4 1 668"/>
                <a:gd name="f330" fmla="val f5"/>
                <a:gd name="f331" fmla="val f6"/>
                <a:gd name="f332" fmla="val f7"/>
                <a:gd name="f333" fmla="*/ f327 f0 1"/>
                <a:gd name="f334" fmla="+- f332 0 f330"/>
                <a:gd name="f335" fmla="+- f331 0 f330"/>
                <a:gd name="f336" fmla="*/ f333 1 f2"/>
                <a:gd name="f337" fmla="*/ f335 1 699"/>
                <a:gd name="f338" fmla="*/ f334 1 668"/>
                <a:gd name="f339" fmla="*/ 678 f335 1"/>
                <a:gd name="f340" fmla="*/ 394 f334 1"/>
                <a:gd name="f341" fmla="*/ 640 f335 1"/>
                <a:gd name="f342" fmla="*/ 453 f334 1"/>
                <a:gd name="f343" fmla="*/ 547 f335 1"/>
                <a:gd name="f344" fmla="*/ 668 f334 1"/>
                <a:gd name="f345" fmla="*/ 81 f335 1"/>
                <a:gd name="f346" fmla="*/ 613 f334 1"/>
                <a:gd name="f347" fmla="*/ 39 f335 1"/>
                <a:gd name="f348" fmla="*/ 413 f334 1"/>
                <a:gd name="f349" fmla="*/ 54 f335 1"/>
                <a:gd name="f350" fmla="*/ 307 f334 1"/>
                <a:gd name="f351" fmla="*/ 74 f335 1"/>
                <a:gd name="f352" fmla="*/ 235 f334 1"/>
                <a:gd name="f353" fmla="*/ 144 f335 1"/>
                <a:gd name="f354" fmla="*/ 147 f334 1"/>
                <a:gd name="f355" fmla="*/ 207 f335 1"/>
                <a:gd name="f356" fmla="*/ 68 f334 1"/>
                <a:gd name="f357" fmla="*/ 346 f335 1"/>
                <a:gd name="f358" fmla="*/ 57 f334 1"/>
                <a:gd name="f359" fmla="*/ 491 f335 1"/>
                <a:gd name="f360" fmla="*/ 81 f334 1"/>
                <a:gd name="f361" fmla="*/ 564 f335 1"/>
                <a:gd name="f362" fmla="*/ 179 f334 1"/>
                <a:gd name="f363" fmla="*/ 635 f335 1"/>
                <a:gd name="f364" fmla="*/ 306 f334 1"/>
                <a:gd name="f365" fmla="*/ 85 f335 1"/>
                <a:gd name="f366" fmla="*/ 417 f334 1"/>
                <a:gd name="f367" fmla="*/ 117 f335 1"/>
                <a:gd name="f368" fmla="*/ 607 f334 1"/>
                <a:gd name="f369" fmla="*/ 506 f335 1"/>
                <a:gd name="f370" fmla="*/ 632 f334 1"/>
                <a:gd name="f371" fmla="*/ 609 f335 1"/>
                <a:gd name="f372" fmla="*/ 616 f335 1"/>
                <a:gd name="f373" fmla="*/ 380 f334 1"/>
                <a:gd name="f374" fmla="*/ 652 f335 1"/>
                <a:gd name="f375" fmla="*/ 362 f334 1"/>
                <a:gd name="f376" fmla="*/ 620 f335 1"/>
                <a:gd name="f377" fmla="*/ 344 f334 1"/>
                <a:gd name="f378" fmla="*/ 59 f335 1"/>
                <a:gd name="f379" fmla="*/ 379 f334 1"/>
                <a:gd name="f380" fmla="*/ 344 f335 1"/>
                <a:gd name="f381" fmla="*/ 434 f335 1"/>
                <a:gd name="f382" fmla="*/ 233 f334 1"/>
                <a:gd name="f383" fmla="*/ 368 f335 1"/>
                <a:gd name="f384" fmla="*/ 327 f335 1"/>
                <a:gd name="f385" fmla="*/ 308 f334 1"/>
                <a:gd name="f386" fmla="*/ 230 f335 1"/>
                <a:gd name="f387" fmla="*/ 289 f334 1"/>
                <a:gd name="f388" fmla="*/ 240 f335 1"/>
                <a:gd name="f389" fmla="*/ 191 f335 1"/>
                <a:gd name="f390" fmla="*/ 122 f335 1"/>
                <a:gd name="f391" fmla="*/ 571 f335 1"/>
                <a:gd name="f392" fmla="*/ 501 f335 1"/>
                <a:gd name="f393" fmla="*/ 414 f335 1"/>
                <a:gd name="f394" fmla="*/ 140 f334 1"/>
                <a:gd name="f395" fmla="*/ 455 f335 1"/>
                <a:gd name="f396" fmla="*/ 86 f334 1"/>
                <a:gd name="f397" fmla="*/ 369 f335 1"/>
                <a:gd name="f398" fmla="*/ 96 f334 1"/>
                <a:gd name="f399" fmla="*/ 211 f335 1"/>
                <a:gd name="f400" fmla="*/ 226 f334 1"/>
                <a:gd name="f401" fmla="*/ 213 f335 1"/>
                <a:gd name="f402" fmla="*/ 141 f334 1"/>
                <a:gd name="f403" fmla="*/ 528 f335 1"/>
                <a:gd name="f404" fmla="*/ 190 f334 1"/>
                <a:gd name="f405" fmla="*/ 479 f335 1"/>
                <a:gd name="f406" fmla="*/ 142 f334 1"/>
                <a:gd name="f407" fmla="*/ 439 f335 1"/>
                <a:gd name="f408" fmla="*/ 195 f334 1"/>
                <a:gd name="f409" fmla="*/ 317 f335 1"/>
                <a:gd name="f410" fmla="*/ 111 f334 1"/>
                <a:gd name="f411" fmla="*/ 279 f335 1"/>
                <a:gd name="f412" fmla="*/ 56 f334 1"/>
                <a:gd name="f413" fmla="*/ 241 f335 1"/>
                <a:gd name="f414" fmla="*/ 112 f334 1"/>
                <a:gd name="f415" fmla="*/ 225 f334 1"/>
                <a:gd name="f416" fmla="*/ 392 f335 1"/>
                <a:gd name="f417" fmla="*/ 186 f334 1"/>
                <a:gd name="f418" fmla="*/ 301 f335 1"/>
                <a:gd name="f419" fmla="+- f336 0 f1"/>
                <a:gd name="f420" fmla="*/ f339 1 699"/>
                <a:gd name="f421" fmla="*/ f340 1 668"/>
                <a:gd name="f422" fmla="*/ f341 1 699"/>
                <a:gd name="f423" fmla="*/ f342 1 668"/>
                <a:gd name="f424" fmla="*/ f343 1 699"/>
                <a:gd name="f425" fmla="*/ f344 1 668"/>
                <a:gd name="f426" fmla="*/ f345 1 699"/>
                <a:gd name="f427" fmla="*/ f346 1 668"/>
                <a:gd name="f428" fmla="*/ f347 1 699"/>
                <a:gd name="f429" fmla="*/ f348 1 668"/>
                <a:gd name="f430" fmla="*/ f349 1 699"/>
                <a:gd name="f431" fmla="*/ f350 1 668"/>
                <a:gd name="f432" fmla="*/ f351 1 699"/>
                <a:gd name="f433" fmla="*/ f352 1 668"/>
                <a:gd name="f434" fmla="*/ f353 1 699"/>
                <a:gd name="f435" fmla="*/ f354 1 668"/>
                <a:gd name="f436" fmla="*/ f355 1 699"/>
                <a:gd name="f437" fmla="*/ f356 1 668"/>
                <a:gd name="f438" fmla="*/ f357 1 699"/>
                <a:gd name="f439" fmla="*/ f358 1 668"/>
                <a:gd name="f440" fmla="*/ f359 1 699"/>
                <a:gd name="f441" fmla="*/ f360 1 668"/>
                <a:gd name="f442" fmla="*/ f361 1 699"/>
                <a:gd name="f443" fmla="*/ f362 1 668"/>
                <a:gd name="f444" fmla="*/ f363 1 699"/>
                <a:gd name="f445" fmla="*/ f364 1 668"/>
                <a:gd name="f446" fmla="*/ f365 1 699"/>
                <a:gd name="f447" fmla="*/ f366 1 668"/>
                <a:gd name="f448" fmla="*/ f367 1 699"/>
                <a:gd name="f449" fmla="*/ f368 1 668"/>
                <a:gd name="f450" fmla="*/ f369 1 699"/>
                <a:gd name="f451" fmla="*/ f370 1 668"/>
                <a:gd name="f452" fmla="*/ f371 1 699"/>
                <a:gd name="f453" fmla="*/ f372 1 699"/>
                <a:gd name="f454" fmla="*/ f373 1 668"/>
                <a:gd name="f455" fmla="*/ f374 1 699"/>
                <a:gd name="f456" fmla="*/ f375 1 668"/>
                <a:gd name="f457" fmla="*/ f376 1 699"/>
                <a:gd name="f458" fmla="*/ f377 1 668"/>
                <a:gd name="f459" fmla="*/ f378 1 699"/>
                <a:gd name="f460" fmla="*/ f379 1 668"/>
                <a:gd name="f461" fmla="*/ f380 1 699"/>
                <a:gd name="f462" fmla="*/ f381 1 699"/>
                <a:gd name="f463" fmla="*/ f382 1 668"/>
                <a:gd name="f464" fmla="*/ f383 1 699"/>
                <a:gd name="f465" fmla="*/ f384 1 699"/>
                <a:gd name="f466" fmla="*/ f385 1 668"/>
                <a:gd name="f467" fmla="*/ f386 1 699"/>
                <a:gd name="f468" fmla="*/ f387 1 668"/>
                <a:gd name="f469" fmla="*/ f388 1 699"/>
                <a:gd name="f470" fmla="*/ f389 1 699"/>
                <a:gd name="f471" fmla="*/ f390 1 699"/>
                <a:gd name="f472" fmla="*/ f391 1 699"/>
                <a:gd name="f473" fmla="*/ f392 1 699"/>
                <a:gd name="f474" fmla="*/ f393 1 699"/>
                <a:gd name="f475" fmla="*/ f394 1 668"/>
                <a:gd name="f476" fmla="*/ f395 1 699"/>
                <a:gd name="f477" fmla="*/ f396 1 668"/>
                <a:gd name="f478" fmla="*/ f397 1 699"/>
                <a:gd name="f479" fmla="*/ f398 1 668"/>
                <a:gd name="f480" fmla="*/ f399 1 699"/>
                <a:gd name="f481" fmla="*/ f400 1 668"/>
                <a:gd name="f482" fmla="*/ f401 1 699"/>
                <a:gd name="f483" fmla="*/ f402 1 668"/>
                <a:gd name="f484" fmla="*/ f403 1 699"/>
                <a:gd name="f485" fmla="*/ f404 1 668"/>
                <a:gd name="f486" fmla="*/ f405 1 699"/>
                <a:gd name="f487" fmla="*/ f406 1 668"/>
                <a:gd name="f488" fmla="*/ f407 1 699"/>
                <a:gd name="f489" fmla="*/ f408 1 668"/>
                <a:gd name="f490" fmla="*/ f409 1 699"/>
                <a:gd name="f491" fmla="*/ f410 1 668"/>
                <a:gd name="f492" fmla="*/ f411 1 699"/>
                <a:gd name="f493" fmla="*/ f412 1 668"/>
                <a:gd name="f494" fmla="*/ f413 1 699"/>
                <a:gd name="f495" fmla="*/ f414 1 668"/>
                <a:gd name="f496" fmla="*/ f415 1 668"/>
                <a:gd name="f497" fmla="*/ f416 1 699"/>
                <a:gd name="f498" fmla="*/ f417 1 668"/>
                <a:gd name="f499" fmla="*/ f418 1 699"/>
                <a:gd name="f500" fmla="*/ 0 1 f337"/>
                <a:gd name="f501" fmla="*/ f331 1 f337"/>
                <a:gd name="f502" fmla="*/ 0 1 f338"/>
                <a:gd name="f503" fmla="*/ f332 1 f338"/>
                <a:gd name="f504" fmla="*/ f420 1 f337"/>
                <a:gd name="f505" fmla="*/ f421 1 f338"/>
                <a:gd name="f506" fmla="*/ f422 1 f337"/>
                <a:gd name="f507" fmla="*/ f423 1 f338"/>
                <a:gd name="f508" fmla="*/ f424 1 f337"/>
                <a:gd name="f509" fmla="*/ f425 1 f338"/>
                <a:gd name="f510" fmla="*/ f426 1 f337"/>
                <a:gd name="f511" fmla="*/ f427 1 f338"/>
                <a:gd name="f512" fmla="*/ f428 1 f337"/>
                <a:gd name="f513" fmla="*/ f429 1 f338"/>
                <a:gd name="f514" fmla="*/ f430 1 f337"/>
                <a:gd name="f515" fmla="*/ f431 1 f338"/>
                <a:gd name="f516" fmla="*/ f432 1 f337"/>
                <a:gd name="f517" fmla="*/ f433 1 f338"/>
                <a:gd name="f518" fmla="*/ f434 1 f337"/>
                <a:gd name="f519" fmla="*/ f435 1 f338"/>
                <a:gd name="f520" fmla="*/ f436 1 f337"/>
                <a:gd name="f521" fmla="*/ f437 1 f338"/>
                <a:gd name="f522" fmla="*/ f438 1 f337"/>
                <a:gd name="f523" fmla="*/ f439 1 f338"/>
                <a:gd name="f524" fmla="*/ f440 1 f337"/>
                <a:gd name="f525" fmla="*/ f441 1 f338"/>
                <a:gd name="f526" fmla="*/ f442 1 f337"/>
                <a:gd name="f527" fmla="*/ f443 1 f338"/>
                <a:gd name="f528" fmla="*/ f444 1 f337"/>
                <a:gd name="f529" fmla="*/ f445 1 f338"/>
                <a:gd name="f530" fmla="*/ f446 1 f337"/>
                <a:gd name="f531" fmla="*/ f447 1 f338"/>
                <a:gd name="f532" fmla="*/ f448 1 f337"/>
                <a:gd name="f533" fmla="*/ f449 1 f338"/>
                <a:gd name="f534" fmla="*/ f450 1 f337"/>
                <a:gd name="f535" fmla="*/ f451 1 f338"/>
                <a:gd name="f536" fmla="*/ f452 1 f337"/>
                <a:gd name="f537" fmla="*/ f453 1 f337"/>
                <a:gd name="f538" fmla="*/ f454 1 f338"/>
                <a:gd name="f539" fmla="*/ f455 1 f337"/>
                <a:gd name="f540" fmla="*/ f456 1 f338"/>
                <a:gd name="f541" fmla="*/ f457 1 f337"/>
                <a:gd name="f542" fmla="*/ f458 1 f338"/>
                <a:gd name="f543" fmla="*/ f459 1 f337"/>
                <a:gd name="f544" fmla="*/ f460 1 f338"/>
                <a:gd name="f545" fmla="*/ f461 1 f337"/>
                <a:gd name="f546" fmla="*/ f462 1 f337"/>
                <a:gd name="f547" fmla="*/ f463 1 f338"/>
                <a:gd name="f548" fmla="*/ f464 1 f337"/>
                <a:gd name="f549" fmla="*/ f465 1 f337"/>
                <a:gd name="f550" fmla="*/ f466 1 f338"/>
                <a:gd name="f551" fmla="*/ f467 1 f337"/>
                <a:gd name="f552" fmla="*/ f468 1 f338"/>
                <a:gd name="f553" fmla="*/ f469 1 f337"/>
                <a:gd name="f554" fmla="*/ f470 1 f337"/>
                <a:gd name="f555" fmla="*/ f471 1 f337"/>
                <a:gd name="f556" fmla="*/ f472 1 f337"/>
                <a:gd name="f557" fmla="*/ f473 1 f337"/>
                <a:gd name="f558" fmla="*/ f474 1 f337"/>
                <a:gd name="f559" fmla="*/ f475 1 f338"/>
                <a:gd name="f560" fmla="*/ f476 1 f337"/>
                <a:gd name="f561" fmla="*/ f477 1 f338"/>
                <a:gd name="f562" fmla="*/ f478 1 f337"/>
                <a:gd name="f563" fmla="*/ f479 1 f338"/>
                <a:gd name="f564" fmla="*/ f480 1 f337"/>
                <a:gd name="f565" fmla="*/ f481 1 f338"/>
                <a:gd name="f566" fmla="*/ f482 1 f337"/>
                <a:gd name="f567" fmla="*/ f483 1 f338"/>
                <a:gd name="f568" fmla="*/ f484 1 f337"/>
                <a:gd name="f569" fmla="*/ f485 1 f338"/>
                <a:gd name="f570" fmla="*/ f486 1 f337"/>
                <a:gd name="f571" fmla="*/ f487 1 f338"/>
                <a:gd name="f572" fmla="*/ f488 1 f337"/>
                <a:gd name="f573" fmla="*/ f489 1 f338"/>
                <a:gd name="f574" fmla="*/ f490 1 f337"/>
                <a:gd name="f575" fmla="*/ f491 1 f338"/>
                <a:gd name="f576" fmla="*/ f492 1 f337"/>
                <a:gd name="f577" fmla="*/ f493 1 f338"/>
                <a:gd name="f578" fmla="*/ f494 1 f337"/>
                <a:gd name="f579" fmla="*/ f495 1 f338"/>
                <a:gd name="f580" fmla="*/ f496 1 f338"/>
                <a:gd name="f581" fmla="*/ f497 1 f337"/>
                <a:gd name="f582" fmla="*/ f498 1 f338"/>
                <a:gd name="f583" fmla="*/ f499 1 f337"/>
                <a:gd name="f584" fmla="*/ f500 f328 1"/>
                <a:gd name="f585" fmla="*/ f501 f328 1"/>
                <a:gd name="f586" fmla="*/ f503 f329 1"/>
                <a:gd name="f587" fmla="*/ f502 f329 1"/>
                <a:gd name="f588" fmla="*/ f504 f328 1"/>
                <a:gd name="f589" fmla="*/ f505 f329 1"/>
                <a:gd name="f590" fmla="*/ f506 f328 1"/>
                <a:gd name="f591" fmla="*/ f507 f329 1"/>
                <a:gd name="f592" fmla="*/ f508 f328 1"/>
                <a:gd name="f593" fmla="*/ f509 f329 1"/>
                <a:gd name="f594" fmla="*/ f510 f328 1"/>
                <a:gd name="f595" fmla="*/ f511 f329 1"/>
                <a:gd name="f596" fmla="*/ f512 f328 1"/>
                <a:gd name="f597" fmla="*/ f513 f329 1"/>
                <a:gd name="f598" fmla="*/ f514 f328 1"/>
                <a:gd name="f599" fmla="*/ f515 f329 1"/>
                <a:gd name="f600" fmla="*/ f516 f328 1"/>
                <a:gd name="f601" fmla="*/ f517 f329 1"/>
                <a:gd name="f602" fmla="*/ f518 f328 1"/>
                <a:gd name="f603" fmla="*/ f519 f329 1"/>
                <a:gd name="f604" fmla="*/ f520 f328 1"/>
                <a:gd name="f605" fmla="*/ f521 f329 1"/>
                <a:gd name="f606" fmla="*/ f522 f328 1"/>
                <a:gd name="f607" fmla="*/ f523 f329 1"/>
                <a:gd name="f608" fmla="*/ f524 f328 1"/>
                <a:gd name="f609" fmla="*/ f525 f329 1"/>
                <a:gd name="f610" fmla="*/ f526 f328 1"/>
                <a:gd name="f611" fmla="*/ f527 f329 1"/>
                <a:gd name="f612" fmla="*/ f528 f328 1"/>
                <a:gd name="f613" fmla="*/ f529 f329 1"/>
                <a:gd name="f614" fmla="*/ f530 f328 1"/>
                <a:gd name="f615" fmla="*/ f531 f329 1"/>
                <a:gd name="f616" fmla="*/ f532 f328 1"/>
                <a:gd name="f617" fmla="*/ f533 f329 1"/>
                <a:gd name="f618" fmla="*/ f534 f328 1"/>
                <a:gd name="f619" fmla="*/ f535 f329 1"/>
                <a:gd name="f620" fmla="*/ f536 f328 1"/>
                <a:gd name="f621" fmla="*/ f537 f328 1"/>
                <a:gd name="f622" fmla="*/ f538 f329 1"/>
                <a:gd name="f623" fmla="*/ f539 f328 1"/>
                <a:gd name="f624" fmla="*/ f540 f329 1"/>
                <a:gd name="f625" fmla="*/ f541 f328 1"/>
                <a:gd name="f626" fmla="*/ f542 f329 1"/>
                <a:gd name="f627" fmla="*/ f543 f328 1"/>
                <a:gd name="f628" fmla="*/ f544 f329 1"/>
                <a:gd name="f629" fmla="*/ f545 f328 1"/>
                <a:gd name="f630" fmla="*/ f546 f328 1"/>
                <a:gd name="f631" fmla="*/ f547 f329 1"/>
                <a:gd name="f632" fmla="*/ f548 f328 1"/>
                <a:gd name="f633" fmla="*/ f549 f328 1"/>
                <a:gd name="f634" fmla="*/ f550 f329 1"/>
                <a:gd name="f635" fmla="*/ f551 f328 1"/>
                <a:gd name="f636" fmla="*/ f552 f329 1"/>
                <a:gd name="f637" fmla="*/ f553 f328 1"/>
                <a:gd name="f638" fmla="*/ f554 f328 1"/>
                <a:gd name="f639" fmla="*/ f555 f328 1"/>
                <a:gd name="f640" fmla="*/ f556 f328 1"/>
                <a:gd name="f641" fmla="*/ f557 f328 1"/>
                <a:gd name="f642" fmla="*/ f558 f328 1"/>
                <a:gd name="f643" fmla="*/ f559 f329 1"/>
                <a:gd name="f644" fmla="*/ f560 f328 1"/>
                <a:gd name="f645" fmla="*/ f561 f329 1"/>
                <a:gd name="f646" fmla="*/ f562 f328 1"/>
                <a:gd name="f647" fmla="*/ f563 f329 1"/>
                <a:gd name="f648" fmla="*/ f564 f328 1"/>
                <a:gd name="f649" fmla="*/ f565 f329 1"/>
                <a:gd name="f650" fmla="*/ f566 f328 1"/>
                <a:gd name="f651" fmla="*/ f567 f329 1"/>
                <a:gd name="f652" fmla="*/ f568 f328 1"/>
                <a:gd name="f653" fmla="*/ f569 f329 1"/>
                <a:gd name="f654" fmla="*/ f570 f328 1"/>
                <a:gd name="f655" fmla="*/ f571 f329 1"/>
                <a:gd name="f656" fmla="*/ f572 f328 1"/>
                <a:gd name="f657" fmla="*/ f573 f329 1"/>
                <a:gd name="f658" fmla="*/ f574 f328 1"/>
                <a:gd name="f659" fmla="*/ f575 f329 1"/>
                <a:gd name="f660" fmla="*/ f576 f328 1"/>
                <a:gd name="f661" fmla="*/ f577 f329 1"/>
                <a:gd name="f662" fmla="*/ f578 f328 1"/>
                <a:gd name="f663" fmla="*/ f579 f329 1"/>
                <a:gd name="f664" fmla="*/ f580 f329 1"/>
                <a:gd name="f665" fmla="*/ f581 f328 1"/>
                <a:gd name="f666" fmla="*/ f582 f329 1"/>
                <a:gd name="f667" fmla="*/ f583 f328 1"/>
              </a:gdLst>
              <a:ahLst/>
              <a:cxnLst>
                <a:cxn ang="3cd4">
                  <a:pos x="hc" y="t"/>
                </a:cxn>
                <a:cxn ang="0">
                  <a:pos x="r" y="vc"/>
                </a:cxn>
                <a:cxn ang="cd4">
                  <a:pos x="hc" y="b"/>
                </a:cxn>
                <a:cxn ang="cd2">
                  <a:pos x="l" y="vc"/>
                </a:cxn>
                <a:cxn ang="f419">
                  <a:pos x="f588" y="f589"/>
                </a:cxn>
                <a:cxn ang="f419">
                  <a:pos x="f590" y="f591"/>
                </a:cxn>
                <a:cxn ang="f419">
                  <a:pos x="f592" y="f593"/>
                </a:cxn>
                <a:cxn ang="f419">
                  <a:pos x="f594" y="f595"/>
                </a:cxn>
                <a:cxn ang="f419">
                  <a:pos x="f596" y="f597"/>
                </a:cxn>
                <a:cxn ang="f419">
                  <a:pos x="f598" y="f599"/>
                </a:cxn>
                <a:cxn ang="f419">
                  <a:pos x="f600" y="f601"/>
                </a:cxn>
                <a:cxn ang="f419">
                  <a:pos x="f602" y="f603"/>
                </a:cxn>
                <a:cxn ang="f419">
                  <a:pos x="f604" y="f605"/>
                </a:cxn>
                <a:cxn ang="f419">
                  <a:pos x="f606" y="f607"/>
                </a:cxn>
                <a:cxn ang="f419">
                  <a:pos x="f608" y="f609"/>
                </a:cxn>
                <a:cxn ang="f419">
                  <a:pos x="f610" y="f611"/>
                </a:cxn>
                <a:cxn ang="f419">
                  <a:pos x="f612" y="f613"/>
                </a:cxn>
                <a:cxn ang="f419">
                  <a:pos x="f614" y="f615"/>
                </a:cxn>
                <a:cxn ang="f419">
                  <a:pos x="f616" y="f617"/>
                </a:cxn>
                <a:cxn ang="f419">
                  <a:pos x="f618" y="f619"/>
                </a:cxn>
                <a:cxn ang="f419">
                  <a:pos x="f620" y="f615"/>
                </a:cxn>
                <a:cxn ang="f419">
                  <a:pos x="f621" y="f622"/>
                </a:cxn>
                <a:cxn ang="f419">
                  <a:pos x="f623" y="f624"/>
                </a:cxn>
                <a:cxn ang="f419">
                  <a:pos x="f625" y="f626"/>
                </a:cxn>
                <a:cxn ang="f419">
                  <a:pos x="f627" y="f626"/>
                </a:cxn>
                <a:cxn ang="f419">
                  <a:pos x="f627" y="f628"/>
                </a:cxn>
                <a:cxn ang="f419">
                  <a:pos x="f629" y="f622"/>
                </a:cxn>
                <a:cxn ang="f419">
                  <a:pos x="f630" y="f631"/>
                </a:cxn>
                <a:cxn ang="f419">
                  <a:pos x="f632" y="f599"/>
                </a:cxn>
                <a:cxn ang="f419">
                  <a:pos x="f633" y="f634"/>
                </a:cxn>
                <a:cxn ang="f419">
                  <a:pos x="f635" y="f636"/>
                </a:cxn>
                <a:cxn ang="f419">
                  <a:pos x="f637" y="f599"/>
                </a:cxn>
                <a:cxn ang="f419">
                  <a:pos x="f638" y="f599"/>
                </a:cxn>
                <a:cxn ang="f419">
                  <a:pos x="f639" y="f601"/>
                </a:cxn>
                <a:cxn ang="f419">
                  <a:pos x="f638" y="f599"/>
                </a:cxn>
                <a:cxn ang="f419">
                  <a:pos x="f640" y="f601"/>
                </a:cxn>
                <a:cxn ang="f419">
                  <a:pos x="f641" y="f599"/>
                </a:cxn>
                <a:cxn ang="f419">
                  <a:pos x="f642" y="f643"/>
                </a:cxn>
                <a:cxn ang="f419">
                  <a:pos x="f644" y="f645"/>
                </a:cxn>
                <a:cxn ang="f419">
                  <a:pos x="f646" y="f647"/>
                </a:cxn>
                <a:cxn ang="f419">
                  <a:pos x="f642" y="f643"/>
                </a:cxn>
                <a:cxn ang="f419">
                  <a:pos x="f648" y="f649"/>
                </a:cxn>
                <a:cxn ang="f419">
                  <a:pos x="f650" y="f651"/>
                </a:cxn>
                <a:cxn ang="f419">
                  <a:pos x="f652" y="f653"/>
                </a:cxn>
                <a:cxn ang="f419">
                  <a:pos x="f654" y="f655"/>
                </a:cxn>
                <a:cxn ang="f419">
                  <a:pos x="f656" y="f657"/>
                </a:cxn>
                <a:cxn ang="f419">
                  <a:pos x="f652" y="f653"/>
                </a:cxn>
                <a:cxn ang="f419">
                  <a:pos x="f658" y="f659"/>
                </a:cxn>
                <a:cxn ang="f419">
                  <a:pos x="f660" y="f661"/>
                </a:cxn>
                <a:cxn ang="f419">
                  <a:pos x="f662" y="f663"/>
                </a:cxn>
                <a:cxn ang="f419">
                  <a:pos x="f606" y="f664"/>
                </a:cxn>
                <a:cxn ang="f419">
                  <a:pos x="f665" y="f666"/>
                </a:cxn>
                <a:cxn ang="f419">
                  <a:pos x="f667" y="f666"/>
                </a:cxn>
                <a:cxn ang="f419">
                  <a:pos x="f606" y="f664"/>
                </a:cxn>
              </a:cxnLst>
              <a:rect l="f584" t="f587" r="f585" b="f586"/>
              <a:pathLst>
                <a:path w="699" h="668">
                  <a:moveTo>
                    <a:pt x="f8" y="f9"/>
                  </a:moveTo>
                  <a:cubicBezTo>
                    <a:pt x="f10" y="f11"/>
                    <a:pt x="f6" y="f12"/>
                    <a:pt x="f13" y="f14"/>
                  </a:cubicBezTo>
                  <a:cubicBezTo>
                    <a:pt x="f15" y="f16"/>
                    <a:pt x="f17" y="f18"/>
                    <a:pt x="f7" y="f19"/>
                  </a:cubicBezTo>
                  <a:cubicBezTo>
                    <a:pt x="f20" y="f21"/>
                    <a:pt x="f22" y="f23"/>
                    <a:pt x="f24" y="f25"/>
                  </a:cubicBezTo>
                  <a:cubicBezTo>
                    <a:pt x="f26" y="f27"/>
                    <a:pt x="f28" y="f29"/>
                    <a:pt x="f30" y="f31"/>
                  </a:cubicBezTo>
                  <a:cubicBezTo>
                    <a:pt x="f32" y="f33"/>
                    <a:pt x="f34" y="f7"/>
                    <a:pt x="f35" y="f7"/>
                  </a:cubicBezTo>
                  <a:cubicBezTo>
                    <a:pt x="f36" y="f7"/>
                    <a:pt x="f37" y="f7"/>
                    <a:pt x="f38" y="f7"/>
                  </a:cubicBezTo>
                  <a:cubicBezTo>
                    <a:pt x="f39" y="f7"/>
                    <a:pt x="f40" y="f41"/>
                    <a:pt x="f42" y="f43"/>
                  </a:cubicBezTo>
                  <a:cubicBezTo>
                    <a:pt x="f44" y="f45"/>
                    <a:pt x="f46" y="f47"/>
                    <a:pt x="f48" y="f49"/>
                  </a:cubicBezTo>
                  <a:cubicBezTo>
                    <a:pt x="f50" y="f51"/>
                    <a:pt x="f52" y="f53"/>
                    <a:pt x="f54" y="f36"/>
                  </a:cubicBezTo>
                  <a:cubicBezTo>
                    <a:pt x="f55" y="f56"/>
                    <a:pt x="f5" y="f57"/>
                    <a:pt x="f58" y="f59"/>
                  </a:cubicBezTo>
                  <a:cubicBezTo>
                    <a:pt x="f60" y="f61"/>
                    <a:pt x="f62" y="f63"/>
                    <a:pt x="f64" y="f65"/>
                  </a:cubicBezTo>
                  <a:cubicBezTo>
                    <a:pt x="f66" y="f65"/>
                    <a:pt x="f67" y="f9"/>
                    <a:pt x="f68" y="f69"/>
                  </a:cubicBezTo>
                  <a:cubicBezTo>
                    <a:pt x="f70" y="f71"/>
                    <a:pt x="f72" y="f73"/>
                    <a:pt x="f74" y="f75"/>
                  </a:cubicBezTo>
                  <a:cubicBezTo>
                    <a:pt x="f76" y="f77"/>
                    <a:pt x="f78" y="f79"/>
                    <a:pt x="f80" y="f81"/>
                  </a:cubicBezTo>
                  <a:cubicBezTo>
                    <a:pt x="f82" y="f83"/>
                    <a:pt x="f84" y="f85"/>
                    <a:pt x="f86" y="f38"/>
                  </a:cubicBezTo>
                  <a:cubicBezTo>
                    <a:pt x="f38" y="f87"/>
                    <a:pt x="f88" y="f89"/>
                    <a:pt x="f90" y="f91"/>
                  </a:cubicBezTo>
                  <a:cubicBezTo>
                    <a:pt x="f92" y="f93"/>
                    <a:pt x="f94" y="f95"/>
                    <a:pt x="f96" y="f97"/>
                  </a:cubicBezTo>
                  <a:cubicBezTo>
                    <a:pt x="f98" y="f99"/>
                    <a:pt x="f100" y="f101"/>
                    <a:pt x="f102" y="f103"/>
                  </a:cubicBezTo>
                  <a:cubicBezTo>
                    <a:pt x="f104" y="f105"/>
                    <a:pt x="f106" y="f64"/>
                    <a:pt x="f107" y="f108"/>
                  </a:cubicBezTo>
                  <a:cubicBezTo>
                    <a:pt x="f109" y="f66"/>
                    <a:pt x="f110" y="f64"/>
                    <a:pt x="f111" y="f112"/>
                  </a:cubicBezTo>
                  <a:cubicBezTo>
                    <a:pt x="f113" y="f5"/>
                    <a:pt x="f114" y="f55"/>
                    <a:pt x="f115" y="f42"/>
                  </a:cubicBezTo>
                  <a:cubicBezTo>
                    <a:pt x="f116" y="f117"/>
                    <a:pt x="f118" y="f39"/>
                    <a:pt x="f119" y="f120"/>
                  </a:cubicBezTo>
                  <a:cubicBezTo>
                    <a:pt x="f121" y="f122"/>
                    <a:pt x="f123" y="f88"/>
                    <a:pt x="f124" y="f125"/>
                  </a:cubicBezTo>
                  <a:cubicBezTo>
                    <a:pt x="f126" y="f127"/>
                    <a:pt x="f128" y="f129"/>
                    <a:pt x="f130" y="f131"/>
                  </a:cubicBezTo>
                  <a:cubicBezTo>
                    <a:pt x="f132" y="f81"/>
                    <a:pt x="f8" y="f133"/>
                    <a:pt x="f8" y="f9"/>
                  </a:cubicBezTo>
                  <a:close/>
                  <a:moveTo>
                    <a:pt x="f134" y="f135"/>
                  </a:moveTo>
                  <a:cubicBezTo>
                    <a:pt x="f23" y="f135"/>
                    <a:pt x="f136" y="f135"/>
                    <a:pt x="f137" y="f135"/>
                  </a:cubicBezTo>
                  <a:cubicBezTo>
                    <a:pt x="f137" y="f138"/>
                    <a:pt x="f139" y="f140"/>
                    <a:pt x="f137" y="f141"/>
                  </a:cubicBezTo>
                  <a:cubicBezTo>
                    <a:pt x="f142" y="f143"/>
                    <a:pt x="f144" y="f35"/>
                    <a:pt x="f145" y="f146"/>
                  </a:cubicBezTo>
                  <a:cubicBezTo>
                    <a:pt x="f82" y="f147"/>
                    <a:pt x="f89" y="f148"/>
                    <a:pt x="f149" y="f148"/>
                  </a:cubicBezTo>
                  <a:cubicBezTo>
                    <a:pt x="f150" y="f26"/>
                    <a:pt x="f151" y="f148"/>
                    <a:pt x="f27" y="f148"/>
                  </a:cubicBezTo>
                  <a:cubicBezTo>
                    <a:pt x="f152" y="f26"/>
                    <a:pt x="f153" y="f22"/>
                    <a:pt x="f154" y="f155"/>
                  </a:cubicBezTo>
                  <a:cubicBezTo>
                    <a:pt x="f156" y="f157"/>
                    <a:pt x="f158" y="f159"/>
                    <a:pt x="f134" y="f135"/>
                  </a:cubicBezTo>
                  <a:close/>
                  <a:moveTo>
                    <a:pt x="f160" y="f161"/>
                  </a:moveTo>
                  <a:cubicBezTo>
                    <a:pt x="f162" y="f161"/>
                    <a:pt x="f163" y="f161"/>
                    <a:pt x="f164" y="f161"/>
                  </a:cubicBezTo>
                  <a:cubicBezTo>
                    <a:pt x="f28" y="f161"/>
                    <a:pt x="f165" y="f166"/>
                    <a:pt x="f148" y="f167"/>
                  </a:cubicBezTo>
                  <a:cubicBezTo>
                    <a:pt x="f168" y="f169"/>
                    <a:pt x="f170" y="f171"/>
                    <a:pt x="f172" y="f173"/>
                  </a:cubicBezTo>
                  <a:cubicBezTo>
                    <a:pt x="f174" y="f175"/>
                    <a:pt x="f168" y="f110"/>
                    <a:pt x="f148" y="f160"/>
                  </a:cubicBezTo>
                  <a:cubicBezTo>
                    <a:pt x="f176" y="f177"/>
                    <a:pt x="f147" y="f160"/>
                    <a:pt x="f132" y="f160"/>
                  </a:cubicBezTo>
                  <a:cubicBezTo>
                    <a:pt x="f178" y="f160"/>
                    <a:pt x="f179" y="f160"/>
                    <a:pt x="f180" y="f160"/>
                  </a:cubicBezTo>
                  <a:cubicBezTo>
                    <a:pt x="f181" y="f160"/>
                    <a:pt x="f182" y="f177"/>
                    <a:pt x="f46" y="f160"/>
                  </a:cubicBezTo>
                  <a:cubicBezTo>
                    <a:pt x="f112" y="f183"/>
                    <a:pt x="f50" y="f175"/>
                    <a:pt x="f184" y="f173"/>
                  </a:cubicBezTo>
                  <a:cubicBezTo>
                    <a:pt x="f50" y="f171"/>
                    <a:pt x="f112" y="f169"/>
                    <a:pt x="f46" y="f167"/>
                  </a:cubicBezTo>
                  <a:cubicBezTo>
                    <a:pt x="f182" y="f166"/>
                    <a:pt x="f185" y="f161"/>
                    <a:pt x="f74" y="f161"/>
                  </a:cubicBezTo>
                  <a:cubicBezTo>
                    <a:pt x="f186" y="f161"/>
                    <a:pt x="f179" y="f161"/>
                    <a:pt x="f160" y="f161"/>
                  </a:cubicBezTo>
                  <a:close/>
                  <a:moveTo>
                    <a:pt x="f187" y="f65"/>
                  </a:moveTo>
                  <a:cubicBezTo>
                    <a:pt x="f188" y="f189"/>
                    <a:pt x="f190" y="f191"/>
                    <a:pt x="f192" y="f98"/>
                  </a:cubicBezTo>
                  <a:cubicBezTo>
                    <a:pt x="f193" y="f194"/>
                    <a:pt x="f195" y="f194"/>
                    <a:pt x="f196" y="f75"/>
                  </a:cubicBezTo>
                  <a:cubicBezTo>
                    <a:pt x="f197" y="f198"/>
                    <a:pt x="f199" y="f200"/>
                    <a:pt x="f171" y="f65"/>
                  </a:cubicBezTo>
                  <a:cubicBezTo>
                    <a:pt x="f16" y="f65"/>
                    <a:pt x="f201" y="f65"/>
                    <a:pt x="f187" y="f65"/>
                  </a:cubicBezTo>
                  <a:close/>
                  <a:moveTo>
                    <a:pt x="f202" y="f203"/>
                  </a:moveTo>
                  <a:cubicBezTo>
                    <a:pt x="f204" y="f205"/>
                    <a:pt x="f63" y="f206"/>
                    <a:pt x="f207" y="f208"/>
                  </a:cubicBezTo>
                  <a:cubicBezTo>
                    <a:pt x="f133" y="f194"/>
                    <a:pt x="f98" y="f209"/>
                    <a:pt x="f210" y="f211"/>
                  </a:cubicBezTo>
                  <a:cubicBezTo>
                    <a:pt x="f212" y="f213"/>
                    <a:pt x="f208" y="f214"/>
                    <a:pt x="f212" y="f215"/>
                  </a:cubicBezTo>
                  <a:cubicBezTo>
                    <a:pt x="f216" y="f217"/>
                    <a:pt x="f218" y="f65"/>
                    <a:pt x="f219" y="f65"/>
                  </a:cubicBezTo>
                  <a:cubicBezTo>
                    <a:pt x="f220" y="f203"/>
                    <a:pt x="f215" y="f203"/>
                    <a:pt x="f202" y="f203"/>
                  </a:cubicBezTo>
                  <a:close/>
                  <a:moveTo>
                    <a:pt x="f221" y="f65"/>
                  </a:moveTo>
                  <a:cubicBezTo>
                    <a:pt x="f94" y="f222"/>
                    <a:pt x="f223" y="f224"/>
                    <a:pt x="f225" y="f226"/>
                  </a:cubicBezTo>
                  <a:cubicBezTo>
                    <a:pt x="f227" y="f228"/>
                    <a:pt x="f229" y="f194"/>
                    <a:pt x="f230" y="f75"/>
                  </a:cubicBezTo>
                  <a:cubicBezTo>
                    <a:pt x="f231" y="f232"/>
                    <a:pt x="f233" y="f222"/>
                    <a:pt x="f117" y="f65"/>
                  </a:cubicBezTo>
                  <a:cubicBezTo>
                    <a:pt x="f89" y="f65"/>
                    <a:pt x="f234" y="f65"/>
                    <a:pt x="f221" y="f65"/>
                  </a:cubicBezTo>
                  <a:close/>
                  <a:moveTo>
                    <a:pt x="f235" y="f65"/>
                  </a:moveTo>
                  <a:cubicBezTo>
                    <a:pt x="f236" y="f237"/>
                    <a:pt x="f156" y="f238"/>
                    <a:pt x="f130" y="f75"/>
                  </a:cubicBezTo>
                  <a:cubicBezTo>
                    <a:pt x="f123" y="f194"/>
                    <a:pt x="f239" y="f228"/>
                    <a:pt x="f240" y="f75"/>
                  </a:cubicBezTo>
                  <a:cubicBezTo>
                    <a:pt x="f241" y="f242"/>
                    <a:pt x="f116" y="f237"/>
                    <a:pt x="f243" y="f65"/>
                  </a:cubicBezTo>
                  <a:cubicBezTo>
                    <a:pt x="f244" y="f65"/>
                    <a:pt x="f124" y="f65"/>
                    <a:pt x="f235" y="f65"/>
                  </a:cubicBezTo>
                  <a:close/>
                  <a:moveTo>
                    <a:pt x="f245" y="f246"/>
                  </a:moveTo>
                  <a:cubicBezTo>
                    <a:pt x="f49" y="f89"/>
                    <a:pt x="f247" y="f145"/>
                    <a:pt x="f187" y="f248"/>
                  </a:cubicBezTo>
                  <a:cubicBezTo>
                    <a:pt x="f249" y="f250"/>
                    <a:pt x="f251" y="f95"/>
                    <a:pt x="f252" y="f253"/>
                  </a:cubicBezTo>
                  <a:cubicBezTo>
                    <a:pt x="f254" y="f72"/>
                    <a:pt x="f255" y="f64"/>
                    <a:pt x="f256" y="f67"/>
                  </a:cubicBezTo>
                  <a:cubicBezTo>
                    <a:pt x="f257" y="f258"/>
                    <a:pt x="f259" y="f76"/>
                    <a:pt x="f260" y="f261"/>
                  </a:cubicBezTo>
                  <a:cubicBezTo>
                    <a:pt x="f171" y="f231"/>
                    <a:pt x="f262" y="f263"/>
                    <a:pt x="f264" y="f265"/>
                  </a:cubicBezTo>
                  <a:cubicBezTo>
                    <a:pt x="f266" y="f230"/>
                    <a:pt x="f267" y="f268"/>
                    <a:pt x="f245" y="f246"/>
                  </a:cubicBezTo>
                  <a:close/>
                  <a:moveTo>
                    <a:pt x="f225" y="f269"/>
                  </a:moveTo>
                  <a:cubicBezTo>
                    <a:pt x="f270" y="f271"/>
                    <a:pt x="f272" y="f81"/>
                    <a:pt x="f273" y="f274"/>
                  </a:cubicBezTo>
                  <a:cubicBezTo>
                    <a:pt x="f274" y="f275"/>
                    <a:pt x="f276" y="f271"/>
                    <a:pt x="f277" y="f221"/>
                  </a:cubicBezTo>
                  <a:cubicBezTo>
                    <a:pt x="f179" y="f186"/>
                    <a:pt x="f278" y="f279"/>
                    <a:pt x="f280" y="f281"/>
                  </a:cubicBezTo>
                  <a:cubicBezTo>
                    <a:pt x="f129" y="f246"/>
                    <a:pt x="f282" y="f283"/>
                    <a:pt x="f225" y="f269"/>
                  </a:cubicBezTo>
                  <a:close/>
                  <a:moveTo>
                    <a:pt x="f284" y="f269"/>
                  </a:moveTo>
                  <a:cubicBezTo>
                    <a:pt x="f240" y="f285"/>
                    <a:pt x="f286" y="f2"/>
                    <a:pt x="f287" y="f85"/>
                  </a:cubicBezTo>
                  <a:cubicBezTo>
                    <a:pt x="f288" y="f88"/>
                    <a:pt x="f289" y="f246"/>
                    <a:pt x="f290" y="f291"/>
                  </a:cubicBezTo>
                  <a:cubicBezTo>
                    <a:pt x="f187" y="f279"/>
                    <a:pt x="f292" y="f283"/>
                    <a:pt x="f178" y="f293"/>
                  </a:cubicBezTo>
                  <a:cubicBezTo>
                    <a:pt x="f294" y="f285"/>
                    <a:pt x="f294" y="f131"/>
                    <a:pt x="f295" y="f296"/>
                  </a:cubicBezTo>
                  <a:cubicBezTo>
                    <a:pt x="f25" y="f297"/>
                    <a:pt x="f159" y="f298"/>
                    <a:pt x="f299" y="f194"/>
                  </a:cubicBezTo>
                  <a:cubicBezTo>
                    <a:pt x="f289" y="f275"/>
                    <a:pt x="f300" y="f301"/>
                    <a:pt x="f284" y="f269"/>
                  </a:cubicBezTo>
                  <a:close/>
                  <a:moveTo>
                    <a:pt x="f200" y="f246"/>
                  </a:moveTo>
                  <a:cubicBezTo>
                    <a:pt x="f302" y="f268"/>
                    <a:pt x="f303" y="f230"/>
                    <a:pt x="f304" y="f265"/>
                  </a:cubicBezTo>
                  <a:cubicBezTo>
                    <a:pt x="f305" y="f263"/>
                    <a:pt x="f306" y="f307"/>
                    <a:pt x="f308" y="f261"/>
                  </a:cubicBezTo>
                  <a:cubicBezTo>
                    <a:pt x="f309" y="f310"/>
                    <a:pt x="f311" y="f67"/>
                    <a:pt x="f200" y="f67"/>
                  </a:cubicBezTo>
                  <a:cubicBezTo>
                    <a:pt x="f312" y="f67"/>
                    <a:pt x="f313" y="f310"/>
                    <a:pt x="f226" y="f314"/>
                  </a:cubicBezTo>
                  <a:cubicBezTo>
                    <a:pt x="f98" y="f231"/>
                    <a:pt x="f218" y="f263"/>
                    <a:pt x="f276" y="f315"/>
                  </a:cubicBezTo>
                  <a:cubicBezTo>
                    <a:pt x="f242" y="f230"/>
                    <a:pt x="f316" y="f268"/>
                    <a:pt x="f200" y="f246"/>
                  </a:cubicBezTo>
                  <a:close/>
                  <a:moveTo>
                    <a:pt x="f107" y="f194"/>
                  </a:moveTo>
                  <a:cubicBezTo>
                    <a:pt x="f317" y="f298"/>
                    <a:pt x="f259" y="f297"/>
                    <a:pt x="f318" y="f94"/>
                  </a:cubicBezTo>
                  <a:cubicBezTo>
                    <a:pt x="f319" y="f320"/>
                    <a:pt x="f257" y="f223"/>
                    <a:pt x="f257" y="f285"/>
                  </a:cubicBezTo>
                  <a:cubicBezTo>
                    <a:pt x="f257" y="f321"/>
                    <a:pt x="f322" y="f291"/>
                    <a:pt x="f323" y="f291"/>
                  </a:cubicBezTo>
                  <a:cubicBezTo>
                    <a:pt x="f202" y="f281"/>
                    <a:pt x="f324" y="f186"/>
                    <a:pt x="f217" y="f285"/>
                  </a:cubicBezTo>
                  <a:cubicBezTo>
                    <a:pt x="f217" y="f223"/>
                    <a:pt x="f69" y="f320"/>
                    <a:pt x="f65" y="f94"/>
                  </a:cubicBezTo>
                  <a:cubicBezTo>
                    <a:pt x="f325" y="f297"/>
                    <a:pt x="f326" y="f298"/>
                    <a:pt x="f107" y="f194"/>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7" name="Freeform 9">
              <a:extLst>
                <a:ext uri="{FF2B5EF4-FFF2-40B4-BE49-F238E27FC236}">
                  <a16:creationId xmlns:a16="http://schemas.microsoft.com/office/drawing/2014/main" id="{BEA04E13-17A9-55EB-0CA9-D5C67CFC555E}"/>
                </a:ext>
              </a:extLst>
            </p:cNvPr>
            <p:cNvSpPr/>
            <p:nvPr/>
          </p:nvSpPr>
          <p:spPr>
            <a:xfrm>
              <a:off x="11335542" y="6052166"/>
              <a:ext cx="703667" cy="730989"/>
            </a:xfrm>
            <a:custGeom>
              <a:avLst/>
              <a:gdLst>
                <a:gd name="f0" fmla="val 10800000"/>
                <a:gd name="f1" fmla="val 5400000"/>
                <a:gd name="f2" fmla="val 180"/>
                <a:gd name="f3" fmla="val w"/>
                <a:gd name="f4" fmla="val h"/>
                <a:gd name="f5" fmla="val 0"/>
                <a:gd name="f6" fmla="val 732"/>
                <a:gd name="f7" fmla="val 760"/>
                <a:gd name="f8" fmla="val 151"/>
                <a:gd name="f9" fmla="val 213"/>
                <a:gd name="f10" fmla="val 150"/>
                <a:gd name="f11" fmla="val 149"/>
                <a:gd name="f12" fmla="val 212"/>
                <a:gd name="f13" fmla="val 129"/>
                <a:gd name="f14" fmla="val 195"/>
                <a:gd name="f15" fmla="val 114"/>
                <a:gd name="f16" fmla="val 177"/>
                <a:gd name="f17" fmla="val 141"/>
                <a:gd name="f18" fmla="val 148"/>
                <a:gd name="f19" fmla="val 123"/>
                <a:gd name="f20" fmla="val 111"/>
                <a:gd name="f21" fmla="val 154"/>
                <a:gd name="f22" fmla="val 98"/>
                <a:gd name="f23" fmla="val 156"/>
                <a:gd name="f24" fmla="val 91"/>
                <a:gd name="f25" fmla="val 143"/>
                <a:gd name="f26" fmla="val 79"/>
                <a:gd name="f27" fmla="val 130"/>
                <a:gd name="f28" fmla="val 77"/>
                <a:gd name="f29" fmla="val 117"/>
                <a:gd name="f30" fmla="val 75"/>
                <a:gd name="f31" fmla="val 103"/>
                <a:gd name="f32" fmla="val 83"/>
                <a:gd name="f33" fmla="val 89"/>
                <a:gd name="f34" fmla="val 87"/>
                <a:gd name="f35" fmla="val 74"/>
                <a:gd name="f36" fmla="val 35"/>
                <a:gd name="f37" fmla="val 88"/>
                <a:gd name="f38" fmla="val 26"/>
                <a:gd name="f39" fmla="val 62"/>
                <a:gd name="f40" fmla="val 48"/>
                <a:gd name="f41" fmla="val 51"/>
                <a:gd name="f42" fmla="val 71"/>
                <a:gd name="f43" fmla="val 40"/>
                <a:gd name="f44" fmla="val 32"/>
                <a:gd name="f45" fmla="val 110"/>
                <a:gd name="f46" fmla="val 106"/>
                <a:gd name="f47" fmla="val 120"/>
                <a:gd name="f48" fmla="val 10"/>
                <a:gd name="f49" fmla="val 17"/>
                <a:gd name="f50" fmla="val 138"/>
                <a:gd name="f51" fmla="val 23"/>
                <a:gd name="f52" fmla="val 164"/>
                <a:gd name="f53" fmla="val 42"/>
                <a:gd name="f54" fmla="val 190"/>
                <a:gd name="f55" fmla="val 217"/>
                <a:gd name="f56" fmla="val 81"/>
                <a:gd name="f57" fmla="val 227"/>
                <a:gd name="f58" fmla="val 231"/>
                <a:gd name="f59" fmla="val 97"/>
                <a:gd name="f60" fmla="val 222"/>
                <a:gd name="f61" fmla="val 194"/>
                <a:gd name="f62" fmla="val 132"/>
                <a:gd name="f63" fmla="val 199"/>
                <a:gd name="f64" fmla="val 159"/>
                <a:gd name="f65" fmla="val 192"/>
                <a:gd name="f66" fmla="val 236"/>
                <a:gd name="f67" fmla="val 243"/>
                <a:gd name="f68" fmla="val 253"/>
                <a:gd name="f69" fmla="val 297"/>
                <a:gd name="f70" fmla="val 273"/>
                <a:gd name="f71" fmla="val 350"/>
                <a:gd name="f72" fmla="val 275"/>
                <a:gd name="f73" fmla="val 356"/>
                <a:gd name="f74" fmla="val 277"/>
                <a:gd name="f75" fmla="val 361"/>
                <a:gd name="f76" fmla="val 281"/>
                <a:gd name="f77" fmla="val 369"/>
                <a:gd name="f78" fmla="val 309"/>
                <a:gd name="f79" fmla="val 294"/>
                <a:gd name="f80" fmla="val 336"/>
                <a:gd name="f81" fmla="val 223"/>
                <a:gd name="f82" fmla="val 364"/>
                <a:gd name="f83" fmla="val 144"/>
                <a:gd name="f84" fmla="val 327"/>
                <a:gd name="f85" fmla="val 94"/>
                <a:gd name="f86" fmla="val 359"/>
                <a:gd name="f87" fmla="val 70"/>
                <a:gd name="f88" fmla="val 389"/>
                <a:gd name="f89" fmla="val 419"/>
                <a:gd name="f90" fmla="val 453"/>
                <a:gd name="f91" fmla="val 1"/>
                <a:gd name="f92" fmla="val 475"/>
                <a:gd name="f93" fmla="val 33"/>
                <a:gd name="f94" fmla="val 493"/>
                <a:gd name="f95" fmla="val 41"/>
                <a:gd name="f96" fmla="val 604"/>
                <a:gd name="f97" fmla="val 687"/>
                <a:gd name="f98" fmla="val 168"/>
                <a:gd name="f99" fmla="val 720"/>
                <a:gd name="f100" fmla="val 290"/>
                <a:gd name="f101" fmla="val 726"/>
                <a:gd name="f102" fmla="val 314"/>
                <a:gd name="f103" fmla="val 730"/>
                <a:gd name="f104" fmla="val 340"/>
                <a:gd name="f105" fmla="val 365"/>
                <a:gd name="f106" fmla="val 731"/>
                <a:gd name="f107" fmla="val 487"/>
                <a:gd name="f108" fmla="val 608"/>
                <a:gd name="f109" fmla="val 736"/>
                <a:gd name="f110" fmla="val 742"/>
                <a:gd name="f111" fmla="val 729"/>
                <a:gd name="f112" fmla="val 746"/>
                <a:gd name="f113" fmla="val 725"/>
                <a:gd name="f114" fmla="val 752"/>
                <a:gd name="f115" fmla="val 718"/>
                <a:gd name="f116" fmla="val 713"/>
                <a:gd name="f117" fmla="val 707"/>
                <a:gd name="f118" fmla="val 759"/>
                <a:gd name="f119" fmla="val 699"/>
                <a:gd name="f120" fmla="val 695"/>
                <a:gd name="f121" fmla="val 745"/>
                <a:gd name="f122" fmla="val 692"/>
                <a:gd name="f123" fmla="val 741"/>
                <a:gd name="f124" fmla="val 694"/>
                <a:gd name="f125" fmla="val 734"/>
                <a:gd name="f126" fmla="val 728"/>
                <a:gd name="f127" fmla="val 612"/>
                <a:gd name="f128" fmla="val 496"/>
                <a:gd name="f129" fmla="val 380"/>
                <a:gd name="f130" fmla="val 697"/>
                <a:gd name="f131" fmla="val 228"/>
                <a:gd name="f132" fmla="val 589"/>
                <a:gd name="f133" fmla="val 473"/>
                <a:gd name="f134" fmla="val 73"/>
                <a:gd name="f135" fmla="val 481"/>
                <a:gd name="f136" fmla="val 489"/>
                <a:gd name="f137" fmla="val 131"/>
                <a:gd name="f138" fmla="val 498"/>
                <a:gd name="f139" fmla="val 471"/>
                <a:gd name="f140" fmla="val 158"/>
                <a:gd name="f141" fmla="val 449"/>
                <a:gd name="f142" fmla="val 423"/>
                <a:gd name="f143" fmla="val 432"/>
                <a:gd name="f144" fmla="val 169"/>
                <a:gd name="f145" fmla="val 441"/>
                <a:gd name="f146" fmla="val 186"/>
                <a:gd name="f147" fmla="val 447"/>
                <a:gd name="f148" fmla="val 205"/>
                <a:gd name="f149" fmla="val 450"/>
                <a:gd name="f150" fmla="val 448"/>
                <a:gd name="f151" fmla="val 224"/>
                <a:gd name="f152" fmla="val 443"/>
                <a:gd name="f153" fmla="val 229"/>
                <a:gd name="f154" fmla="val 391"/>
                <a:gd name="f155" fmla="val 338"/>
                <a:gd name="f156" fmla="val 324"/>
                <a:gd name="f157" fmla="val 286"/>
                <a:gd name="f158" fmla="val 371"/>
                <a:gd name="f159" fmla="val 284"/>
                <a:gd name="f160" fmla="val 372"/>
                <a:gd name="f161" fmla="val 282"/>
                <a:gd name="f162" fmla="val 375"/>
                <a:gd name="f163" fmla="val 260"/>
                <a:gd name="f164" fmla="val 316"/>
                <a:gd name="f165" fmla="val 215"/>
                <a:gd name="f166" fmla="val 301"/>
                <a:gd name="f167" fmla="val 206"/>
                <a:gd name="f168" fmla="val 283"/>
                <a:gd name="f169" fmla="val 191"/>
                <a:gd name="f170" fmla="val 274"/>
                <a:gd name="f171" fmla="val 259"/>
                <a:gd name="f172" fmla="val 162"/>
                <a:gd name="f173" fmla="val 237"/>
                <a:gd name="f174" fmla="val 167"/>
                <a:gd name="f175" fmla="val 226"/>
                <a:gd name="f176" fmla="val 197"/>
                <a:gd name="f177" fmla="val 250"/>
                <a:gd name="f178" fmla="val 178"/>
                <a:gd name="f179" fmla="val 171"/>
                <a:gd name="f180" fmla="val 160"/>
                <a:gd name="f181" fmla="val 188"/>
                <a:gd name="f182" fmla="val 200"/>
                <a:gd name="f183" fmla="val 124"/>
                <a:gd name="f184" fmla="val 119"/>
                <a:gd name="f185" fmla="val 115"/>
                <a:gd name="f186" fmla="val 134"/>
                <a:gd name="f187" fmla="val 113"/>
                <a:gd name="f188" fmla="val 116"/>
                <a:gd name="f189" fmla="val 118"/>
                <a:gd name="f190" fmla="val 172"/>
                <a:gd name="f191" fmla="val 107"/>
                <a:gd name="f192" fmla="val 181"/>
                <a:gd name="f193" fmla="val 100"/>
                <a:gd name="f194" fmla="val 76"/>
                <a:gd name="f195" fmla="val 431"/>
                <a:gd name="f196" fmla="val 412"/>
                <a:gd name="f197" fmla="val 396"/>
                <a:gd name="f198" fmla="val 379"/>
                <a:gd name="f199" fmla="val 385"/>
                <a:gd name="f200" fmla="val 109"/>
                <a:gd name="f201" fmla="val 390"/>
                <a:gd name="f202" fmla="val 392"/>
                <a:gd name="f203" fmla="val 428"/>
                <a:gd name="f204" fmla="val 445"/>
                <a:gd name="f205" fmla="val 437"/>
                <a:gd name="f206" fmla="val 249"/>
                <a:gd name="f207" fmla="val 414"/>
                <a:gd name="f208" fmla="val 416"/>
                <a:gd name="f209" fmla="val 176"/>
                <a:gd name="f210" fmla="val 383"/>
                <a:gd name="f211" fmla="val 221"/>
                <a:gd name="f212" fmla="+- 0 0 -90"/>
                <a:gd name="f213" fmla="*/ f3 1 732"/>
                <a:gd name="f214" fmla="*/ f4 1 760"/>
                <a:gd name="f215" fmla="val f5"/>
                <a:gd name="f216" fmla="val f6"/>
                <a:gd name="f217" fmla="val f7"/>
                <a:gd name="f218" fmla="*/ f212 f0 1"/>
                <a:gd name="f219" fmla="+- f217 0 f215"/>
                <a:gd name="f220" fmla="+- f216 0 f215"/>
                <a:gd name="f221" fmla="*/ f218 1 f2"/>
                <a:gd name="f222" fmla="*/ f220 1 732"/>
                <a:gd name="f223" fmla="*/ f219 1 760"/>
                <a:gd name="f224" fmla="*/ 151 f220 1"/>
                <a:gd name="f225" fmla="*/ 213 f219 1"/>
                <a:gd name="f226" fmla="*/ 149 f220 1"/>
                <a:gd name="f227" fmla="*/ 212 f219 1"/>
                <a:gd name="f228" fmla="*/ 141 f220 1"/>
                <a:gd name="f229" fmla="*/ 148 f219 1"/>
                <a:gd name="f230" fmla="*/ 98 f220 1"/>
                <a:gd name="f231" fmla="*/ 156 f219 1"/>
                <a:gd name="f232" fmla="*/ 77 f220 1"/>
                <a:gd name="f233" fmla="*/ 117 f219 1"/>
                <a:gd name="f234" fmla="*/ 87 f220 1"/>
                <a:gd name="f235" fmla="*/ 74 f219 1"/>
                <a:gd name="f236" fmla="*/ 0 f220 1"/>
                <a:gd name="f237" fmla="*/ 75 f219 1"/>
                <a:gd name="f238" fmla="*/ 71 f220 1"/>
                <a:gd name="f239" fmla="*/ 40 f219 1"/>
                <a:gd name="f240" fmla="*/ 106 f220 1"/>
                <a:gd name="f241" fmla="*/ 0 f219 1"/>
                <a:gd name="f242" fmla="*/ 138 f220 1"/>
                <a:gd name="f243" fmla="*/ 23 f219 1"/>
                <a:gd name="f244" fmla="*/ 217 f220 1"/>
                <a:gd name="f245" fmla="*/ 81 f219 1"/>
                <a:gd name="f246" fmla="*/ 222 f220 1"/>
                <a:gd name="f247" fmla="*/ 106 f219 1"/>
                <a:gd name="f248" fmla="*/ 213 f220 1"/>
                <a:gd name="f249" fmla="*/ 192 f219 1"/>
                <a:gd name="f250" fmla="*/ 273 f220 1"/>
                <a:gd name="f251" fmla="*/ 350 f219 1"/>
                <a:gd name="f252" fmla="*/ 281 f220 1"/>
                <a:gd name="f253" fmla="*/ 369 f219 1"/>
                <a:gd name="f254" fmla="*/ 361 f220 1"/>
                <a:gd name="f255" fmla="*/ 151 f219 1"/>
                <a:gd name="f256" fmla="*/ 350 f220 1"/>
                <a:gd name="f257" fmla="*/ 123 f219 1"/>
                <a:gd name="f258" fmla="*/ 359 f220 1"/>
                <a:gd name="f259" fmla="*/ 70 f219 1"/>
                <a:gd name="f260" fmla="*/ 453 f220 1"/>
                <a:gd name="f261" fmla="*/ 1 f219 1"/>
                <a:gd name="f262" fmla="*/ 493 f220 1"/>
                <a:gd name="f263" fmla="*/ 41 f219 1"/>
                <a:gd name="f264" fmla="*/ 720 f220 1"/>
                <a:gd name="f265" fmla="*/ 290 f219 1"/>
                <a:gd name="f266" fmla="*/ 730 f220 1"/>
                <a:gd name="f267" fmla="*/ 365 f219 1"/>
                <a:gd name="f268" fmla="*/ 730 f219 1"/>
                <a:gd name="f269" fmla="*/ 729 f220 1"/>
                <a:gd name="f270" fmla="*/ 746 f219 1"/>
                <a:gd name="f271" fmla="*/ 713 f220 1"/>
                <a:gd name="f272" fmla="*/ 760 f219 1"/>
                <a:gd name="f273" fmla="*/ 695 f220 1"/>
                <a:gd name="f274" fmla="*/ 745 f219 1"/>
                <a:gd name="f275" fmla="*/ 694 f220 1"/>
                <a:gd name="f276" fmla="*/ 728 f219 1"/>
                <a:gd name="f277" fmla="*/ 380 f219 1"/>
                <a:gd name="f278" fmla="*/ 473 f220 1"/>
                <a:gd name="f279" fmla="*/ 73 f219 1"/>
                <a:gd name="f280" fmla="*/ 498 f220 1"/>
                <a:gd name="f281" fmla="*/ 164 f219 1"/>
                <a:gd name="f282" fmla="*/ 423 f220 1"/>
                <a:gd name="f283" fmla="*/ 447 f220 1"/>
                <a:gd name="f284" fmla="*/ 205 f219 1"/>
                <a:gd name="f285" fmla="*/ 443 f220 1"/>
                <a:gd name="f286" fmla="*/ 229 f219 1"/>
                <a:gd name="f287" fmla="*/ 286 f220 1"/>
                <a:gd name="f288" fmla="*/ 371 f219 1"/>
                <a:gd name="f289" fmla="*/ 275 f220 1"/>
                <a:gd name="f290" fmla="*/ 375 f219 1"/>
                <a:gd name="f291" fmla="*/ 227 f220 1"/>
                <a:gd name="f292" fmla="*/ 316 f219 1"/>
                <a:gd name="f293" fmla="*/ 191 f220 1"/>
                <a:gd name="f294" fmla="*/ 274 f219 1"/>
                <a:gd name="f295" fmla="*/ 154 f220 1"/>
                <a:gd name="f296" fmla="*/ 215 f219 1"/>
                <a:gd name="f297" fmla="*/ 197 f220 1"/>
                <a:gd name="f298" fmla="*/ 250 f219 1"/>
                <a:gd name="f299" fmla="*/ 167 f220 1"/>
                <a:gd name="f300" fmla="*/ 171 f219 1"/>
                <a:gd name="f301" fmla="*/ 129 f220 1"/>
                <a:gd name="f302" fmla="*/ 62 f219 1"/>
                <a:gd name="f303" fmla="*/ 115 f220 1"/>
                <a:gd name="f304" fmla="*/ 111 f219 1"/>
                <a:gd name="f305" fmla="*/ 169 f220 1"/>
                <a:gd name="f306" fmla="*/ 118 f219 1"/>
                <a:gd name="f307" fmla="*/ 181 f220 1"/>
                <a:gd name="f308" fmla="*/ 100 f219 1"/>
                <a:gd name="f309" fmla="*/ 431 f220 1"/>
                <a:gd name="f310" fmla="*/ 379 f220 1"/>
                <a:gd name="f311" fmla="*/ 392 f220 1"/>
                <a:gd name="f312" fmla="*/ 445 f220 1"/>
                <a:gd name="f313" fmla="*/ 365 f220 1"/>
                <a:gd name="f314" fmla="*/ 249 f219 1"/>
                <a:gd name="f315" fmla="*/ 176 f219 1"/>
                <a:gd name="f316" fmla="+- f221 0 f1"/>
                <a:gd name="f317" fmla="*/ f224 1 732"/>
                <a:gd name="f318" fmla="*/ f225 1 760"/>
                <a:gd name="f319" fmla="*/ f226 1 732"/>
                <a:gd name="f320" fmla="*/ f227 1 760"/>
                <a:gd name="f321" fmla="*/ f228 1 732"/>
                <a:gd name="f322" fmla="*/ f229 1 760"/>
                <a:gd name="f323" fmla="*/ f230 1 732"/>
                <a:gd name="f324" fmla="*/ f231 1 760"/>
                <a:gd name="f325" fmla="*/ f232 1 732"/>
                <a:gd name="f326" fmla="*/ f233 1 760"/>
                <a:gd name="f327" fmla="*/ f234 1 732"/>
                <a:gd name="f328" fmla="*/ f235 1 760"/>
                <a:gd name="f329" fmla="*/ f236 1 732"/>
                <a:gd name="f330" fmla="*/ f237 1 760"/>
                <a:gd name="f331" fmla="*/ f238 1 732"/>
                <a:gd name="f332" fmla="*/ f239 1 760"/>
                <a:gd name="f333" fmla="*/ f240 1 732"/>
                <a:gd name="f334" fmla="*/ f241 1 760"/>
                <a:gd name="f335" fmla="*/ f242 1 732"/>
                <a:gd name="f336" fmla="*/ f243 1 760"/>
                <a:gd name="f337" fmla="*/ f244 1 732"/>
                <a:gd name="f338" fmla="*/ f245 1 760"/>
                <a:gd name="f339" fmla="*/ f246 1 732"/>
                <a:gd name="f340" fmla="*/ f247 1 760"/>
                <a:gd name="f341" fmla="*/ f248 1 732"/>
                <a:gd name="f342" fmla="*/ f249 1 760"/>
                <a:gd name="f343" fmla="*/ f250 1 732"/>
                <a:gd name="f344" fmla="*/ f251 1 760"/>
                <a:gd name="f345" fmla="*/ f252 1 732"/>
                <a:gd name="f346" fmla="*/ f253 1 760"/>
                <a:gd name="f347" fmla="*/ f254 1 732"/>
                <a:gd name="f348" fmla="*/ f255 1 760"/>
                <a:gd name="f349" fmla="*/ f256 1 732"/>
                <a:gd name="f350" fmla="*/ f257 1 760"/>
                <a:gd name="f351" fmla="*/ f258 1 732"/>
                <a:gd name="f352" fmla="*/ f259 1 760"/>
                <a:gd name="f353" fmla="*/ f260 1 732"/>
                <a:gd name="f354" fmla="*/ f261 1 760"/>
                <a:gd name="f355" fmla="*/ f262 1 732"/>
                <a:gd name="f356" fmla="*/ f263 1 760"/>
                <a:gd name="f357" fmla="*/ f264 1 732"/>
                <a:gd name="f358" fmla="*/ f265 1 760"/>
                <a:gd name="f359" fmla="*/ f266 1 732"/>
                <a:gd name="f360" fmla="*/ f267 1 760"/>
                <a:gd name="f361" fmla="*/ f268 1 760"/>
                <a:gd name="f362" fmla="*/ f269 1 732"/>
                <a:gd name="f363" fmla="*/ f270 1 760"/>
                <a:gd name="f364" fmla="*/ f271 1 732"/>
                <a:gd name="f365" fmla="*/ f272 1 760"/>
                <a:gd name="f366" fmla="*/ f273 1 732"/>
                <a:gd name="f367" fmla="*/ f274 1 760"/>
                <a:gd name="f368" fmla="*/ f275 1 732"/>
                <a:gd name="f369" fmla="*/ f276 1 760"/>
                <a:gd name="f370" fmla="*/ f277 1 760"/>
                <a:gd name="f371" fmla="*/ f278 1 732"/>
                <a:gd name="f372" fmla="*/ f279 1 760"/>
                <a:gd name="f373" fmla="*/ f280 1 732"/>
                <a:gd name="f374" fmla="*/ f281 1 760"/>
                <a:gd name="f375" fmla="*/ f282 1 732"/>
                <a:gd name="f376" fmla="*/ f283 1 732"/>
                <a:gd name="f377" fmla="*/ f284 1 760"/>
                <a:gd name="f378" fmla="*/ f285 1 732"/>
                <a:gd name="f379" fmla="*/ f286 1 760"/>
                <a:gd name="f380" fmla="*/ f287 1 732"/>
                <a:gd name="f381" fmla="*/ f288 1 760"/>
                <a:gd name="f382" fmla="*/ f289 1 732"/>
                <a:gd name="f383" fmla="*/ f290 1 760"/>
                <a:gd name="f384" fmla="*/ f291 1 732"/>
                <a:gd name="f385" fmla="*/ f292 1 760"/>
                <a:gd name="f386" fmla="*/ f293 1 732"/>
                <a:gd name="f387" fmla="*/ f294 1 760"/>
                <a:gd name="f388" fmla="*/ f295 1 732"/>
                <a:gd name="f389" fmla="*/ f296 1 760"/>
                <a:gd name="f390" fmla="*/ f297 1 732"/>
                <a:gd name="f391" fmla="*/ f298 1 760"/>
                <a:gd name="f392" fmla="*/ f299 1 732"/>
                <a:gd name="f393" fmla="*/ f300 1 760"/>
                <a:gd name="f394" fmla="*/ f301 1 732"/>
                <a:gd name="f395" fmla="*/ f302 1 760"/>
                <a:gd name="f396" fmla="*/ f303 1 732"/>
                <a:gd name="f397" fmla="*/ f304 1 760"/>
                <a:gd name="f398" fmla="*/ f305 1 732"/>
                <a:gd name="f399" fmla="*/ f306 1 760"/>
                <a:gd name="f400" fmla="*/ f307 1 732"/>
                <a:gd name="f401" fmla="*/ f308 1 760"/>
                <a:gd name="f402" fmla="*/ f309 1 732"/>
                <a:gd name="f403" fmla="*/ f310 1 732"/>
                <a:gd name="f404" fmla="*/ f311 1 732"/>
                <a:gd name="f405" fmla="*/ f312 1 732"/>
                <a:gd name="f406" fmla="*/ f313 1 732"/>
                <a:gd name="f407" fmla="*/ f314 1 760"/>
                <a:gd name="f408" fmla="*/ f315 1 760"/>
                <a:gd name="f409" fmla="*/ 0 1 f222"/>
                <a:gd name="f410" fmla="*/ f216 1 f222"/>
                <a:gd name="f411" fmla="*/ 0 1 f223"/>
                <a:gd name="f412" fmla="*/ f217 1 f223"/>
                <a:gd name="f413" fmla="*/ f317 1 f222"/>
                <a:gd name="f414" fmla="*/ f318 1 f223"/>
                <a:gd name="f415" fmla="*/ f319 1 f222"/>
                <a:gd name="f416" fmla="*/ f320 1 f223"/>
                <a:gd name="f417" fmla="*/ f321 1 f222"/>
                <a:gd name="f418" fmla="*/ f322 1 f223"/>
                <a:gd name="f419" fmla="*/ f323 1 f222"/>
                <a:gd name="f420" fmla="*/ f324 1 f223"/>
                <a:gd name="f421" fmla="*/ f325 1 f222"/>
                <a:gd name="f422" fmla="*/ f326 1 f223"/>
                <a:gd name="f423" fmla="*/ f327 1 f222"/>
                <a:gd name="f424" fmla="*/ f328 1 f223"/>
                <a:gd name="f425" fmla="*/ f329 1 f222"/>
                <a:gd name="f426" fmla="*/ f330 1 f223"/>
                <a:gd name="f427" fmla="*/ f331 1 f222"/>
                <a:gd name="f428" fmla="*/ f332 1 f223"/>
                <a:gd name="f429" fmla="*/ f333 1 f222"/>
                <a:gd name="f430" fmla="*/ f334 1 f223"/>
                <a:gd name="f431" fmla="*/ f335 1 f222"/>
                <a:gd name="f432" fmla="*/ f336 1 f223"/>
                <a:gd name="f433" fmla="*/ f337 1 f222"/>
                <a:gd name="f434" fmla="*/ f338 1 f223"/>
                <a:gd name="f435" fmla="*/ f339 1 f222"/>
                <a:gd name="f436" fmla="*/ f340 1 f223"/>
                <a:gd name="f437" fmla="*/ f341 1 f222"/>
                <a:gd name="f438" fmla="*/ f342 1 f223"/>
                <a:gd name="f439" fmla="*/ f343 1 f222"/>
                <a:gd name="f440" fmla="*/ f344 1 f223"/>
                <a:gd name="f441" fmla="*/ f345 1 f222"/>
                <a:gd name="f442" fmla="*/ f346 1 f223"/>
                <a:gd name="f443" fmla="*/ f347 1 f222"/>
                <a:gd name="f444" fmla="*/ f348 1 f223"/>
                <a:gd name="f445" fmla="*/ f349 1 f222"/>
                <a:gd name="f446" fmla="*/ f350 1 f223"/>
                <a:gd name="f447" fmla="*/ f351 1 f222"/>
                <a:gd name="f448" fmla="*/ f352 1 f223"/>
                <a:gd name="f449" fmla="*/ f353 1 f222"/>
                <a:gd name="f450" fmla="*/ f354 1 f223"/>
                <a:gd name="f451" fmla="*/ f355 1 f222"/>
                <a:gd name="f452" fmla="*/ f356 1 f223"/>
                <a:gd name="f453" fmla="*/ f357 1 f222"/>
                <a:gd name="f454" fmla="*/ f358 1 f223"/>
                <a:gd name="f455" fmla="*/ f359 1 f222"/>
                <a:gd name="f456" fmla="*/ f360 1 f223"/>
                <a:gd name="f457" fmla="*/ f361 1 f223"/>
                <a:gd name="f458" fmla="*/ f362 1 f222"/>
                <a:gd name="f459" fmla="*/ f363 1 f223"/>
                <a:gd name="f460" fmla="*/ f364 1 f222"/>
                <a:gd name="f461" fmla="*/ f365 1 f223"/>
                <a:gd name="f462" fmla="*/ f366 1 f222"/>
                <a:gd name="f463" fmla="*/ f367 1 f223"/>
                <a:gd name="f464" fmla="*/ f368 1 f222"/>
                <a:gd name="f465" fmla="*/ f369 1 f223"/>
                <a:gd name="f466" fmla="*/ f370 1 f223"/>
                <a:gd name="f467" fmla="*/ f371 1 f222"/>
                <a:gd name="f468" fmla="*/ f372 1 f223"/>
                <a:gd name="f469" fmla="*/ f373 1 f222"/>
                <a:gd name="f470" fmla="*/ f374 1 f223"/>
                <a:gd name="f471" fmla="*/ f375 1 f222"/>
                <a:gd name="f472" fmla="*/ f376 1 f222"/>
                <a:gd name="f473" fmla="*/ f377 1 f223"/>
                <a:gd name="f474" fmla="*/ f378 1 f222"/>
                <a:gd name="f475" fmla="*/ f379 1 f223"/>
                <a:gd name="f476" fmla="*/ f380 1 f222"/>
                <a:gd name="f477" fmla="*/ f381 1 f223"/>
                <a:gd name="f478" fmla="*/ f382 1 f222"/>
                <a:gd name="f479" fmla="*/ f383 1 f223"/>
                <a:gd name="f480" fmla="*/ f384 1 f222"/>
                <a:gd name="f481" fmla="*/ f385 1 f223"/>
                <a:gd name="f482" fmla="*/ f386 1 f222"/>
                <a:gd name="f483" fmla="*/ f387 1 f223"/>
                <a:gd name="f484" fmla="*/ f388 1 f222"/>
                <a:gd name="f485" fmla="*/ f389 1 f223"/>
                <a:gd name="f486" fmla="*/ f390 1 f222"/>
                <a:gd name="f487" fmla="*/ f391 1 f223"/>
                <a:gd name="f488" fmla="*/ f392 1 f222"/>
                <a:gd name="f489" fmla="*/ f393 1 f223"/>
                <a:gd name="f490" fmla="*/ f394 1 f222"/>
                <a:gd name="f491" fmla="*/ f395 1 f223"/>
                <a:gd name="f492" fmla="*/ f396 1 f222"/>
                <a:gd name="f493" fmla="*/ f397 1 f223"/>
                <a:gd name="f494" fmla="*/ f398 1 f222"/>
                <a:gd name="f495" fmla="*/ f399 1 f223"/>
                <a:gd name="f496" fmla="*/ f400 1 f222"/>
                <a:gd name="f497" fmla="*/ f401 1 f223"/>
                <a:gd name="f498" fmla="*/ f402 1 f222"/>
                <a:gd name="f499" fmla="*/ f403 1 f222"/>
                <a:gd name="f500" fmla="*/ f404 1 f222"/>
                <a:gd name="f501" fmla="*/ f405 1 f222"/>
                <a:gd name="f502" fmla="*/ f406 1 f222"/>
                <a:gd name="f503" fmla="*/ f407 1 f223"/>
                <a:gd name="f504" fmla="*/ f408 1 f223"/>
                <a:gd name="f505" fmla="*/ f409 f213 1"/>
                <a:gd name="f506" fmla="*/ f410 f213 1"/>
                <a:gd name="f507" fmla="*/ f412 f214 1"/>
                <a:gd name="f508" fmla="*/ f411 f214 1"/>
                <a:gd name="f509" fmla="*/ f413 f213 1"/>
                <a:gd name="f510" fmla="*/ f414 f214 1"/>
                <a:gd name="f511" fmla="*/ f415 f213 1"/>
                <a:gd name="f512" fmla="*/ f416 f214 1"/>
                <a:gd name="f513" fmla="*/ f417 f213 1"/>
                <a:gd name="f514" fmla="*/ f418 f214 1"/>
                <a:gd name="f515" fmla="*/ f419 f213 1"/>
                <a:gd name="f516" fmla="*/ f420 f214 1"/>
                <a:gd name="f517" fmla="*/ f421 f213 1"/>
                <a:gd name="f518" fmla="*/ f422 f214 1"/>
                <a:gd name="f519" fmla="*/ f423 f213 1"/>
                <a:gd name="f520" fmla="*/ f424 f214 1"/>
                <a:gd name="f521" fmla="*/ f425 f213 1"/>
                <a:gd name="f522" fmla="*/ f426 f214 1"/>
                <a:gd name="f523" fmla="*/ f427 f213 1"/>
                <a:gd name="f524" fmla="*/ f428 f214 1"/>
                <a:gd name="f525" fmla="*/ f429 f213 1"/>
                <a:gd name="f526" fmla="*/ f430 f214 1"/>
                <a:gd name="f527" fmla="*/ f431 f213 1"/>
                <a:gd name="f528" fmla="*/ f432 f214 1"/>
                <a:gd name="f529" fmla="*/ f433 f213 1"/>
                <a:gd name="f530" fmla="*/ f434 f214 1"/>
                <a:gd name="f531" fmla="*/ f435 f213 1"/>
                <a:gd name="f532" fmla="*/ f436 f214 1"/>
                <a:gd name="f533" fmla="*/ f437 f213 1"/>
                <a:gd name="f534" fmla="*/ f438 f214 1"/>
                <a:gd name="f535" fmla="*/ f439 f213 1"/>
                <a:gd name="f536" fmla="*/ f440 f214 1"/>
                <a:gd name="f537" fmla="*/ f441 f213 1"/>
                <a:gd name="f538" fmla="*/ f442 f214 1"/>
                <a:gd name="f539" fmla="*/ f443 f213 1"/>
                <a:gd name="f540" fmla="*/ f444 f214 1"/>
                <a:gd name="f541" fmla="*/ f445 f213 1"/>
                <a:gd name="f542" fmla="*/ f446 f214 1"/>
                <a:gd name="f543" fmla="*/ f447 f213 1"/>
                <a:gd name="f544" fmla="*/ f448 f214 1"/>
                <a:gd name="f545" fmla="*/ f449 f213 1"/>
                <a:gd name="f546" fmla="*/ f450 f214 1"/>
                <a:gd name="f547" fmla="*/ f451 f213 1"/>
                <a:gd name="f548" fmla="*/ f452 f214 1"/>
                <a:gd name="f549" fmla="*/ f453 f213 1"/>
                <a:gd name="f550" fmla="*/ f454 f214 1"/>
                <a:gd name="f551" fmla="*/ f455 f213 1"/>
                <a:gd name="f552" fmla="*/ f456 f214 1"/>
                <a:gd name="f553" fmla="*/ f457 f214 1"/>
                <a:gd name="f554" fmla="*/ f458 f213 1"/>
                <a:gd name="f555" fmla="*/ f459 f214 1"/>
                <a:gd name="f556" fmla="*/ f460 f213 1"/>
                <a:gd name="f557" fmla="*/ f461 f214 1"/>
                <a:gd name="f558" fmla="*/ f462 f213 1"/>
                <a:gd name="f559" fmla="*/ f463 f214 1"/>
                <a:gd name="f560" fmla="*/ f464 f213 1"/>
                <a:gd name="f561" fmla="*/ f465 f214 1"/>
                <a:gd name="f562" fmla="*/ f466 f214 1"/>
                <a:gd name="f563" fmla="*/ f467 f213 1"/>
                <a:gd name="f564" fmla="*/ f468 f214 1"/>
                <a:gd name="f565" fmla="*/ f469 f213 1"/>
                <a:gd name="f566" fmla="*/ f470 f214 1"/>
                <a:gd name="f567" fmla="*/ f471 f213 1"/>
                <a:gd name="f568" fmla="*/ f472 f213 1"/>
                <a:gd name="f569" fmla="*/ f473 f214 1"/>
                <a:gd name="f570" fmla="*/ f474 f213 1"/>
                <a:gd name="f571" fmla="*/ f475 f214 1"/>
                <a:gd name="f572" fmla="*/ f476 f213 1"/>
                <a:gd name="f573" fmla="*/ f477 f214 1"/>
                <a:gd name="f574" fmla="*/ f478 f213 1"/>
                <a:gd name="f575" fmla="*/ f479 f214 1"/>
                <a:gd name="f576" fmla="*/ f480 f213 1"/>
                <a:gd name="f577" fmla="*/ f481 f214 1"/>
                <a:gd name="f578" fmla="*/ f482 f213 1"/>
                <a:gd name="f579" fmla="*/ f483 f214 1"/>
                <a:gd name="f580" fmla="*/ f484 f213 1"/>
                <a:gd name="f581" fmla="*/ f485 f214 1"/>
                <a:gd name="f582" fmla="*/ f486 f213 1"/>
                <a:gd name="f583" fmla="*/ f487 f214 1"/>
                <a:gd name="f584" fmla="*/ f488 f213 1"/>
                <a:gd name="f585" fmla="*/ f489 f214 1"/>
                <a:gd name="f586" fmla="*/ f490 f213 1"/>
                <a:gd name="f587" fmla="*/ f491 f214 1"/>
                <a:gd name="f588" fmla="*/ f492 f213 1"/>
                <a:gd name="f589" fmla="*/ f493 f214 1"/>
                <a:gd name="f590" fmla="*/ f494 f213 1"/>
                <a:gd name="f591" fmla="*/ f495 f214 1"/>
                <a:gd name="f592" fmla="*/ f496 f213 1"/>
                <a:gd name="f593" fmla="*/ f497 f214 1"/>
                <a:gd name="f594" fmla="*/ f498 f213 1"/>
                <a:gd name="f595" fmla="*/ f499 f213 1"/>
                <a:gd name="f596" fmla="*/ f500 f213 1"/>
                <a:gd name="f597" fmla="*/ f501 f213 1"/>
                <a:gd name="f598" fmla="*/ f502 f213 1"/>
                <a:gd name="f599" fmla="*/ f503 f214 1"/>
                <a:gd name="f600" fmla="*/ f504 f214 1"/>
              </a:gdLst>
              <a:ahLst/>
              <a:cxnLst>
                <a:cxn ang="3cd4">
                  <a:pos x="hc" y="t"/>
                </a:cxn>
                <a:cxn ang="0">
                  <a:pos x="r" y="vc"/>
                </a:cxn>
                <a:cxn ang="cd4">
                  <a:pos x="hc" y="b"/>
                </a:cxn>
                <a:cxn ang="cd2">
                  <a:pos x="l" y="vc"/>
                </a:cxn>
                <a:cxn ang="f316">
                  <a:pos x="f509" y="f510"/>
                </a:cxn>
                <a:cxn ang="f316">
                  <a:pos x="f511" y="f512"/>
                </a:cxn>
                <a:cxn ang="f316">
                  <a:pos x="f513" y="f514"/>
                </a:cxn>
                <a:cxn ang="f316">
                  <a:pos x="f515" y="f516"/>
                </a:cxn>
                <a:cxn ang="f316">
                  <a:pos x="f517" y="f518"/>
                </a:cxn>
                <a:cxn ang="f316">
                  <a:pos x="f519" y="f520"/>
                </a:cxn>
                <a:cxn ang="f316">
                  <a:pos x="f521" y="f522"/>
                </a:cxn>
                <a:cxn ang="f316">
                  <a:pos x="f523" y="f524"/>
                </a:cxn>
                <a:cxn ang="f316">
                  <a:pos x="f525" y="f526"/>
                </a:cxn>
                <a:cxn ang="f316">
                  <a:pos x="f527" y="f528"/>
                </a:cxn>
                <a:cxn ang="f316">
                  <a:pos x="f529" y="f530"/>
                </a:cxn>
                <a:cxn ang="f316">
                  <a:pos x="f531" y="f532"/>
                </a:cxn>
                <a:cxn ang="f316">
                  <a:pos x="f533" y="f534"/>
                </a:cxn>
                <a:cxn ang="f316">
                  <a:pos x="f535" y="f536"/>
                </a:cxn>
                <a:cxn ang="f316">
                  <a:pos x="f537" y="f538"/>
                </a:cxn>
                <a:cxn ang="f316">
                  <a:pos x="f539" y="f540"/>
                </a:cxn>
                <a:cxn ang="f316">
                  <a:pos x="f541" y="f542"/>
                </a:cxn>
                <a:cxn ang="f316">
                  <a:pos x="f543" y="f544"/>
                </a:cxn>
                <a:cxn ang="f316">
                  <a:pos x="f545" y="f546"/>
                </a:cxn>
                <a:cxn ang="f316">
                  <a:pos x="f547" y="f548"/>
                </a:cxn>
                <a:cxn ang="f316">
                  <a:pos x="f549" y="f550"/>
                </a:cxn>
                <a:cxn ang="f316">
                  <a:pos x="f551" y="f552"/>
                </a:cxn>
                <a:cxn ang="f316">
                  <a:pos x="f551" y="f553"/>
                </a:cxn>
                <a:cxn ang="f316">
                  <a:pos x="f554" y="f555"/>
                </a:cxn>
                <a:cxn ang="f316">
                  <a:pos x="f556" y="f557"/>
                </a:cxn>
                <a:cxn ang="f316">
                  <a:pos x="f558" y="f559"/>
                </a:cxn>
                <a:cxn ang="f316">
                  <a:pos x="f560" y="f561"/>
                </a:cxn>
                <a:cxn ang="f316">
                  <a:pos x="f558" y="f562"/>
                </a:cxn>
                <a:cxn ang="f316">
                  <a:pos x="f563" y="f564"/>
                </a:cxn>
                <a:cxn ang="f316">
                  <a:pos x="f565" y="f566"/>
                </a:cxn>
                <a:cxn ang="f316">
                  <a:pos x="f567" y="f514"/>
                </a:cxn>
                <a:cxn ang="f316">
                  <a:pos x="f568" y="f569"/>
                </a:cxn>
                <a:cxn ang="f316">
                  <a:pos x="f570" y="f571"/>
                </a:cxn>
                <a:cxn ang="f316">
                  <a:pos x="f572" y="f573"/>
                </a:cxn>
                <a:cxn ang="f316">
                  <a:pos x="f574" y="f575"/>
                </a:cxn>
                <a:cxn ang="f316">
                  <a:pos x="f576" y="f577"/>
                </a:cxn>
                <a:cxn ang="f316">
                  <a:pos x="f578" y="f579"/>
                </a:cxn>
                <a:cxn ang="f316">
                  <a:pos x="f580" y="f581"/>
                </a:cxn>
                <a:cxn ang="f316">
                  <a:pos x="f582" y="f583"/>
                </a:cxn>
                <a:cxn ang="f316">
                  <a:pos x="f584" y="f585"/>
                </a:cxn>
                <a:cxn ang="f316">
                  <a:pos x="f509" y="f510"/>
                </a:cxn>
                <a:cxn ang="f316">
                  <a:pos x="f586" y="f587"/>
                </a:cxn>
                <a:cxn ang="f316">
                  <a:pos x="f588" y="f589"/>
                </a:cxn>
                <a:cxn ang="f316">
                  <a:pos x="f590" y="f591"/>
                </a:cxn>
                <a:cxn ang="f316">
                  <a:pos x="f592" y="f593"/>
                </a:cxn>
                <a:cxn ang="f316">
                  <a:pos x="f586" y="f587"/>
                </a:cxn>
                <a:cxn ang="f316">
                  <a:pos x="f594" y="f587"/>
                </a:cxn>
                <a:cxn ang="f316">
                  <a:pos x="f595" y="f593"/>
                </a:cxn>
                <a:cxn ang="f316">
                  <a:pos x="f596" y="f591"/>
                </a:cxn>
                <a:cxn ang="f316">
                  <a:pos x="f597" y="f589"/>
                </a:cxn>
                <a:cxn ang="f316">
                  <a:pos x="f594" y="f587"/>
                </a:cxn>
                <a:cxn ang="f316">
                  <a:pos x="f598" y="f599"/>
                </a:cxn>
                <a:cxn ang="f316">
                  <a:pos x="f596" y="f600"/>
                </a:cxn>
                <a:cxn ang="f316">
                  <a:pos x="f598" y="f599"/>
                </a:cxn>
              </a:cxnLst>
              <a:rect l="f505" t="f508" r="f506" b="f507"/>
              <a:pathLst>
                <a:path w="732" h="760">
                  <a:moveTo>
                    <a:pt x="f8" y="f9"/>
                  </a:moveTo>
                  <a:cubicBezTo>
                    <a:pt x="f10" y="f9"/>
                    <a:pt x="f11" y="f9"/>
                    <a:pt x="f11" y="f12"/>
                  </a:cubicBezTo>
                  <a:cubicBezTo>
                    <a:pt x="f13" y="f14"/>
                    <a:pt x="f15" y="f16"/>
                    <a:pt x="f17" y="f18"/>
                  </a:cubicBezTo>
                  <a:cubicBezTo>
                    <a:pt x="f19" y="f8"/>
                    <a:pt x="f20" y="f21"/>
                    <a:pt x="f22" y="f23"/>
                  </a:cubicBezTo>
                  <a:cubicBezTo>
                    <a:pt x="f24" y="f25"/>
                    <a:pt x="f26" y="f27"/>
                    <a:pt x="f28" y="f29"/>
                  </a:cubicBezTo>
                  <a:cubicBezTo>
                    <a:pt x="f30" y="f31"/>
                    <a:pt x="f32" y="f33"/>
                    <a:pt x="f34" y="f35"/>
                  </a:cubicBezTo>
                  <a:cubicBezTo>
                    <a:pt x="f36" y="f37"/>
                    <a:pt x="f36" y="f37"/>
                    <a:pt x="f5" y="f30"/>
                  </a:cubicBezTo>
                  <a:cubicBezTo>
                    <a:pt x="f38" y="f39"/>
                    <a:pt x="f40" y="f41"/>
                    <a:pt x="f42" y="f43"/>
                  </a:cubicBezTo>
                  <a:cubicBezTo>
                    <a:pt x="f34" y="f44"/>
                    <a:pt x="f45" y="f44"/>
                    <a:pt x="f46" y="f5"/>
                  </a:cubicBezTo>
                  <a:cubicBezTo>
                    <a:pt x="f47" y="f48"/>
                    <a:pt x="f13" y="f49"/>
                    <a:pt x="f50" y="f51"/>
                  </a:cubicBezTo>
                  <a:cubicBezTo>
                    <a:pt x="f52" y="f53"/>
                    <a:pt x="f54" y="f39"/>
                    <a:pt x="f55" y="f56"/>
                  </a:cubicBezTo>
                  <a:cubicBezTo>
                    <a:pt x="f57" y="f37"/>
                    <a:pt x="f58" y="f59"/>
                    <a:pt x="f60" y="f46"/>
                  </a:cubicBezTo>
                  <a:cubicBezTo>
                    <a:pt x="f61" y="f62"/>
                    <a:pt x="f63" y="f64"/>
                    <a:pt x="f9" y="f65"/>
                  </a:cubicBezTo>
                  <a:cubicBezTo>
                    <a:pt x="f66" y="f67"/>
                    <a:pt x="f68" y="f69"/>
                    <a:pt x="f70" y="f71"/>
                  </a:cubicBezTo>
                  <a:cubicBezTo>
                    <a:pt x="f72" y="f73"/>
                    <a:pt x="f74" y="f75"/>
                    <a:pt x="f76" y="f77"/>
                  </a:cubicBezTo>
                  <a:cubicBezTo>
                    <a:pt x="f78" y="f79"/>
                    <a:pt x="f80" y="f81"/>
                    <a:pt x="f75" y="f8"/>
                  </a:cubicBezTo>
                  <a:cubicBezTo>
                    <a:pt x="f82" y="f83"/>
                    <a:pt x="f73" y="f62"/>
                    <a:pt x="f71" y="f19"/>
                  </a:cubicBezTo>
                  <a:cubicBezTo>
                    <a:pt x="f84" y="f34"/>
                    <a:pt x="f84" y="f85"/>
                    <a:pt x="f86" y="f87"/>
                  </a:cubicBezTo>
                  <a:cubicBezTo>
                    <a:pt x="f88" y="f40"/>
                    <a:pt x="f89" y="f38"/>
                    <a:pt x="f90" y="f91"/>
                  </a:cubicBezTo>
                  <a:cubicBezTo>
                    <a:pt x="f90" y="f44"/>
                    <a:pt x="f92" y="f93"/>
                    <a:pt x="f94" y="f95"/>
                  </a:cubicBezTo>
                  <a:cubicBezTo>
                    <a:pt x="f96" y="f24"/>
                    <a:pt x="f97" y="f98"/>
                    <a:pt x="f99" y="f100"/>
                  </a:cubicBezTo>
                  <a:cubicBezTo>
                    <a:pt x="f101" y="f102"/>
                    <a:pt x="f103" y="f104"/>
                    <a:pt x="f103" y="f105"/>
                  </a:cubicBezTo>
                  <a:cubicBezTo>
                    <a:pt x="f106" y="f107"/>
                    <a:pt x="f103" y="f108"/>
                    <a:pt x="f103" y="f103"/>
                  </a:cubicBezTo>
                  <a:cubicBezTo>
                    <a:pt x="f103" y="f109"/>
                    <a:pt x="f6" y="f110"/>
                    <a:pt x="f111" y="f112"/>
                  </a:cubicBezTo>
                  <a:cubicBezTo>
                    <a:pt x="f113" y="f114"/>
                    <a:pt x="f115" y="f7"/>
                    <a:pt x="f116" y="f7"/>
                  </a:cubicBezTo>
                  <a:cubicBezTo>
                    <a:pt x="f117" y="f118"/>
                    <a:pt x="f119" y="f114"/>
                    <a:pt x="f120" y="f121"/>
                  </a:cubicBezTo>
                  <a:cubicBezTo>
                    <a:pt x="f122" y="f123"/>
                    <a:pt x="f124" y="f125"/>
                    <a:pt x="f124" y="f126"/>
                  </a:cubicBezTo>
                  <a:cubicBezTo>
                    <a:pt x="f124" y="f127"/>
                    <a:pt x="f122" y="f128"/>
                    <a:pt x="f120" y="f129"/>
                  </a:cubicBezTo>
                  <a:cubicBezTo>
                    <a:pt x="f130" y="f131"/>
                    <a:pt x="f132" y="f29"/>
                    <a:pt x="f133" y="f134"/>
                  </a:cubicBezTo>
                  <a:cubicBezTo>
                    <a:pt x="f135" y="f31"/>
                    <a:pt x="f136" y="f137"/>
                    <a:pt x="f138" y="f52"/>
                  </a:cubicBezTo>
                  <a:cubicBezTo>
                    <a:pt x="f139" y="f140"/>
                    <a:pt x="f141" y="f21"/>
                    <a:pt x="f142" y="f18"/>
                  </a:cubicBezTo>
                  <a:cubicBezTo>
                    <a:pt x="f143" y="f144"/>
                    <a:pt x="f145" y="f146"/>
                    <a:pt x="f147" y="f148"/>
                  </a:cubicBezTo>
                  <a:cubicBezTo>
                    <a:pt x="f149" y="f12"/>
                    <a:pt x="f150" y="f151"/>
                    <a:pt x="f152" y="f153"/>
                  </a:cubicBezTo>
                  <a:cubicBezTo>
                    <a:pt x="f154" y="f74"/>
                    <a:pt x="f155" y="f156"/>
                    <a:pt x="f157" y="f158"/>
                  </a:cubicBezTo>
                  <a:cubicBezTo>
                    <a:pt x="f159" y="f160"/>
                    <a:pt x="f161" y="f160"/>
                    <a:pt x="f72" y="f162"/>
                  </a:cubicBezTo>
                  <a:cubicBezTo>
                    <a:pt x="f163" y="f73"/>
                    <a:pt x="f67" y="f80"/>
                    <a:pt x="f57" y="f164"/>
                  </a:cubicBezTo>
                  <a:cubicBezTo>
                    <a:pt x="f165" y="f166"/>
                    <a:pt x="f167" y="f168"/>
                    <a:pt x="f169" y="f170"/>
                  </a:cubicBezTo>
                  <a:cubicBezTo>
                    <a:pt x="f144" y="f171"/>
                    <a:pt x="f172" y="f173"/>
                    <a:pt x="f21" y="f165"/>
                  </a:cubicBezTo>
                  <a:cubicBezTo>
                    <a:pt x="f174" y="f175"/>
                    <a:pt x="f2" y="f66"/>
                    <a:pt x="f176" y="f177"/>
                  </a:cubicBezTo>
                  <a:cubicBezTo>
                    <a:pt x="f146" y="f81"/>
                    <a:pt x="f178" y="f63"/>
                    <a:pt x="f174" y="f179"/>
                  </a:cubicBezTo>
                  <a:cubicBezTo>
                    <a:pt x="f180" y="f181"/>
                    <a:pt x="f23" y="f182"/>
                    <a:pt x="f8" y="f9"/>
                  </a:cubicBezTo>
                  <a:close/>
                  <a:moveTo>
                    <a:pt x="f13" y="f39"/>
                  </a:moveTo>
                  <a:cubicBezTo>
                    <a:pt x="f183" y="f56"/>
                    <a:pt x="f184" y="f59"/>
                    <a:pt x="f185" y="f20"/>
                  </a:cubicBezTo>
                  <a:cubicBezTo>
                    <a:pt x="f186" y="f187"/>
                    <a:pt x="f8" y="f188"/>
                    <a:pt x="f144" y="f189"/>
                  </a:cubicBezTo>
                  <a:cubicBezTo>
                    <a:pt x="f190" y="f15"/>
                    <a:pt x="f16" y="f191"/>
                    <a:pt x="f192" y="f193"/>
                  </a:cubicBezTo>
                  <a:cubicBezTo>
                    <a:pt x="f52" y="f34"/>
                    <a:pt x="f18" y="f194"/>
                    <a:pt x="f13" y="f39"/>
                  </a:cubicBezTo>
                  <a:close/>
                  <a:moveTo>
                    <a:pt x="f195" y="f39"/>
                  </a:moveTo>
                  <a:cubicBezTo>
                    <a:pt x="f196" y="f194"/>
                    <a:pt x="f197" y="f37"/>
                    <a:pt x="f198" y="f193"/>
                  </a:cubicBezTo>
                  <a:cubicBezTo>
                    <a:pt x="f199" y="f200"/>
                    <a:pt x="f201" y="f185"/>
                    <a:pt x="f202" y="f189"/>
                  </a:cubicBezTo>
                  <a:cubicBezTo>
                    <a:pt x="f196" y="f185"/>
                    <a:pt x="f203" y="f187"/>
                    <a:pt x="f204" y="f20"/>
                  </a:cubicBezTo>
                  <a:cubicBezTo>
                    <a:pt x="f145" y="f59"/>
                    <a:pt x="f205" y="f56"/>
                    <a:pt x="f195" y="f39"/>
                  </a:cubicBezTo>
                  <a:close/>
                  <a:moveTo>
                    <a:pt x="f105" y="f206"/>
                  </a:moveTo>
                  <a:cubicBezTo>
                    <a:pt x="f207" y="f9"/>
                    <a:pt x="f208" y="f167"/>
                    <a:pt x="f202" y="f209"/>
                  </a:cubicBezTo>
                  <a:cubicBezTo>
                    <a:pt x="f210" y="f63"/>
                    <a:pt x="f162" y="f211"/>
                    <a:pt x="f105" y="f20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8" name="Freeform 10">
              <a:extLst>
                <a:ext uri="{FF2B5EF4-FFF2-40B4-BE49-F238E27FC236}">
                  <a16:creationId xmlns:a16="http://schemas.microsoft.com/office/drawing/2014/main" id="{0A617EFC-1EE0-4DEA-79D6-DF4230A194FD}"/>
                </a:ext>
              </a:extLst>
            </p:cNvPr>
            <p:cNvSpPr/>
            <p:nvPr/>
          </p:nvSpPr>
          <p:spPr>
            <a:xfrm>
              <a:off x="11396167" y="5674720"/>
              <a:ext cx="418438" cy="418438"/>
            </a:xfrm>
            <a:custGeom>
              <a:avLst/>
              <a:gdLst>
                <a:gd name="f0" fmla="val 10800000"/>
                <a:gd name="f1" fmla="val 5400000"/>
                <a:gd name="f2" fmla="val 180"/>
                <a:gd name="f3" fmla="val w"/>
                <a:gd name="f4" fmla="val h"/>
                <a:gd name="f5" fmla="val 0"/>
                <a:gd name="f6" fmla="val 435"/>
                <a:gd name="f7" fmla="val 434"/>
                <a:gd name="f8" fmla="val 219"/>
                <a:gd name="f9" fmla="val 335"/>
                <a:gd name="f10" fmla="val 338"/>
                <a:gd name="f11" fmla="val 433"/>
                <a:gd name="f12" fmla="val 221"/>
                <a:gd name="f13" fmla="val 100"/>
                <a:gd name="f14" fmla="val 2"/>
                <a:gd name="f15" fmla="val 340"/>
                <a:gd name="f16" fmla="val 1"/>
                <a:gd name="f17" fmla="val 220"/>
                <a:gd name="f18" fmla="val 102"/>
                <a:gd name="f19" fmla="val 96"/>
                <a:gd name="f20" fmla="val 3"/>
                <a:gd name="f21" fmla="val 213"/>
                <a:gd name="f22" fmla="val 336"/>
                <a:gd name="f23" fmla="val 432"/>
                <a:gd name="f24" fmla="val 95"/>
                <a:gd name="f25" fmla="val 38"/>
                <a:gd name="f26" fmla="val 217"/>
                <a:gd name="f27" fmla="val 37"/>
                <a:gd name="f28" fmla="val 313"/>
                <a:gd name="f29" fmla="val 116"/>
                <a:gd name="f30" fmla="val 396"/>
                <a:gd name="f31" fmla="val 211"/>
                <a:gd name="f32" fmla="val 398"/>
                <a:gd name="f33" fmla="val 400"/>
                <a:gd name="f34" fmla="val 395"/>
                <a:gd name="f35" fmla="val 321"/>
                <a:gd name="f36" fmla="val 397"/>
                <a:gd name="f37" fmla="val 122"/>
                <a:gd name="f38" fmla="val 319"/>
                <a:gd name="f39" fmla="val 40"/>
                <a:gd name="f40" fmla="val 120"/>
                <a:gd name="f41" fmla="val 36"/>
                <a:gd name="f42" fmla="val 39"/>
                <a:gd name="f43" fmla="val 115"/>
                <a:gd name="f44" fmla="+- 0 0 -90"/>
                <a:gd name="f45" fmla="*/ f3 1 435"/>
                <a:gd name="f46" fmla="*/ f4 1 435"/>
                <a:gd name="f47" fmla="val f5"/>
                <a:gd name="f48" fmla="val f6"/>
                <a:gd name="f49" fmla="*/ f44 f0 1"/>
                <a:gd name="f50" fmla="+- f48 0 f47"/>
                <a:gd name="f51" fmla="*/ f49 1 f2"/>
                <a:gd name="f52" fmla="*/ f50 1 435"/>
                <a:gd name="f53" fmla="*/ 434 f50 1"/>
                <a:gd name="f54" fmla="*/ 219 f50 1"/>
                <a:gd name="f55" fmla="*/ 221 f50 1"/>
                <a:gd name="f56" fmla="*/ 1 f50 1"/>
                <a:gd name="f57" fmla="*/ 220 f50 1"/>
                <a:gd name="f58" fmla="*/ 213 f50 1"/>
                <a:gd name="f59" fmla="*/ 2 f50 1"/>
                <a:gd name="f60" fmla="*/ 38 f50 1"/>
                <a:gd name="f61" fmla="*/ 217 f50 1"/>
                <a:gd name="f62" fmla="*/ 211 f50 1"/>
                <a:gd name="f63" fmla="*/ 398 f50 1"/>
                <a:gd name="f64" fmla="*/ 397 f50 1"/>
                <a:gd name="f65" fmla="+- f51 0 f1"/>
                <a:gd name="f66" fmla="*/ f53 1 435"/>
                <a:gd name="f67" fmla="*/ f54 1 435"/>
                <a:gd name="f68" fmla="*/ f55 1 435"/>
                <a:gd name="f69" fmla="*/ f56 1 435"/>
                <a:gd name="f70" fmla="*/ f57 1 435"/>
                <a:gd name="f71" fmla="*/ f58 1 435"/>
                <a:gd name="f72" fmla="*/ f59 1 435"/>
                <a:gd name="f73" fmla="*/ f60 1 435"/>
                <a:gd name="f74" fmla="*/ f61 1 435"/>
                <a:gd name="f75" fmla="*/ f62 1 435"/>
                <a:gd name="f76" fmla="*/ f63 1 435"/>
                <a:gd name="f77" fmla="*/ f64 1 435"/>
                <a:gd name="f78" fmla="*/ 0 1 f52"/>
                <a:gd name="f79" fmla="*/ f48 1 f52"/>
                <a:gd name="f80" fmla="*/ f66 1 f52"/>
                <a:gd name="f81" fmla="*/ f67 1 f52"/>
                <a:gd name="f82" fmla="*/ f68 1 f52"/>
                <a:gd name="f83" fmla="*/ f69 1 f52"/>
                <a:gd name="f84" fmla="*/ f70 1 f52"/>
                <a:gd name="f85" fmla="*/ f71 1 f52"/>
                <a:gd name="f86" fmla="*/ f72 1 f52"/>
                <a:gd name="f87" fmla="*/ f73 1 f52"/>
                <a:gd name="f88" fmla="*/ f74 1 f52"/>
                <a:gd name="f89" fmla="*/ f75 1 f52"/>
                <a:gd name="f90" fmla="*/ f76 1 f52"/>
                <a:gd name="f91" fmla="*/ f77 1 f52"/>
                <a:gd name="f92" fmla="*/ f78 f45 1"/>
                <a:gd name="f93" fmla="*/ f79 f45 1"/>
                <a:gd name="f94" fmla="*/ f79 f46 1"/>
                <a:gd name="f95" fmla="*/ f78 f46 1"/>
                <a:gd name="f96" fmla="*/ f80 f45 1"/>
                <a:gd name="f97" fmla="*/ f81 f46 1"/>
                <a:gd name="f98" fmla="*/ f82 f45 1"/>
                <a:gd name="f99" fmla="*/ f80 f46 1"/>
                <a:gd name="f100" fmla="*/ f83 f45 1"/>
                <a:gd name="f101" fmla="*/ f84 f46 1"/>
                <a:gd name="f102" fmla="*/ f85 f45 1"/>
                <a:gd name="f103" fmla="*/ f86 f46 1"/>
                <a:gd name="f104" fmla="*/ f87 f45 1"/>
                <a:gd name="f105" fmla="*/ f88 f46 1"/>
                <a:gd name="f106" fmla="*/ f89 f45 1"/>
                <a:gd name="f107" fmla="*/ f90 f46 1"/>
                <a:gd name="f108" fmla="*/ f91 f45 1"/>
                <a:gd name="f109" fmla="*/ f82 f46 1"/>
                <a:gd name="f110" fmla="*/ f87 f46 1"/>
              </a:gdLst>
              <a:ahLst/>
              <a:cxnLst>
                <a:cxn ang="3cd4">
                  <a:pos x="hc" y="t"/>
                </a:cxn>
                <a:cxn ang="0">
                  <a:pos x="r" y="vc"/>
                </a:cxn>
                <a:cxn ang="cd4">
                  <a:pos x="hc" y="b"/>
                </a:cxn>
                <a:cxn ang="cd2">
                  <a:pos x="l" y="vc"/>
                </a:cxn>
                <a:cxn ang="f65">
                  <a:pos x="f96" y="f97"/>
                </a:cxn>
                <a:cxn ang="f65">
                  <a:pos x="f98" y="f99"/>
                </a:cxn>
                <a:cxn ang="f65">
                  <a:pos x="f100" y="f101"/>
                </a:cxn>
                <a:cxn ang="f65">
                  <a:pos x="f102" y="f103"/>
                </a:cxn>
                <a:cxn ang="f65">
                  <a:pos x="f96" y="f97"/>
                </a:cxn>
                <a:cxn ang="f65">
                  <a:pos x="f104" y="f105"/>
                </a:cxn>
                <a:cxn ang="f65">
                  <a:pos x="f106" y="f107"/>
                </a:cxn>
                <a:cxn ang="f65">
                  <a:pos x="f108" y="f109"/>
                </a:cxn>
                <a:cxn ang="f65">
                  <a:pos x="f98" y="f110"/>
                </a:cxn>
                <a:cxn ang="f65">
                  <a:pos x="f104" y="f105"/>
                </a:cxn>
              </a:cxnLst>
              <a:rect l="f92" t="f95" r="f93" b="f94"/>
              <a:pathLst>
                <a:path w="435" h="435">
                  <a:moveTo>
                    <a:pt x="f7" y="f8"/>
                  </a:moveTo>
                  <a:cubicBezTo>
                    <a:pt x="f6" y="f9"/>
                    <a:pt x="f10" y="f11"/>
                    <a:pt x="f12" y="f7"/>
                  </a:cubicBezTo>
                  <a:cubicBezTo>
                    <a:pt x="f13" y="f6"/>
                    <a:pt x="f14" y="f15"/>
                    <a:pt x="f16" y="f17"/>
                  </a:cubicBezTo>
                  <a:cubicBezTo>
                    <a:pt x="f5" y="f18"/>
                    <a:pt x="f19" y="f20"/>
                    <a:pt x="f21" y="f14"/>
                  </a:cubicBezTo>
                  <a:cubicBezTo>
                    <a:pt x="f22" y="f5"/>
                    <a:pt x="f23" y="f24"/>
                    <a:pt x="f7" y="f8"/>
                  </a:cubicBezTo>
                  <a:close/>
                  <a:moveTo>
                    <a:pt x="f25" y="f26"/>
                  </a:moveTo>
                  <a:cubicBezTo>
                    <a:pt x="f27" y="f28"/>
                    <a:pt x="f29" y="f30"/>
                    <a:pt x="f31" y="f32"/>
                  </a:cubicBezTo>
                  <a:cubicBezTo>
                    <a:pt x="f28" y="f33"/>
                    <a:pt x="f34" y="f35"/>
                    <a:pt x="f36" y="f12"/>
                  </a:cubicBezTo>
                  <a:cubicBezTo>
                    <a:pt x="f32" y="f37"/>
                    <a:pt x="f38" y="f39"/>
                    <a:pt x="f12" y="f25"/>
                  </a:cubicBezTo>
                  <a:cubicBezTo>
                    <a:pt x="f40" y="f41"/>
                    <a:pt x="f42" y="f43"/>
                    <a:pt x="f25" y="f2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9" name="Freeform 11">
              <a:extLst>
                <a:ext uri="{FF2B5EF4-FFF2-40B4-BE49-F238E27FC236}">
                  <a16:creationId xmlns:a16="http://schemas.microsoft.com/office/drawing/2014/main" id="{6F0AEC3B-69D1-E5A3-7D63-ECA00B939537}"/>
                </a:ext>
              </a:extLst>
            </p:cNvPr>
            <p:cNvSpPr/>
            <p:nvPr/>
          </p:nvSpPr>
          <p:spPr>
            <a:xfrm>
              <a:off x="10927345" y="5743035"/>
              <a:ext cx="266437" cy="367204"/>
            </a:xfrm>
            <a:custGeom>
              <a:avLst/>
              <a:gdLst>
                <a:gd name="f0" fmla="val 10800000"/>
                <a:gd name="f1" fmla="val 5400000"/>
                <a:gd name="f2" fmla="val 360"/>
                <a:gd name="f3" fmla="val 180"/>
                <a:gd name="f4" fmla="val w"/>
                <a:gd name="f5" fmla="val h"/>
                <a:gd name="f6" fmla="val 0"/>
                <a:gd name="f7" fmla="val 277"/>
                <a:gd name="f8" fmla="val 382"/>
                <a:gd name="f9" fmla="val 267"/>
                <a:gd name="f10" fmla="val 271"/>
                <a:gd name="f11" fmla="val 305"/>
                <a:gd name="f12" fmla="val 332"/>
                <a:gd name="f13" fmla="val 263"/>
                <a:gd name="f14" fmla="val 261"/>
                <a:gd name="f15" fmla="val 377"/>
                <a:gd name="f16" fmla="val 251"/>
                <a:gd name="f17" fmla="val 235"/>
                <a:gd name="f18" fmla="val 380"/>
                <a:gd name="f19" fmla="val 124"/>
                <a:gd name="f20" fmla="val 366"/>
                <a:gd name="f21" fmla="val 26"/>
                <a:gd name="f22" fmla="val 295"/>
                <a:gd name="f23" fmla="val 7"/>
                <a:gd name="f24" fmla="val 167"/>
                <a:gd name="f25" fmla="val 119"/>
                <a:gd name="f26" fmla="val 4"/>
                <a:gd name="f27" fmla="val 71"/>
                <a:gd name="f28" fmla="val 12"/>
                <a:gd name="f29" fmla="val 24"/>
                <a:gd name="f30" fmla="val 14"/>
                <a:gd name="f31" fmla="val 10"/>
                <a:gd name="f32" fmla="val 22"/>
                <a:gd name="f33" fmla="val 38"/>
                <a:gd name="f34" fmla="val 132"/>
                <a:gd name="f35" fmla="val 27"/>
                <a:gd name="f36" fmla="val 211"/>
                <a:gd name="f37" fmla="val 73"/>
                <a:gd name="f38" fmla="val 266"/>
                <a:gd name="f39" fmla="val 201"/>
                <a:gd name="f40" fmla="val 270"/>
                <a:gd name="f41" fmla="val 239"/>
                <a:gd name="f42" fmla="val 232"/>
                <a:gd name="f43" fmla="val 314"/>
                <a:gd name="f44" fmla="val 257"/>
                <a:gd name="f45" fmla="val 179"/>
                <a:gd name="f46" fmla="val 170"/>
                <a:gd name="f47" fmla="val 75"/>
                <a:gd name="f48" fmla="val 47"/>
                <a:gd name="f49" fmla="val 46"/>
                <a:gd name="f50" fmla="val 20"/>
                <a:gd name="f51" fmla="val 165"/>
                <a:gd name="f52" fmla="val 60"/>
                <a:gd name="f53" fmla="val 300"/>
                <a:gd name="f54" fmla="val 334"/>
                <a:gd name="f55" fmla="val 188"/>
                <a:gd name="f56" fmla="val 315"/>
                <a:gd name="f57" fmla="val 176"/>
                <a:gd name="f58" fmla="val 298"/>
                <a:gd name="f59" fmla="val 164"/>
                <a:gd name="f60" fmla="val 281"/>
                <a:gd name="f61" fmla="val 156"/>
                <a:gd name="f62" fmla="val 151"/>
                <a:gd name="f63" fmla="val 259"/>
                <a:gd name="f64" fmla="val 250"/>
                <a:gd name="f65" fmla="val 177"/>
                <a:gd name="f66" fmla="val 241"/>
                <a:gd name="f67" fmla="val 186"/>
                <a:gd name="f68" fmla="val 249"/>
                <a:gd name="f69" fmla="val 194"/>
                <a:gd name="f70" fmla="val 260"/>
                <a:gd name="f71" fmla="val 206"/>
                <a:gd name="f72" fmla="val 278"/>
                <a:gd name="f73" fmla="val 219"/>
                <a:gd name="f74" fmla="+- 0 0 -90"/>
                <a:gd name="f75" fmla="*/ f4 1 277"/>
                <a:gd name="f76" fmla="*/ f5 1 382"/>
                <a:gd name="f77" fmla="val f6"/>
                <a:gd name="f78" fmla="val f7"/>
                <a:gd name="f79" fmla="val f8"/>
                <a:gd name="f80" fmla="*/ f74 f0 1"/>
                <a:gd name="f81" fmla="+- f79 0 f77"/>
                <a:gd name="f82" fmla="+- f78 0 f77"/>
                <a:gd name="f83" fmla="*/ f80 1 f3"/>
                <a:gd name="f84" fmla="*/ f82 1 277"/>
                <a:gd name="f85" fmla="*/ f81 1 382"/>
                <a:gd name="f86" fmla="*/ 277 f82 1"/>
                <a:gd name="f87" fmla="*/ 267 f81 1"/>
                <a:gd name="f88" fmla="*/ 263 f82 1"/>
                <a:gd name="f89" fmla="*/ 360 f81 1"/>
                <a:gd name="f90" fmla="*/ 235 f82 1"/>
                <a:gd name="f91" fmla="*/ 380 f81 1"/>
                <a:gd name="f92" fmla="*/ 7 f82 1"/>
                <a:gd name="f93" fmla="*/ 167 f81 1"/>
                <a:gd name="f94" fmla="*/ 12 f82 1"/>
                <a:gd name="f95" fmla="*/ 24 f81 1"/>
                <a:gd name="f96" fmla="*/ 38 f82 1"/>
                <a:gd name="f97" fmla="*/ 4 f81 1"/>
                <a:gd name="f98" fmla="*/ 251 f82 1"/>
                <a:gd name="f99" fmla="*/ 232 f82 1"/>
                <a:gd name="f100" fmla="*/ 314 f81 1"/>
                <a:gd name="f101" fmla="*/ 47 f82 1"/>
                <a:gd name="f102" fmla="*/ 46 f81 1"/>
                <a:gd name="f103" fmla="*/ 201 f82 1"/>
                <a:gd name="f104" fmla="*/ 334 f81 1"/>
                <a:gd name="f105" fmla="*/ 164 f82 1"/>
                <a:gd name="f106" fmla="*/ 281 f81 1"/>
                <a:gd name="f107" fmla="*/ 250 f81 1"/>
                <a:gd name="f108" fmla="*/ 194 f82 1"/>
                <a:gd name="f109" fmla="*/ 260 f81 1"/>
                <a:gd name="f110" fmla="+- f83 0 f1"/>
                <a:gd name="f111" fmla="*/ f86 1 277"/>
                <a:gd name="f112" fmla="*/ f87 1 382"/>
                <a:gd name="f113" fmla="*/ f88 1 277"/>
                <a:gd name="f114" fmla="*/ f89 1 382"/>
                <a:gd name="f115" fmla="*/ f90 1 277"/>
                <a:gd name="f116" fmla="*/ f91 1 382"/>
                <a:gd name="f117" fmla="*/ f92 1 277"/>
                <a:gd name="f118" fmla="*/ f93 1 382"/>
                <a:gd name="f119" fmla="*/ f94 1 277"/>
                <a:gd name="f120" fmla="*/ f95 1 382"/>
                <a:gd name="f121" fmla="*/ f96 1 277"/>
                <a:gd name="f122" fmla="*/ f97 1 382"/>
                <a:gd name="f123" fmla="*/ f98 1 277"/>
                <a:gd name="f124" fmla="*/ f99 1 277"/>
                <a:gd name="f125" fmla="*/ f100 1 382"/>
                <a:gd name="f126" fmla="*/ f101 1 277"/>
                <a:gd name="f127" fmla="*/ f102 1 382"/>
                <a:gd name="f128" fmla="*/ f103 1 277"/>
                <a:gd name="f129" fmla="*/ f104 1 382"/>
                <a:gd name="f130" fmla="*/ f105 1 277"/>
                <a:gd name="f131" fmla="*/ f106 1 382"/>
                <a:gd name="f132" fmla="*/ f107 1 382"/>
                <a:gd name="f133" fmla="*/ f108 1 277"/>
                <a:gd name="f134" fmla="*/ f109 1 382"/>
                <a:gd name="f135" fmla="*/ 0 1 f84"/>
                <a:gd name="f136" fmla="*/ f78 1 f84"/>
                <a:gd name="f137" fmla="*/ 0 1 f85"/>
                <a:gd name="f138" fmla="*/ f79 1 f85"/>
                <a:gd name="f139" fmla="*/ f111 1 f84"/>
                <a:gd name="f140" fmla="*/ f112 1 f85"/>
                <a:gd name="f141" fmla="*/ f113 1 f84"/>
                <a:gd name="f142" fmla="*/ f114 1 f85"/>
                <a:gd name="f143" fmla="*/ f115 1 f84"/>
                <a:gd name="f144" fmla="*/ f116 1 f85"/>
                <a:gd name="f145" fmla="*/ f117 1 f84"/>
                <a:gd name="f146" fmla="*/ f118 1 f85"/>
                <a:gd name="f147" fmla="*/ f119 1 f84"/>
                <a:gd name="f148" fmla="*/ f120 1 f85"/>
                <a:gd name="f149" fmla="*/ f121 1 f84"/>
                <a:gd name="f150" fmla="*/ f122 1 f85"/>
                <a:gd name="f151" fmla="*/ f123 1 f84"/>
                <a:gd name="f152" fmla="*/ f124 1 f84"/>
                <a:gd name="f153" fmla="*/ f125 1 f85"/>
                <a:gd name="f154" fmla="*/ f126 1 f84"/>
                <a:gd name="f155" fmla="*/ f127 1 f85"/>
                <a:gd name="f156" fmla="*/ f128 1 f84"/>
                <a:gd name="f157" fmla="*/ f129 1 f85"/>
                <a:gd name="f158" fmla="*/ f130 1 f84"/>
                <a:gd name="f159" fmla="*/ f131 1 f85"/>
                <a:gd name="f160" fmla="*/ f132 1 f85"/>
                <a:gd name="f161" fmla="*/ f133 1 f84"/>
                <a:gd name="f162" fmla="*/ f134 1 f85"/>
                <a:gd name="f163" fmla="*/ f135 f75 1"/>
                <a:gd name="f164" fmla="*/ f136 f75 1"/>
                <a:gd name="f165" fmla="*/ f138 f76 1"/>
                <a:gd name="f166" fmla="*/ f137 f76 1"/>
                <a:gd name="f167" fmla="*/ f139 f75 1"/>
                <a:gd name="f168" fmla="*/ f140 f76 1"/>
                <a:gd name="f169" fmla="*/ f141 f75 1"/>
                <a:gd name="f170" fmla="*/ f142 f76 1"/>
                <a:gd name="f171" fmla="*/ f143 f75 1"/>
                <a:gd name="f172" fmla="*/ f144 f76 1"/>
                <a:gd name="f173" fmla="*/ f145 f75 1"/>
                <a:gd name="f174" fmla="*/ f146 f76 1"/>
                <a:gd name="f175" fmla="*/ f147 f75 1"/>
                <a:gd name="f176" fmla="*/ f148 f76 1"/>
                <a:gd name="f177" fmla="*/ f149 f75 1"/>
                <a:gd name="f178" fmla="*/ f150 f76 1"/>
                <a:gd name="f179" fmla="*/ f151 f75 1"/>
                <a:gd name="f180" fmla="*/ f152 f75 1"/>
                <a:gd name="f181" fmla="*/ f153 f76 1"/>
                <a:gd name="f182" fmla="*/ f154 f75 1"/>
                <a:gd name="f183" fmla="*/ f155 f76 1"/>
                <a:gd name="f184" fmla="*/ f156 f75 1"/>
                <a:gd name="f185" fmla="*/ f157 f76 1"/>
                <a:gd name="f186" fmla="*/ f158 f75 1"/>
                <a:gd name="f187" fmla="*/ f159 f76 1"/>
                <a:gd name="f188" fmla="*/ f160 f76 1"/>
                <a:gd name="f189" fmla="*/ f161 f75 1"/>
                <a:gd name="f190" fmla="*/ f162 f76 1"/>
              </a:gdLst>
              <a:ahLst/>
              <a:cxnLst>
                <a:cxn ang="3cd4">
                  <a:pos x="hc" y="t"/>
                </a:cxn>
                <a:cxn ang="0">
                  <a:pos x="r" y="vc"/>
                </a:cxn>
                <a:cxn ang="cd4">
                  <a:pos x="hc" y="b"/>
                </a:cxn>
                <a:cxn ang="cd2">
                  <a:pos x="l" y="vc"/>
                </a:cxn>
                <a:cxn ang="f110">
                  <a:pos x="f167" y="f168"/>
                </a:cxn>
                <a:cxn ang="f110">
                  <a:pos x="f169" y="f170"/>
                </a:cxn>
                <a:cxn ang="f110">
                  <a:pos x="f171" y="f172"/>
                </a:cxn>
                <a:cxn ang="f110">
                  <a:pos x="f173" y="f174"/>
                </a:cxn>
                <a:cxn ang="f110">
                  <a:pos x="f175" y="f176"/>
                </a:cxn>
                <a:cxn ang="f110">
                  <a:pos x="f177" y="f178"/>
                </a:cxn>
                <a:cxn ang="f110">
                  <a:pos x="f179" y="f174"/>
                </a:cxn>
                <a:cxn ang="f110">
                  <a:pos x="f167" y="f168"/>
                </a:cxn>
                <a:cxn ang="f110">
                  <a:pos x="f180" y="f181"/>
                </a:cxn>
                <a:cxn ang="f110">
                  <a:pos x="f182" y="f183"/>
                </a:cxn>
                <a:cxn ang="f110">
                  <a:pos x="f184" y="f185"/>
                </a:cxn>
                <a:cxn ang="f110">
                  <a:pos x="f186" y="f187"/>
                </a:cxn>
                <a:cxn ang="f110">
                  <a:pos x="f186" y="f188"/>
                </a:cxn>
                <a:cxn ang="f110">
                  <a:pos x="f189" y="f190"/>
                </a:cxn>
                <a:cxn ang="f110">
                  <a:pos x="f180" y="f181"/>
                </a:cxn>
              </a:cxnLst>
              <a:rect l="f163" t="f166" r="f164" b="f165"/>
              <a:pathLst>
                <a:path w="277" h="382">
                  <a:moveTo>
                    <a:pt x="f7" y="f9"/>
                  </a:moveTo>
                  <a:cubicBezTo>
                    <a:pt x="f10" y="f11"/>
                    <a:pt x="f9" y="f12"/>
                    <a:pt x="f13" y="f2"/>
                  </a:cubicBezTo>
                  <a:cubicBezTo>
                    <a:pt x="f14" y="f15"/>
                    <a:pt x="f16" y="f8"/>
                    <a:pt x="f17" y="f18"/>
                  </a:cubicBezTo>
                  <a:cubicBezTo>
                    <a:pt x="f19" y="f20"/>
                    <a:pt x="f21" y="f22"/>
                    <a:pt x="f23" y="f24"/>
                  </a:cubicBezTo>
                  <a:cubicBezTo>
                    <a:pt x="f6" y="f25"/>
                    <a:pt x="f26" y="f27"/>
                    <a:pt x="f28" y="f29"/>
                  </a:cubicBezTo>
                  <a:cubicBezTo>
                    <a:pt x="f30" y="f31"/>
                    <a:pt x="f32" y="f6"/>
                    <a:pt x="f33" y="f26"/>
                  </a:cubicBezTo>
                  <a:cubicBezTo>
                    <a:pt x="f34" y="f35"/>
                    <a:pt x="f36" y="f37"/>
                    <a:pt x="f16" y="f24"/>
                  </a:cubicBezTo>
                  <a:cubicBezTo>
                    <a:pt x="f38" y="f39"/>
                    <a:pt x="f40" y="f41"/>
                    <a:pt x="f7" y="f9"/>
                  </a:cubicBezTo>
                  <a:close/>
                  <a:moveTo>
                    <a:pt x="f42" y="f43"/>
                  </a:moveTo>
                  <a:cubicBezTo>
                    <a:pt x="f44" y="f45"/>
                    <a:pt x="f46" y="f47"/>
                    <a:pt x="f48" y="f49"/>
                  </a:cubicBezTo>
                  <a:cubicBezTo>
                    <a:pt x="f50" y="f51"/>
                    <a:pt x="f52" y="f53"/>
                    <a:pt x="f39" y="f54"/>
                  </a:cubicBezTo>
                  <a:cubicBezTo>
                    <a:pt x="f55" y="f56"/>
                    <a:pt x="f57" y="f58"/>
                    <a:pt x="f59" y="f60"/>
                  </a:cubicBezTo>
                  <a:cubicBezTo>
                    <a:pt x="f61" y="f40"/>
                    <a:pt x="f62" y="f63"/>
                    <a:pt x="f59" y="f64"/>
                  </a:cubicBezTo>
                  <a:cubicBezTo>
                    <a:pt x="f65" y="f66"/>
                    <a:pt x="f67" y="f68"/>
                    <a:pt x="f69" y="f70"/>
                  </a:cubicBezTo>
                  <a:cubicBezTo>
                    <a:pt x="f71" y="f72"/>
                    <a:pt x="f73" y="f22"/>
                    <a:pt x="f42" y="f43"/>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0" name="Freeform 12">
              <a:extLst>
                <a:ext uri="{FF2B5EF4-FFF2-40B4-BE49-F238E27FC236}">
                  <a16:creationId xmlns:a16="http://schemas.microsoft.com/office/drawing/2014/main" id="{ED08DDB7-C870-F027-E7E1-D1CDE9974926}"/>
                </a:ext>
              </a:extLst>
            </p:cNvPr>
            <p:cNvSpPr/>
            <p:nvPr/>
          </p:nvSpPr>
          <p:spPr>
            <a:xfrm>
              <a:off x="11708718" y="6402290"/>
              <a:ext cx="260457" cy="258747"/>
            </a:xfrm>
            <a:custGeom>
              <a:avLst/>
              <a:gdLst>
                <a:gd name="f0" fmla="val 10800000"/>
                <a:gd name="f1" fmla="val 5400000"/>
                <a:gd name="f2" fmla="val 180"/>
                <a:gd name="f3" fmla="val w"/>
                <a:gd name="f4" fmla="val h"/>
                <a:gd name="f5" fmla="val 0"/>
                <a:gd name="f6" fmla="val 271"/>
                <a:gd name="f7" fmla="val 269"/>
                <a:gd name="f8" fmla="val 135"/>
                <a:gd name="f9" fmla="val 1"/>
                <a:gd name="f10" fmla="val 171"/>
                <a:gd name="f11" fmla="val 208"/>
                <a:gd name="f12" fmla="val 244"/>
                <a:gd name="f13" fmla="val 263"/>
                <a:gd name="f14" fmla="val 8"/>
                <a:gd name="f15" fmla="val 27"/>
                <a:gd name="f16" fmla="val 270"/>
                <a:gd name="f17" fmla="val 82"/>
                <a:gd name="f18" fmla="val 137"/>
                <a:gd name="f19" fmla="val 193"/>
                <a:gd name="f20" fmla="val 206"/>
                <a:gd name="f21" fmla="val 266"/>
                <a:gd name="f22" fmla="val 215"/>
                <a:gd name="f23" fmla="val 253"/>
                <a:gd name="f24" fmla="val 221"/>
                <a:gd name="f25" fmla="val 235"/>
                <a:gd name="f26" fmla="val 190"/>
                <a:gd name="f27" fmla="val 251"/>
                <a:gd name="f28" fmla="val 157"/>
                <a:gd name="f29" fmla="val 265"/>
                <a:gd name="f30" fmla="val 149"/>
                <a:gd name="f31" fmla="val 136"/>
                <a:gd name="f32" fmla="val 128"/>
                <a:gd name="f33" fmla="val 91"/>
                <a:gd name="f34" fmla="val 252"/>
                <a:gd name="f35" fmla="val 55"/>
                <a:gd name="f36" fmla="val 236"/>
                <a:gd name="f37" fmla="val 19"/>
                <a:gd name="f38" fmla="val 5"/>
                <a:gd name="f39" fmla="val 216"/>
                <a:gd name="f40" fmla="val 207"/>
                <a:gd name="f41" fmla="val 192"/>
                <a:gd name="f42" fmla="val 138"/>
                <a:gd name="f43" fmla="val 83"/>
                <a:gd name="f44" fmla="val 28"/>
                <a:gd name="f45" fmla="val 6"/>
                <a:gd name="f46" fmla="val 29"/>
                <a:gd name="f47" fmla="val 64"/>
                <a:gd name="f48" fmla="val 99"/>
                <a:gd name="f49" fmla="val 38"/>
                <a:gd name="f50" fmla="val 37"/>
                <a:gd name="f51" fmla="val 45"/>
                <a:gd name="f52" fmla="val 51"/>
                <a:gd name="f53" fmla="val 57"/>
                <a:gd name="f54" fmla="val 98"/>
                <a:gd name="f55" fmla="val 36"/>
                <a:gd name="f56" fmla="val 179"/>
                <a:gd name="f57" fmla="val 184"/>
                <a:gd name="f58" fmla="val 43"/>
                <a:gd name="f59" fmla="val 191"/>
                <a:gd name="f60" fmla="val 48"/>
                <a:gd name="f61" fmla="val 132"/>
                <a:gd name="f62" fmla="val 238"/>
                <a:gd name="f63" fmla="val 134"/>
                <a:gd name="f64" fmla="val 237"/>
                <a:gd name="f65" fmla="val 219"/>
                <a:gd name="f66" fmla="val 197"/>
                <a:gd name="f67" fmla="val 230"/>
                <a:gd name="f68" fmla="val 186"/>
                <a:gd name="f69" fmla="val 173"/>
                <a:gd name="f70" fmla="val 234"/>
                <a:gd name="f71" fmla="val 139"/>
                <a:gd name="f72" fmla="val 105"/>
                <a:gd name="f73" fmla="val 71"/>
                <a:gd name="f74" fmla="val 60"/>
                <a:gd name="f75" fmla="val 49"/>
                <a:gd name="f76" fmla="val 167"/>
                <a:gd name="f77" fmla="val 104"/>
                <a:gd name="f78" fmla="+- 0 0 -90"/>
                <a:gd name="f79" fmla="*/ f3 1 271"/>
                <a:gd name="f80" fmla="*/ f4 1 269"/>
                <a:gd name="f81" fmla="val f5"/>
                <a:gd name="f82" fmla="val f6"/>
                <a:gd name="f83" fmla="val f7"/>
                <a:gd name="f84" fmla="*/ f78 f0 1"/>
                <a:gd name="f85" fmla="+- f83 0 f81"/>
                <a:gd name="f86" fmla="+- f82 0 f81"/>
                <a:gd name="f87" fmla="*/ f84 1 f2"/>
                <a:gd name="f88" fmla="*/ f86 1 271"/>
                <a:gd name="f89" fmla="*/ f85 1 269"/>
                <a:gd name="f90" fmla="*/ 135 f86 1"/>
                <a:gd name="f91" fmla="*/ 1 f85 1"/>
                <a:gd name="f92" fmla="*/ 244 f86 1"/>
                <a:gd name="f93" fmla="*/ 271 f86 1"/>
                <a:gd name="f94" fmla="*/ 27 f85 1"/>
                <a:gd name="f95" fmla="*/ 193 f85 1"/>
                <a:gd name="f96" fmla="*/ 253 f86 1"/>
                <a:gd name="f97" fmla="*/ 221 f85 1"/>
                <a:gd name="f98" fmla="*/ 157 f86 1"/>
                <a:gd name="f99" fmla="*/ 265 f85 1"/>
                <a:gd name="f100" fmla="*/ 128 f86 1"/>
                <a:gd name="f101" fmla="*/ 266 f85 1"/>
                <a:gd name="f102" fmla="*/ 19 f86 1"/>
                <a:gd name="f103" fmla="*/ 0 f86 1"/>
                <a:gd name="f104" fmla="*/ 192 f85 1"/>
                <a:gd name="f105" fmla="*/ 28 f85 1"/>
                <a:gd name="f106" fmla="*/ 29 f86 1"/>
                <a:gd name="f107" fmla="*/ 38 f86 1"/>
                <a:gd name="f108" fmla="*/ 38 f85 1"/>
                <a:gd name="f109" fmla="*/ 37 f86 1"/>
                <a:gd name="f110" fmla="*/ 57 f85 1"/>
                <a:gd name="f111" fmla="*/ 179 f85 1"/>
                <a:gd name="f112" fmla="*/ 48 f86 1"/>
                <a:gd name="f113" fmla="*/ 219 f86 1"/>
                <a:gd name="f114" fmla="*/ 197 f85 1"/>
                <a:gd name="f115" fmla="*/ 235 f86 1"/>
                <a:gd name="f116" fmla="*/ 173 f85 1"/>
                <a:gd name="f117" fmla="*/ 234 f86 1"/>
                <a:gd name="f118" fmla="*/ 71 f85 1"/>
                <a:gd name="f119" fmla="+- f87 0 f1"/>
                <a:gd name="f120" fmla="*/ f90 1 271"/>
                <a:gd name="f121" fmla="*/ f91 1 269"/>
                <a:gd name="f122" fmla="*/ f92 1 271"/>
                <a:gd name="f123" fmla="*/ f93 1 271"/>
                <a:gd name="f124" fmla="*/ f94 1 269"/>
                <a:gd name="f125" fmla="*/ f95 1 269"/>
                <a:gd name="f126" fmla="*/ f96 1 271"/>
                <a:gd name="f127" fmla="*/ f97 1 269"/>
                <a:gd name="f128" fmla="*/ f98 1 271"/>
                <a:gd name="f129" fmla="*/ f99 1 269"/>
                <a:gd name="f130" fmla="*/ f100 1 271"/>
                <a:gd name="f131" fmla="*/ f101 1 269"/>
                <a:gd name="f132" fmla="*/ f102 1 271"/>
                <a:gd name="f133" fmla="*/ f103 1 271"/>
                <a:gd name="f134" fmla="*/ f104 1 269"/>
                <a:gd name="f135" fmla="*/ f105 1 269"/>
                <a:gd name="f136" fmla="*/ f106 1 271"/>
                <a:gd name="f137" fmla="*/ f107 1 271"/>
                <a:gd name="f138" fmla="*/ f108 1 269"/>
                <a:gd name="f139" fmla="*/ f109 1 271"/>
                <a:gd name="f140" fmla="*/ f110 1 269"/>
                <a:gd name="f141" fmla="*/ f111 1 269"/>
                <a:gd name="f142" fmla="*/ f112 1 271"/>
                <a:gd name="f143" fmla="*/ f113 1 271"/>
                <a:gd name="f144" fmla="*/ f114 1 269"/>
                <a:gd name="f145" fmla="*/ f115 1 271"/>
                <a:gd name="f146" fmla="*/ f116 1 269"/>
                <a:gd name="f147" fmla="*/ f117 1 271"/>
                <a:gd name="f148" fmla="*/ f118 1 269"/>
                <a:gd name="f149" fmla="*/ 0 1 f88"/>
                <a:gd name="f150" fmla="*/ f82 1 f88"/>
                <a:gd name="f151" fmla="*/ 0 1 f89"/>
                <a:gd name="f152" fmla="*/ f83 1 f89"/>
                <a:gd name="f153" fmla="*/ f120 1 f88"/>
                <a:gd name="f154" fmla="*/ f121 1 f89"/>
                <a:gd name="f155" fmla="*/ f122 1 f88"/>
                <a:gd name="f156" fmla="*/ f123 1 f88"/>
                <a:gd name="f157" fmla="*/ f124 1 f89"/>
                <a:gd name="f158" fmla="*/ f125 1 f89"/>
                <a:gd name="f159" fmla="*/ f126 1 f88"/>
                <a:gd name="f160" fmla="*/ f127 1 f89"/>
                <a:gd name="f161" fmla="*/ f128 1 f88"/>
                <a:gd name="f162" fmla="*/ f129 1 f89"/>
                <a:gd name="f163" fmla="*/ f130 1 f88"/>
                <a:gd name="f164" fmla="*/ f131 1 f89"/>
                <a:gd name="f165" fmla="*/ f132 1 f88"/>
                <a:gd name="f166" fmla="*/ f133 1 f88"/>
                <a:gd name="f167" fmla="*/ f134 1 f89"/>
                <a:gd name="f168" fmla="*/ f135 1 f89"/>
                <a:gd name="f169" fmla="*/ f136 1 f88"/>
                <a:gd name="f170" fmla="*/ f137 1 f88"/>
                <a:gd name="f171" fmla="*/ f138 1 f89"/>
                <a:gd name="f172" fmla="*/ f139 1 f88"/>
                <a:gd name="f173" fmla="*/ f140 1 f89"/>
                <a:gd name="f174" fmla="*/ f141 1 f89"/>
                <a:gd name="f175" fmla="*/ f142 1 f88"/>
                <a:gd name="f176" fmla="*/ f143 1 f88"/>
                <a:gd name="f177" fmla="*/ f144 1 f89"/>
                <a:gd name="f178" fmla="*/ f145 1 f88"/>
                <a:gd name="f179" fmla="*/ f146 1 f89"/>
                <a:gd name="f180" fmla="*/ f147 1 f88"/>
                <a:gd name="f181" fmla="*/ f148 1 f89"/>
                <a:gd name="f182" fmla="*/ f149 f79 1"/>
                <a:gd name="f183" fmla="*/ f150 f79 1"/>
                <a:gd name="f184" fmla="*/ f152 f80 1"/>
                <a:gd name="f185" fmla="*/ f151 f80 1"/>
                <a:gd name="f186" fmla="*/ f153 f79 1"/>
                <a:gd name="f187" fmla="*/ f154 f80 1"/>
                <a:gd name="f188" fmla="*/ f155 f79 1"/>
                <a:gd name="f189" fmla="*/ f156 f79 1"/>
                <a:gd name="f190" fmla="*/ f157 f80 1"/>
                <a:gd name="f191" fmla="*/ f158 f80 1"/>
                <a:gd name="f192" fmla="*/ f159 f79 1"/>
                <a:gd name="f193" fmla="*/ f160 f80 1"/>
                <a:gd name="f194" fmla="*/ f161 f79 1"/>
                <a:gd name="f195" fmla="*/ f162 f80 1"/>
                <a:gd name="f196" fmla="*/ f163 f79 1"/>
                <a:gd name="f197" fmla="*/ f164 f80 1"/>
                <a:gd name="f198" fmla="*/ f165 f79 1"/>
                <a:gd name="f199" fmla="*/ f166 f79 1"/>
                <a:gd name="f200" fmla="*/ f167 f80 1"/>
                <a:gd name="f201" fmla="*/ f168 f80 1"/>
                <a:gd name="f202" fmla="*/ f169 f79 1"/>
                <a:gd name="f203" fmla="*/ f170 f79 1"/>
                <a:gd name="f204" fmla="*/ f171 f80 1"/>
                <a:gd name="f205" fmla="*/ f172 f79 1"/>
                <a:gd name="f206" fmla="*/ f173 f80 1"/>
                <a:gd name="f207" fmla="*/ f174 f80 1"/>
                <a:gd name="f208" fmla="*/ f175 f79 1"/>
                <a:gd name="f209" fmla="*/ f176 f79 1"/>
                <a:gd name="f210" fmla="*/ f177 f80 1"/>
                <a:gd name="f211" fmla="*/ f178 f79 1"/>
                <a:gd name="f212" fmla="*/ f179 f80 1"/>
                <a:gd name="f213" fmla="*/ f180 f79 1"/>
                <a:gd name="f214" fmla="*/ f181 f80 1"/>
              </a:gdLst>
              <a:ahLst/>
              <a:cxnLst>
                <a:cxn ang="3cd4">
                  <a:pos x="hc" y="t"/>
                </a:cxn>
                <a:cxn ang="0">
                  <a:pos x="r" y="vc"/>
                </a:cxn>
                <a:cxn ang="cd4">
                  <a:pos x="hc" y="b"/>
                </a:cxn>
                <a:cxn ang="cd2">
                  <a:pos x="l" y="vc"/>
                </a:cxn>
                <a:cxn ang="f119">
                  <a:pos x="f186" y="f187"/>
                </a:cxn>
                <a:cxn ang="f119">
                  <a:pos x="f188" y="f187"/>
                </a:cxn>
                <a:cxn ang="f119">
                  <a:pos x="f189" y="f190"/>
                </a:cxn>
                <a:cxn ang="f119">
                  <a:pos x="f189" y="f191"/>
                </a:cxn>
                <a:cxn ang="f119">
                  <a:pos x="f192" y="f193"/>
                </a:cxn>
                <a:cxn ang="f119">
                  <a:pos x="f194" y="f195"/>
                </a:cxn>
                <a:cxn ang="f119">
                  <a:pos x="f196" y="f197"/>
                </a:cxn>
                <a:cxn ang="f119">
                  <a:pos x="f198" y="f193"/>
                </a:cxn>
                <a:cxn ang="f119">
                  <a:pos x="f199" y="f200"/>
                </a:cxn>
                <a:cxn ang="f119">
                  <a:pos x="f199" y="f201"/>
                </a:cxn>
                <a:cxn ang="f119">
                  <a:pos x="f202" y="f187"/>
                </a:cxn>
                <a:cxn ang="f119">
                  <a:pos x="f186" y="f187"/>
                </a:cxn>
                <a:cxn ang="f119">
                  <a:pos x="f203" y="f204"/>
                </a:cxn>
                <a:cxn ang="f119">
                  <a:pos x="f205" y="f206"/>
                </a:cxn>
                <a:cxn ang="f119">
                  <a:pos x="f205" y="f207"/>
                </a:cxn>
                <a:cxn ang="f119">
                  <a:pos x="f208" y="f191"/>
                </a:cxn>
                <a:cxn ang="f119">
                  <a:pos x="f209" y="f210"/>
                </a:cxn>
                <a:cxn ang="f119">
                  <a:pos x="f211" y="f212"/>
                </a:cxn>
                <a:cxn ang="f119">
                  <a:pos x="f213" y="f214"/>
                </a:cxn>
                <a:cxn ang="f119">
                  <a:pos x="f213" y="f204"/>
                </a:cxn>
                <a:cxn ang="f119">
                  <a:pos x="f203" y="f204"/>
                </a:cxn>
              </a:cxnLst>
              <a:rect l="f182" t="f185" r="f183" b="f184"/>
              <a:pathLst>
                <a:path w="271" h="269">
                  <a:moveTo>
                    <a:pt x="f8" y="f9"/>
                  </a:moveTo>
                  <a:cubicBezTo>
                    <a:pt x="f10" y="f9"/>
                    <a:pt x="f11" y="f9"/>
                    <a:pt x="f12" y="f9"/>
                  </a:cubicBezTo>
                  <a:cubicBezTo>
                    <a:pt x="f13" y="f5"/>
                    <a:pt x="f6" y="f14"/>
                    <a:pt x="f6" y="f15"/>
                  </a:cubicBezTo>
                  <a:cubicBezTo>
                    <a:pt x="f16" y="f17"/>
                    <a:pt x="f16" y="f18"/>
                    <a:pt x="f6" y="f19"/>
                  </a:cubicBezTo>
                  <a:cubicBezTo>
                    <a:pt x="f6" y="f20"/>
                    <a:pt x="f21" y="f22"/>
                    <a:pt x="f23" y="f24"/>
                  </a:cubicBezTo>
                  <a:cubicBezTo>
                    <a:pt x="f24" y="f25"/>
                    <a:pt x="f26" y="f27"/>
                    <a:pt x="f28" y="f29"/>
                  </a:cubicBezTo>
                  <a:cubicBezTo>
                    <a:pt x="f30" y="f7"/>
                    <a:pt x="f31" y="f7"/>
                    <a:pt x="f32" y="f21"/>
                  </a:cubicBezTo>
                  <a:cubicBezTo>
                    <a:pt x="f33" y="f34"/>
                    <a:pt x="f35" y="f36"/>
                    <a:pt x="f37" y="f24"/>
                  </a:cubicBezTo>
                  <a:cubicBezTo>
                    <a:pt x="f38" y="f39"/>
                    <a:pt x="f5" y="f40"/>
                    <a:pt x="f5" y="f41"/>
                  </a:cubicBezTo>
                  <a:cubicBezTo>
                    <a:pt x="f5" y="f42"/>
                    <a:pt x="f5" y="f43"/>
                    <a:pt x="f5" y="f44"/>
                  </a:cubicBezTo>
                  <a:cubicBezTo>
                    <a:pt x="f5" y="f45"/>
                    <a:pt x="f38" y="f9"/>
                    <a:pt x="f46" y="f9"/>
                  </a:cubicBezTo>
                  <a:cubicBezTo>
                    <a:pt x="f47" y="f9"/>
                    <a:pt x="f48" y="f9"/>
                    <a:pt x="f8" y="f9"/>
                  </a:cubicBezTo>
                  <a:close/>
                  <a:moveTo>
                    <a:pt x="f49" y="f49"/>
                  </a:moveTo>
                  <a:cubicBezTo>
                    <a:pt x="f50" y="f51"/>
                    <a:pt x="f50" y="f52"/>
                    <a:pt x="f50" y="f53"/>
                  </a:cubicBezTo>
                  <a:cubicBezTo>
                    <a:pt x="f50" y="f54"/>
                    <a:pt x="f55" y="f42"/>
                    <a:pt x="f50" y="f56"/>
                  </a:cubicBezTo>
                  <a:cubicBezTo>
                    <a:pt x="f50" y="f57"/>
                    <a:pt x="f58" y="f59"/>
                    <a:pt x="f60" y="f19"/>
                  </a:cubicBezTo>
                  <a:cubicBezTo>
                    <a:pt x="f61" y="f62"/>
                    <a:pt x="f63" y="f64"/>
                    <a:pt x="f65" y="f66"/>
                  </a:cubicBezTo>
                  <a:cubicBezTo>
                    <a:pt x="f67" y="f41"/>
                    <a:pt x="f25" y="f68"/>
                    <a:pt x="f25" y="f69"/>
                  </a:cubicBezTo>
                  <a:cubicBezTo>
                    <a:pt x="f70" y="f71"/>
                    <a:pt x="f70" y="f72"/>
                    <a:pt x="f70" y="f73"/>
                  </a:cubicBezTo>
                  <a:cubicBezTo>
                    <a:pt x="f70" y="f74"/>
                    <a:pt x="f70" y="f75"/>
                    <a:pt x="f70" y="f49"/>
                  </a:cubicBezTo>
                  <a:cubicBezTo>
                    <a:pt x="f76" y="f49"/>
                    <a:pt x="f77" y="f49"/>
                    <a:pt x="f49" y="f4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1" name="Freeform 13">
              <a:extLst>
                <a:ext uri="{FF2B5EF4-FFF2-40B4-BE49-F238E27FC236}">
                  <a16:creationId xmlns:a16="http://schemas.microsoft.com/office/drawing/2014/main" id="{3358EDD6-0B4D-A478-D276-8A1002ED10AC}"/>
                </a:ext>
              </a:extLst>
            </p:cNvPr>
            <p:cNvSpPr/>
            <p:nvPr/>
          </p:nvSpPr>
          <p:spPr>
            <a:xfrm>
              <a:off x="11210004" y="5862593"/>
              <a:ext cx="175061" cy="240816"/>
            </a:xfrm>
            <a:custGeom>
              <a:avLst/>
              <a:gdLst>
                <a:gd name="f0" fmla="val 10800000"/>
                <a:gd name="f1" fmla="val 5400000"/>
                <a:gd name="f2" fmla="val 180"/>
                <a:gd name="f3" fmla="val w"/>
                <a:gd name="f4" fmla="val h"/>
                <a:gd name="f5" fmla="val 0"/>
                <a:gd name="f6" fmla="val 182"/>
                <a:gd name="f7" fmla="val 250"/>
                <a:gd name="f8" fmla="val 5"/>
                <a:gd name="f9" fmla="val 227"/>
                <a:gd name="f10" fmla="val 10"/>
                <a:gd name="f11" fmla="val 212"/>
                <a:gd name="f12" fmla="val 33"/>
                <a:gd name="f13" fmla="val 201"/>
                <a:gd name="f14" fmla="val 103"/>
                <a:gd name="f15" fmla="val 171"/>
                <a:gd name="f16" fmla="val 131"/>
                <a:gd name="f17" fmla="val 116"/>
                <a:gd name="f18" fmla="val 120"/>
                <a:gd name="f19" fmla="val 43"/>
                <a:gd name="f20" fmla="val 77"/>
                <a:gd name="f21" fmla="val 51"/>
                <a:gd name="f22" fmla="val 41"/>
                <a:gd name="f23" fmla="val 70"/>
                <a:gd name="f24" fmla="val 15"/>
                <a:gd name="f25" fmla="val 107"/>
                <a:gd name="f26" fmla="val 67"/>
                <a:gd name="f27" fmla="val 1"/>
                <a:gd name="f28" fmla="val 56"/>
                <a:gd name="f29" fmla="val 35"/>
                <a:gd name="f30" fmla="val 38"/>
                <a:gd name="f31" fmla="val 64"/>
                <a:gd name="f32" fmla="val 24"/>
                <a:gd name="f33" fmla="val 96"/>
                <a:gd name="f34" fmla="val 126"/>
                <a:gd name="f35" fmla="val 142"/>
                <a:gd name="f36" fmla="val 150"/>
                <a:gd name="f37" fmla="val 8"/>
                <a:gd name="f38" fmla="val 154"/>
                <a:gd name="f39" fmla="val 25"/>
                <a:gd name="f40" fmla="val 146"/>
                <a:gd name="f41" fmla="val 226"/>
                <a:gd name="f42" fmla="+- 0 0 -90"/>
                <a:gd name="f43" fmla="*/ f3 1 182"/>
                <a:gd name="f44" fmla="*/ f4 1 250"/>
                <a:gd name="f45" fmla="val f5"/>
                <a:gd name="f46" fmla="val f6"/>
                <a:gd name="f47" fmla="val f7"/>
                <a:gd name="f48" fmla="*/ f42 f0 1"/>
                <a:gd name="f49" fmla="+- f47 0 f45"/>
                <a:gd name="f50" fmla="+- f46 0 f45"/>
                <a:gd name="f51" fmla="*/ f48 1 f2"/>
                <a:gd name="f52" fmla="*/ f50 1 182"/>
                <a:gd name="f53" fmla="*/ f49 1 250"/>
                <a:gd name="f54" fmla="*/ 5 f50 1"/>
                <a:gd name="f55" fmla="*/ 250 f49 1"/>
                <a:gd name="f56" fmla="*/ 33 f50 1"/>
                <a:gd name="f57" fmla="*/ 201 f49 1"/>
                <a:gd name="f58" fmla="*/ 120 f50 1"/>
                <a:gd name="f59" fmla="*/ 43 f49 1"/>
                <a:gd name="f60" fmla="*/ 15 f50 1"/>
                <a:gd name="f61" fmla="*/ 107 f49 1"/>
                <a:gd name="f62" fmla="*/ 35 f50 1"/>
                <a:gd name="f63" fmla="*/ 38 f49 1"/>
                <a:gd name="f64" fmla="*/ 126 f50 1"/>
                <a:gd name="f65" fmla="*/ 5 f49 1"/>
                <a:gd name="f66" fmla="*/ 154 f50 1"/>
                <a:gd name="f67" fmla="*/ 25 f49 1"/>
                <a:gd name="f68" fmla="+- f51 0 f1"/>
                <a:gd name="f69" fmla="*/ f54 1 182"/>
                <a:gd name="f70" fmla="*/ f55 1 250"/>
                <a:gd name="f71" fmla="*/ f56 1 182"/>
                <a:gd name="f72" fmla="*/ f57 1 250"/>
                <a:gd name="f73" fmla="*/ f58 1 182"/>
                <a:gd name="f74" fmla="*/ f59 1 250"/>
                <a:gd name="f75" fmla="*/ f60 1 182"/>
                <a:gd name="f76" fmla="*/ f61 1 250"/>
                <a:gd name="f77" fmla="*/ f62 1 182"/>
                <a:gd name="f78" fmla="*/ f63 1 250"/>
                <a:gd name="f79" fmla="*/ f64 1 182"/>
                <a:gd name="f80" fmla="*/ f65 1 250"/>
                <a:gd name="f81" fmla="*/ f66 1 182"/>
                <a:gd name="f82" fmla="*/ f67 1 250"/>
                <a:gd name="f83" fmla="*/ 0 1 f52"/>
                <a:gd name="f84" fmla="*/ f46 1 f52"/>
                <a:gd name="f85" fmla="*/ 0 1 f53"/>
                <a:gd name="f86" fmla="*/ f47 1 f53"/>
                <a:gd name="f87" fmla="*/ f69 1 f52"/>
                <a:gd name="f88" fmla="*/ f70 1 f53"/>
                <a:gd name="f89" fmla="*/ f71 1 f52"/>
                <a:gd name="f90" fmla="*/ f72 1 f53"/>
                <a:gd name="f91" fmla="*/ f73 1 f52"/>
                <a:gd name="f92" fmla="*/ f74 1 f53"/>
                <a:gd name="f93" fmla="*/ f75 1 f52"/>
                <a:gd name="f94" fmla="*/ f76 1 f53"/>
                <a:gd name="f95" fmla="*/ f77 1 f52"/>
                <a:gd name="f96" fmla="*/ f78 1 f53"/>
                <a:gd name="f97" fmla="*/ f79 1 f52"/>
                <a:gd name="f98" fmla="*/ f80 1 f53"/>
                <a:gd name="f99" fmla="*/ f81 1 f52"/>
                <a:gd name="f100" fmla="*/ f82 1 f53"/>
                <a:gd name="f101" fmla="*/ f83 f43 1"/>
                <a:gd name="f102" fmla="*/ f84 f43 1"/>
                <a:gd name="f103" fmla="*/ f86 f44 1"/>
                <a:gd name="f104" fmla="*/ f85 f44 1"/>
                <a:gd name="f105" fmla="*/ f87 f43 1"/>
                <a:gd name="f106" fmla="*/ f88 f44 1"/>
                <a:gd name="f107" fmla="*/ f89 f43 1"/>
                <a:gd name="f108" fmla="*/ f90 f44 1"/>
                <a:gd name="f109" fmla="*/ f91 f43 1"/>
                <a:gd name="f110" fmla="*/ f92 f44 1"/>
                <a:gd name="f111" fmla="*/ f93 f43 1"/>
                <a:gd name="f112" fmla="*/ f94 f44 1"/>
                <a:gd name="f113" fmla="*/ f95 f43 1"/>
                <a:gd name="f114" fmla="*/ f96 f44 1"/>
                <a:gd name="f115" fmla="*/ f97 f43 1"/>
                <a:gd name="f116" fmla="*/ f98 f44 1"/>
                <a:gd name="f117" fmla="*/ f99 f43 1"/>
                <a:gd name="f118" fmla="*/ f100 f44 1"/>
              </a:gdLst>
              <a:ahLst/>
              <a:cxnLst>
                <a:cxn ang="3cd4">
                  <a:pos x="hc" y="t"/>
                </a:cxn>
                <a:cxn ang="0">
                  <a:pos x="r" y="vc"/>
                </a:cxn>
                <a:cxn ang="cd4">
                  <a:pos x="hc" y="b"/>
                </a:cxn>
                <a:cxn ang="cd2">
                  <a:pos x="l" y="vc"/>
                </a:cxn>
                <a:cxn ang="f68">
                  <a:pos x="f105" y="f106"/>
                </a:cxn>
                <a:cxn ang="f68">
                  <a:pos x="f107" y="f108"/>
                </a:cxn>
                <a:cxn ang="f68">
                  <a:pos x="f109" y="f110"/>
                </a:cxn>
                <a:cxn ang="f68">
                  <a:pos x="f111" y="f112"/>
                </a:cxn>
                <a:cxn ang="f68">
                  <a:pos x="f113" y="f114"/>
                </a:cxn>
                <a:cxn ang="f68">
                  <a:pos x="f115" y="f116"/>
                </a:cxn>
                <a:cxn ang="f68">
                  <a:pos x="f117" y="f118"/>
                </a:cxn>
                <a:cxn ang="f68">
                  <a:pos x="f105" y="f106"/>
                </a:cxn>
              </a:cxnLst>
              <a:rect l="f101" t="f104" r="f102" b="f103"/>
              <a:pathLst>
                <a:path w="182" h="250">
                  <a:moveTo>
                    <a:pt x="f8" y="f7"/>
                  </a:moveTo>
                  <a:cubicBezTo>
                    <a:pt x="f8" y="f9"/>
                    <a:pt x="f10" y="f11"/>
                    <a:pt x="f12" y="f13"/>
                  </a:cubicBezTo>
                  <a:cubicBezTo>
                    <a:pt x="f14" y="f15"/>
                    <a:pt x="f16" y="f17"/>
                    <a:pt x="f18" y="f19"/>
                  </a:cubicBezTo>
                  <a:cubicBezTo>
                    <a:pt x="f20" y="f21"/>
                    <a:pt x="f22" y="f23"/>
                    <a:pt x="f24" y="f25"/>
                  </a:cubicBezTo>
                  <a:cubicBezTo>
                    <a:pt x="f5" y="f26"/>
                    <a:pt x="f27" y="f28"/>
                    <a:pt x="f29" y="f30"/>
                  </a:cubicBezTo>
                  <a:cubicBezTo>
                    <a:pt x="f31" y="f32"/>
                    <a:pt x="f33" y="f24"/>
                    <a:pt x="f34" y="f8"/>
                  </a:cubicBezTo>
                  <a:cubicBezTo>
                    <a:pt x="f35" y="f5"/>
                    <a:pt x="f36" y="f37"/>
                    <a:pt x="f38" y="f39"/>
                  </a:cubicBezTo>
                  <a:cubicBezTo>
                    <a:pt x="f6" y="f40"/>
                    <a:pt x="f14" y="f4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2" name="Freeform 14">
              <a:extLst>
                <a:ext uri="{FF2B5EF4-FFF2-40B4-BE49-F238E27FC236}">
                  <a16:creationId xmlns:a16="http://schemas.microsoft.com/office/drawing/2014/main" id="{224A86AA-74B1-75A7-E8E7-EB56DC14BB4F}"/>
                </a:ext>
              </a:extLst>
            </p:cNvPr>
            <p:cNvSpPr/>
            <p:nvPr/>
          </p:nvSpPr>
          <p:spPr>
            <a:xfrm>
              <a:off x="11588310" y="6509037"/>
              <a:ext cx="34161" cy="40133"/>
            </a:xfrm>
            <a:custGeom>
              <a:avLst/>
              <a:gdLst>
                <a:gd name="f0" fmla="val 10800000"/>
                <a:gd name="f1" fmla="val 5400000"/>
                <a:gd name="f2" fmla="val 180"/>
                <a:gd name="f3" fmla="val w"/>
                <a:gd name="f4" fmla="val h"/>
                <a:gd name="f5" fmla="val 0"/>
                <a:gd name="f6" fmla="val 35"/>
                <a:gd name="f7" fmla="val 42"/>
                <a:gd name="f8" fmla="val 18"/>
                <a:gd name="f9" fmla="val 26"/>
                <a:gd name="f10" fmla="val 11"/>
                <a:gd name="f11" fmla="val 34"/>
                <a:gd name="f12" fmla="val 24"/>
                <a:gd name="f13" fmla="val 31"/>
                <a:gd name="f14" fmla="val 23"/>
                <a:gd name="f15" fmla="val 41"/>
                <a:gd name="f16" fmla="val 39"/>
                <a:gd name="f17" fmla="val 2"/>
                <a:gd name="f18" fmla="val 1"/>
                <a:gd name="f19" fmla="val 9"/>
                <a:gd name="f20" fmla="+- 0 0 -90"/>
                <a:gd name="f21" fmla="*/ f3 1 35"/>
                <a:gd name="f22" fmla="*/ f4 1 42"/>
                <a:gd name="f23" fmla="val f5"/>
                <a:gd name="f24" fmla="val f6"/>
                <a:gd name="f25" fmla="val f7"/>
                <a:gd name="f26" fmla="*/ f20 f0 1"/>
                <a:gd name="f27" fmla="+- f25 0 f23"/>
                <a:gd name="f28" fmla="+- f24 0 f23"/>
                <a:gd name="f29" fmla="*/ f26 1 f2"/>
                <a:gd name="f30" fmla="*/ f28 1 35"/>
                <a:gd name="f31" fmla="*/ f27 1 42"/>
                <a:gd name="f32" fmla="*/ 18 f28 1"/>
                <a:gd name="f33" fmla="*/ 0 f27 1"/>
                <a:gd name="f34" fmla="*/ 34 f28 1"/>
                <a:gd name="f35" fmla="*/ 24 f27 1"/>
                <a:gd name="f36" fmla="*/ 41 f27 1"/>
                <a:gd name="f37" fmla="*/ 1 f28 1"/>
                <a:gd name="f38" fmla="+- f29 0 f1"/>
                <a:gd name="f39" fmla="*/ f32 1 35"/>
                <a:gd name="f40" fmla="*/ f33 1 42"/>
                <a:gd name="f41" fmla="*/ f34 1 35"/>
                <a:gd name="f42" fmla="*/ f35 1 42"/>
                <a:gd name="f43" fmla="*/ f36 1 42"/>
                <a:gd name="f44" fmla="*/ f37 1 35"/>
                <a:gd name="f45" fmla="*/ 0 1 f30"/>
                <a:gd name="f46" fmla="*/ f24 1 f30"/>
                <a:gd name="f47" fmla="*/ 0 1 f31"/>
                <a:gd name="f48" fmla="*/ f25 1 f31"/>
                <a:gd name="f49" fmla="*/ f39 1 f30"/>
                <a:gd name="f50" fmla="*/ f40 1 f31"/>
                <a:gd name="f51" fmla="*/ f41 1 f30"/>
                <a:gd name="f52" fmla="*/ f42 1 f31"/>
                <a:gd name="f53" fmla="*/ f43 1 f31"/>
                <a:gd name="f54" fmla="*/ f44 1 f30"/>
                <a:gd name="f55" fmla="*/ f45 f21 1"/>
                <a:gd name="f56" fmla="*/ f46 f21 1"/>
                <a:gd name="f57" fmla="*/ f48 f22 1"/>
                <a:gd name="f58" fmla="*/ f47 f22 1"/>
                <a:gd name="f59" fmla="*/ f49 f21 1"/>
                <a:gd name="f60" fmla="*/ f50 f22 1"/>
                <a:gd name="f61" fmla="*/ f51 f21 1"/>
                <a:gd name="f62" fmla="*/ f52 f22 1"/>
                <a:gd name="f63" fmla="*/ f53 f22 1"/>
                <a:gd name="f64" fmla="*/ f54 f21 1"/>
              </a:gdLst>
              <a:ahLst/>
              <a:cxnLst>
                <a:cxn ang="3cd4">
                  <a:pos x="hc" y="t"/>
                </a:cxn>
                <a:cxn ang="0">
                  <a:pos x="r" y="vc"/>
                </a:cxn>
                <a:cxn ang="cd4">
                  <a:pos x="hc" y="b"/>
                </a:cxn>
                <a:cxn ang="cd2">
                  <a:pos x="l" y="vc"/>
                </a:cxn>
                <a:cxn ang="f38">
                  <a:pos x="f59" y="f60"/>
                </a:cxn>
                <a:cxn ang="f38">
                  <a:pos x="f61" y="f62"/>
                </a:cxn>
                <a:cxn ang="f38">
                  <a:pos x="f59" y="f63"/>
                </a:cxn>
                <a:cxn ang="f38">
                  <a:pos x="f64" y="f62"/>
                </a:cxn>
                <a:cxn ang="f38">
                  <a:pos x="f59" y="f60"/>
                </a:cxn>
              </a:cxnLst>
              <a:rect l="f55" t="f58" r="f56" b="f57"/>
              <a:pathLst>
                <a:path w="35" h="42">
                  <a:moveTo>
                    <a:pt x="f8" y="f5"/>
                  </a:moveTo>
                  <a:cubicBezTo>
                    <a:pt x="f9" y="f10"/>
                    <a:pt x="f6" y="f8"/>
                    <a:pt x="f11" y="f12"/>
                  </a:cubicBezTo>
                  <a:cubicBezTo>
                    <a:pt x="f11" y="f13"/>
                    <a:pt x="f14" y="f7"/>
                    <a:pt x="f8" y="f15"/>
                  </a:cubicBezTo>
                  <a:cubicBezTo>
                    <a:pt x="f10" y="f16"/>
                    <a:pt x="f17" y="f13"/>
                    <a:pt x="f18" y="f12"/>
                  </a:cubicBezTo>
                  <a:cubicBezTo>
                    <a:pt x="f5" y="f8"/>
                    <a:pt x="f19"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3" name="Freeform 15">
              <a:extLst>
                <a:ext uri="{FF2B5EF4-FFF2-40B4-BE49-F238E27FC236}">
                  <a16:creationId xmlns:a16="http://schemas.microsoft.com/office/drawing/2014/main" id="{0EE2EFB1-FF54-7AF5-9BD3-26B0141A7A59}"/>
                </a:ext>
              </a:extLst>
            </p:cNvPr>
            <p:cNvSpPr/>
            <p:nvPr/>
          </p:nvSpPr>
          <p:spPr>
            <a:xfrm>
              <a:off x="11588310" y="6446702"/>
              <a:ext cx="34161" cy="40992"/>
            </a:xfrm>
            <a:custGeom>
              <a:avLst/>
              <a:gdLst>
                <a:gd name="f0" fmla="val 10800000"/>
                <a:gd name="f1" fmla="val 5400000"/>
                <a:gd name="f2" fmla="val 180"/>
                <a:gd name="f3" fmla="val w"/>
                <a:gd name="f4" fmla="val h"/>
                <a:gd name="f5" fmla="val 0"/>
                <a:gd name="f6" fmla="val 35"/>
                <a:gd name="f7" fmla="val 43"/>
                <a:gd name="f8" fmla="val 18"/>
                <a:gd name="f9" fmla="val 10"/>
                <a:gd name="f10" fmla="val 32"/>
                <a:gd name="f11" fmla="val 24"/>
                <a:gd name="f12" fmla="val 1"/>
                <a:gd name="f13" fmla="val 19"/>
                <a:gd name="f14" fmla="val 2"/>
                <a:gd name="f15" fmla="val 12"/>
                <a:gd name="f16" fmla="val 6"/>
                <a:gd name="f17" fmla="val 33"/>
                <a:gd name="f18" fmla="val 11"/>
                <a:gd name="f19" fmla="val 34"/>
                <a:gd name="f20" fmla="val 26"/>
                <a:gd name="f21" fmla="val 31"/>
                <a:gd name="f22" fmla="+- 0 0 -90"/>
                <a:gd name="f23" fmla="*/ f3 1 35"/>
                <a:gd name="f24" fmla="*/ f4 1 43"/>
                <a:gd name="f25" fmla="val f5"/>
                <a:gd name="f26" fmla="val f6"/>
                <a:gd name="f27" fmla="val f7"/>
                <a:gd name="f28" fmla="*/ f22 f0 1"/>
                <a:gd name="f29" fmla="+- f27 0 f25"/>
                <a:gd name="f30" fmla="+- f26 0 f25"/>
                <a:gd name="f31" fmla="*/ f28 1 f2"/>
                <a:gd name="f32" fmla="*/ f30 1 35"/>
                <a:gd name="f33" fmla="*/ f29 1 43"/>
                <a:gd name="f34" fmla="*/ 18 f30 1"/>
                <a:gd name="f35" fmla="*/ 43 f29 1"/>
                <a:gd name="f36" fmla="*/ 1 f30 1"/>
                <a:gd name="f37" fmla="*/ 19 f29 1"/>
                <a:gd name="f38" fmla="*/ 0 f29 1"/>
                <a:gd name="f39" fmla="*/ 34 f30 1"/>
                <a:gd name="f40" fmla="*/ 18 f29 1"/>
                <a:gd name="f41" fmla="+- f31 0 f1"/>
                <a:gd name="f42" fmla="*/ f34 1 35"/>
                <a:gd name="f43" fmla="*/ f35 1 43"/>
                <a:gd name="f44" fmla="*/ f36 1 35"/>
                <a:gd name="f45" fmla="*/ f37 1 43"/>
                <a:gd name="f46" fmla="*/ f38 1 43"/>
                <a:gd name="f47" fmla="*/ f39 1 35"/>
                <a:gd name="f48" fmla="*/ f40 1 43"/>
                <a:gd name="f49" fmla="*/ 0 1 f32"/>
                <a:gd name="f50" fmla="*/ f26 1 f32"/>
                <a:gd name="f51" fmla="*/ 0 1 f33"/>
                <a:gd name="f52" fmla="*/ f27 1 f33"/>
                <a:gd name="f53" fmla="*/ f42 1 f32"/>
                <a:gd name="f54" fmla="*/ f43 1 f33"/>
                <a:gd name="f55" fmla="*/ f44 1 f32"/>
                <a:gd name="f56" fmla="*/ f45 1 f33"/>
                <a:gd name="f57" fmla="*/ f46 1 f33"/>
                <a:gd name="f58" fmla="*/ f47 1 f32"/>
                <a:gd name="f59" fmla="*/ f48 1 f33"/>
                <a:gd name="f60" fmla="*/ f49 f23 1"/>
                <a:gd name="f61" fmla="*/ f50 f23 1"/>
                <a:gd name="f62" fmla="*/ f52 f24 1"/>
                <a:gd name="f63" fmla="*/ f51 f24 1"/>
                <a:gd name="f64" fmla="*/ f53 f23 1"/>
                <a:gd name="f65" fmla="*/ f54 f24 1"/>
                <a:gd name="f66" fmla="*/ f55 f23 1"/>
                <a:gd name="f67" fmla="*/ f56 f24 1"/>
                <a:gd name="f68" fmla="*/ f57 f24 1"/>
                <a:gd name="f69" fmla="*/ f58 f23 1"/>
                <a:gd name="f70" fmla="*/ f59 f24 1"/>
              </a:gdLst>
              <a:ahLst/>
              <a:cxnLst>
                <a:cxn ang="3cd4">
                  <a:pos x="hc" y="t"/>
                </a:cxn>
                <a:cxn ang="0">
                  <a:pos x="r" y="vc"/>
                </a:cxn>
                <a:cxn ang="cd4">
                  <a:pos x="hc" y="b"/>
                </a:cxn>
                <a:cxn ang="cd2">
                  <a:pos x="l" y="vc"/>
                </a:cxn>
                <a:cxn ang="f41">
                  <a:pos x="f64" y="f65"/>
                </a:cxn>
                <a:cxn ang="f41">
                  <a:pos x="f66" y="f67"/>
                </a:cxn>
                <a:cxn ang="f41">
                  <a:pos x="f64" y="f68"/>
                </a:cxn>
                <a:cxn ang="f41">
                  <a:pos x="f69" y="f70"/>
                </a:cxn>
                <a:cxn ang="f41">
                  <a:pos x="f64" y="f65"/>
                </a:cxn>
              </a:cxnLst>
              <a:rect l="f60" t="f63" r="f61" b="f62"/>
              <a:pathLst>
                <a:path w="35" h="43">
                  <a:moveTo>
                    <a:pt x="f8" y="f7"/>
                  </a:moveTo>
                  <a:cubicBezTo>
                    <a:pt x="f9" y="f10"/>
                    <a:pt x="f5" y="f11"/>
                    <a:pt x="f12" y="f13"/>
                  </a:cubicBezTo>
                  <a:cubicBezTo>
                    <a:pt x="f14" y="f15"/>
                    <a:pt x="f15" y="f16"/>
                    <a:pt x="f8" y="f5"/>
                  </a:cubicBezTo>
                  <a:cubicBezTo>
                    <a:pt x="f11" y="f16"/>
                    <a:pt x="f17" y="f18"/>
                    <a:pt x="f19" y="f8"/>
                  </a:cubicBezTo>
                  <a:cubicBezTo>
                    <a:pt x="f6" y="f11"/>
                    <a:pt x="f20" y="f2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4" name="Freeform 16">
              <a:extLst>
                <a:ext uri="{FF2B5EF4-FFF2-40B4-BE49-F238E27FC236}">
                  <a16:creationId xmlns:a16="http://schemas.microsoft.com/office/drawing/2014/main" id="{8BD0A172-7E8A-F3A0-C0E3-4B6CB02603F5}"/>
                </a:ext>
              </a:extLst>
            </p:cNvPr>
            <p:cNvSpPr/>
            <p:nvPr/>
          </p:nvSpPr>
          <p:spPr>
            <a:xfrm>
              <a:off x="11587459" y="6578211"/>
              <a:ext cx="34161" cy="40133"/>
            </a:xfrm>
            <a:custGeom>
              <a:avLst/>
              <a:gdLst>
                <a:gd name="f0" fmla="val 10800000"/>
                <a:gd name="f1" fmla="val 5400000"/>
                <a:gd name="f2" fmla="val 180"/>
                <a:gd name="f3" fmla="val w"/>
                <a:gd name="f4" fmla="val h"/>
                <a:gd name="f5" fmla="val 0"/>
                <a:gd name="f6" fmla="val 35"/>
                <a:gd name="f7" fmla="val 42"/>
                <a:gd name="f8" fmla="val 17"/>
                <a:gd name="f9" fmla="val 26"/>
                <a:gd name="f10" fmla="val 11"/>
                <a:gd name="f11" fmla="val 23"/>
                <a:gd name="f12" fmla="val 30"/>
                <a:gd name="f13" fmla="val 36"/>
                <a:gd name="f14" fmla="val 20"/>
                <a:gd name="f15" fmla="val 14"/>
                <a:gd name="f16" fmla="val 37"/>
                <a:gd name="f17" fmla="val 3"/>
                <a:gd name="f18" fmla="val 32"/>
                <a:gd name="f19" fmla="val 2"/>
                <a:gd name="f20" fmla="val 25"/>
                <a:gd name="f21" fmla="val 19"/>
                <a:gd name="f22" fmla="val 10"/>
                <a:gd name="f23" fmla="+- 0 0 -90"/>
                <a:gd name="f24" fmla="*/ f3 1 35"/>
                <a:gd name="f25" fmla="*/ f4 1 42"/>
                <a:gd name="f26" fmla="val f5"/>
                <a:gd name="f27" fmla="val f6"/>
                <a:gd name="f28" fmla="val f7"/>
                <a:gd name="f29" fmla="*/ f23 f0 1"/>
                <a:gd name="f30" fmla="+- f28 0 f26"/>
                <a:gd name="f31" fmla="+- f27 0 f26"/>
                <a:gd name="f32" fmla="*/ f29 1 f2"/>
                <a:gd name="f33" fmla="*/ f31 1 35"/>
                <a:gd name="f34" fmla="*/ f30 1 42"/>
                <a:gd name="f35" fmla="*/ 17 f31 1"/>
                <a:gd name="f36" fmla="*/ 0 f30 1"/>
                <a:gd name="f37" fmla="*/ 35 f31 1"/>
                <a:gd name="f38" fmla="*/ 23 f30 1"/>
                <a:gd name="f39" fmla="*/ 20 f31 1"/>
                <a:gd name="f40" fmla="*/ 42 f30 1"/>
                <a:gd name="f41" fmla="*/ 2 f31 1"/>
                <a:gd name="f42" fmla="*/ 25 f30 1"/>
                <a:gd name="f43" fmla="+- f32 0 f1"/>
                <a:gd name="f44" fmla="*/ f35 1 35"/>
                <a:gd name="f45" fmla="*/ f36 1 42"/>
                <a:gd name="f46" fmla="*/ f37 1 35"/>
                <a:gd name="f47" fmla="*/ f38 1 42"/>
                <a:gd name="f48" fmla="*/ f39 1 35"/>
                <a:gd name="f49" fmla="*/ f40 1 42"/>
                <a:gd name="f50" fmla="*/ f41 1 35"/>
                <a:gd name="f51" fmla="*/ f42 1 42"/>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35" h="42">
                  <a:moveTo>
                    <a:pt x="f8" y="f5"/>
                  </a:moveTo>
                  <a:cubicBezTo>
                    <a:pt x="f9" y="f10"/>
                    <a:pt x="f6" y="f8"/>
                    <a:pt x="f6" y="f11"/>
                  </a:cubicBezTo>
                  <a:cubicBezTo>
                    <a:pt x="f6" y="f12"/>
                    <a:pt x="f9" y="f13"/>
                    <a:pt x="f14" y="f7"/>
                  </a:cubicBezTo>
                  <a:cubicBezTo>
                    <a:pt x="f15" y="f16"/>
                    <a:pt x="f17" y="f18"/>
                    <a:pt x="f19" y="f20"/>
                  </a:cubicBezTo>
                  <a:cubicBezTo>
                    <a:pt x="f5" y="f21"/>
                    <a:pt x="f22"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5" name="Freeform 17">
              <a:extLst>
                <a:ext uri="{FF2B5EF4-FFF2-40B4-BE49-F238E27FC236}">
                  <a16:creationId xmlns:a16="http://schemas.microsoft.com/office/drawing/2014/main" id="{023174BF-FC9B-56AD-D511-C2A05B9048F4}"/>
                </a:ext>
              </a:extLst>
            </p:cNvPr>
            <p:cNvSpPr/>
            <p:nvPr/>
          </p:nvSpPr>
          <p:spPr>
            <a:xfrm>
              <a:off x="11588310" y="6653357"/>
              <a:ext cx="40992" cy="33302"/>
            </a:xfrm>
            <a:custGeom>
              <a:avLst/>
              <a:gdLst>
                <a:gd name="f0" fmla="val 10800000"/>
                <a:gd name="f1" fmla="val 5400000"/>
                <a:gd name="f2" fmla="val 180"/>
                <a:gd name="f3" fmla="val w"/>
                <a:gd name="f4" fmla="val h"/>
                <a:gd name="f5" fmla="val 0"/>
                <a:gd name="f6" fmla="val 42"/>
                <a:gd name="f7" fmla="val 35"/>
                <a:gd name="f8" fmla="val 18"/>
                <a:gd name="f9" fmla="val 31"/>
                <a:gd name="f10" fmla="val 26"/>
                <a:gd name="f11" fmla="val 25"/>
                <a:gd name="f12" fmla="val 19"/>
                <a:gd name="f13" fmla="val 12"/>
                <a:gd name="f14" fmla="val 6"/>
                <a:gd name="f15" fmla="val 21"/>
                <a:gd name="f16" fmla="val 5"/>
                <a:gd name="f17" fmla="val 14"/>
                <a:gd name="f18" fmla="val 10"/>
                <a:gd name="f19" fmla="val 4"/>
                <a:gd name="f20" fmla="val 17"/>
                <a:gd name="f21" fmla="val 2"/>
                <a:gd name="f22" fmla="val 23"/>
                <a:gd name="f23" fmla="+- 0 0 -90"/>
                <a:gd name="f24" fmla="*/ f3 1 42"/>
                <a:gd name="f25" fmla="*/ f4 1 35"/>
                <a:gd name="f26" fmla="val f5"/>
                <a:gd name="f27" fmla="val f6"/>
                <a:gd name="f28" fmla="val f7"/>
                <a:gd name="f29" fmla="*/ f23 f0 1"/>
                <a:gd name="f30" fmla="+- f28 0 f26"/>
                <a:gd name="f31" fmla="+- f27 0 f26"/>
                <a:gd name="f32" fmla="*/ f29 1 f2"/>
                <a:gd name="f33" fmla="*/ f31 1 42"/>
                <a:gd name="f34" fmla="*/ f30 1 35"/>
                <a:gd name="f35" fmla="*/ 42 f31 1"/>
                <a:gd name="f36" fmla="*/ 18 f30 1"/>
                <a:gd name="f37" fmla="*/ 19 f31 1"/>
                <a:gd name="f38" fmla="*/ 35 f30 1"/>
                <a:gd name="f39" fmla="*/ 0 f31 1"/>
                <a:gd name="f40" fmla="*/ 21 f30 1"/>
                <a:gd name="f41" fmla="*/ 17 f31 1"/>
                <a:gd name="f42" fmla="*/ 2 f30 1"/>
                <a:gd name="f43" fmla="+- f32 0 f1"/>
                <a:gd name="f44" fmla="*/ f35 1 42"/>
                <a:gd name="f45" fmla="*/ f36 1 35"/>
                <a:gd name="f46" fmla="*/ f37 1 42"/>
                <a:gd name="f47" fmla="*/ f38 1 35"/>
                <a:gd name="f48" fmla="*/ f39 1 42"/>
                <a:gd name="f49" fmla="*/ f40 1 35"/>
                <a:gd name="f50" fmla="*/ f41 1 42"/>
                <a:gd name="f51" fmla="*/ f42 1 35"/>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42" h="35">
                  <a:moveTo>
                    <a:pt x="f6" y="f8"/>
                  </a:moveTo>
                  <a:cubicBezTo>
                    <a:pt x="f9" y="f10"/>
                    <a:pt x="f11" y="f7"/>
                    <a:pt x="f12" y="f7"/>
                  </a:cubicBezTo>
                  <a:cubicBezTo>
                    <a:pt x="f13" y="f7"/>
                    <a:pt x="f14" y="f10"/>
                    <a:pt x="f5" y="f15"/>
                  </a:cubicBezTo>
                  <a:cubicBezTo>
                    <a:pt x="f16" y="f17"/>
                    <a:pt x="f18" y="f19"/>
                    <a:pt x="f20" y="f21"/>
                  </a:cubicBezTo>
                  <a:cubicBezTo>
                    <a:pt x="f22" y="f5"/>
                    <a:pt x="f9" y="f18"/>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6" name="Freeform 18">
              <a:extLst>
                <a:ext uri="{FF2B5EF4-FFF2-40B4-BE49-F238E27FC236}">
                  <a16:creationId xmlns:a16="http://schemas.microsoft.com/office/drawing/2014/main" id="{55FBF55F-CE32-B387-5115-1E6893B41D43}"/>
                </a:ext>
              </a:extLst>
            </p:cNvPr>
            <p:cNvSpPr/>
            <p:nvPr/>
          </p:nvSpPr>
          <p:spPr>
            <a:xfrm>
              <a:off x="11120338" y="6662748"/>
              <a:ext cx="276679" cy="35012"/>
            </a:xfrm>
            <a:custGeom>
              <a:avLst/>
              <a:gdLst>
                <a:gd name="f0" fmla="val 10800000"/>
                <a:gd name="f1" fmla="val 5400000"/>
                <a:gd name="f2" fmla="val 180"/>
                <a:gd name="f3" fmla="val w"/>
                <a:gd name="f4" fmla="val h"/>
                <a:gd name="f5" fmla="val 0"/>
                <a:gd name="f6" fmla="val 288"/>
                <a:gd name="f7" fmla="val 36"/>
                <a:gd name="f8" fmla="val 146"/>
                <a:gd name="f9" fmla="val 106"/>
                <a:gd name="f10" fmla="val 66"/>
                <a:gd name="f11" fmla="val 26"/>
                <a:gd name="f12" fmla="val 14"/>
                <a:gd name="f13" fmla="val 2"/>
                <a:gd name="f14" fmla="val 34"/>
                <a:gd name="f15" fmla="val 1"/>
                <a:gd name="f16" fmla="val 19"/>
                <a:gd name="f17" fmla="val 6"/>
                <a:gd name="f18" fmla="val 9"/>
                <a:gd name="f19" fmla="val 21"/>
                <a:gd name="f20" fmla="val 103"/>
                <a:gd name="f21" fmla="val 185"/>
                <a:gd name="f22" fmla="val 267"/>
                <a:gd name="f23" fmla="val 280"/>
                <a:gd name="f24" fmla="val 287"/>
                <a:gd name="f25" fmla="val 31"/>
                <a:gd name="f26" fmla="val 278"/>
                <a:gd name="f27" fmla="val 265"/>
                <a:gd name="f28" fmla="val 226"/>
                <a:gd name="f29" fmla="val 186"/>
                <a:gd name="f30" fmla="+- 0 0 -90"/>
                <a:gd name="f31" fmla="*/ f3 1 288"/>
                <a:gd name="f32" fmla="*/ f4 1 36"/>
                <a:gd name="f33" fmla="val f5"/>
                <a:gd name="f34" fmla="val f6"/>
                <a:gd name="f35" fmla="val f7"/>
                <a:gd name="f36" fmla="*/ f30 f0 1"/>
                <a:gd name="f37" fmla="+- f35 0 f33"/>
                <a:gd name="f38" fmla="+- f34 0 f33"/>
                <a:gd name="f39" fmla="*/ f36 1 f2"/>
                <a:gd name="f40" fmla="*/ f38 1 288"/>
                <a:gd name="f41" fmla="*/ f37 1 36"/>
                <a:gd name="f42" fmla="*/ 146 f38 1"/>
                <a:gd name="f43" fmla="*/ 36 f37 1"/>
                <a:gd name="f44" fmla="*/ 26 f38 1"/>
                <a:gd name="f45" fmla="*/ 1 f38 1"/>
                <a:gd name="f46" fmla="*/ 19 f37 1"/>
                <a:gd name="f47" fmla="*/ 21 f38 1"/>
                <a:gd name="f48" fmla="*/ 0 f37 1"/>
                <a:gd name="f49" fmla="*/ 267 f38 1"/>
                <a:gd name="f50" fmla="*/ 288 f38 1"/>
                <a:gd name="f51" fmla="*/ 265 f38 1"/>
                <a:gd name="f52" fmla="+- f39 0 f1"/>
                <a:gd name="f53" fmla="*/ f42 1 288"/>
                <a:gd name="f54" fmla="*/ f43 1 36"/>
                <a:gd name="f55" fmla="*/ f44 1 288"/>
                <a:gd name="f56" fmla="*/ f45 1 288"/>
                <a:gd name="f57" fmla="*/ f46 1 36"/>
                <a:gd name="f58" fmla="*/ f47 1 288"/>
                <a:gd name="f59" fmla="*/ f48 1 36"/>
                <a:gd name="f60" fmla="*/ f49 1 288"/>
                <a:gd name="f61" fmla="*/ f50 1 288"/>
                <a:gd name="f62" fmla="*/ f51 1 288"/>
                <a:gd name="f63" fmla="*/ 0 1 f40"/>
                <a:gd name="f64" fmla="*/ f34 1 f40"/>
                <a:gd name="f65" fmla="*/ 0 1 f41"/>
                <a:gd name="f66" fmla="*/ f35 1 f41"/>
                <a:gd name="f67" fmla="*/ f53 1 f40"/>
                <a:gd name="f68" fmla="*/ f54 1 f41"/>
                <a:gd name="f69" fmla="*/ f55 1 f40"/>
                <a:gd name="f70" fmla="*/ f56 1 f40"/>
                <a:gd name="f71" fmla="*/ f57 1 f41"/>
                <a:gd name="f72" fmla="*/ f58 1 f40"/>
                <a:gd name="f73" fmla="*/ f59 1 f41"/>
                <a:gd name="f74" fmla="*/ f60 1 f40"/>
                <a:gd name="f75" fmla="*/ f61 1 f40"/>
                <a:gd name="f76" fmla="*/ f62 1 f40"/>
                <a:gd name="f77" fmla="*/ f63 f31 1"/>
                <a:gd name="f78" fmla="*/ f64 f31 1"/>
                <a:gd name="f79" fmla="*/ f66 f32 1"/>
                <a:gd name="f80" fmla="*/ f65 f32 1"/>
                <a:gd name="f81" fmla="*/ f67 f31 1"/>
                <a:gd name="f82" fmla="*/ f68 f32 1"/>
                <a:gd name="f83" fmla="*/ f69 f31 1"/>
                <a:gd name="f84" fmla="*/ f70 f31 1"/>
                <a:gd name="f85" fmla="*/ f71 f32 1"/>
                <a:gd name="f86" fmla="*/ f72 f31 1"/>
                <a:gd name="f87" fmla="*/ f73 f32 1"/>
                <a:gd name="f88" fmla="*/ f74 f31 1"/>
                <a:gd name="f89" fmla="*/ f75 f31 1"/>
                <a:gd name="f90" fmla="*/ f76 f31 1"/>
              </a:gdLst>
              <a:ahLst/>
              <a:cxnLst>
                <a:cxn ang="3cd4">
                  <a:pos x="hc" y="t"/>
                </a:cxn>
                <a:cxn ang="0">
                  <a:pos x="r" y="vc"/>
                </a:cxn>
                <a:cxn ang="cd4">
                  <a:pos x="hc" y="b"/>
                </a:cxn>
                <a:cxn ang="cd2">
                  <a:pos x="l" y="vc"/>
                </a:cxn>
                <a:cxn ang="f52">
                  <a:pos x="f81" y="f82"/>
                </a:cxn>
                <a:cxn ang="f52">
                  <a:pos x="f83" y="f82"/>
                </a:cxn>
                <a:cxn ang="f52">
                  <a:pos x="f84" y="f85"/>
                </a:cxn>
                <a:cxn ang="f52">
                  <a:pos x="f86" y="f87"/>
                </a:cxn>
                <a:cxn ang="f52">
                  <a:pos x="f88" y="f87"/>
                </a:cxn>
                <a:cxn ang="f52">
                  <a:pos x="f89" y="f85"/>
                </a:cxn>
                <a:cxn ang="f52">
                  <a:pos x="f90" y="f82"/>
                </a:cxn>
                <a:cxn ang="f52">
                  <a:pos x="f81" y="f82"/>
                </a:cxn>
                <a:cxn ang="f52">
                  <a:pos x="f81" y="f82"/>
                </a:cxn>
              </a:cxnLst>
              <a:rect l="f77" t="f80" r="f78" b="f79"/>
              <a:pathLst>
                <a:path w="288" h="36">
                  <a:moveTo>
                    <a:pt x="f8" y="f7"/>
                  </a:moveTo>
                  <a:cubicBezTo>
                    <a:pt x="f9" y="f7"/>
                    <a:pt x="f10" y="f7"/>
                    <a:pt x="f11" y="f7"/>
                  </a:cubicBezTo>
                  <a:cubicBezTo>
                    <a:pt x="f12" y="f7"/>
                    <a:pt x="f13" y="f14"/>
                    <a:pt x="f15" y="f16"/>
                  </a:cubicBezTo>
                  <a:cubicBezTo>
                    <a:pt x="f5" y="f17"/>
                    <a:pt x="f18" y="f5"/>
                    <a:pt x="f19" y="f5"/>
                  </a:cubicBezTo>
                  <a:cubicBezTo>
                    <a:pt x="f20" y="f5"/>
                    <a:pt x="f21" y="f5"/>
                    <a:pt x="f22" y="f5"/>
                  </a:cubicBezTo>
                  <a:cubicBezTo>
                    <a:pt x="f23" y="f5"/>
                    <a:pt x="f6" y="f17"/>
                    <a:pt x="f6" y="f16"/>
                  </a:cubicBezTo>
                  <a:cubicBezTo>
                    <a:pt x="f24" y="f25"/>
                    <a:pt x="f26" y="f7"/>
                    <a:pt x="f27" y="f7"/>
                  </a:cubicBezTo>
                  <a:cubicBezTo>
                    <a:pt x="f28" y="f7"/>
                    <a:pt x="f29" y="f7"/>
                    <a:pt x="f8" y="f7"/>
                  </a:cubicBezTo>
                  <a:cubicBezTo>
                    <a:pt x="f8" y="f7"/>
                    <a:pt x="f8" y="f7"/>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7" name="Freeform 19">
              <a:extLst>
                <a:ext uri="{FF2B5EF4-FFF2-40B4-BE49-F238E27FC236}">
                  <a16:creationId xmlns:a16="http://schemas.microsoft.com/office/drawing/2014/main" id="{2A234BFD-EB01-7751-E22C-6058ECDC2206}"/>
                </a:ext>
              </a:extLst>
            </p:cNvPr>
            <p:cNvSpPr/>
            <p:nvPr/>
          </p:nvSpPr>
          <p:spPr>
            <a:xfrm>
              <a:off x="11207444" y="6591873"/>
              <a:ext cx="103327" cy="37572"/>
            </a:xfrm>
            <a:custGeom>
              <a:avLst/>
              <a:gdLst>
                <a:gd name="f0" fmla="val 10800000"/>
                <a:gd name="f1" fmla="val 5400000"/>
                <a:gd name="f2" fmla="val 180"/>
                <a:gd name="f3" fmla="val w"/>
                <a:gd name="f4" fmla="val h"/>
                <a:gd name="f5" fmla="val 0"/>
                <a:gd name="f6" fmla="val 107"/>
                <a:gd name="f7" fmla="val 39"/>
                <a:gd name="f8" fmla="val 55"/>
                <a:gd name="f9" fmla="val 2"/>
                <a:gd name="f10" fmla="val 67"/>
                <a:gd name="f11" fmla="val 79"/>
                <a:gd name="f12" fmla="val 90"/>
                <a:gd name="f13" fmla="val 3"/>
                <a:gd name="f14" fmla="val 97"/>
                <a:gd name="f15" fmla="val 5"/>
                <a:gd name="f16" fmla="val 14"/>
                <a:gd name="f17" fmla="val 106"/>
                <a:gd name="f18" fmla="val 19"/>
                <a:gd name="f19" fmla="val 105"/>
                <a:gd name="f20" fmla="val 26"/>
                <a:gd name="f21" fmla="val 96"/>
                <a:gd name="f22" fmla="val 36"/>
                <a:gd name="f23" fmla="val 37"/>
                <a:gd name="f24" fmla="val 66"/>
                <a:gd name="f25" fmla="val 41"/>
                <a:gd name="f26" fmla="val 38"/>
                <a:gd name="f27" fmla="val 16"/>
                <a:gd name="f28" fmla="val 10"/>
                <a:gd name="f29" fmla="val 25"/>
                <a:gd name="f30" fmla="val 1"/>
                <a:gd name="f31" fmla="val 21"/>
                <a:gd name="f32" fmla="val 17"/>
                <a:gd name="f33" fmla="val 29"/>
                <a:gd name="f34" fmla="val 42"/>
                <a:gd name="f35" fmla="+- 0 0 -90"/>
                <a:gd name="f36" fmla="*/ f3 1 107"/>
                <a:gd name="f37" fmla="*/ f4 1 39"/>
                <a:gd name="f38" fmla="val f5"/>
                <a:gd name="f39" fmla="val f6"/>
                <a:gd name="f40" fmla="val f7"/>
                <a:gd name="f41" fmla="*/ f35 f0 1"/>
                <a:gd name="f42" fmla="+- f40 0 f38"/>
                <a:gd name="f43" fmla="+- f39 0 f38"/>
                <a:gd name="f44" fmla="*/ f41 1 f2"/>
                <a:gd name="f45" fmla="*/ f43 1 107"/>
                <a:gd name="f46" fmla="*/ f42 1 39"/>
                <a:gd name="f47" fmla="*/ 55 f43 1"/>
                <a:gd name="f48" fmla="*/ 2 f42 1"/>
                <a:gd name="f49" fmla="*/ 90 f43 1"/>
                <a:gd name="f50" fmla="*/ 3 f42 1"/>
                <a:gd name="f51" fmla="*/ 106 f43 1"/>
                <a:gd name="f52" fmla="*/ 19 f42 1"/>
                <a:gd name="f53" fmla="*/ 37 f42 1"/>
                <a:gd name="f54" fmla="*/ 16 f43 1"/>
                <a:gd name="f55" fmla="*/ 1 f43 1"/>
                <a:gd name="f56" fmla="*/ 21 f42 1"/>
                <a:gd name="f57" fmla="*/ 17 f43 1"/>
                <a:gd name="f58" fmla="+- f44 0 f1"/>
                <a:gd name="f59" fmla="*/ f47 1 107"/>
                <a:gd name="f60" fmla="*/ f48 1 39"/>
                <a:gd name="f61" fmla="*/ f49 1 107"/>
                <a:gd name="f62" fmla="*/ f50 1 39"/>
                <a:gd name="f63" fmla="*/ f51 1 107"/>
                <a:gd name="f64" fmla="*/ f52 1 39"/>
                <a:gd name="f65" fmla="*/ f53 1 39"/>
                <a:gd name="f66" fmla="*/ f54 1 107"/>
                <a:gd name="f67" fmla="*/ f55 1 107"/>
                <a:gd name="f68" fmla="*/ f56 1 39"/>
                <a:gd name="f69" fmla="*/ f57 1 107"/>
                <a:gd name="f70" fmla="*/ 0 1 f45"/>
                <a:gd name="f71" fmla="*/ f39 1 f45"/>
                <a:gd name="f72" fmla="*/ 0 1 f46"/>
                <a:gd name="f73" fmla="*/ f40 1 f46"/>
                <a:gd name="f74" fmla="*/ f59 1 f45"/>
                <a:gd name="f75" fmla="*/ f60 1 f46"/>
                <a:gd name="f76" fmla="*/ f61 1 f45"/>
                <a:gd name="f77" fmla="*/ f62 1 f46"/>
                <a:gd name="f78" fmla="*/ f63 1 f45"/>
                <a:gd name="f79" fmla="*/ f64 1 f46"/>
                <a:gd name="f80" fmla="*/ f65 1 f46"/>
                <a:gd name="f81" fmla="*/ f66 1 f45"/>
                <a:gd name="f82" fmla="*/ f67 1 f45"/>
                <a:gd name="f83" fmla="*/ f68 1 f46"/>
                <a:gd name="f84" fmla="*/ f69 1 f45"/>
                <a:gd name="f85" fmla="*/ f70 f36 1"/>
                <a:gd name="f86" fmla="*/ f71 f36 1"/>
                <a:gd name="f87" fmla="*/ f73 f37 1"/>
                <a:gd name="f88" fmla="*/ f72 f37 1"/>
                <a:gd name="f89" fmla="*/ f74 f36 1"/>
                <a:gd name="f90" fmla="*/ f75 f37 1"/>
                <a:gd name="f91" fmla="*/ f76 f36 1"/>
                <a:gd name="f92" fmla="*/ f77 f37 1"/>
                <a:gd name="f93" fmla="*/ f78 f36 1"/>
                <a:gd name="f94" fmla="*/ f79 f37 1"/>
                <a:gd name="f95" fmla="*/ f80 f37 1"/>
                <a:gd name="f96" fmla="*/ f81 f36 1"/>
                <a:gd name="f97" fmla="*/ f82 f36 1"/>
                <a:gd name="f98" fmla="*/ f83 f37 1"/>
                <a:gd name="f99" fmla="*/ f84 f36 1"/>
              </a:gdLst>
              <a:ahLst/>
              <a:cxnLst>
                <a:cxn ang="3cd4">
                  <a:pos x="hc" y="t"/>
                </a:cxn>
                <a:cxn ang="0">
                  <a:pos x="r" y="vc"/>
                </a:cxn>
                <a:cxn ang="cd4">
                  <a:pos x="hc" y="b"/>
                </a:cxn>
                <a:cxn ang="cd2">
                  <a:pos x="l" y="vc"/>
                </a:cxn>
                <a:cxn ang="f58">
                  <a:pos x="f89" y="f90"/>
                </a:cxn>
                <a:cxn ang="f58">
                  <a:pos x="f91" y="f92"/>
                </a:cxn>
                <a:cxn ang="f58">
                  <a:pos x="f93" y="f94"/>
                </a:cxn>
                <a:cxn ang="f58">
                  <a:pos x="f91" y="f95"/>
                </a:cxn>
                <a:cxn ang="f58">
                  <a:pos x="f96" y="f95"/>
                </a:cxn>
                <a:cxn ang="f58">
                  <a:pos x="f97" y="f98"/>
                </a:cxn>
                <a:cxn ang="f58">
                  <a:pos x="f99" y="f92"/>
                </a:cxn>
                <a:cxn ang="f58">
                  <a:pos x="f89" y="f90"/>
                </a:cxn>
              </a:cxnLst>
              <a:rect l="f85" t="f88" r="f86" b="f87"/>
              <a:pathLst>
                <a:path w="107" h="39">
                  <a:moveTo>
                    <a:pt x="f8" y="f9"/>
                  </a:moveTo>
                  <a:cubicBezTo>
                    <a:pt x="f10" y="f9"/>
                    <a:pt x="f11" y="f5"/>
                    <a:pt x="f12" y="f13"/>
                  </a:cubicBezTo>
                  <a:cubicBezTo>
                    <a:pt x="f14" y="f15"/>
                    <a:pt x="f6" y="f16"/>
                    <a:pt x="f17" y="f18"/>
                  </a:cubicBezTo>
                  <a:cubicBezTo>
                    <a:pt x="f19" y="f20"/>
                    <a:pt x="f21" y="f22"/>
                    <a:pt x="f12" y="f23"/>
                  </a:cubicBezTo>
                  <a:cubicBezTo>
                    <a:pt x="f24" y="f7"/>
                    <a:pt x="f25" y="f26"/>
                    <a:pt x="f27" y="f23"/>
                  </a:cubicBezTo>
                  <a:cubicBezTo>
                    <a:pt x="f28" y="f22"/>
                    <a:pt x="f5" y="f29"/>
                    <a:pt x="f30" y="f31"/>
                  </a:cubicBezTo>
                  <a:cubicBezTo>
                    <a:pt x="f9" y="f16"/>
                    <a:pt x="f28" y="f15"/>
                    <a:pt x="f32" y="f13"/>
                  </a:cubicBezTo>
                  <a:cubicBezTo>
                    <a:pt x="f33" y="f5"/>
                    <a:pt x="f34" y="f9"/>
                    <a:pt x="f8" y="f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8" name="Freeform 20">
              <a:extLst>
                <a:ext uri="{FF2B5EF4-FFF2-40B4-BE49-F238E27FC236}">
                  <a16:creationId xmlns:a16="http://schemas.microsoft.com/office/drawing/2014/main" id="{CC48D244-2A62-3E08-A955-55B50CBB9496}"/>
                </a:ext>
              </a:extLst>
            </p:cNvPr>
            <p:cNvSpPr/>
            <p:nvPr/>
          </p:nvSpPr>
          <p:spPr>
            <a:xfrm>
              <a:off x="11034092" y="5918947"/>
              <a:ext cx="41842" cy="34161"/>
            </a:xfrm>
            <a:custGeom>
              <a:avLst/>
              <a:gdLst>
                <a:gd name="f0" fmla="val 10800000"/>
                <a:gd name="f1" fmla="val 5400000"/>
                <a:gd name="f2" fmla="val 180"/>
                <a:gd name="f3" fmla="val w"/>
                <a:gd name="f4" fmla="val h"/>
                <a:gd name="f5" fmla="val 0"/>
                <a:gd name="f6" fmla="val 44"/>
                <a:gd name="f7" fmla="val 36"/>
                <a:gd name="f8" fmla="val 19"/>
                <a:gd name="f9" fmla="val 32"/>
                <a:gd name="f10" fmla="val 27"/>
                <a:gd name="f11" fmla="val 24"/>
                <a:gd name="f12" fmla="val 18"/>
                <a:gd name="f13" fmla="val 35"/>
                <a:gd name="f14" fmla="val 12"/>
                <a:gd name="f15" fmla="val 34"/>
                <a:gd name="f16" fmla="val 6"/>
                <a:gd name="f17" fmla="val 7"/>
                <a:gd name="f18" fmla="val 13"/>
                <a:gd name="f19" fmla="val 3"/>
                <a:gd name="f20" fmla="val 20"/>
                <a:gd name="f21" fmla="val 1"/>
                <a:gd name="f22" fmla="val 25"/>
                <a:gd name="f23" fmla="val 33"/>
                <a:gd name="f24" fmla="val 10"/>
                <a:gd name="f25" fmla="+- 0 0 -90"/>
                <a:gd name="f26" fmla="*/ f3 1 44"/>
                <a:gd name="f27" fmla="*/ f4 1 36"/>
                <a:gd name="f28" fmla="val f5"/>
                <a:gd name="f29" fmla="val f6"/>
                <a:gd name="f30" fmla="val f7"/>
                <a:gd name="f31" fmla="*/ f25 f0 1"/>
                <a:gd name="f32" fmla="+- f30 0 f28"/>
                <a:gd name="f33" fmla="+- f29 0 f28"/>
                <a:gd name="f34" fmla="*/ f31 1 f2"/>
                <a:gd name="f35" fmla="*/ f33 1 44"/>
                <a:gd name="f36" fmla="*/ f32 1 36"/>
                <a:gd name="f37" fmla="*/ 44 f33 1"/>
                <a:gd name="f38" fmla="*/ 19 f32 1"/>
                <a:gd name="f39" fmla="*/ 18 f33 1"/>
                <a:gd name="f40" fmla="*/ 35 f32 1"/>
                <a:gd name="f41" fmla="*/ 0 f33 1"/>
                <a:gd name="f42" fmla="*/ 18 f32 1"/>
                <a:gd name="f43" fmla="*/ 20 f33 1"/>
                <a:gd name="f44" fmla="*/ 1 f32 1"/>
                <a:gd name="f45" fmla="+- f34 0 f1"/>
                <a:gd name="f46" fmla="*/ f37 1 44"/>
                <a:gd name="f47" fmla="*/ f38 1 36"/>
                <a:gd name="f48" fmla="*/ f39 1 44"/>
                <a:gd name="f49" fmla="*/ f40 1 36"/>
                <a:gd name="f50" fmla="*/ f41 1 44"/>
                <a:gd name="f51" fmla="*/ f42 1 36"/>
                <a:gd name="f52" fmla="*/ f43 1 44"/>
                <a:gd name="f53" fmla="*/ f44 1 36"/>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44" h="36">
                  <a:moveTo>
                    <a:pt x="f6" y="f8"/>
                  </a:moveTo>
                  <a:cubicBezTo>
                    <a:pt x="f9" y="f10"/>
                    <a:pt x="f11" y="f7"/>
                    <a:pt x="f12" y="f13"/>
                  </a:cubicBezTo>
                  <a:cubicBezTo>
                    <a:pt x="f14" y="f15"/>
                    <a:pt x="f16" y="f11"/>
                    <a:pt x="f5" y="f12"/>
                  </a:cubicBezTo>
                  <a:cubicBezTo>
                    <a:pt x="f17" y="f14"/>
                    <a:pt x="f18" y="f19"/>
                    <a:pt x="f20" y="f21"/>
                  </a:cubicBezTo>
                  <a:cubicBezTo>
                    <a:pt x="f22" y="f5"/>
                    <a:pt x="f23" y="f24"/>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9" name="Freeform 21">
              <a:extLst>
                <a:ext uri="{FF2B5EF4-FFF2-40B4-BE49-F238E27FC236}">
                  <a16:creationId xmlns:a16="http://schemas.microsoft.com/office/drawing/2014/main" id="{76595615-0161-5E35-7313-879C34539784}"/>
                </a:ext>
              </a:extLst>
            </p:cNvPr>
            <p:cNvSpPr/>
            <p:nvPr/>
          </p:nvSpPr>
          <p:spPr>
            <a:xfrm>
              <a:off x="11778743" y="6463774"/>
              <a:ext cx="120408" cy="120408"/>
            </a:xfrm>
            <a:custGeom>
              <a:avLst/>
              <a:gdLst>
                <a:gd name="f0" fmla="val 10800000"/>
                <a:gd name="f1" fmla="val 5400000"/>
                <a:gd name="f2" fmla="val 180"/>
                <a:gd name="f3" fmla="val w"/>
                <a:gd name="f4" fmla="val h"/>
                <a:gd name="f5" fmla="val 0"/>
                <a:gd name="f6" fmla="val 125"/>
                <a:gd name="f7" fmla="val 42"/>
                <a:gd name="f8" fmla="val 83"/>
                <a:gd name="f9" fmla="val 27"/>
                <a:gd name="f10" fmla="val 77"/>
                <a:gd name="f11" fmla="val 91"/>
                <a:gd name="f12" fmla="val 62"/>
                <a:gd name="f13" fmla="val 1"/>
                <a:gd name="f14" fmla="val 35"/>
                <a:gd name="f15" fmla="val 49"/>
                <a:gd name="f16" fmla="val 43"/>
                <a:gd name="f17" fmla="val 51"/>
                <a:gd name="f18" fmla="val 30"/>
                <a:gd name="f19" fmla="val 33"/>
                <a:gd name="f20" fmla="val 64"/>
                <a:gd name="f21" fmla="val 90"/>
                <a:gd name="f22" fmla="val 3"/>
                <a:gd name="f23" fmla="val 76"/>
                <a:gd name="f24" fmla="val 29"/>
                <a:gd name="f25" fmla="val 97"/>
                <a:gd name="f26" fmla="val 124"/>
                <a:gd name="f27" fmla="val 82"/>
                <a:gd name="f28" fmla="val 34"/>
                <a:gd name="f29" fmla="val 50"/>
                <a:gd name="f30" fmla="val 98"/>
                <a:gd name="f31" fmla="+- 0 0 -90"/>
                <a:gd name="f32" fmla="*/ f3 1 125"/>
                <a:gd name="f33" fmla="*/ f4 1 125"/>
                <a:gd name="f34" fmla="val f5"/>
                <a:gd name="f35" fmla="val f6"/>
                <a:gd name="f36" fmla="*/ f31 f0 1"/>
                <a:gd name="f37" fmla="+- f35 0 f34"/>
                <a:gd name="f38" fmla="*/ f36 1 f2"/>
                <a:gd name="f39" fmla="*/ f37 1 125"/>
                <a:gd name="f40" fmla="*/ 42 f37 1"/>
                <a:gd name="f41" fmla="*/ 83 f37 1"/>
                <a:gd name="f42" fmla="*/ 0 f37 1"/>
                <a:gd name="f43" fmla="*/ 62 f37 1"/>
                <a:gd name="f44" fmla="*/ 43 f37 1"/>
                <a:gd name="f45" fmla="*/ 64 f37 1"/>
                <a:gd name="f46" fmla="*/ 1 f37 1"/>
                <a:gd name="f47" fmla="*/ 124 f37 1"/>
                <a:gd name="f48" fmla="*/ 82 f37 1"/>
                <a:gd name="f49" fmla="+- f38 0 f1"/>
                <a:gd name="f50" fmla="*/ f40 1 125"/>
                <a:gd name="f51" fmla="*/ f41 1 125"/>
                <a:gd name="f52" fmla="*/ f42 1 125"/>
                <a:gd name="f53" fmla="*/ f43 1 125"/>
                <a:gd name="f54" fmla="*/ f44 1 125"/>
                <a:gd name="f55" fmla="*/ f45 1 125"/>
                <a:gd name="f56" fmla="*/ f46 1 125"/>
                <a:gd name="f57" fmla="*/ f47 1 125"/>
                <a:gd name="f58" fmla="*/ f48 1 125"/>
                <a:gd name="f59" fmla="*/ 0 1 f39"/>
                <a:gd name="f60" fmla="*/ f35 1 f39"/>
                <a:gd name="f61" fmla="*/ f50 1 f39"/>
                <a:gd name="f62" fmla="*/ f51 1 f39"/>
                <a:gd name="f63" fmla="*/ f52 1 f39"/>
                <a:gd name="f64" fmla="*/ f53 1 f39"/>
                <a:gd name="f65" fmla="*/ f54 1 f39"/>
                <a:gd name="f66" fmla="*/ f55 1 f39"/>
                <a:gd name="f67" fmla="*/ f56 1 f39"/>
                <a:gd name="f68" fmla="*/ f57 1 f39"/>
                <a:gd name="f69" fmla="*/ f58 1 f39"/>
                <a:gd name="f70" fmla="*/ f59 f32 1"/>
                <a:gd name="f71" fmla="*/ f60 f32 1"/>
                <a:gd name="f72" fmla="*/ f60 f33 1"/>
                <a:gd name="f73" fmla="*/ f59 f33 1"/>
                <a:gd name="f74" fmla="*/ f61 f32 1"/>
                <a:gd name="f75" fmla="*/ f62 f33 1"/>
                <a:gd name="f76" fmla="*/ f63 f32 1"/>
                <a:gd name="f77" fmla="*/ f64 f33 1"/>
                <a:gd name="f78" fmla="*/ f65 f33 1"/>
                <a:gd name="f79" fmla="*/ f66 f32 1"/>
                <a:gd name="f80" fmla="*/ f67 f33 1"/>
                <a:gd name="f81" fmla="*/ f62 f32 1"/>
                <a:gd name="f82" fmla="*/ f68 f32 1"/>
                <a:gd name="f83" fmla="*/ f66 f33 1"/>
                <a:gd name="f84" fmla="*/ f69 f33 1"/>
                <a:gd name="f85" fmla="*/ f64 f32 1"/>
                <a:gd name="f86" fmla="*/ f68 f33 1"/>
              </a:gdLst>
              <a:ahLst/>
              <a:cxnLst>
                <a:cxn ang="3cd4">
                  <a:pos x="hc" y="t"/>
                </a:cxn>
                <a:cxn ang="0">
                  <a:pos x="r" y="vc"/>
                </a:cxn>
                <a:cxn ang="cd4">
                  <a:pos x="hc" y="b"/>
                </a:cxn>
                <a:cxn ang="cd2">
                  <a:pos x="l" y="vc"/>
                </a:cxn>
                <a:cxn ang="f49">
                  <a:pos x="f74" y="f75"/>
                </a:cxn>
                <a:cxn ang="f49">
                  <a:pos x="f76" y="f77"/>
                </a:cxn>
                <a:cxn ang="f49">
                  <a:pos x="f74" y="f78"/>
                </a:cxn>
                <a:cxn ang="f49">
                  <a:pos x="f79" y="f80"/>
                </a:cxn>
                <a:cxn ang="f49">
                  <a:pos x="f81" y="f78"/>
                </a:cxn>
                <a:cxn ang="f49">
                  <a:pos x="f82" y="f83"/>
                </a:cxn>
                <a:cxn ang="f49">
                  <a:pos x="f81" y="f84"/>
                </a:cxn>
                <a:cxn ang="f49">
                  <a:pos x="f85" y="f86"/>
                </a:cxn>
                <a:cxn ang="f49">
                  <a:pos x="f74" y="f75"/>
                </a:cxn>
              </a:cxnLst>
              <a:rect l="f70" t="f73" r="f71" b="f72"/>
              <a:pathLst>
                <a:path w="125" h="125">
                  <a:moveTo>
                    <a:pt x="f7" y="f8"/>
                  </a:moveTo>
                  <a:cubicBezTo>
                    <a:pt x="f9" y="f10"/>
                    <a:pt x="f5" y="f11"/>
                    <a:pt x="f5" y="f12"/>
                  </a:cubicBezTo>
                  <a:cubicBezTo>
                    <a:pt x="f13" y="f14"/>
                    <a:pt x="f9" y="f15"/>
                    <a:pt x="f7" y="f16"/>
                  </a:cubicBezTo>
                  <a:cubicBezTo>
                    <a:pt x="f17" y="f18"/>
                    <a:pt x="f19" y="f5"/>
                    <a:pt x="f20" y="f13"/>
                  </a:cubicBezTo>
                  <a:cubicBezTo>
                    <a:pt x="f21" y="f22"/>
                    <a:pt x="f23" y="f24"/>
                    <a:pt x="f8" y="f16"/>
                  </a:cubicBezTo>
                  <a:cubicBezTo>
                    <a:pt x="f25" y="f15"/>
                    <a:pt x="f6" y="f14"/>
                    <a:pt x="f26" y="f20"/>
                  </a:cubicBezTo>
                  <a:cubicBezTo>
                    <a:pt x="f26" y="f21"/>
                    <a:pt x="f25" y="f10"/>
                    <a:pt x="f8" y="f27"/>
                  </a:cubicBezTo>
                  <a:cubicBezTo>
                    <a:pt x="f23" y="f25"/>
                    <a:pt x="f11" y="f26"/>
                    <a:pt x="f12" y="f26"/>
                  </a:cubicBezTo>
                  <a:cubicBezTo>
                    <a:pt x="f28" y="f6"/>
                    <a:pt x="f29" y="f30"/>
                    <a:pt x="f7"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sp>
        <p:nvSpPr>
          <p:cNvPr id="20" name="Rectángulo 27">
            <a:extLst>
              <a:ext uri="{FF2B5EF4-FFF2-40B4-BE49-F238E27FC236}">
                <a16:creationId xmlns:a16="http://schemas.microsoft.com/office/drawing/2014/main" id="{965B82BD-C46E-810B-C722-5C6652F71BF4}"/>
              </a:ext>
            </a:extLst>
          </p:cNvPr>
          <p:cNvSpPr/>
          <p:nvPr/>
        </p:nvSpPr>
        <p:spPr>
          <a:xfrm rot="5400013">
            <a:off x="8430155" y="4338005"/>
            <a:ext cx="85340" cy="4713466"/>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pic>
        <p:nvPicPr>
          <p:cNvPr id="21" name="Picture 4" descr="comida en un tazón blanco sobre una tabla de madera marrón">
            <a:extLst>
              <a:ext uri="{FF2B5EF4-FFF2-40B4-BE49-F238E27FC236}">
                <a16:creationId xmlns:a16="http://schemas.microsoft.com/office/drawing/2014/main" id="{C6E66FA4-60E1-1C2D-EFE1-CF8718F23B5A}"/>
              </a:ext>
            </a:extLst>
          </p:cNvPr>
          <p:cNvPicPr>
            <a:picLocks noChangeAspect="1"/>
          </p:cNvPicPr>
          <p:nvPr/>
        </p:nvPicPr>
        <p:blipFill>
          <a:blip r:embed="rId3" cstate="print"/>
          <a:srcRect r="32051"/>
          <a:stretch>
            <a:fillRect/>
          </a:stretch>
        </p:blipFill>
        <p:spPr>
          <a:xfrm>
            <a:off x="4343400" y="300636"/>
            <a:ext cx="6472077" cy="6353178"/>
          </a:xfrm>
          <a:prstGeom prst="rect">
            <a:avLst/>
          </a:prstGeom>
          <a:noFill/>
          <a:ln cap="flat">
            <a:noFill/>
          </a:ln>
        </p:spPr>
      </p:pic>
      <p:sp>
        <p:nvSpPr>
          <p:cNvPr id="22" name="Rectángulo 30">
            <a:extLst>
              <a:ext uri="{FF2B5EF4-FFF2-40B4-BE49-F238E27FC236}">
                <a16:creationId xmlns:a16="http://schemas.microsoft.com/office/drawing/2014/main" id="{0D471470-0E89-99A2-2901-ED55022E52C2}"/>
              </a:ext>
            </a:extLst>
          </p:cNvPr>
          <p:cNvSpPr/>
          <p:nvPr/>
        </p:nvSpPr>
        <p:spPr>
          <a:xfrm>
            <a:off x="182011" y="128217"/>
            <a:ext cx="499875" cy="1645920"/>
          </a:xfrm>
          <a:prstGeom prst="rect">
            <a:avLst/>
          </a:prstGeom>
          <a:solidFill>
            <a:srgbClr val="00B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23" name="Rectángulo 31">
            <a:extLst>
              <a:ext uri="{FF2B5EF4-FFF2-40B4-BE49-F238E27FC236}">
                <a16:creationId xmlns:a16="http://schemas.microsoft.com/office/drawing/2014/main" id="{C2B08B26-90F1-5DE2-7BD0-C515DCCF9D9A}"/>
              </a:ext>
            </a:extLst>
          </p:cNvPr>
          <p:cNvSpPr/>
          <p:nvPr/>
        </p:nvSpPr>
        <p:spPr>
          <a:xfrm flipH="1">
            <a:off x="203536" y="1926531"/>
            <a:ext cx="81692" cy="4803251"/>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name="Slide1008">
    <p:spTree>
      <p:nvGrpSpPr>
        <p:cNvPr id="1" name=""/>
        <p:cNvGrpSpPr/>
        <p:nvPr/>
      </p:nvGrpSpPr>
      <p:grpSpPr>
        <a:xfrm>
          <a:off x="0" y="0"/>
          <a:ext cx="0" cy="0"/>
          <a:chOff x="0" y="0"/>
          <a:chExt cx="0" cy="0"/>
        </a:xfrm>
      </p:grpSpPr>
      <p:sp>
        <p:nvSpPr>
          <p:cNvPr id="2" name="Rectángulo redondeado 21">
            <a:extLst>
              <a:ext uri="{FF2B5EF4-FFF2-40B4-BE49-F238E27FC236}">
                <a16:creationId xmlns:a16="http://schemas.microsoft.com/office/drawing/2014/main" id="{1E5D09B8-6088-9A42-40B2-FD331267513E}"/>
              </a:ext>
            </a:extLst>
          </p:cNvPr>
          <p:cNvSpPr/>
          <p:nvPr/>
        </p:nvSpPr>
        <p:spPr>
          <a:xfrm>
            <a:off x="799450" y="4336871"/>
            <a:ext cx="2043839" cy="1926649"/>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CO" sz="1800" b="0" i="0" u="none" strike="noStrike" kern="1200" cap="none" spc="0" baseline="0">
              <a:solidFill>
                <a:srgbClr val="FFFFFF"/>
              </a:solidFill>
              <a:uFillTx/>
              <a:latin typeface="Trebuchet MS"/>
              <a:ea typeface="Arial"/>
              <a:cs typeface="B Nazanin" pitchFamily="2" charset="-78"/>
            </a:endParaRPr>
          </a:p>
        </p:txBody>
      </p:sp>
      <p:sp>
        <p:nvSpPr>
          <p:cNvPr id="3" name="Rectángulo redondeado 22">
            <a:extLst>
              <a:ext uri="{FF2B5EF4-FFF2-40B4-BE49-F238E27FC236}">
                <a16:creationId xmlns:a16="http://schemas.microsoft.com/office/drawing/2014/main" id="{F18D39CF-BAB9-A9CA-D88F-B2D95D38B119}"/>
              </a:ext>
            </a:extLst>
          </p:cNvPr>
          <p:cNvSpPr/>
          <p:nvPr/>
        </p:nvSpPr>
        <p:spPr>
          <a:xfrm>
            <a:off x="3185550" y="4336871"/>
            <a:ext cx="2043839" cy="1926649"/>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CO" sz="1800" b="0" i="0" u="none" strike="noStrike" kern="1200" cap="none" spc="0" baseline="0">
              <a:solidFill>
                <a:srgbClr val="FFFFFF"/>
              </a:solidFill>
              <a:uFillTx/>
              <a:latin typeface="Trebuchet MS"/>
              <a:ea typeface="Arial"/>
              <a:cs typeface="B Nazanin" pitchFamily="2" charset="-78"/>
            </a:endParaRPr>
          </a:p>
        </p:txBody>
      </p:sp>
      <p:sp>
        <p:nvSpPr>
          <p:cNvPr id="4" name="Rectángulo redondeado 23">
            <a:extLst>
              <a:ext uri="{FF2B5EF4-FFF2-40B4-BE49-F238E27FC236}">
                <a16:creationId xmlns:a16="http://schemas.microsoft.com/office/drawing/2014/main" id="{2DA8D668-9688-B4AD-B99B-03FB769AF626}"/>
              </a:ext>
            </a:extLst>
          </p:cNvPr>
          <p:cNvSpPr/>
          <p:nvPr/>
        </p:nvSpPr>
        <p:spPr>
          <a:xfrm>
            <a:off x="5694654" y="4336871"/>
            <a:ext cx="2043839" cy="1926649"/>
          </a:xfrm>
          <a:custGeom>
            <a:avLst>
              <a:gd name="f0" fmla="val 3600"/>
            </a:avLst>
            <a:gdLst>
              <a:gd name="f1" fmla="val 10800000"/>
              <a:gd name="f2" fmla="val 5400000"/>
              <a:gd name="f3" fmla="val 16200000"/>
              <a:gd name="f4" fmla="val w"/>
              <a:gd name="f5" fmla="val h"/>
              <a:gd name="f6" fmla="val ss"/>
              <a:gd name="f7" fmla="val 0"/>
              <a:gd name="f8" fmla="*/ 5419351 1 1725033"/>
              <a:gd name="f9" fmla="val 45"/>
              <a:gd name="f10" fmla="val 10800"/>
              <a:gd name="f11" fmla="val -2147483647"/>
              <a:gd name="f12" fmla="val 2147483647"/>
              <a:gd name="f13" fmla="abs f4"/>
              <a:gd name="f14" fmla="abs f5"/>
              <a:gd name="f15" fmla="abs f6"/>
              <a:gd name="f16" fmla="*/ f8 1 180"/>
              <a:gd name="f17" fmla="pin 0 f0 10800"/>
              <a:gd name="f18" fmla="+- 0 0 f2"/>
              <a:gd name="f19" fmla="?: f13 f4 1"/>
              <a:gd name="f20" fmla="?: f14 f5 1"/>
              <a:gd name="f21" fmla="?: f15 f6 1"/>
              <a:gd name="f22" fmla="*/ f9 f16 1"/>
              <a:gd name="f23" fmla="+- f7 f17 0"/>
              <a:gd name="f24" fmla="*/ f19 1 21600"/>
              <a:gd name="f25" fmla="*/ f20 1 21600"/>
              <a:gd name="f26" fmla="*/ 21600 f19 1"/>
              <a:gd name="f27" fmla="*/ 21600 f20 1"/>
              <a:gd name="f28" fmla="+- 0 0 f22"/>
              <a:gd name="f29" fmla="min f25 f24"/>
              <a:gd name="f30" fmla="*/ f26 1 f21"/>
              <a:gd name="f31" fmla="*/ f27 1 f21"/>
              <a:gd name="f32" fmla="*/ f28 f1 1"/>
              <a:gd name="f33" fmla="*/ f32 1 f8"/>
              <a:gd name="f34" fmla="+- f31 0 f17"/>
              <a:gd name="f35" fmla="+- f30 0 f17"/>
              <a:gd name="f36" fmla="*/ f17 f29 1"/>
              <a:gd name="f37" fmla="*/ f7 f29 1"/>
              <a:gd name="f38" fmla="*/ f23 f29 1"/>
              <a:gd name="f39" fmla="*/ f31 f29 1"/>
              <a:gd name="f40" fmla="*/ f30 f29 1"/>
              <a:gd name="f41" fmla="+- f33 0 f2"/>
              <a:gd name="f42" fmla="+- f37 0 f38"/>
              <a:gd name="f43" fmla="+- f38 0 f37"/>
              <a:gd name="f44" fmla="*/ f34 f29 1"/>
              <a:gd name="f45" fmla="*/ f35 f29 1"/>
              <a:gd name="f46" fmla="cos 1 f41"/>
              <a:gd name="f47" fmla="abs f42"/>
              <a:gd name="f48" fmla="abs f43"/>
              <a:gd name="f49" fmla="?: f42 f18 f2"/>
              <a:gd name="f50" fmla="?: f42 f2 f18"/>
              <a:gd name="f51" fmla="?: f42 f3 f2"/>
              <a:gd name="f52" fmla="?: f42 f2 f3"/>
              <a:gd name="f53" fmla="+- f39 0 f44"/>
              <a:gd name="f54" fmla="?: f43 f18 f2"/>
              <a:gd name="f55" fmla="?: f43 f2 f18"/>
              <a:gd name="f56" fmla="+- f40 0 f45"/>
              <a:gd name="f57" fmla="+- f44 0 f39"/>
              <a:gd name="f58" fmla="+- f45 0 f40"/>
              <a:gd name="f59" fmla="?: f42 0 f1"/>
              <a:gd name="f60" fmla="?: f42 f1 0"/>
              <a:gd name="f61" fmla="+- 0 0 f46"/>
              <a:gd name="f62" fmla="?: f42 f52 f51"/>
              <a:gd name="f63" fmla="?: f42 f51 f52"/>
              <a:gd name="f64" fmla="?: f43 f50 f49"/>
              <a:gd name="f65" fmla="abs f53"/>
              <a:gd name="f66" fmla="?: f53 0 f1"/>
              <a:gd name="f67" fmla="?: f53 f1 0"/>
              <a:gd name="f68" fmla="?: f53 f54 f55"/>
              <a:gd name="f69" fmla="abs f56"/>
              <a:gd name="f70" fmla="abs f57"/>
              <a:gd name="f71" fmla="?: f56 f18 f2"/>
              <a:gd name="f72" fmla="?: f56 f2 f18"/>
              <a:gd name="f73" fmla="?: f56 f3 f2"/>
              <a:gd name="f74" fmla="?: f56 f2 f3"/>
              <a:gd name="f75" fmla="abs f58"/>
              <a:gd name="f76" fmla="?: f58 f18 f2"/>
              <a:gd name="f77" fmla="?: f58 f2 f18"/>
              <a:gd name="f78" fmla="?: f58 f60 f59"/>
              <a:gd name="f79" fmla="?: f58 f59 f60"/>
              <a:gd name="f80" fmla="*/ f17 f61 1"/>
              <a:gd name="f81" fmla="?: f43 f63 f62"/>
              <a:gd name="f82" fmla="?: f43 f67 f66"/>
              <a:gd name="f83" fmla="?: f43 f66 f67"/>
              <a:gd name="f84" fmla="?: f56 f74 f73"/>
              <a:gd name="f85" fmla="?: f56 f73 f74"/>
              <a:gd name="f86" fmla="?: f57 f72 f71"/>
              <a:gd name="f87" fmla="?: f42 f78 f79"/>
              <a:gd name="f88" fmla="?: f42 f76 f77"/>
              <a:gd name="f89" fmla="*/ f80 3163 1"/>
              <a:gd name="f90" fmla="?: f53 f82 f83"/>
              <a:gd name="f91" fmla="?: f57 f85 f84"/>
              <a:gd name="f92" fmla="*/ f89 1 7636"/>
              <a:gd name="f93" fmla="+- f7 f92 0"/>
              <a:gd name="f94" fmla="+- f30 0 f92"/>
              <a:gd name="f95" fmla="+- f31 0 f92"/>
              <a:gd name="f96" fmla="*/ f93 f29 1"/>
              <a:gd name="f97" fmla="*/ f94 f29 1"/>
              <a:gd name="f98" fmla="*/ f95 f29 1"/>
            </a:gdLst>
            <a:ahLst>
              <a:ahXY gdRefX="f0" minX="f7" maxX="f10">
                <a:pos x="f36" y="f37"/>
              </a:ahXY>
            </a:ahLst>
            <a:cxnLst>
              <a:cxn ang="3cd4">
                <a:pos x="hc" y="t"/>
              </a:cxn>
              <a:cxn ang="0">
                <a:pos x="r" y="vc"/>
              </a:cxn>
              <a:cxn ang="cd4">
                <a:pos x="hc" y="b"/>
              </a:cxn>
              <a:cxn ang="cd2">
                <a:pos x="l" y="vc"/>
              </a:cxn>
            </a:cxnLst>
            <a:rect l="f96" t="f96" r="f97" b="f98"/>
            <a:pathLst>
              <a:path>
                <a:moveTo>
                  <a:pt x="f38" y="f37"/>
                </a:moveTo>
                <a:arcTo wR="f47" hR="f48" stAng="f81" swAng="f64"/>
                <a:lnTo>
                  <a:pt x="f37" y="f44"/>
                </a:lnTo>
                <a:arcTo wR="f48" hR="f65" stAng="f90" swAng="f68"/>
                <a:lnTo>
                  <a:pt x="f45" y="f39"/>
                </a:lnTo>
                <a:arcTo wR="f69" hR="f70" stAng="f91" swAng="f86"/>
                <a:lnTo>
                  <a:pt x="f40" y="f38"/>
                </a:lnTo>
                <a:arcTo wR="f75" hR="f47" stAng="f87" swAng="f88"/>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CO" sz="1800" b="0" i="0" u="none" strike="noStrike" kern="1200" cap="none" spc="0" baseline="0">
              <a:solidFill>
                <a:srgbClr val="FFFFFF"/>
              </a:solidFill>
              <a:uFillTx/>
              <a:latin typeface="Trebuchet MS"/>
              <a:ea typeface="Arial"/>
              <a:cs typeface="B Nazanin" pitchFamily="2" charset="-78"/>
            </a:endParaRPr>
          </a:p>
        </p:txBody>
      </p:sp>
      <p:sp>
        <p:nvSpPr>
          <p:cNvPr id="5" name="Rectángulo 5">
            <a:extLst>
              <a:ext uri="{FF2B5EF4-FFF2-40B4-BE49-F238E27FC236}">
                <a16:creationId xmlns:a16="http://schemas.microsoft.com/office/drawing/2014/main" id="{ABE502FC-D941-1405-E865-B3F4347689AD}"/>
              </a:ext>
            </a:extLst>
          </p:cNvPr>
          <p:cNvSpPr/>
          <p:nvPr/>
        </p:nvSpPr>
        <p:spPr>
          <a:xfrm>
            <a:off x="8360679" y="0"/>
            <a:ext cx="3831317" cy="6858000"/>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CO" sz="1800" b="0" i="0" u="none" strike="noStrike" kern="1200" cap="none" spc="0" baseline="0">
              <a:solidFill>
                <a:srgbClr val="24416C"/>
              </a:solidFill>
              <a:uFillTx/>
              <a:latin typeface="Trebuchet MS"/>
              <a:ea typeface="Arial"/>
              <a:cs typeface="B Nazanin" pitchFamily="2" charset="-78"/>
            </a:endParaRPr>
          </a:p>
        </p:txBody>
      </p:sp>
      <p:sp>
        <p:nvSpPr>
          <p:cNvPr id="6" name="Rectángulo 12">
            <a:extLst>
              <a:ext uri="{FF2B5EF4-FFF2-40B4-BE49-F238E27FC236}">
                <a16:creationId xmlns:a16="http://schemas.microsoft.com/office/drawing/2014/main" id="{92CF4CF6-44F6-9EE8-5A3B-AD27F2CDC92C}"/>
              </a:ext>
            </a:extLst>
          </p:cNvPr>
          <p:cNvSpPr/>
          <p:nvPr/>
        </p:nvSpPr>
        <p:spPr>
          <a:xfrm>
            <a:off x="714859" y="1290035"/>
            <a:ext cx="5245098" cy="507831"/>
          </a:xfrm>
          <a:prstGeom prst="rect">
            <a:avLst/>
          </a:prstGeom>
          <a:noFill/>
          <a:ln cap="flat">
            <a:noFill/>
            <a:prstDash val="solid"/>
          </a:ln>
        </p:spPr>
        <p:txBody>
          <a:bodyPr vert="horz" wrap="square" lIns="91440" tIns="45720" rIns="91440" bIns="45720" anchor="ctr" anchorCtr="0" compatLnSpc="1">
            <a:spAutoFit/>
          </a:bodyPr>
          <a:lstStyle/>
          <a:p>
            <a:pPr marL="107954" lvl="0" algn="r" rtl="1">
              <a:lnSpc>
                <a:spcPct val="50000"/>
              </a:lnSpc>
              <a:spcBef>
                <a:spcPts val="2400"/>
              </a:spcBef>
              <a:defRPr sz="1800" b="0" i="0" u="none" strike="noStrike" kern="0" cap="none" spc="0" baseline="0">
                <a:solidFill>
                  <a:srgbClr val="000000"/>
                </a:solidFill>
                <a:uFillTx/>
              </a:defRPr>
            </a:pPr>
            <a:r>
              <a:rPr lang="fa-IR" sz="5400" b="1" dirty="0">
                <a:solidFill>
                  <a:srgbClr val="00B050"/>
                </a:solidFill>
                <a:latin typeface="Bebas" pitchFamily="2"/>
                <a:ea typeface="Arial"/>
                <a:cs typeface="B Nazanin" pitchFamily="2" charset="-78"/>
              </a:rPr>
              <a:t>اسلاید عنوان</a:t>
            </a:r>
            <a:endParaRPr lang="es-CO" sz="5400" b="1" i="0" u="none" strike="noStrike" kern="1200" cap="none" spc="-150" baseline="0" dirty="0">
              <a:solidFill>
                <a:srgbClr val="00B050"/>
              </a:solidFill>
              <a:uFillTx/>
              <a:latin typeface="Bebas" pitchFamily="2"/>
              <a:ea typeface="Arial"/>
              <a:cs typeface="B Nazanin" pitchFamily="2" charset="-78"/>
            </a:endParaRPr>
          </a:p>
        </p:txBody>
      </p:sp>
      <p:sp>
        <p:nvSpPr>
          <p:cNvPr id="7" name="Forma libre 17">
            <a:extLst>
              <a:ext uri="{FF2B5EF4-FFF2-40B4-BE49-F238E27FC236}">
                <a16:creationId xmlns:a16="http://schemas.microsoft.com/office/drawing/2014/main" id="{584563B4-0A4F-F455-AE76-4238DA5C112B}"/>
              </a:ext>
            </a:extLst>
          </p:cNvPr>
          <p:cNvSpPr/>
          <p:nvPr/>
        </p:nvSpPr>
        <p:spPr>
          <a:xfrm>
            <a:off x="0" y="3105622"/>
            <a:ext cx="8099151" cy="2024966"/>
          </a:xfrm>
          <a:custGeom>
            <a:avLst/>
            <a:gdLst>
              <a:gd name="f0" fmla="val 10800000"/>
              <a:gd name="f1" fmla="val 5400000"/>
              <a:gd name="f2" fmla="val 180"/>
              <a:gd name="f3" fmla="val w"/>
              <a:gd name="f4" fmla="val h"/>
              <a:gd name="f5" fmla="val 0"/>
              <a:gd name="f6" fmla="val 2043840"/>
              <a:gd name="f7" fmla="val 1255603"/>
              <a:gd name="f8" fmla="val 170170"/>
              <a:gd name="f9" fmla="val 1873670"/>
              <a:gd name="f10" fmla="val 1967652"/>
              <a:gd name="f11" fmla="val 76188"/>
              <a:gd name="f12" fmla="+- 0 0 -90"/>
              <a:gd name="f13" fmla="*/ f3 1 2043840"/>
              <a:gd name="f14" fmla="*/ f4 1 1255603"/>
              <a:gd name="f15" fmla="val f5"/>
              <a:gd name="f16" fmla="val f6"/>
              <a:gd name="f17" fmla="val f7"/>
              <a:gd name="f18" fmla="*/ f12 f0 1"/>
              <a:gd name="f19" fmla="+- f17 0 f15"/>
              <a:gd name="f20" fmla="+- f16 0 f15"/>
              <a:gd name="f21" fmla="*/ f18 1 f2"/>
              <a:gd name="f22" fmla="*/ f20 1 2043840"/>
              <a:gd name="f23" fmla="*/ f19 1 1255603"/>
              <a:gd name="f24" fmla="*/ 170170 f20 1"/>
              <a:gd name="f25" fmla="*/ 0 f19 1"/>
              <a:gd name="f26" fmla="*/ 1873670 f20 1"/>
              <a:gd name="f27" fmla="*/ 2043840 f20 1"/>
              <a:gd name="f28" fmla="*/ 170170 f19 1"/>
              <a:gd name="f29" fmla="*/ 1255603 f19 1"/>
              <a:gd name="f30" fmla="*/ 0 f20 1"/>
              <a:gd name="f31" fmla="+- f21 0 f1"/>
              <a:gd name="f32" fmla="*/ f24 1 2043840"/>
              <a:gd name="f33" fmla="*/ f25 1 1255603"/>
              <a:gd name="f34" fmla="*/ f26 1 2043840"/>
              <a:gd name="f35" fmla="*/ f27 1 2043840"/>
              <a:gd name="f36" fmla="*/ f28 1 1255603"/>
              <a:gd name="f37" fmla="*/ f29 1 1255603"/>
              <a:gd name="f38" fmla="*/ f30 1 2043840"/>
              <a:gd name="f39" fmla="*/ f15 1 f22"/>
              <a:gd name="f40" fmla="*/ f16 1 f22"/>
              <a:gd name="f41" fmla="*/ f15 1 f23"/>
              <a:gd name="f42" fmla="*/ f17 1 f23"/>
              <a:gd name="f43" fmla="*/ f32 1 f22"/>
              <a:gd name="f44" fmla="*/ f33 1 f23"/>
              <a:gd name="f45" fmla="*/ f34 1 f22"/>
              <a:gd name="f46" fmla="*/ f35 1 f22"/>
              <a:gd name="f47" fmla="*/ f36 1 f23"/>
              <a:gd name="f48" fmla="*/ f37 1 f23"/>
              <a:gd name="f49" fmla="*/ f38 1 f22"/>
              <a:gd name="f50" fmla="*/ f39 f13 1"/>
              <a:gd name="f51" fmla="*/ f40 f13 1"/>
              <a:gd name="f52" fmla="*/ f42 f14 1"/>
              <a:gd name="f53" fmla="*/ f41 f14 1"/>
              <a:gd name="f54" fmla="*/ f43 f13 1"/>
              <a:gd name="f55" fmla="*/ f44 f14 1"/>
              <a:gd name="f56" fmla="*/ f45 f13 1"/>
              <a:gd name="f57" fmla="*/ f46 f13 1"/>
              <a:gd name="f58" fmla="*/ f47 f14 1"/>
              <a:gd name="f59" fmla="*/ f48 f14 1"/>
              <a:gd name="f60" fmla="*/ f49 f13 1"/>
            </a:gdLst>
            <a:ahLst/>
            <a:cxnLst>
              <a:cxn ang="3cd4">
                <a:pos x="hc" y="t"/>
              </a:cxn>
              <a:cxn ang="0">
                <a:pos x="r" y="vc"/>
              </a:cxn>
              <a:cxn ang="cd4">
                <a:pos x="hc" y="b"/>
              </a:cxn>
              <a:cxn ang="cd2">
                <a:pos x="l" y="vc"/>
              </a:cxn>
              <a:cxn ang="f31">
                <a:pos x="f54" y="f55"/>
              </a:cxn>
              <a:cxn ang="f31">
                <a:pos x="f56" y="f55"/>
              </a:cxn>
              <a:cxn ang="f31">
                <a:pos x="f57" y="f58"/>
              </a:cxn>
              <a:cxn ang="f31">
                <a:pos x="f57" y="f59"/>
              </a:cxn>
              <a:cxn ang="f31">
                <a:pos x="f60" y="f59"/>
              </a:cxn>
              <a:cxn ang="f31">
                <a:pos x="f60" y="f58"/>
              </a:cxn>
              <a:cxn ang="f31">
                <a:pos x="f54" y="f55"/>
              </a:cxn>
            </a:cxnLst>
            <a:rect l="f50" t="f53" r="f51" b="f52"/>
            <a:pathLst>
              <a:path w="2043840" h="1255603">
                <a:moveTo>
                  <a:pt x="f8" y="f5"/>
                </a:moveTo>
                <a:lnTo>
                  <a:pt x="f9" y="f5"/>
                </a:lnTo>
                <a:cubicBezTo>
                  <a:pt x="f10" y="f5"/>
                  <a:pt x="f6" y="f11"/>
                  <a:pt x="f6" y="f8"/>
                </a:cubicBezTo>
                <a:lnTo>
                  <a:pt x="f6" y="f7"/>
                </a:lnTo>
                <a:lnTo>
                  <a:pt x="f5" y="f7"/>
                </a:lnTo>
                <a:lnTo>
                  <a:pt x="f5" y="f8"/>
                </a:lnTo>
                <a:cubicBezTo>
                  <a:pt x="f5" y="f11"/>
                  <a:pt x="f11" y="f5"/>
                  <a:pt x="f8" y="f5"/>
                </a:cubicBezTo>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CO" sz="1800" b="0" i="0" u="none" strike="noStrike" kern="1200" cap="none" spc="0" baseline="0">
              <a:solidFill>
                <a:srgbClr val="FFFFFF"/>
              </a:solidFill>
              <a:uFillTx/>
              <a:latin typeface="Trebuchet MS"/>
              <a:ea typeface="Arial"/>
              <a:cs typeface="B Nazanin" pitchFamily="2" charset="-78"/>
            </a:endParaRPr>
          </a:p>
        </p:txBody>
      </p:sp>
      <p:sp>
        <p:nvSpPr>
          <p:cNvPr id="8" name="CuadroTexto 5">
            <a:extLst>
              <a:ext uri="{FF2B5EF4-FFF2-40B4-BE49-F238E27FC236}">
                <a16:creationId xmlns:a16="http://schemas.microsoft.com/office/drawing/2014/main" id="{0B06843A-1714-0915-33B2-56B15538732B}"/>
              </a:ext>
            </a:extLst>
          </p:cNvPr>
          <p:cNvSpPr txBox="1"/>
          <p:nvPr/>
        </p:nvSpPr>
        <p:spPr>
          <a:xfrm>
            <a:off x="860249" y="4622868"/>
            <a:ext cx="1946236" cy="400114"/>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2000" b="1" dirty="0">
                <a:solidFill>
                  <a:srgbClr val="24416C"/>
                </a:solidFill>
                <a:latin typeface="Open Sans" pitchFamily="34"/>
                <a:ea typeface="Open Sans" pitchFamily="34"/>
                <a:cs typeface="B Nazanin" pitchFamily="2" charset="-78"/>
              </a:rPr>
              <a:t>مثال عنوان</a:t>
            </a:r>
            <a:endParaRPr lang="es-CO" sz="2000" b="1" i="0" u="none" strike="noStrike" kern="1200" cap="none" spc="0" baseline="0" dirty="0">
              <a:solidFill>
                <a:srgbClr val="24416C"/>
              </a:solidFill>
              <a:uFillTx/>
              <a:latin typeface="Open Sans" pitchFamily="34"/>
              <a:ea typeface="Open Sans" pitchFamily="34"/>
              <a:cs typeface="B Nazanin" pitchFamily="2" charset="-78"/>
            </a:endParaRPr>
          </a:p>
        </p:txBody>
      </p:sp>
      <p:sp>
        <p:nvSpPr>
          <p:cNvPr id="9" name="Rectángulo 14">
            <a:extLst>
              <a:ext uri="{FF2B5EF4-FFF2-40B4-BE49-F238E27FC236}">
                <a16:creationId xmlns:a16="http://schemas.microsoft.com/office/drawing/2014/main" id="{17C5B893-24EA-C84A-A904-EF964A999626}"/>
              </a:ext>
            </a:extLst>
          </p:cNvPr>
          <p:cNvSpPr/>
          <p:nvPr/>
        </p:nvSpPr>
        <p:spPr>
          <a:xfrm>
            <a:off x="5694654" y="5272924"/>
            <a:ext cx="2200760" cy="800219"/>
          </a:xfrm>
          <a:prstGeom prst="rect">
            <a:avLst/>
          </a:prstGeom>
          <a:noFill/>
          <a:ln cap="flat">
            <a:noFill/>
            <a:prstDash val="solid"/>
          </a:ln>
        </p:spPr>
        <p:txBody>
          <a:bodyPr vert="horz" wrap="square" lIns="91440" tIns="45720" rIns="91440" bIns="45720" anchor="t" anchorCtr="1" compatLnSpc="1">
            <a:spAutoFit/>
          </a:bodyPr>
          <a:lstStyle/>
          <a:p>
            <a:pPr lvl="0" algn="ctr" rtl="1">
              <a:lnSpc>
                <a:spcPct val="150000"/>
              </a:lnSpc>
              <a:spcBef>
                <a:spcPts val="1800"/>
              </a:spcBef>
              <a:defRPr sz="1800" b="0" i="0" u="none" strike="noStrike" kern="0" cap="none" spc="0" baseline="0">
                <a:solidFill>
                  <a:srgbClr val="000000"/>
                </a:solidFill>
                <a:uFillTx/>
              </a:defRPr>
            </a:pPr>
            <a:r>
              <a:rPr lang="fa-IR" sz="1600" dirty="0">
                <a:solidFill>
                  <a:srgbClr val="FFFFFF"/>
                </a:solidFill>
                <a:latin typeface="Open Sans" pitchFamily="34"/>
                <a:ea typeface="Open Sans" pitchFamily="34"/>
                <a:cs typeface="B Nazanin" pitchFamily="2" charset="-78"/>
              </a:rPr>
              <a:t>این یک متن نمونه در پاراگراف است</a:t>
            </a:r>
            <a:endParaRPr lang="es-CO" sz="1600" b="0" i="0" u="none" strike="noStrike" kern="1200" cap="none" spc="0" baseline="0" dirty="0">
              <a:solidFill>
                <a:srgbClr val="FFFFFF"/>
              </a:solidFill>
              <a:uFillTx/>
              <a:latin typeface="Open Sans" pitchFamily="34"/>
              <a:ea typeface="Open Sans" pitchFamily="34"/>
              <a:cs typeface="B Nazanin" pitchFamily="2" charset="-78"/>
            </a:endParaRPr>
          </a:p>
        </p:txBody>
      </p:sp>
      <p:sp>
        <p:nvSpPr>
          <p:cNvPr id="10" name="Rectángulo 15">
            <a:extLst>
              <a:ext uri="{FF2B5EF4-FFF2-40B4-BE49-F238E27FC236}">
                <a16:creationId xmlns:a16="http://schemas.microsoft.com/office/drawing/2014/main" id="{4A011C70-D408-D1AF-833F-5D18F23EB349}"/>
              </a:ext>
            </a:extLst>
          </p:cNvPr>
          <p:cNvSpPr/>
          <p:nvPr/>
        </p:nvSpPr>
        <p:spPr>
          <a:xfrm>
            <a:off x="3185550" y="5272924"/>
            <a:ext cx="2208440" cy="800219"/>
          </a:xfrm>
          <a:prstGeom prst="rect">
            <a:avLst/>
          </a:prstGeom>
          <a:noFill/>
          <a:ln cap="flat">
            <a:noFill/>
            <a:prstDash val="solid"/>
          </a:ln>
        </p:spPr>
        <p:txBody>
          <a:bodyPr vert="horz" wrap="square" lIns="91440" tIns="45720" rIns="91440" bIns="45720" anchor="t" anchorCtr="1" compatLnSpc="1">
            <a:spAutoFit/>
          </a:bodyPr>
          <a:lstStyle/>
          <a:p>
            <a:pPr lvl="0" algn="ctr" rtl="1">
              <a:lnSpc>
                <a:spcPct val="150000"/>
              </a:lnSpc>
              <a:spcBef>
                <a:spcPts val="1800"/>
              </a:spcBef>
              <a:defRPr sz="1800" b="0" i="0" u="none" strike="noStrike" kern="0" cap="none" spc="0" baseline="0">
                <a:solidFill>
                  <a:srgbClr val="000000"/>
                </a:solidFill>
                <a:uFillTx/>
              </a:defRPr>
            </a:pPr>
            <a:r>
              <a:rPr lang="fa-IR" sz="1600" dirty="0">
                <a:solidFill>
                  <a:srgbClr val="FFFFFF"/>
                </a:solidFill>
                <a:latin typeface="Open Sans" pitchFamily="34"/>
                <a:ea typeface="Open Sans" pitchFamily="34"/>
                <a:cs typeface="B Nazanin" pitchFamily="2" charset="-78"/>
              </a:rPr>
              <a:t>این یک متن نمونه در پاراگراف است</a:t>
            </a:r>
            <a:endParaRPr lang="es-CO" sz="1600" b="0" i="0" u="none" strike="noStrike" kern="1200" cap="none" spc="0" baseline="0" dirty="0">
              <a:solidFill>
                <a:srgbClr val="FFFFFF"/>
              </a:solidFill>
              <a:uFillTx/>
              <a:latin typeface="Open Sans" pitchFamily="34"/>
              <a:ea typeface="Open Sans" pitchFamily="34"/>
              <a:cs typeface="B Nazanin" pitchFamily="2" charset="-78"/>
            </a:endParaRPr>
          </a:p>
        </p:txBody>
      </p:sp>
      <p:sp>
        <p:nvSpPr>
          <p:cNvPr id="11" name="Rectángulo 16">
            <a:extLst>
              <a:ext uri="{FF2B5EF4-FFF2-40B4-BE49-F238E27FC236}">
                <a16:creationId xmlns:a16="http://schemas.microsoft.com/office/drawing/2014/main" id="{7C65AE7C-1A23-7C65-9247-947BC43D681E}"/>
              </a:ext>
            </a:extLst>
          </p:cNvPr>
          <p:cNvSpPr/>
          <p:nvPr/>
        </p:nvSpPr>
        <p:spPr>
          <a:xfrm>
            <a:off x="860249" y="5272924"/>
            <a:ext cx="2173949" cy="800219"/>
          </a:xfrm>
          <a:prstGeom prst="rect">
            <a:avLst/>
          </a:prstGeom>
          <a:noFill/>
          <a:ln cap="flat">
            <a:noFill/>
            <a:prstDash val="solid"/>
          </a:ln>
        </p:spPr>
        <p:txBody>
          <a:bodyPr vert="horz" wrap="square" lIns="91440" tIns="45720" rIns="91440" bIns="45720" anchor="t" anchorCtr="1" compatLnSpc="1">
            <a:spAutoFit/>
          </a:bodyPr>
          <a:lstStyle/>
          <a:p>
            <a:pPr lvl="0" algn="ctr" rtl="1">
              <a:lnSpc>
                <a:spcPct val="150000"/>
              </a:lnSpc>
              <a:spcBef>
                <a:spcPts val="1800"/>
              </a:spcBef>
              <a:defRPr sz="1800" b="0" i="0" u="none" strike="noStrike" kern="0" cap="none" spc="0" baseline="0">
                <a:solidFill>
                  <a:srgbClr val="000000"/>
                </a:solidFill>
                <a:uFillTx/>
              </a:defRPr>
            </a:pPr>
            <a:r>
              <a:rPr lang="fa-IR" sz="1600" dirty="0">
                <a:solidFill>
                  <a:srgbClr val="FFFFFF"/>
                </a:solidFill>
                <a:latin typeface="Open Sans" pitchFamily="34"/>
                <a:ea typeface="Open Sans" pitchFamily="34"/>
                <a:cs typeface="B Nazanin" pitchFamily="2" charset="-78"/>
              </a:rPr>
              <a:t>این یک متن نمونه در پاراگراف است</a:t>
            </a:r>
            <a:endParaRPr lang="es-CO" sz="1600" b="0" i="0" u="none" strike="noStrike" kern="1200" cap="none" spc="0" baseline="0" dirty="0">
              <a:solidFill>
                <a:srgbClr val="FFFFFF"/>
              </a:solidFill>
              <a:uFillTx/>
              <a:latin typeface="Open Sans" pitchFamily="34"/>
              <a:ea typeface="Open Sans" pitchFamily="34"/>
              <a:cs typeface="B Nazanin" pitchFamily="2" charset="-78"/>
            </a:endParaRPr>
          </a:p>
        </p:txBody>
      </p:sp>
      <p:sp>
        <p:nvSpPr>
          <p:cNvPr id="12" name="Rectángulo 17">
            <a:extLst>
              <a:ext uri="{FF2B5EF4-FFF2-40B4-BE49-F238E27FC236}">
                <a16:creationId xmlns:a16="http://schemas.microsoft.com/office/drawing/2014/main" id="{7CB5E70E-5D5E-5F7E-5782-FBD7969C08BF}"/>
              </a:ext>
            </a:extLst>
          </p:cNvPr>
          <p:cNvSpPr/>
          <p:nvPr/>
        </p:nvSpPr>
        <p:spPr>
          <a:xfrm>
            <a:off x="878656" y="1797948"/>
            <a:ext cx="2355695" cy="45720"/>
          </a:xfrm>
          <a:prstGeom prst="rect">
            <a:avLst/>
          </a:pr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CO" sz="1800" b="0" i="0" u="none" strike="noStrike" kern="1200" cap="none" spc="0" baseline="0">
              <a:solidFill>
                <a:srgbClr val="FFFFFF"/>
              </a:solidFill>
              <a:uFillTx/>
              <a:latin typeface="Trebuchet MS"/>
              <a:ea typeface="Arial"/>
              <a:cs typeface="B Nazanin" pitchFamily="2" charset="-78"/>
            </a:endParaRPr>
          </a:p>
        </p:txBody>
      </p:sp>
      <p:sp>
        <p:nvSpPr>
          <p:cNvPr id="13" name="Rectángulo 18">
            <a:extLst>
              <a:ext uri="{FF2B5EF4-FFF2-40B4-BE49-F238E27FC236}">
                <a16:creationId xmlns:a16="http://schemas.microsoft.com/office/drawing/2014/main" id="{223F41CC-87CE-06DB-2BB1-C022F54AD056}"/>
              </a:ext>
            </a:extLst>
          </p:cNvPr>
          <p:cNvSpPr/>
          <p:nvPr/>
        </p:nvSpPr>
        <p:spPr>
          <a:xfrm>
            <a:off x="8898601" y="3180167"/>
            <a:ext cx="2726100" cy="3285515"/>
          </a:xfrm>
          <a:prstGeom prst="rect">
            <a:avLst/>
          </a:prstGeom>
          <a:noFill/>
          <a:ln cap="flat">
            <a:noFill/>
            <a:prstDash val="solid"/>
          </a:ln>
        </p:spPr>
        <p:txBody>
          <a:bodyPr vert="horz" wrap="square" lIns="91440" tIns="45720" rIns="91440" bIns="45720" anchor="t" anchorCtr="0" compatLnSpc="1">
            <a:spAutoFit/>
          </a:bodyPr>
          <a:lstStyle/>
          <a:p>
            <a:pPr lvl="0" algn="ctr" rtl="1">
              <a:lnSpc>
                <a:spcPct val="150000"/>
              </a:lnSpc>
              <a:defRPr sz="1800" b="0" i="0" u="none" strike="noStrike" kern="0" cap="none" spc="0" baseline="0">
                <a:solidFill>
                  <a:srgbClr val="000000"/>
                </a:solidFill>
                <a:uFillTx/>
              </a:defRPr>
            </a:pPr>
            <a:r>
              <a:rPr lang="fa-IR" sz="2000" dirty="0">
                <a:solidFill>
                  <a:srgbClr val="FFFFFF"/>
                </a:solidFill>
                <a:latin typeface="Open Sans Light" pitchFamily="34"/>
                <a:ea typeface="Open Sans Light" pitchFamily="34"/>
                <a:cs typeface="B Nazanin" pitchFamily="2" charset="-78"/>
              </a:rPr>
              <a:t>این یک متن نمونه است. در این پاراگراف، ایده ها را از سر بگیرید. به یاد داشته باشید که اسلایدها پشتیبانی بصری برای ارائه شما هستند، به همین دلیل باید مختصر باشند.</a:t>
            </a:r>
            <a:endParaRPr lang="es-CO" sz="2000" b="0" i="0" u="none" strike="noStrike" kern="1200" cap="none" spc="0" baseline="0" dirty="0">
              <a:solidFill>
                <a:srgbClr val="FFFFFF"/>
              </a:solidFill>
              <a:uFillTx/>
              <a:latin typeface="Open Sans Light" pitchFamily="34"/>
              <a:ea typeface="Open Sans Light" pitchFamily="34"/>
              <a:cs typeface="B Nazanin" pitchFamily="2" charset="-78"/>
            </a:endParaRPr>
          </a:p>
        </p:txBody>
      </p:sp>
      <p:sp>
        <p:nvSpPr>
          <p:cNvPr id="14" name="CuadroTexto 5">
            <a:extLst>
              <a:ext uri="{FF2B5EF4-FFF2-40B4-BE49-F238E27FC236}">
                <a16:creationId xmlns:a16="http://schemas.microsoft.com/office/drawing/2014/main" id="{EC95B07D-17ED-BDBB-68C4-28CA20B088A6}"/>
              </a:ext>
            </a:extLst>
          </p:cNvPr>
          <p:cNvSpPr txBox="1"/>
          <p:nvPr/>
        </p:nvSpPr>
        <p:spPr>
          <a:xfrm>
            <a:off x="8898601" y="1997909"/>
            <a:ext cx="2713033" cy="52321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2800" b="1" dirty="0">
                <a:solidFill>
                  <a:srgbClr val="FFFFFF"/>
                </a:solidFill>
                <a:latin typeface="Bebas" pitchFamily="2"/>
                <a:ea typeface="Arial"/>
                <a:cs typeface="B Nazanin" pitchFamily="2" charset="-78"/>
              </a:rPr>
              <a:t>مثال عنوان</a:t>
            </a:r>
            <a:endParaRPr lang="es-CO" sz="2800" b="1" i="0" u="none" strike="noStrike" kern="1200" cap="none" spc="0" baseline="0" dirty="0">
              <a:solidFill>
                <a:srgbClr val="FFFFFF"/>
              </a:solidFill>
              <a:uFillTx/>
              <a:latin typeface="Bebas" pitchFamily="2"/>
              <a:ea typeface="Arial"/>
              <a:cs typeface="B Nazanin" pitchFamily="2" charset="-78"/>
            </a:endParaRPr>
          </a:p>
        </p:txBody>
      </p:sp>
      <p:sp>
        <p:nvSpPr>
          <p:cNvPr id="15" name="CuadroTexto 5">
            <a:extLst>
              <a:ext uri="{FF2B5EF4-FFF2-40B4-BE49-F238E27FC236}">
                <a16:creationId xmlns:a16="http://schemas.microsoft.com/office/drawing/2014/main" id="{D6DA0FB5-566F-27AB-DCEE-48261ACC1B91}"/>
              </a:ext>
            </a:extLst>
          </p:cNvPr>
          <p:cNvSpPr txBox="1"/>
          <p:nvPr/>
        </p:nvSpPr>
        <p:spPr>
          <a:xfrm>
            <a:off x="3234351" y="4622868"/>
            <a:ext cx="1946236" cy="400114"/>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2000" b="1" dirty="0">
                <a:solidFill>
                  <a:srgbClr val="24416C"/>
                </a:solidFill>
                <a:latin typeface="Open Sans" pitchFamily="34"/>
                <a:ea typeface="Open Sans" pitchFamily="34"/>
                <a:cs typeface="B Nazanin" pitchFamily="2" charset="-78"/>
              </a:rPr>
              <a:t>مثال عنوان</a:t>
            </a:r>
            <a:endParaRPr lang="es-CO" sz="2000" b="1" i="0" u="none" strike="noStrike" kern="1200" cap="none" spc="0" baseline="0" dirty="0">
              <a:solidFill>
                <a:srgbClr val="24416C"/>
              </a:solidFill>
              <a:uFillTx/>
              <a:latin typeface="Open Sans" pitchFamily="34"/>
              <a:ea typeface="Open Sans" pitchFamily="34"/>
              <a:cs typeface="B Nazanin" pitchFamily="2" charset="-78"/>
            </a:endParaRPr>
          </a:p>
        </p:txBody>
      </p:sp>
      <p:sp>
        <p:nvSpPr>
          <p:cNvPr id="16" name="CuadroTexto 5">
            <a:extLst>
              <a:ext uri="{FF2B5EF4-FFF2-40B4-BE49-F238E27FC236}">
                <a16:creationId xmlns:a16="http://schemas.microsoft.com/office/drawing/2014/main" id="{B6360DD7-AE6D-F634-2449-4AD2B76119B8}"/>
              </a:ext>
            </a:extLst>
          </p:cNvPr>
          <p:cNvSpPr txBox="1"/>
          <p:nvPr/>
        </p:nvSpPr>
        <p:spPr>
          <a:xfrm>
            <a:off x="5742998" y="4622868"/>
            <a:ext cx="1946236" cy="400114"/>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2000" b="1" dirty="0">
                <a:solidFill>
                  <a:srgbClr val="24416C"/>
                </a:solidFill>
                <a:latin typeface="Open Sans" pitchFamily="34"/>
                <a:ea typeface="Open Sans" pitchFamily="34"/>
                <a:cs typeface="B Nazanin" pitchFamily="2" charset="-78"/>
              </a:rPr>
              <a:t>مثال عنوان</a:t>
            </a:r>
            <a:endParaRPr lang="es-CO" sz="2000" b="1" i="0" u="none" strike="noStrike" kern="1200" cap="none" spc="0" baseline="0" dirty="0">
              <a:solidFill>
                <a:srgbClr val="24416C"/>
              </a:solidFill>
              <a:uFillTx/>
              <a:latin typeface="Open Sans" pitchFamily="34"/>
              <a:ea typeface="Open Sans" pitchFamily="34"/>
              <a:cs typeface="B Nazanin" pitchFamily="2" charset="-78"/>
            </a:endParaRPr>
          </a:p>
        </p:txBody>
      </p:sp>
      <p:sp>
        <p:nvSpPr>
          <p:cNvPr id="17" name="Freeform 5">
            <a:extLst>
              <a:ext uri="{FF2B5EF4-FFF2-40B4-BE49-F238E27FC236}">
                <a16:creationId xmlns:a16="http://schemas.microsoft.com/office/drawing/2014/main" id="{EB6740EF-49A7-E468-1845-8FD24F23A950}"/>
              </a:ext>
            </a:extLst>
          </p:cNvPr>
          <p:cNvSpPr/>
          <p:nvPr/>
        </p:nvSpPr>
        <p:spPr>
          <a:xfrm rot="5400013">
            <a:off x="11285553" y="100173"/>
            <a:ext cx="806445" cy="814382"/>
          </a:xfrm>
          <a:custGeom>
            <a:avLst/>
            <a:gdLst>
              <a:gd name="f0" fmla="val 10800000"/>
              <a:gd name="f1" fmla="val 5400000"/>
              <a:gd name="f2" fmla="val 180"/>
              <a:gd name="f3" fmla="val w"/>
              <a:gd name="f4" fmla="val h"/>
              <a:gd name="f5" fmla="val 0"/>
              <a:gd name="f6" fmla="val 481"/>
              <a:gd name="f7" fmla="val 486"/>
              <a:gd name="f8" fmla="val 162"/>
              <a:gd name="f9" fmla="val 323"/>
              <a:gd name="f10" fmla="val 322"/>
              <a:gd name="f11" fmla="val 160"/>
              <a:gd name="f12" fmla="val 324"/>
              <a:gd name="f13" fmla="val 163"/>
              <a:gd name="f14" fmla="val 72"/>
              <a:gd name="f15" fmla="val 306"/>
              <a:gd name="f16" fmla="val 150"/>
              <a:gd name="f17" fmla="val 227"/>
              <a:gd name="f18" fmla="val 149"/>
              <a:gd name="f19" fmla="val 302"/>
              <a:gd name="f20" fmla="val 73"/>
              <a:gd name="f21" fmla="val 228"/>
              <a:gd name="f22" fmla="val 151"/>
              <a:gd name="f23" fmla="val 152"/>
              <a:gd name="f24" fmla="val 229"/>
              <a:gd name="f25" fmla="+- 0 0 -90"/>
              <a:gd name="f26" fmla="*/ f3 1 481"/>
              <a:gd name="f27" fmla="*/ f4 1 486"/>
              <a:gd name="f28" fmla="val f5"/>
              <a:gd name="f29" fmla="val f6"/>
              <a:gd name="f30" fmla="val f7"/>
              <a:gd name="f31" fmla="*/ f25 f0 1"/>
              <a:gd name="f32" fmla="+- f30 0 f28"/>
              <a:gd name="f33" fmla="+- f29 0 f28"/>
              <a:gd name="f34" fmla="*/ f31 1 f2"/>
              <a:gd name="f35" fmla="*/ f33 1 481"/>
              <a:gd name="f36" fmla="*/ f32 1 486"/>
              <a:gd name="f37" fmla="*/ 0 f33 1"/>
              <a:gd name="f38" fmla="*/ 0 f32 1"/>
              <a:gd name="f39" fmla="*/ 481 f33 1"/>
              <a:gd name="f40" fmla="*/ 486 f32 1"/>
              <a:gd name="f41" fmla="*/ 72 f33 1"/>
              <a:gd name="f42" fmla="*/ 306 f32 1"/>
              <a:gd name="f43" fmla="*/ 302 f33 1"/>
              <a:gd name="f44" fmla="*/ 73 f32 1"/>
              <a:gd name="f45" fmla="+- f34 0 f1"/>
              <a:gd name="f46" fmla="*/ f37 1 481"/>
              <a:gd name="f47" fmla="*/ f38 1 486"/>
              <a:gd name="f48" fmla="*/ f39 1 481"/>
              <a:gd name="f49" fmla="*/ f40 1 486"/>
              <a:gd name="f50" fmla="*/ f41 1 481"/>
              <a:gd name="f51" fmla="*/ f42 1 486"/>
              <a:gd name="f52" fmla="*/ f43 1 481"/>
              <a:gd name="f53" fmla="*/ f44 1 486"/>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1"/>
              </a:cxn>
              <a:cxn ang="f45">
                <a:pos x="f70" y="f73"/>
              </a:cxn>
              <a:cxn ang="f45">
                <a:pos x="f70" y="f71"/>
              </a:cxn>
              <a:cxn ang="f45">
                <a:pos x="f74" y="f75"/>
              </a:cxn>
              <a:cxn ang="f45">
                <a:pos x="f76" y="f77"/>
              </a:cxn>
              <a:cxn ang="f45">
                <a:pos x="f74" y="f77"/>
              </a:cxn>
              <a:cxn ang="f45">
                <a:pos x="f74" y="f75"/>
              </a:cxn>
            </a:cxnLst>
            <a:rect l="f66" t="f69" r="f67" b="f68"/>
            <a:pathLst>
              <a:path w="481" h="486">
                <a:moveTo>
                  <a:pt x="f5" y="f5"/>
                </a:moveTo>
                <a:cubicBezTo>
                  <a:pt x="f8" y="f5"/>
                  <a:pt x="f9" y="f5"/>
                  <a:pt x="f6" y="f5"/>
                </a:cubicBezTo>
                <a:cubicBezTo>
                  <a:pt x="f10" y="f11"/>
                  <a:pt x="f8" y="f9"/>
                  <a:pt x="f5" y="f7"/>
                </a:cubicBezTo>
                <a:cubicBezTo>
                  <a:pt x="f5" y="f12"/>
                  <a:pt x="f5" y="f13"/>
                  <a:pt x="f5" y="f5"/>
                </a:cubicBezTo>
                <a:close/>
                <a:moveTo>
                  <a:pt x="f14" y="f15"/>
                </a:moveTo>
                <a:cubicBezTo>
                  <a:pt x="f16" y="f17"/>
                  <a:pt x="f17" y="f18"/>
                  <a:pt x="f19" y="f20"/>
                </a:cubicBezTo>
                <a:cubicBezTo>
                  <a:pt x="f21" y="f20"/>
                  <a:pt x="f22" y="f20"/>
                  <a:pt x="f14" y="f20"/>
                </a:cubicBezTo>
                <a:cubicBezTo>
                  <a:pt x="f14" y="f23"/>
                  <a:pt x="f14" y="f24"/>
                  <a:pt x="f14" y="f15"/>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8" name="Elipse 1">
            <a:extLst>
              <a:ext uri="{FF2B5EF4-FFF2-40B4-BE49-F238E27FC236}">
                <a16:creationId xmlns:a16="http://schemas.microsoft.com/office/drawing/2014/main" id="{426D7D89-9ADB-CCD0-6F84-C189C778A11A}"/>
              </a:ext>
            </a:extLst>
          </p:cNvPr>
          <p:cNvSpPr/>
          <p:nvPr/>
        </p:nvSpPr>
        <p:spPr>
          <a:xfrm>
            <a:off x="885825" y="2477438"/>
            <a:ext cx="1925424" cy="192542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3" cstate="print">
              <a:alphaModFix/>
            </a:blip>
            <a:stretch>
              <a:fillRect/>
            </a:stretch>
          </a:blipFill>
          <a:ln w="12701" cap="flat">
            <a:solidFill>
              <a:srgbClr val="92D05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19" name="Elipse 23">
            <a:extLst>
              <a:ext uri="{FF2B5EF4-FFF2-40B4-BE49-F238E27FC236}">
                <a16:creationId xmlns:a16="http://schemas.microsoft.com/office/drawing/2014/main" id="{A46973A0-F0B4-2B11-DFF2-5BB721F461BA}"/>
              </a:ext>
            </a:extLst>
          </p:cNvPr>
          <p:cNvSpPr/>
          <p:nvPr/>
        </p:nvSpPr>
        <p:spPr>
          <a:xfrm>
            <a:off x="3233098" y="2521128"/>
            <a:ext cx="1925424" cy="192542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4" cstate="print">
              <a:alphaModFix/>
            </a:blip>
            <a:stretch>
              <a:fillRect/>
            </a:stretch>
          </a:blipFill>
          <a:ln w="12701" cap="flat">
            <a:solidFill>
              <a:srgbClr val="92D05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20" name="Elipse 25">
            <a:extLst>
              <a:ext uri="{FF2B5EF4-FFF2-40B4-BE49-F238E27FC236}">
                <a16:creationId xmlns:a16="http://schemas.microsoft.com/office/drawing/2014/main" id="{574E9A99-9AC9-B67D-EC77-FBBA64569699}"/>
              </a:ext>
            </a:extLst>
          </p:cNvPr>
          <p:cNvSpPr/>
          <p:nvPr/>
        </p:nvSpPr>
        <p:spPr>
          <a:xfrm>
            <a:off x="5694654" y="2405192"/>
            <a:ext cx="1925424" cy="192542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5" cstate="print">
              <a:alphaModFix/>
            </a:blip>
            <a:stretch>
              <a:fillRect/>
            </a:stretch>
          </a:blipFill>
          <a:ln w="12701" cap="flat">
            <a:solidFill>
              <a:srgbClr val="92D05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name="Slide77">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BE8AA1A3-33D7-36E1-13EE-5F4B2C5E888B}"/>
              </a:ext>
            </a:extLst>
          </p:cNvPr>
          <p:cNvSpPr txBox="1"/>
          <p:nvPr/>
        </p:nvSpPr>
        <p:spPr>
          <a:xfrm>
            <a:off x="1387420" y="1420017"/>
            <a:ext cx="1722543" cy="1184926"/>
          </a:xfrm>
          <a:prstGeom prst="rect">
            <a:avLst/>
          </a:prstGeom>
          <a:noFill/>
          <a:ln cap="flat">
            <a:noFill/>
          </a:ln>
        </p:spPr>
        <p:txBody>
          <a:bodyPr vert="horz" wrap="none" lIns="121898" tIns="60953" rIns="121898" bIns="60953" anchor="t" anchorCtr="1" compatLnSpc="1">
            <a:spAutoFit/>
          </a:bodyPr>
          <a:lstStyle/>
          <a:p>
            <a:pPr marL="0" marR="0" lvl="0" indent="0" algn="ctr" defTabSz="457200" rtl="1" fontAlgn="auto" hangingPunct="1">
              <a:lnSpc>
                <a:spcPct val="120000"/>
              </a:lnSpc>
              <a:spcBef>
                <a:spcPts val="1400"/>
              </a:spcBef>
              <a:spcAft>
                <a:spcPts val="0"/>
              </a:spcAft>
              <a:buNone/>
              <a:tabLst/>
              <a:defRPr sz="1800" b="0" i="0" u="none" strike="noStrike" kern="0" cap="none" spc="0" baseline="0">
                <a:solidFill>
                  <a:srgbClr val="000000"/>
                </a:solidFill>
                <a:uFillTx/>
              </a:defRPr>
            </a:pPr>
            <a:r>
              <a:rPr lang="en-US" sz="5750" b="1" i="0" u="none" strike="noStrike" kern="1200" cap="none" spc="0" baseline="0">
                <a:solidFill>
                  <a:srgbClr val="000000"/>
                </a:solidFill>
                <a:uFillTx/>
                <a:latin typeface="Source Sans Pro" pitchFamily="34"/>
                <a:ea typeface="MS PGothic" pitchFamily="34"/>
                <a:cs typeface="B Nazanin" pitchFamily="2" charset="-78"/>
              </a:rPr>
              <a:t>86%</a:t>
            </a:r>
            <a:endParaRPr lang="en-US" sz="4400" b="1" i="0" u="none" strike="noStrike" kern="1200" cap="none" spc="0" baseline="0">
              <a:solidFill>
                <a:srgbClr val="000000"/>
              </a:solidFill>
              <a:uFillTx/>
              <a:latin typeface="Source Sans Pro" pitchFamily="34"/>
              <a:ea typeface="MS PGothic" pitchFamily="34"/>
              <a:cs typeface="B Nazanin" pitchFamily="2" charset="-78"/>
            </a:endParaRPr>
          </a:p>
        </p:txBody>
      </p:sp>
      <p:sp>
        <p:nvSpPr>
          <p:cNvPr id="3" name="Freeform 121">
            <a:extLst>
              <a:ext uri="{FF2B5EF4-FFF2-40B4-BE49-F238E27FC236}">
                <a16:creationId xmlns:a16="http://schemas.microsoft.com/office/drawing/2014/main" id="{A38E2EF8-8109-AD29-5963-C0AE206839CC}"/>
              </a:ext>
            </a:extLst>
          </p:cNvPr>
          <p:cNvSpPr/>
          <p:nvPr/>
        </p:nvSpPr>
        <p:spPr>
          <a:xfrm rot="16200004">
            <a:off x="969557" y="1882375"/>
            <a:ext cx="544516" cy="391317"/>
          </a:xfrm>
          <a:custGeom>
            <a:avLst/>
            <a:gdLst>
              <a:gd name="f0" fmla="val 10800000"/>
              <a:gd name="f1" fmla="val 5400000"/>
              <a:gd name="f2" fmla="val 180"/>
              <a:gd name="f3" fmla="val w"/>
              <a:gd name="f4" fmla="val h"/>
              <a:gd name="f5" fmla="val 0"/>
              <a:gd name="f6" fmla="val 517"/>
              <a:gd name="f7" fmla="val 245"/>
              <a:gd name="f8" fmla="val 516"/>
              <a:gd name="f9" fmla="val 119"/>
              <a:gd name="f10" fmla="val 386"/>
              <a:gd name="f11" fmla="val 76"/>
              <a:gd name="f12" fmla="val 168"/>
              <a:gd name="f13" fmla="val 244"/>
              <a:gd name="f14" fmla="+- 0 0 -90"/>
              <a:gd name="f15" fmla="*/ f3 1 517"/>
              <a:gd name="f16" fmla="*/ f4 1 245"/>
              <a:gd name="f17" fmla="val f5"/>
              <a:gd name="f18" fmla="val f6"/>
              <a:gd name="f19" fmla="val f7"/>
              <a:gd name="f20" fmla="*/ f14 f0 1"/>
              <a:gd name="f21" fmla="+- f19 0 f17"/>
              <a:gd name="f22" fmla="+- f18 0 f17"/>
              <a:gd name="f23" fmla="*/ f20 1 f2"/>
              <a:gd name="f24" fmla="*/ f22 1 517"/>
              <a:gd name="f25" fmla="*/ f21 1 245"/>
              <a:gd name="f26" fmla="*/ 1086447 f22 1"/>
              <a:gd name="f27" fmla="*/ 380215 f21 1"/>
              <a:gd name="f28" fmla="*/ 812730 f22 1"/>
              <a:gd name="f29" fmla="*/ 0 f21 1"/>
              <a:gd name="f30" fmla="*/ 242827 f21 1"/>
              <a:gd name="f31" fmla="*/ 0 f22 1"/>
              <a:gd name="f32" fmla="*/ 536774 f21 1"/>
              <a:gd name="f33" fmla="*/ 779601 f21 1"/>
              <a:gd name="f34" fmla="+- f23 0 f1"/>
              <a:gd name="f35" fmla="*/ f26 1 517"/>
              <a:gd name="f36" fmla="*/ f27 1 245"/>
              <a:gd name="f37" fmla="*/ f28 1 517"/>
              <a:gd name="f38" fmla="*/ f29 1 245"/>
              <a:gd name="f39" fmla="*/ f30 1 245"/>
              <a:gd name="f40" fmla="*/ f31 1 517"/>
              <a:gd name="f41" fmla="*/ f32 1 245"/>
              <a:gd name="f42" fmla="*/ f33 1 245"/>
              <a:gd name="f43" fmla="*/ 0 1 f24"/>
              <a:gd name="f44" fmla="*/ f18 1 f24"/>
              <a:gd name="f45" fmla="*/ 0 1 f25"/>
              <a:gd name="f46" fmla="*/ f19 1 f25"/>
              <a:gd name="f47" fmla="*/ f35 1 f24"/>
              <a:gd name="f48" fmla="*/ f36 1 f25"/>
              <a:gd name="f49" fmla="*/ f37 1 f24"/>
              <a:gd name="f50" fmla="*/ f38 1 f25"/>
              <a:gd name="f51" fmla="*/ f39 1 f25"/>
              <a:gd name="f52" fmla="*/ f40 1 f24"/>
              <a:gd name="f53" fmla="*/ f41 1 f25"/>
              <a:gd name="f54" fmla="*/ f42 1 f25"/>
              <a:gd name="f55" fmla="*/ f43 f15 1"/>
              <a:gd name="f56" fmla="*/ f44 f15 1"/>
              <a:gd name="f57" fmla="*/ f46 f16 1"/>
              <a:gd name="f58" fmla="*/ f45 f16 1"/>
              <a:gd name="f59" fmla="*/ f47 f15 1"/>
              <a:gd name="f60" fmla="*/ f48 f16 1"/>
              <a:gd name="f61" fmla="*/ f49 f15 1"/>
              <a:gd name="f62" fmla="*/ f50 f16 1"/>
              <a:gd name="f63" fmla="*/ f51 f16 1"/>
              <a:gd name="f64" fmla="*/ f52 f15 1"/>
              <a:gd name="f65" fmla="*/ f53 f16 1"/>
              <a:gd name="f66" fmla="*/ f54 f16 1"/>
            </a:gdLst>
            <a:ahLst/>
            <a:cxnLst>
              <a:cxn ang="3cd4">
                <a:pos x="hc" y="t"/>
              </a:cxn>
              <a:cxn ang="0">
                <a:pos x="r" y="vc"/>
              </a:cxn>
              <a:cxn ang="cd4">
                <a:pos x="hc" y="b"/>
              </a:cxn>
              <a:cxn ang="cd2">
                <a:pos x="l" y="vc"/>
              </a:cxn>
              <a:cxn ang="f34">
                <a:pos x="f59" y="f60"/>
              </a:cxn>
              <a:cxn ang="f34">
                <a:pos x="f61" y="f62"/>
              </a:cxn>
              <a:cxn ang="f34">
                <a:pos x="f61" y="f63"/>
              </a:cxn>
              <a:cxn ang="f34">
                <a:pos x="f64" y="f63"/>
              </a:cxn>
              <a:cxn ang="f34">
                <a:pos x="f64" y="f65"/>
              </a:cxn>
              <a:cxn ang="f34">
                <a:pos x="f61" y="f65"/>
              </a:cxn>
              <a:cxn ang="f34">
                <a:pos x="f61" y="f66"/>
              </a:cxn>
              <a:cxn ang="f34">
                <a:pos x="f59" y="f60"/>
              </a:cxn>
            </a:cxnLst>
            <a:rect l="f55" t="f58" r="f56" b="f57"/>
            <a:pathLst>
              <a:path w="517" h="245">
                <a:moveTo>
                  <a:pt x="f8" y="f9"/>
                </a:moveTo>
                <a:lnTo>
                  <a:pt x="f10" y="f5"/>
                </a:lnTo>
                <a:lnTo>
                  <a:pt x="f10" y="f11"/>
                </a:lnTo>
                <a:lnTo>
                  <a:pt x="f5" y="f11"/>
                </a:lnTo>
                <a:lnTo>
                  <a:pt x="f5" y="f12"/>
                </a:lnTo>
                <a:lnTo>
                  <a:pt x="f10" y="f12"/>
                </a:lnTo>
                <a:lnTo>
                  <a:pt x="f10" y="f13"/>
                </a:lnTo>
                <a:lnTo>
                  <a:pt x="f8" y="f9"/>
                </a:lnTo>
              </a:path>
            </a:pathLst>
          </a:custGeom>
          <a:noFill/>
          <a:ln cap="flat">
            <a:noFill/>
            <a:prstDash val="solid"/>
          </a:ln>
        </p:spPr>
        <p:txBody>
          <a:bodyPr vert="horz" wrap="none" lIns="60926" tIns="30458" rIns="60926" bIns="30458"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MX" sz="900" b="0" i="0" u="none" strike="noStrike" kern="1200" cap="none" spc="0" baseline="0">
              <a:solidFill>
                <a:srgbClr val="000000"/>
              </a:solidFill>
              <a:uFillTx/>
              <a:latin typeface="Trebuchet MS"/>
              <a:ea typeface="Arial"/>
              <a:cs typeface="B Nazanin" pitchFamily="2" charset="-78"/>
            </a:endParaRPr>
          </a:p>
        </p:txBody>
      </p:sp>
      <p:sp>
        <p:nvSpPr>
          <p:cNvPr id="4" name="TextBox 157">
            <a:extLst>
              <a:ext uri="{FF2B5EF4-FFF2-40B4-BE49-F238E27FC236}">
                <a16:creationId xmlns:a16="http://schemas.microsoft.com/office/drawing/2014/main" id="{532A232D-8FA9-A486-B83C-B1051179F17D}"/>
              </a:ext>
            </a:extLst>
          </p:cNvPr>
          <p:cNvSpPr txBox="1"/>
          <p:nvPr/>
        </p:nvSpPr>
        <p:spPr>
          <a:xfrm>
            <a:off x="3109963" y="1367555"/>
            <a:ext cx="8726603" cy="1169531"/>
          </a:xfrm>
          <a:prstGeom prst="rect">
            <a:avLst/>
          </a:prstGeom>
          <a:noFill/>
          <a:ln cap="flat">
            <a:noFill/>
          </a:ln>
        </p:spPr>
        <p:txBody>
          <a:bodyPr vert="horz" wrap="square" lIns="91421" tIns="45710" rIns="91421" bIns="45710" anchor="t" anchorCtr="0" compatLnSpc="1">
            <a:spAutoFit/>
          </a:bodyPr>
          <a:lstStyle/>
          <a:p>
            <a:pPr lvl="0" algn="r" rtl="1">
              <a:lnSpc>
                <a:spcPct val="150000"/>
              </a:lnSpc>
              <a:defRPr sz="1800" b="0" i="0" u="none" strike="noStrike" kern="0" cap="none" spc="0" baseline="0">
                <a:solidFill>
                  <a:srgbClr val="000000"/>
                </a:solidFill>
                <a:uFillTx/>
              </a:defRPr>
            </a:pPr>
            <a:r>
              <a:rPr lang="fa-IR" sz="1600" b="1" dirty="0">
                <a:solidFill>
                  <a:srgbClr val="000000"/>
                </a:solidFill>
                <a:latin typeface="Trebuchet MS"/>
                <a:ea typeface="MS PGothic" pitchFamily="34"/>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endParaRPr lang="pt-BR" sz="1600" b="0" i="0" u="none" strike="noStrike" kern="1200" cap="none" spc="0" baseline="0" dirty="0">
              <a:solidFill>
                <a:srgbClr val="000000"/>
              </a:solidFill>
              <a:uFillTx/>
              <a:latin typeface="Trebuchet MS"/>
              <a:ea typeface="MS PGothic" pitchFamily="34"/>
              <a:cs typeface="B Nazanin" pitchFamily="2" charset="-78"/>
            </a:endParaRPr>
          </a:p>
        </p:txBody>
      </p:sp>
      <p:sp>
        <p:nvSpPr>
          <p:cNvPr id="5" name="TextBox 19">
            <a:extLst>
              <a:ext uri="{FF2B5EF4-FFF2-40B4-BE49-F238E27FC236}">
                <a16:creationId xmlns:a16="http://schemas.microsoft.com/office/drawing/2014/main" id="{4943B433-B192-242C-79CD-B0A93B5DFCEF}"/>
              </a:ext>
            </a:extLst>
          </p:cNvPr>
          <p:cNvSpPr txBox="1"/>
          <p:nvPr/>
        </p:nvSpPr>
        <p:spPr>
          <a:xfrm>
            <a:off x="806473" y="245900"/>
            <a:ext cx="7544366" cy="830997"/>
          </a:xfrm>
          <a:prstGeom prst="rect">
            <a:avLst/>
          </a:prstGeom>
          <a:noFill/>
          <a:ln cap="flat">
            <a:noFill/>
          </a:ln>
        </p:spPr>
        <p:txBody>
          <a:bodyPr vert="horz" wrap="square" lIns="91440" tIns="45720" rIns="91440" bIns="45720" anchor="ctr" anchorCtr="0" compatLnSpc="1">
            <a:spAutoFit/>
          </a:bodyPr>
          <a:lstStyle/>
          <a:p>
            <a:pPr lvl="0" algn="r" rtl="1">
              <a:defRPr sz="1800" b="0" i="0" u="none" strike="noStrike" kern="0" cap="none" spc="0" baseline="0">
                <a:solidFill>
                  <a:srgbClr val="000000"/>
                </a:solidFill>
                <a:uFillTx/>
              </a:defRPr>
            </a:pPr>
            <a:r>
              <a:rPr lang="fa-IR" sz="4800" b="1" dirty="0">
                <a:solidFill>
                  <a:srgbClr val="262626"/>
                </a:solidFill>
                <a:latin typeface="Trebuchet MS"/>
                <a:ea typeface="맑은 고딕" pitchFamily="34"/>
                <a:cs typeface="B Nazanin" pitchFamily="2" charset="-78"/>
              </a:rPr>
              <a:t>آسان برای تغییر رنگ</a:t>
            </a:r>
            <a:endParaRPr lang="en-US" sz="4800" b="1" i="0" u="none" strike="noStrike" kern="1200" cap="none" spc="0" baseline="0" dirty="0">
              <a:solidFill>
                <a:srgbClr val="262626"/>
              </a:solidFill>
              <a:uFillTx/>
              <a:latin typeface="Trebuchet MS"/>
              <a:ea typeface="맑은 고딕" pitchFamily="34"/>
              <a:cs typeface="B Nazanin" pitchFamily="2" charset="-78"/>
            </a:endParaRPr>
          </a:p>
        </p:txBody>
      </p:sp>
      <p:pic>
        <p:nvPicPr>
          <p:cNvPr id="6" name="Picture 2" descr="cuenco de aguacates">
            <a:extLst>
              <a:ext uri="{FF2B5EF4-FFF2-40B4-BE49-F238E27FC236}">
                <a16:creationId xmlns:a16="http://schemas.microsoft.com/office/drawing/2014/main" id="{49B1C7CA-D290-B2D9-C797-802762F5D411}"/>
              </a:ext>
            </a:extLst>
          </p:cNvPr>
          <p:cNvPicPr>
            <a:picLocks noChangeAspect="1"/>
          </p:cNvPicPr>
          <p:nvPr/>
        </p:nvPicPr>
        <p:blipFill>
          <a:blip r:embed="rId3" cstate="print"/>
          <a:srcRect t="42133" b="30071"/>
          <a:stretch>
            <a:fillRect/>
          </a:stretch>
        </p:blipFill>
        <p:spPr>
          <a:xfrm>
            <a:off x="1194727" y="2827745"/>
            <a:ext cx="7889845" cy="3338328"/>
          </a:xfrm>
          <a:prstGeom prst="rect">
            <a:avLst/>
          </a:prstGeom>
          <a:noFill/>
          <a:ln cap="flat">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name="Slide76">
    <p:spTree>
      <p:nvGrpSpPr>
        <p:cNvPr id="1" name=""/>
        <p:cNvGrpSpPr/>
        <p:nvPr/>
      </p:nvGrpSpPr>
      <p:grpSpPr>
        <a:xfrm>
          <a:off x="0" y="0"/>
          <a:ext cx="0" cy="0"/>
          <a:chOff x="0" y="0"/>
          <a:chExt cx="0" cy="0"/>
        </a:xfrm>
      </p:grpSpPr>
      <p:sp>
        <p:nvSpPr>
          <p:cNvPr id="2" name="TextBox 41">
            <a:extLst>
              <a:ext uri="{FF2B5EF4-FFF2-40B4-BE49-F238E27FC236}">
                <a16:creationId xmlns:a16="http://schemas.microsoft.com/office/drawing/2014/main" id="{AF8303D8-507F-EB8C-986D-034D700348B8}"/>
              </a:ext>
            </a:extLst>
          </p:cNvPr>
          <p:cNvSpPr txBox="1"/>
          <p:nvPr/>
        </p:nvSpPr>
        <p:spPr>
          <a:xfrm>
            <a:off x="7883170" y="3014136"/>
            <a:ext cx="3524253" cy="821743"/>
          </a:xfrm>
          <a:prstGeom prst="rect">
            <a:avLst/>
          </a:prstGeom>
          <a:noFill/>
          <a:ln cap="flat">
            <a:noFill/>
          </a:ln>
        </p:spPr>
        <p:txBody>
          <a:bodyPr vert="horz" wrap="square" lIns="109709" tIns="54854" rIns="109709" bIns="54854" anchor="t" anchorCtr="0" compatLnSpc="1">
            <a:spAutoFit/>
          </a:bodyPr>
          <a:lstStyle/>
          <a:p>
            <a:pPr lvl="0" algn="r" rtl="1">
              <a:lnSpc>
                <a:spcPct val="110000"/>
              </a:lnSpc>
              <a:defRPr sz="1800" b="0" i="0" u="none" strike="noStrike" kern="0" cap="none" spc="0" baseline="0">
                <a:solidFill>
                  <a:srgbClr val="000000"/>
                </a:solidFill>
                <a:uFillTx/>
              </a:defRPr>
            </a:pPr>
            <a:r>
              <a:rPr lang="fa-IR" sz="1400" dirty="0">
                <a:solidFill>
                  <a:srgbClr val="44546A"/>
                </a:solidFill>
                <a:latin typeface="Trebuchet MS"/>
                <a:ea typeface="MS PGothic" pitchFamily="34"/>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a:t>
            </a:r>
            <a:endParaRPr lang="en-US" sz="1400" b="0" i="0" u="none" strike="noStrike" kern="1200" cap="none" spc="0" baseline="0" dirty="0">
              <a:solidFill>
                <a:srgbClr val="44546A"/>
              </a:solidFill>
              <a:uFillTx/>
              <a:latin typeface="Trebuchet MS"/>
              <a:ea typeface="MS PGothic" pitchFamily="34"/>
              <a:cs typeface="B Nazanin" pitchFamily="2" charset="-78"/>
            </a:endParaRPr>
          </a:p>
        </p:txBody>
      </p:sp>
      <p:sp>
        <p:nvSpPr>
          <p:cNvPr id="3" name="TextBox 41">
            <a:extLst>
              <a:ext uri="{FF2B5EF4-FFF2-40B4-BE49-F238E27FC236}">
                <a16:creationId xmlns:a16="http://schemas.microsoft.com/office/drawing/2014/main" id="{5E8255A8-D928-0681-3688-E122A2BA779B}"/>
              </a:ext>
            </a:extLst>
          </p:cNvPr>
          <p:cNvSpPr txBox="1"/>
          <p:nvPr/>
        </p:nvSpPr>
        <p:spPr>
          <a:xfrm>
            <a:off x="7861270" y="4577495"/>
            <a:ext cx="3524253" cy="821743"/>
          </a:xfrm>
          <a:prstGeom prst="rect">
            <a:avLst/>
          </a:prstGeom>
          <a:noFill/>
          <a:ln cap="flat">
            <a:noFill/>
          </a:ln>
        </p:spPr>
        <p:txBody>
          <a:bodyPr vert="horz" wrap="square" lIns="109709" tIns="54854" rIns="109709" bIns="54854" anchor="t" anchorCtr="0" compatLnSpc="1">
            <a:spAutoFit/>
          </a:bodyPr>
          <a:lstStyle/>
          <a:p>
            <a:pPr lvl="0" algn="r" rtl="1">
              <a:lnSpc>
                <a:spcPct val="110000"/>
              </a:lnSpc>
              <a:defRPr sz="1800" b="0" i="0" u="none" strike="noStrike" kern="0" cap="none" spc="0" baseline="0">
                <a:solidFill>
                  <a:srgbClr val="000000"/>
                </a:solidFill>
                <a:uFillTx/>
              </a:defRPr>
            </a:pPr>
            <a:r>
              <a:rPr lang="fa-IR" sz="1400" dirty="0">
                <a:solidFill>
                  <a:srgbClr val="44546A"/>
                </a:solidFill>
                <a:latin typeface="Trebuchet MS"/>
                <a:ea typeface="MS PGothic" pitchFamily="34"/>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a:t>
            </a:r>
            <a:endParaRPr lang="en-US" sz="1400" b="0" i="0" u="none" strike="noStrike" kern="1200" cap="none" spc="0" baseline="0" dirty="0">
              <a:solidFill>
                <a:srgbClr val="44546A"/>
              </a:solidFill>
              <a:uFillTx/>
              <a:latin typeface="Trebuchet MS"/>
              <a:ea typeface="MS PGothic" pitchFamily="34"/>
              <a:cs typeface="B Nazanin" pitchFamily="2" charset="-78"/>
            </a:endParaRPr>
          </a:p>
        </p:txBody>
      </p:sp>
      <p:sp>
        <p:nvSpPr>
          <p:cNvPr id="4" name="TextBox 41">
            <a:extLst>
              <a:ext uri="{FF2B5EF4-FFF2-40B4-BE49-F238E27FC236}">
                <a16:creationId xmlns:a16="http://schemas.microsoft.com/office/drawing/2014/main" id="{A74AE3FE-6791-6CC4-B5EB-DCF1AF837CB2}"/>
              </a:ext>
            </a:extLst>
          </p:cNvPr>
          <p:cNvSpPr txBox="1"/>
          <p:nvPr/>
        </p:nvSpPr>
        <p:spPr>
          <a:xfrm>
            <a:off x="622304" y="3141997"/>
            <a:ext cx="3524253" cy="821743"/>
          </a:xfrm>
          <a:prstGeom prst="rect">
            <a:avLst/>
          </a:prstGeom>
          <a:noFill/>
          <a:ln cap="flat">
            <a:noFill/>
          </a:ln>
        </p:spPr>
        <p:txBody>
          <a:bodyPr vert="horz" wrap="square" lIns="109709" tIns="54854" rIns="109709" bIns="54854" anchor="t" anchorCtr="0" compatLnSpc="1">
            <a:spAutoFit/>
          </a:bodyPr>
          <a:lstStyle/>
          <a:p>
            <a:pPr lvl="0" algn="r" rtl="1">
              <a:lnSpc>
                <a:spcPct val="110000"/>
              </a:lnSpc>
              <a:defRPr sz="1800" b="0" i="0" u="none" strike="noStrike" kern="0" cap="none" spc="0" baseline="0">
                <a:solidFill>
                  <a:srgbClr val="000000"/>
                </a:solidFill>
                <a:uFillTx/>
              </a:defRPr>
            </a:pPr>
            <a:r>
              <a:rPr lang="fa-IR" sz="1400" dirty="0">
                <a:solidFill>
                  <a:srgbClr val="44546A"/>
                </a:solidFill>
                <a:latin typeface="Trebuchet MS"/>
                <a:ea typeface="MS PGothic" pitchFamily="34"/>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a:t>
            </a:r>
            <a:endParaRPr lang="en-US" sz="1400" b="0" i="0" u="none" strike="noStrike" kern="1200" cap="none" spc="0" baseline="0" dirty="0">
              <a:solidFill>
                <a:srgbClr val="44546A"/>
              </a:solidFill>
              <a:uFillTx/>
              <a:latin typeface="Trebuchet MS"/>
              <a:ea typeface="MS PGothic" pitchFamily="34"/>
              <a:cs typeface="B Nazanin" pitchFamily="2" charset="-78"/>
            </a:endParaRPr>
          </a:p>
        </p:txBody>
      </p:sp>
      <p:sp>
        <p:nvSpPr>
          <p:cNvPr id="5" name="TextBox 41">
            <a:extLst>
              <a:ext uri="{FF2B5EF4-FFF2-40B4-BE49-F238E27FC236}">
                <a16:creationId xmlns:a16="http://schemas.microsoft.com/office/drawing/2014/main" id="{22527FD3-400E-2B64-45E6-CCF401A47D29}"/>
              </a:ext>
            </a:extLst>
          </p:cNvPr>
          <p:cNvSpPr txBox="1"/>
          <p:nvPr/>
        </p:nvSpPr>
        <p:spPr>
          <a:xfrm>
            <a:off x="598886" y="4596505"/>
            <a:ext cx="3524253" cy="821743"/>
          </a:xfrm>
          <a:prstGeom prst="rect">
            <a:avLst/>
          </a:prstGeom>
          <a:noFill/>
          <a:ln cap="flat">
            <a:noFill/>
          </a:ln>
        </p:spPr>
        <p:txBody>
          <a:bodyPr vert="horz" wrap="square" lIns="109709" tIns="54854" rIns="109709" bIns="54854" anchor="t" anchorCtr="0" compatLnSpc="1">
            <a:spAutoFit/>
          </a:bodyPr>
          <a:lstStyle/>
          <a:p>
            <a:pPr lvl="0" algn="r" rtl="1">
              <a:lnSpc>
                <a:spcPct val="110000"/>
              </a:lnSpc>
              <a:defRPr sz="1800" b="0" i="0" u="none" strike="noStrike" kern="0" cap="none" spc="0" baseline="0">
                <a:solidFill>
                  <a:srgbClr val="000000"/>
                </a:solidFill>
                <a:uFillTx/>
              </a:defRPr>
            </a:pPr>
            <a:r>
              <a:rPr lang="fa-IR" sz="1400" dirty="0">
                <a:solidFill>
                  <a:srgbClr val="44546A"/>
                </a:solidFill>
                <a:latin typeface="Trebuchet MS"/>
                <a:ea typeface="MS PGothic" pitchFamily="34"/>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a:t>
            </a:r>
            <a:endParaRPr lang="en-US" sz="1400" b="0" i="0" u="none" strike="noStrike" kern="1200" cap="none" spc="0" baseline="0" dirty="0">
              <a:solidFill>
                <a:srgbClr val="44546A"/>
              </a:solidFill>
              <a:uFillTx/>
              <a:latin typeface="Trebuchet MS"/>
              <a:ea typeface="MS PGothic" pitchFamily="34"/>
              <a:cs typeface="B Nazanin" pitchFamily="2" charset="-78"/>
            </a:endParaRPr>
          </a:p>
        </p:txBody>
      </p:sp>
      <p:sp>
        <p:nvSpPr>
          <p:cNvPr id="6" name="TextBox 42">
            <a:extLst>
              <a:ext uri="{FF2B5EF4-FFF2-40B4-BE49-F238E27FC236}">
                <a16:creationId xmlns:a16="http://schemas.microsoft.com/office/drawing/2014/main" id="{9B0FEE5E-8739-CE2F-5E9B-26644A3344E8}"/>
              </a:ext>
            </a:extLst>
          </p:cNvPr>
          <p:cNvSpPr txBox="1"/>
          <p:nvPr/>
        </p:nvSpPr>
        <p:spPr>
          <a:xfrm>
            <a:off x="10464715" y="2622431"/>
            <a:ext cx="750488" cy="338534"/>
          </a:xfrm>
          <a:prstGeom prst="rect">
            <a:avLst/>
          </a:prstGeom>
          <a:noFill/>
          <a:ln cap="flat">
            <a:noFill/>
          </a:ln>
        </p:spPr>
        <p:txBody>
          <a:bodyPr vert="horz" wrap="none" lIns="91421" tIns="45710" rIns="91421" bIns="45710" anchor="t" anchorCtr="0" compatLnSpc="1">
            <a:spAutoFit/>
          </a:bodyPr>
          <a:lstStyle/>
          <a:p>
            <a:pPr lvl="0" algn="r" rtl="1">
              <a:defRPr sz="1800" b="0" i="0" u="none" strike="noStrike" kern="0" cap="none" spc="0" baseline="0">
                <a:solidFill>
                  <a:srgbClr val="000000"/>
                </a:solidFill>
                <a:uFillTx/>
              </a:defRPr>
            </a:pPr>
            <a:r>
              <a:rPr lang="fa-IR" sz="1600" b="1" dirty="0">
                <a:solidFill>
                  <a:srgbClr val="00B050"/>
                </a:solidFill>
                <a:latin typeface="Source Sans Pro" pitchFamily="34"/>
                <a:ea typeface="MS PGothic" pitchFamily="34"/>
                <a:cs typeface="B Nazanin" pitchFamily="2" charset="-78"/>
              </a:rPr>
              <a:t>گزینه</a:t>
            </a:r>
            <a:r>
              <a:rPr lang="en-US" sz="1600" b="1" dirty="0">
                <a:solidFill>
                  <a:srgbClr val="00B050"/>
                </a:solidFill>
                <a:latin typeface="Source Sans Pro" pitchFamily="34"/>
                <a:ea typeface="MS PGothic" pitchFamily="34"/>
                <a:cs typeface="B Nazanin" pitchFamily="2" charset="-78"/>
              </a:rPr>
              <a:t> 3</a:t>
            </a:r>
            <a:endParaRPr lang="es-CO" sz="1600" b="1" i="0" u="none" strike="noStrike" kern="1200" cap="none" spc="0" baseline="0" dirty="0">
              <a:solidFill>
                <a:srgbClr val="00B050"/>
              </a:solidFill>
              <a:uFillTx/>
              <a:latin typeface="Source Sans Pro" pitchFamily="34"/>
              <a:ea typeface="MS PGothic" pitchFamily="34"/>
              <a:cs typeface="B Nazanin" pitchFamily="2" charset="-78"/>
            </a:endParaRPr>
          </a:p>
        </p:txBody>
      </p:sp>
      <p:sp>
        <p:nvSpPr>
          <p:cNvPr id="7" name="TextBox 44">
            <a:extLst>
              <a:ext uri="{FF2B5EF4-FFF2-40B4-BE49-F238E27FC236}">
                <a16:creationId xmlns:a16="http://schemas.microsoft.com/office/drawing/2014/main" id="{0EAAB25B-636F-EF36-2341-0DB5ABD5BB4B}"/>
              </a:ext>
            </a:extLst>
          </p:cNvPr>
          <p:cNvSpPr txBox="1"/>
          <p:nvPr/>
        </p:nvSpPr>
        <p:spPr>
          <a:xfrm>
            <a:off x="3431334" y="2746171"/>
            <a:ext cx="750488" cy="338534"/>
          </a:xfrm>
          <a:prstGeom prst="rect">
            <a:avLst/>
          </a:prstGeom>
          <a:noFill/>
          <a:ln cap="flat">
            <a:noFill/>
          </a:ln>
        </p:spPr>
        <p:txBody>
          <a:bodyPr vert="horz" wrap="none" lIns="91421" tIns="45710" rIns="91421" bIns="45710" anchor="t" anchorCtr="0" compatLnSpc="1">
            <a:spAutoFit/>
          </a:bodyPr>
          <a:lstStyle/>
          <a:p>
            <a:pPr lvl="0" algn="r" rtl="1">
              <a:defRPr sz="1800" b="0" i="0" u="none" strike="noStrike" kern="0" cap="none" spc="0" baseline="0">
                <a:solidFill>
                  <a:srgbClr val="000000"/>
                </a:solidFill>
                <a:uFillTx/>
              </a:defRPr>
            </a:pPr>
            <a:r>
              <a:rPr lang="fa-IR" sz="1600" b="1" dirty="0">
                <a:solidFill>
                  <a:srgbClr val="00B050"/>
                </a:solidFill>
                <a:latin typeface="Source Sans Pro" pitchFamily="34"/>
                <a:ea typeface="MS PGothic" pitchFamily="34"/>
                <a:cs typeface="B Nazanin" pitchFamily="2" charset="-78"/>
              </a:rPr>
              <a:t>گزینه</a:t>
            </a:r>
            <a:r>
              <a:rPr lang="en-US" sz="1600" b="1" dirty="0">
                <a:solidFill>
                  <a:srgbClr val="00B050"/>
                </a:solidFill>
                <a:latin typeface="Source Sans Pro" pitchFamily="34"/>
                <a:ea typeface="MS PGothic" pitchFamily="34"/>
                <a:cs typeface="B Nazanin" pitchFamily="2" charset="-78"/>
              </a:rPr>
              <a:t> 2</a:t>
            </a:r>
            <a:endParaRPr lang="es-CO" sz="1600" b="1" i="0" u="none" strike="noStrike" kern="1200" cap="none" spc="0" baseline="0" dirty="0">
              <a:solidFill>
                <a:srgbClr val="00B050"/>
              </a:solidFill>
              <a:uFillTx/>
              <a:latin typeface="Source Sans Pro" pitchFamily="34"/>
              <a:ea typeface="MS PGothic" pitchFamily="34"/>
              <a:cs typeface="B Nazanin" pitchFamily="2" charset="-78"/>
            </a:endParaRPr>
          </a:p>
        </p:txBody>
      </p:sp>
      <p:sp>
        <p:nvSpPr>
          <p:cNvPr id="8" name="TextBox 46">
            <a:extLst>
              <a:ext uri="{FF2B5EF4-FFF2-40B4-BE49-F238E27FC236}">
                <a16:creationId xmlns:a16="http://schemas.microsoft.com/office/drawing/2014/main" id="{7BCC2FCF-6207-E651-6BA5-E2E8BCC211C4}"/>
              </a:ext>
            </a:extLst>
          </p:cNvPr>
          <p:cNvSpPr txBox="1"/>
          <p:nvPr/>
        </p:nvSpPr>
        <p:spPr>
          <a:xfrm>
            <a:off x="3431334" y="4121145"/>
            <a:ext cx="750488" cy="338534"/>
          </a:xfrm>
          <a:prstGeom prst="rect">
            <a:avLst/>
          </a:prstGeom>
          <a:noFill/>
          <a:ln cap="flat">
            <a:noFill/>
          </a:ln>
        </p:spPr>
        <p:txBody>
          <a:bodyPr vert="horz" wrap="none" lIns="91421" tIns="45710" rIns="91421" bIns="45710" anchor="t" anchorCtr="0" compatLnSpc="1">
            <a:spAutoFit/>
          </a:bodyPr>
          <a:lstStyle/>
          <a:p>
            <a:pPr lvl="0" algn="r" rtl="1">
              <a:defRPr sz="1800" b="0" i="0" u="none" strike="noStrike" kern="0" cap="none" spc="0" baseline="0">
                <a:solidFill>
                  <a:srgbClr val="000000"/>
                </a:solidFill>
                <a:uFillTx/>
              </a:defRPr>
            </a:pPr>
            <a:r>
              <a:rPr lang="fa-IR" sz="1600" b="1" dirty="0">
                <a:solidFill>
                  <a:srgbClr val="00B050"/>
                </a:solidFill>
                <a:latin typeface="Source Sans Pro" pitchFamily="34"/>
                <a:ea typeface="MS PGothic" pitchFamily="34"/>
                <a:cs typeface="B Nazanin" pitchFamily="2" charset="-78"/>
              </a:rPr>
              <a:t>گزینه</a:t>
            </a:r>
            <a:r>
              <a:rPr lang="en-US" sz="1600" b="1" dirty="0">
                <a:solidFill>
                  <a:srgbClr val="00B050"/>
                </a:solidFill>
                <a:latin typeface="Source Sans Pro" pitchFamily="34"/>
                <a:ea typeface="MS PGothic" pitchFamily="34"/>
                <a:cs typeface="B Nazanin" pitchFamily="2" charset="-78"/>
              </a:rPr>
              <a:t> 1</a:t>
            </a:r>
            <a:endParaRPr lang="es-CO" sz="1600" b="1" i="0" u="none" strike="noStrike" kern="1200" cap="none" spc="0" baseline="0" dirty="0">
              <a:solidFill>
                <a:srgbClr val="00B050"/>
              </a:solidFill>
              <a:uFillTx/>
              <a:latin typeface="Source Sans Pro" pitchFamily="34"/>
              <a:ea typeface="MS PGothic" pitchFamily="34"/>
              <a:cs typeface="B Nazanin" pitchFamily="2" charset="-78"/>
            </a:endParaRPr>
          </a:p>
        </p:txBody>
      </p:sp>
      <p:sp>
        <p:nvSpPr>
          <p:cNvPr id="9" name="TextBox 48">
            <a:extLst>
              <a:ext uri="{FF2B5EF4-FFF2-40B4-BE49-F238E27FC236}">
                <a16:creationId xmlns:a16="http://schemas.microsoft.com/office/drawing/2014/main" id="{74AF1445-A4CC-C621-90BB-2CC6872EC591}"/>
              </a:ext>
            </a:extLst>
          </p:cNvPr>
          <p:cNvSpPr txBox="1"/>
          <p:nvPr/>
        </p:nvSpPr>
        <p:spPr>
          <a:xfrm>
            <a:off x="10370405" y="4259182"/>
            <a:ext cx="808196" cy="338534"/>
          </a:xfrm>
          <a:prstGeom prst="rect">
            <a:avLst/>
          </a:prstGeom>
          <a:noFill/>
          <a:ln cap="flat">
            <a:noFill/>
          </a:ln>
        </p:spPr>
        <p:txBody>
          <a:bodyPr vert="horz" wrap="none" lIns="91421" tIns="45710" rIns="91421" bIns="45710" anchor="t" anchorCtr="0" compatLnSpc="1">
            <a:spAutoFit/>
          </a:bodyPr>
          <a:lstStyle/>
          <a:p>
            <a:pPr lvl="0" algn="r" rtl="1">
              <a:defRPr sz="1800" b="0" i="0" u="none" strike="noStrike" kern="0" cap="none" spc="0" baseline="0">
                <a:solidFill>
                  <a:srgbClr val="000000"/>
                </a:solidFill>
                <a:uFillTx/>
              </a:defRPr>
            </a:pPr>
            <a:r>
              <a:rPr lang="fa-IR" sz="1600" b="1" dirty="0">
                <a:solidFill>
                  <a:srgbClr val="00B050"/>
                </a:solidFill>
                <a:latin typeface="Source Sans Pro" pitchFamily="34"/>
                <a:ea typeface="MS PGothic" pitchFamily="34"/>
                <a:cs typeface="B Nazanin" pitchFamily="2" charset="-78"/>
              </a:rPr>
              <a:t>گزینه</a:t>
            </a:r>
            <a:r>
              <a:rPr lang="en-US" sz="1600" b="1" dirty="0">
                <a:solidFill>
                  <a:srgbClr val="00B050"/>
                </a:solidFill>
                <a:latin typeface="Source Sans Pro" pitchFamily="34"/>
                <a:ea typeface="MS PGothic" pitchFamily="34"/>
                <a:cs typeface="B Nazanin" pitchFamily="2" charset="-78"/>
              </a:rPr>
              <a:t>  4</a:t>
            </a:r>
            <a:endParaRPr lang="es-CO" sz="1600" b="1" i="0" u="none" strike="noStrike" kern="1200" cap="none" spc="0" baseline="0" dirty="0">
              <a:solidFill>
                <a:srgbClr val="00B050"/>
              </a:solidFill>
              <a:uFillTx/>
              <a:latin typeface="Source Sans Pro" pitchFamily="34"/>
              <a:ea typeface="MS PGothic" pitchFamily="34"/>
              <a:cs typeface="B Nazanin" pitchFamily="2" charset="-78"/>
            </a:endParaRPr>
          </a:p>
        </p:txBody>
      </p:sp>
      <p:sp>
        <p:nvSpPr>
          <p:cNvPr id="10" name="TextBox 19">
            <a:extLst>
              <a:ext uri="{FF2B5EF4-FFF2-40B4-BE49-F238E27FC236}">
                <a16:creationId xmlns:a16="http://schemas.microsoft.com/office/drawing/2014/main" id="{8D08B508-DAEF-920E-0F52-F0FDAB6A6A33}"/>
              </a:ext>
            </a:extLst>
          </p:cNvPr>
          <p:cNvSpPr txBox="1"/>
          <p:nvPr/>
        </p:nvSpPr>
        <p:spPr>
          <a:xfrm>
            <a:off x="4647634" y="310012"/>
            <a:ext cx="7544366" cy="584777"/>
          </a:xfrm>
          <a:prstGeom prst="rect">
            <a:avLst/>
          </a:prstGeom>
          <a:noFill/>
          <a:ln cap="flat">
            <a:noFill/>
          </a:ln>
        </p:spPr>
        <p:txBody>
          <a:bodyPr vert="horz" wrap="square" lIns="91440" tIns="45720" rIns="91440" bIns="45720" anchor="ctr" anchorCtr="0" compatLnSpc="1">
            <a:spAutoFit/>
          </a:bodyPr>
          <a:lstStyle/>
          <a:p>
            <a:pPr lvl="0" algn="ctr" rtl="1">
              <a:defRPr sz="1800" b="0" i="0" u="none" strike="noStrike" kern="0" cap="none" spc="0" baseline="0">
                <a:solidFill>
                  <a:srgbClr val="000000"/>
                </a:solidFill>
                <a:uFillTx/>
              </a:defRPr>
            </a:pPr>
            <a:r>
              <a:rPr lang="fa-IR" sz="3200" b="1" dirty="0">
                <a:solidFill>
                  <a:srgbClr val="262626"/>
                </a:solidFill>
                <a:latin typeface="Trebuchet MS"/>
                <a:ea typeface="맑은 고딕" pitchFamily="34"/>
                <a:cs typeface="B Nazanin" pitchFamily="2" charset="-78"/>
              </a:rPr>
              <a:t>ارائه عالی</a:t>
            </a:r>
            <a:endParaRPr lang="en-US" sz="3200" b="1" i="0" u="none" strike="noStrike" kern="1200" cap="none" spc="0" baseline="0" dirty="0">
              <a:solidFill>
                <a:srgbClr val="262626"/>
              </a:solidFill>
              <a:uFillTx/>
              <a:latin typeface="Trebuchet MS"/>
              <a:ea typeface="맑은 고딕" pitchFamily="34"/>
              <a:cs typeface="B Nazanin" pitchFamily="2" charset="-78"/>
            </a:endParaRPr>
          </a:p>
        </p:txBody>
      </p:sp>
      <p:cxnSp>
        <p:nvCxnSpPr>
          <p:cNvPr id="11" name="Conector recto 43">
            <a:extLst>
              <a:ext uri="{FF2B5EF4-FFF2-40B4-BE49-F238E27FC236}">
                <a16:creationId xmlns:a16="http://schemas.microsoft.com/office/drawing/2014/main" id="{05220078-5780-5C71-7F3A-C7DFE2F1A4FE}"/>
              </a:ext>
            </a:extLst>
          </p:cNvPr>
          <p:cNvCxnSpPr/>
          <p:nvPr/>
        </p:nvCxnSpPr>
        <p:spPr>
          <a:xfrm>
            <a:off x="806473" y="1063264"/>
            <a:ext cx="11269642" cy="0"/>
          </a:xfrm>
          <a:prstGeom prst="straightConnector1">
            <a:avLst/>
          </a:prstGeom>
          <a:noFill/>
          <a:ln w="6345" cap="flat">
            <a:solidFill>
              <a:srgbClr val="00B050"/>
            </a:solidFill>
            <a:prstDash val="solid"/>
            <a:miter/>
          </a:ln>
        </p:spPr>
      </p:cxnSp>
      <p:pic>
        <p:nvPicPr>
          <p:cNvPr id="12" name="Picture 4" descr="plátano amarillo y bayas azules en cuenco de cerámica azul">
            <a:extLst>
              <a:ext uri="{FF2B5EF4-FFF2-40B4-BE49-F238E27FC236}">
                <a16:creationId xmlns:a16="http://schemas.microsoft.com/office/drawing/2014/main" id="{1D1F243A-FFC0-6FFA-AF1D-A97BB5B92FB7}"/>
              </a:ext>
            </a:extLst>
          </p:cNvPr>
          <p:cNvPicPr>
            <a:picLocks noChangeAspect="1"/>
          </p:cNvPicPr>
          <p:nvPr/>
        </p:nvPicPr>
        <p:blipFill>
          <a:blip r:embed="rId3" cstate="print"/>
          <a:srcRect l="6542" r="6800"/>
          <a:stretch>
            <a:fillRect/>
          </a:stretch>
        </p:blipFill>
        <p:spPr>
          <a:xfrm>
            <a:off x="4210848" y="1063264"/>
            <a:ext cx="3594012" cy="5637596"/>
          </a:xfrm>
          <a:prstGeom prst="rect">
            <a:avLst/>
          </a:prstGeom>
          <a:noFill/>
          <a:ln cap="flat">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name="Slide58">
    <p:spTree>
      <p:nvGrpSpPr>
        <p:cNvPr id="1" name=""/>
        <p:cNvGrpSpPr/>
        <p:nvPr/>
      </p:nvGrpSpPr>
      <p:grpSpPr>
        <a:xfrm>
          <a:off x="0" y="0"/>
          <a:ext cx="0" cy="0"/>
          <a:chOff x="0" y="0"/>
          <a:chExt cx="0" cy="0"/>
        </a:xfrm>
      </p:grpSpPr>
      <p:sp>
        <p:nvSpPr>
          <p:cNvPr id="2" name="이등변 삼각형 2">
            <a:extLst>
              <a:ext uri="{FF2B5EF4-FFF2-40B4-BE49-F238E27FC236}">
                <a16:creationId xmlns:a16="http://schemas.microsoft.com/office/drawing/2014/main" id="{4B0A8B3F-54EF-4902-4690-0E893642EAD5}"/>
              </a:ext>
            </a:extLst>
          </p:cNvPr>
          <p:cNvSpPr/>
          <p:nvPr/>
        </p:nvSpPr>
        <p:spPr>
          <a:xfrm rot="5400013">
            <a:off x="-1466436" y="4024828"/>
            <a:ext cx="4124529" cy="1191636"/>
          </a:xfrm>
          <a:custGeom>
            <a:avLst>
              <a:gd name="f8" fmla="val 50000"/>
            </a:avLst>
            <a:gdLst>
              <a:gd name="f1" fmla="val 10800000"/>
              <a:gd name="f2" fmla="val 5400000"/>
              <a:gd name="f3" fmla="val 180"/>
              <a:gd name="f4" fmla="val w"/>
              <a:gd name="f5" fmla="val h"/>
              <a:gd name="f6" fmla="val ss"/>
              <a:gd name="f7" fmla="val 0"/>
              <a:gd name="f8" fmla="val 50000"/>
              <a:gd name="f9" fmla="+- 0 0 -360"/>
              <a:gd name="f10" fmla="+- 0 0 -270"/>
              <a:gd name="f11" fmla="+- 0 0 -180"/>
              <a:gd name="f12" fmla="+- 0 0 -90"/>
              <a:gd name="f13" fmla="abs f4"/>
              <a:gd name="f14" fmla="abs f5"/>
              <a:gd name="f15" fmla="abs f6"/>
              <a:gd name="f16" fmla="val f7"/>
              <a:gd name="f17" fmla="val f8"/>
              <a:gd name="f18" fmla="*/ f9 f1 1"/>
              <a:gd name="f19" fmla="*/ f10 f1 1"/>
              <a:gd name="f20" fmla="*/ f11 f1 1"/>
              <a:gd name="f21" fmla="*/ f12 f1 1"/>
              <a:gd name="f22" fmla="?: f13 f4 1"/>
              <a:gd name="f23" fmla="?: f14 f5 1"/>
              <a:gd name="f24" fmla="?: f15 f6 1"/>
              <a:gd name="f25" fmla="*/ f18 1 f3"/>
              <a:gd name="f26" fmla="*/ f19 1 f3"/>
              <a:gd name="f27" fmla="*/ f20 1 f3"/>
              <a:gd name="f28" fmla="*/ f21 1 f3"/>
              <a:gd name="f29" fmla="*/ f22 1 21600"/>
              <a:gd name="f30" fmla="*/ f23 1 21600"/>
              <a:gd name="f31" fmla="*/ 21600 f22 1"/>
              <a:gd name="f32" fmla="*/ 21600 f23 1"/>
              <a:gd name="f33" fmla="+- f25 0 f2"/>
              <a:gd name="f34" fmla="+- f26 0 f2"/>
              <a:gd name="f35" fmla="+- f27 0 f2"/>
              <a:gd name="f36" fmla="+- f28 0 f2"/>
              <a:gd name="f37" fmla="min f30 f29"/>
              <a:gd name="f38" fmla="*/ f31 1 f24"/>
              <a:gd name="f39" fmla="*/ f32 1 f24"/>
              <a:gd name="f40" fmla="val f38"/>
              <a:gd name="f41" fmla="val f39"/>
              <a:gd name="f42" fmla="*/ f16 f37 1"/>
              <a:gd name="f43" fmla="+- f41 0 f16"/>
              <a:gd name="f44" fmla="+- f40 0 f16"/>
              <a:gd name="f45" fmla="*/ f41 f37 1"/>
              <a:gd name="f46" fmla="*/ f40 f37 1"/>
              <a:gd name="f47" fmla="*/ f43 1 2"/>
              <a:gd name="f48" fmla="*/ f44 1 2"/>
              <a:gd name="f49" fmla="*/ f44 f17 1"/>
              <a:gd name="f50" fmla="+- f16 f47 0"/>
              <a:gd name="f51" fmla="*/ f49 1 200000"/>
              <a:gd name="f52" fmla="*/ f49 1 100000"/>
              <a:gd name="f53" fmla="+- f51 f48 0"/>
              <a:gd name="f54" fmla="*/ f51 f37 1"/>
              <a:gd name="f55" fmla="*/ f50 f37 1"/>
              <a:gd name="f56" fmla="*/ f52 f37 1"/>
              <a:gd name="f57" fmla="*/ f53 f37 1"/>
            </a:gdLst>
            <a:ahLst/>
            <a:cxnLst>
              <a:cxn ang="3cd4">
                <a:pos x="hc" y="t"/>
              </a:cxn>
              <a:cxn ang="0">
                <a:pos x="r" y="vc"/>
              </a:cxn>
              <a:cxn ang="cd4">
                <a:pos x="hc" y="b"/>
              </a:cxn>
              <a:cxn ang="cd2">
                <a:pos x="l" y="vc"/>
              </a:cxn>
              <a:cxn ang="f33">
                <a:pos x="f56" y="f42"/>
              </a:cxn>
              <a:cxn ang="f34">
                <a:pos x="f54" y="f55"/>
              </a:cxn>
              <a:cxn ang="f35">
                <a:pos x="f42" y="f45"/>
              </a:cxn>
              <a:cxn ang="f35">
                <a:pos x="f56" y="f45"/>
              </a:cxn>
              <a:cxn ang="f35">
                <a:pos x="f46" y="f45"/>
              </a:cxn>
              <a:cxn ang="f36">
                <a:pos x="f57" y="f55"/>
              </a:cxn>
            </a:cxnLst>
            <a:rect l="f54" t="f55" r="f57" b="f45"/>
            <a:pathLst>
              <a:path>
                <a:moveTo>
                  <a:pt x="f42" y="f45"/>
                </a:moveTo>
                <a:lnTo>
                  <a:pt x="f56" y="f42"/>
                </a:lnTo>
                <a:lnTo>
                  <a:pt x="f46" y="f45"/>
                </a:lnTo>
                <a:close/>
              </a:path>
            </a:pathLst>
          </a:custGeom>
          <a:solidFill>
            <a:srgbClr val="00B050">
              <a:alpha val="60000"/>
            </a:srgbClr>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3" name="이등변 삼각형 3">
            <a:extLst>
              <a:ext uri="{FF2B5EF4-FFF2-40B4-BE49-F238E27FC236}">
                <a16:creationId xmlns:a16="http://schemas.microsoft.com/office/drawing/2014/main" id="{CE16D8ED-9F5B-8F2F-D826-96982ABC6379}"/>
              </a:ext>
            </a:extLst>
          </p:cNvPr>
          <p:cNvSpPr/>
          <p:nvPr/>
        </p:nvSpPr>
        <p:spPr>
          <a:xfrm rot="10799991">
            <a:off x="1408148" y="-1"/>
            <a:ext cx="2550206" cy="2198455"/>
          </a:xfrm>
          <a:custGeom>
            <a:avLst>
              <a:gd name="f8" fmla="val 50000"/>
            </a:avLst>
            <a:gdLst>
              <a:gd name="f1" fmla="val 10800000"/>
              <a:gd name="f2" fmla="val 5400000"/>
              <a:gd name="f3" fmla="val 180"/>
              <a:gd name="f4" fmla="val w"/>
              <a:gd name="f5" fmla="val h"/>
              <a:gd name="f6" fmla="val ss"/>
              <a:gd name="f7" fmla="val 0"/>
              <a:gd name="f8" fmla="val 50000"/>
              <a:gd name="f9" fmla="+- 0 0 -360"/>
              <a:gd name="f10" fmla="+- 0 0 -270"/>
              <a:gd name="f11" fmla="+- 0 0 -180"/>
              <a:gd name="f12" fmla="+- 0 0 -90"/>
              <a:gd name="f13" fmla="abs f4"/>
              <a:gd name="f14" fmla="abs f5"/>
              <a:gd name="f15" fmla="abs f6"/>
              <a:gd name="f16" fmla="val f7"/>
              <a:gd name="f17" fmla="val f8"/>
              <a:gd name="f18" fmla="*/ f9 f1 1"/>
              <a:gd name="f19" fmla="*/ f10 f1 1"/>
              <a:gd name="f20" fmla="*/ f11 f1 1"/>
              <a:gd name="f21" fmla="*/ f12 f1 1"/>
              <a:gd name="f22" fmla="?: f13 f4 1"/>
              <a:gd name="f23" fmla="?: f14 f5 1"/>
              <a:gd name="f24" fmla="?: f15 f6 1"/>
              <a:gd name="f25" fmla="*/ f18 1 f3"/>
              <a:gd name="f26" fmla="*/ f19 1 f3"/>
              <a:gd name="f27" fmla="*/ f20 1 f3"/>
              <a:gd name="f28" fmla="*/ f21 1 f3"/>
              <a:gd name="f29" fmla="*/ f22 1 21600"/>
              <a:gd name="f30" fmla="*/ f23 1 21600"/>
              <a:gd name="f31" fmla="*/ 21600 f22 1"/>
              <a:gd name="f32" fmla="*/ 21600 f23 1"/>
              <a:gd name="f33" fmla="+- f25 0 f2"/>
              <a:gd name="f34" fmla="+- f26 0 f2"/>
              <a:gd name="f35" fmla="+- f27 0 f2"/>
              <a:gd name="f36" fmla="+- f28 0 f2"/>
              <a:gd name="f37" fmla="min f30 f29"/>
              <a:gd name="f38" fmla="*/ f31 1 f24"/>
              <a:gd name="f39" fmla="*/ f32 1 f24"/>
              <a:gd name="f40" fmla="val f38"/>
              <a:gd name="f41" fmla="val f39"/>
              <a:gd name="f42" fmla="*/ f16 f37 1"/>
              <a:gd name="f43" fmla="+- f41 0 f16"/>
              <a:gd name="f44" fmla="+- f40 0 f16"/>
              <a:gd name="f45" fmla="*/ f41 f37 1"/>
              <a:gd name="f46" fmla="*/ f40 f37 1"/>
              <a:gd name="f47" fmla="*/ f43 1 2"/>
              <a:gd name="f48" fmla="*/ f44 1 2"/>
              <a:gd name="f49" fmla="*/ f44 f17 1"/>
              <a:gd name="f50" fmla="+- f16 f47 0"/>
              <a:gd name="f51" fmla="*/ f49 1 200000"/>
              <a:gd name="f52" fmla="*/ f49 1 100000"/>
              <a:gd name="f53" fmla="+- f51 f48 0"/>
              <a:gd name="f54" fmla="*/ f51 f37 1"/>
              <a:gd name="f55" fmla="*/ f50 f37 1"/>
              <a:gd name="f56" fmla="*/ f52 f37 1"/>
              <a:gd name="f57" fmla="*/ f53 f37 1"/>
            </a:gdLst>
            <a:ahLst/>
            <a:cxnLst>
              <a:cxn ang="3cd4">
                <a:pos x="hc" y="t"/>
              </a:cxn>
              <a:cxn ang="0">
                <a:pos x="r" y="vc"/>
              </a:cxn>
              <a:cxn ang="cd4">
                <a:pos x="hc" y="b"/>
              </a:cxn>
              <a:cxn ang="cd2">
                <a:pos x="l" y="vc"/>
              </a:cxn>
              <a:cxn ang="f33">
                <a:pos x="f56" y="f42"/>
              </a:cxn>
              <a:cxn ang="f34">
                <a:pos x="f54" y="f55"/>
              </a:cxn>
              <a:cxn ang="f35">
                <a:pos x="f42" y="f45"/>
              </a:cxn>
              <a:cxn ang="f35">
                <a:pos x="f56" y="f45"/>
              </a:cxn>
              <a:cxn ang="f35">
                <a:pos x="f46" y="f45"/>
              </a:cxn>
              <a:cxn ang="f36">
                <a:pos x="f57" y="f55"/>
              </a:cxn>
            </a:cxnLst>
            <a:rect l="f54" t="f55" r="f57" b="f45"/>
            <a:pathLst>
              <a:path>
                <a:moveTo>
                  <a:pt x="f42" y="f45"/>
                </a:moveTo>
                <a:lnTo>
                  <a:pt x="f56" y="f42"/>
                </a:lnTo>
                <a:lnTo>
                  <a:pt x="f46" y="f45"/>
                </a:lnTo>
                <a:close/>
              </a:path>
            </a:pathLst>
          </a:custGeom>
          <a:solidFill>
            <a:srgbClr val="E7ECEF">
              <a:alpha val="60000"/>
            </a:srgbClr>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4" name="이등변 삼각형 5">
            <a:extLst>
              <a:ext uri="{FF2B5EF4-FFF2-40B4-BE49-F238E27FC236}">
                <a16:creationId xmlns:a16="http://schemas.microsoft.com/office/drawing/2014/main" id="{59976D9F-7092-777F-76D5-C55423AB7D6D}"/>
              </a:ext>
            </a:extLst>
          </p:cNvPr>
          <p:cNvSpPr/>
          <p:nvPr/>
        </p:nvSpPr>
        <p:spPr>
          <a:xfrm rot="10799991">
            <a:off x="4216198" y="4659544"/>
            <a:ext cx="2550206" cy="2198455"/>
          </a:xfrm>
          <a:custGeom>
            <a:avLst>
              <a:gd name="f8" fmla="val 50000"/>
            </a:avLst>
            <a:gdLst>
              <a:gd name="f1" fmla="val 10800000"/>
              <a:gd name="f2" fmla="val 5400000"/>
              <a:gd name="f3" fmla="val 180"/>
              <a:gd name="f4" fmla="val w"/>
              <a:gd name="f5" fmla="val h"/>
              <a:gd name="f6" fmla="val ss"/>
              <a:gd name="f7" fmla="val 0"/>
              <a:gd name="f8" fmla="val 50000"/>
              <a:gd name="f9" fmla="+- 0 0 -360"/>
              <a:gd name="f10" fmla="+- 0 0 -270"/>
              <a:gd name="f11" fmla="+- 0 0 -180"/>
              <a:gd name="f12" fmla="+- 0 0 -90"/>
              <a:gd name="f13" fmla="abs f4"/>
              <a:gd name="f14" fmla="abs f5"/>
              <a:gd name="f15" fmla="abs f6"/>
              <a:gd name="f16" fmla="val f7"/>
              <a:gd name="f17" fmla="val f8"/>
              <a:gd name="f18" fmla="*/ f9 f1 1"/>
              <a:gd name="f19" fmla="*/ f10 f1 1"/>
              <a:gd name="f20" fmla="*/ f11 f1 1"/>
              <a:gd name="f21" fmla="*/ f12 f1 1"/>
              <a:gd name="f22" fmla="?: f13 f4 1"/>
              <a:gd name="f23" fmla="?: f14 f5 1"/>
              <a:gd name="f24" fmla="?: f15 f6 1"/>
              <a:gd name="f25" fmla="*/ f18 1 f3"/>
              <a:gd name="f26" fmla="*/ f19 1 f3"/>
              <a:gd name="f27" fmla="*/ f20 1 f3"/>
              <a:gd name="f28" fmla="*/ f21 1 f3"/>
              <a:gd name="f29" fmla="*/ f22 1 21600"/>
              <a:gd name="f30" fmla="*/ f23 1 21600"/>
              <a:gd name="f31" fmla="*/ 21600 f22 1"/>
              <a:gd name="f32" fmla="*/ 21600 f23 1"/>
              <a:gd name="f33" fmla="+- f25 0 f2"/>
              <a:gd name="f34" fmla="+- f26 0 f2"/>
              <a:gd name="f35" fmla="+- f27 0 f2"/>
              <a:gd name="f36" fmla="+- f28 0 f2"/>
              <a:gd name="f37" fmla="min f30 f29"/>
              <a:gd name="f38" fmla="*/ f31 1 f24"/>
              <a:gd name="f39" fmla="*/ f32 1 f24"/>
              <a:gd name="f40" fmla="val f38"/>
              <a:gd name="f41" fmla="val f39"/>
              <a:gd name="f42" fmla="*/ f16 f37 1"/>
              <a:gd name="f43" fmla="+- f41 0 f16"/>
              <a:gd name="f44" fmla="+- f40 0 f16"/>
              <a:gd name="f45" fmla="*/ f41 f37 1"/>
              <a:gd name="f46" fmla="*/ f40 f37 1"/>
              <a:gd name="f47" fmla="*/ f43 1 2"/>
              <a:gd name="f48" fmla="*/ f44 1 2"/>
              <a:gd name="f49" fmla="*/ f44 f17 1"/>
              <a:gd name="f50" fmla="+- f16 f47 0"/>
              <a:gd name="f51" fmla="*/ f49 1 200000"/>
              <a:gd name="f52" fmla="*/ f49 1 100000"/>
              <a:gd name="f53" fmla="+- f51 f48 0"/>
              <a:gd name="f54" fmla="*/ f51 f37 1"/>
              <a:gd name="f55" fmla="*/ f50 f37 1"/>
              <a:gd name="f56" fmla="*/ f52 f37 1"/>
              <a:gd name="f57" fmla="*/ f53 f37 1"/>
            </a:gdLst>
            <a:ahLst/>
            <a:cxnLst>
              <a:cxn ang="3cd4">
                <a:pos x="hc" y="t"/>
              </a:cxn>
              <a:cxn ang="0">
                <a:pos x="r" y="vc"/>
              </a:cxn>
              <a:cxn ang="cd4">
                <a:pos x="hc" y="b"/>
              </a:cxn>
              <a:cxn ang="cd2">
                <a:pos x="l" y="vc"/>
              </a:cxn>
              <a:cxn ang="f33">
                <a:pos x="f56" y="f42"/>
              </a:cxn>
              <a:cxn ang="f34">
                <a:pos x="f54" y="f55"/>
              </a:cxn>
              <a:cxn ang="f35">
                <a:pos x="f42" y="f45"/>
              </a:cxn>
              <a:cxn ang="f35">
                <a:pos x="f56" y="f45"/>
              </a:cxn>
              <a:cxn ang="f35">
                <a:pos x="f46" y="f45"/>
              </a:cxn>
              <a:cxn ang="f36">
                <a:pos x="f57" y="f55"/>
              </a:cxn>
            </a:cxnLst>
            <a:rect l="f54" t="f55" r="f57" b="f45"/>
            <a:pathLst>
              <a:path>
                <a:moveTo>
                  <a:pt x="f42" y="f45"/>
                </a:moveTo>
                <a:lnTo>
                  <a:pt x="f56" y="f42"/>
                </a:lnTo>
                <a:lnTo>
                  <a:pt x="f46" y="f45"/>
                </a:lnTo>
                <a:close/>
              </a:path>
            </a:pathLst>
          </a:custGeom>
          <a:solidFill>
            <a:srgbClr val="E7ECEF">
              <a:alpha val="60000"/>
            </a:srgbClr>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5" name="이등변 삼각형 9">
            <a:extLst>
              <a:ext uri="{FF2B5EF4-FFF2-40B4-BE49-F238E27FC236}">
                <a16:creationId xmlns:a16="http://schemas.microsoft.com/office/drawing/2014/main" id="{7FF9D04A-6231-A2B5-4537-B4D35F0845DD}"/>
              </a:ext>
            </a:extLst>
          </p:cNvPr>
          <p:cNvSpPr/>
          <p:nvPr/>
        </p:nvSpPr>
        <p:spPr>
          <a:xfrm rot="16200004">
            <a:off x="4108312" y="1668290"/>
            <a:ext cx="4124529" cy="1191636"/>
          </a:xfrm>
          <a:custGeom>
            <a:avLst>
              <a:gd name="f8" fmla="val 50000"/>
            </a:avLst>
            <a:gdLst>
              <a:gd name="f1" fmla="val 10800000"/>
              <a:gd name="f2" fmla="val 5400000"/>
              <a:gd name="f3" fmla="val 180"/>
              <a:gd name="f4" fmla="val w"/>
              <a:gd name="f5" fmla="val h"/>
              <a:gd name="f6" fmla="val ss"/>
              <a:gd name="f7" fmla="val 0"/>
              <a:gd name="f8" fmla="val 50000"/>
              <a:gd name="f9" fmla="+- 0 0 -360"/>
              <a:gd name="f10" fmla="+- 0 0 -270"/>
              <a:gd name="f11" fmla="+- 0 0 -180"/>
              <a:gd name="f12" fmla="+- 0 0 -90"/>
              <a:gd name="f13" fmla="abs f4"/>
              <a:gd name="f14" fmla="abs f5"/>
              <a:gd name="f15" fmla="abs f6"/>
              <a:gd name="f16" fmla="val f7"/>
              <a:gd name="f17" fmla="val f8"/>
              <a:gd name="f18" fmla="*/ f9 f1 1"/>
              <a:gd name="f19" fmla="*/ f10 f1 1"/>
              <a:gd name="f20" fmla="*/ f11 f1 1"/>
              <a:gd name="f21" fmla="*/ f12 f1 1"/>
              <a:gd name="f22" fmla="?: f13 f4 1"/>
              <a:gd name="f23" fmla="?: f14 f5 1"/>
              <a:gd name="f24" fmla="?: f15 f6 1"/>
              <a:gd name="f25" fmla="*/ f18 1 f3"/>
              <a:gd name="f26" fmla="*/ f19 1 f3"/>
              <a:gd name="f27" fmla="*/ f20 1 f3"/>
              <a:gd name="f28" fmla="*/ f21 1 f3"/>
              <a:gd name="f29" fmla="*/ f22 1 21600"/>
              <a:gd name="f30" fmla="*/ f23 1 21600"/>
              <a:gd name="f31" fmla="*/ 21600 f22 1"/>
              <a:gd name="f32" fmla="*/ 21600 f23 1"/>
              <a:gd name="f33" fmla="+- f25 0 f2"/>
              <a:gd name="f34" fmla="+- f26 0 f2"/>
              <a:gd name="f35" fmla="+- f27 0 f2"/>
              <a:gd name="f36" fmla="+- f28 0 f2"/>
              <a:gd name="f37" fmla="min f30 f29"/>
              <a:gd name="f38" fmla="*/ f31 1 f24"/>
              <a:gd name="f39" fmla="*/ f32 1 f24"/>
              <a:gd name="f40" fmla="val f38"/>
              <a:gd name="f41" fmla="val f39"/>
              <a:gd name="f42" fmla="*/ f16 f37 1"/>
              <a:gd name="f43" fmla="+- f41 0 f16"/>
              <a:gd name="f44" fmla="+- f40 0 f16"/>
              <a:gd name="f45" fmla="*/ f41 f37 1"/>
              <a:gd name="f46" fmla="*/ f40 f37 1"/>
              <a:gd name="f47" fmla="*/ f43 1 2"/>
              <a:gd name="f48" fmla="*/ f44 1 2"/>
              <a:gd name="f49" fmla="*/ f44 f17 1"/>
              <a:gd name="f50" fmla="+- f16 f47 0"/>
              <a:gd name="f51" fmla="*/ f49 1 200000"/>
              <a:gd name="f52" fmla="*/ f49 1 100000"/>
              <a:gd name="f53" fmla="+- f51 f48 0"/>
              <a:gd name="f54" fmla="*/ f51 f37 1"/>
              <a:gd name="f55" fmla="*/ f50 f37 1"/>
              <a:gd name="f56" fmla="*/ f52 f37 1"/>
              <a:gd name="f57" fmla="*/ f53 f37 1"/>
            </a:gdLst>
            <a:ahLst/>
            <a:cxnLst>
              <a:cxn ang="3cd4">
                <a:pos x="hc" y="t"/>
              </a:cxn>
              <a:cxn ang="0">
                <a:pos x="r" y="vc"/>
              </a:cxn>
              <a:cxn ang="cd4">
                <a:pos x="hc" y="b"/>
              </a:cxn>
              <a:cxn ang="cd2">
                <a:pos x="l" y="vc"/>
              </a:cxn>
              <a:cxn ang="f33">
                <a:pos x="f56" y="f42"/>
              </a:cxn>
              <a:cxn ang="f34">
                <a:pos x="f54" y="f55"/>
              </a:cxn>
              <a:cxn ang="f35">
                <a:pos x="f42" y="f45"/>
              </a:cxn>
              <a:cxn ang="f35">
                <a:pos x="f56" y="f45"/>
              </a:cxn>
              <a:cxn ang="f35">
                <a:pos x="f46" y="f45"/>
              </a:cxn>
              <a:cxn ang="f36">
                <a:pos x="f57" y="f55"/>
              </a:cxn>
            </a:cxnLst>
            <a:rect l="f54" t="f55" r="f57" b="f45"/>
            <a:pathLst>
              <a:path>
                <a:moveTo>
                  <a:pt x="f42" y="f45"/>
                </a:moveTo>
                <a:lnTo>
                  <a:pt x="f56" y="f42"/>
                </a:lnTo>
                <a:lnTo>
                  <a:pt x="f46" y="f45"/>
                </a:lnTo>
                <a:close/>
              </a:path>
            </a:pathLst>
          </a:custGeom>
          <a:solidFill>
            <a:srgbClr val="00B050">
              <a:alpha val="60000"/>
            </a:srgbClr>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6" name="직사각형 4">
            <a:extLst>
              <a:ext uri="{FF2B5EF4-FFF2-40B4-BE49-F238E27FC236}">
                <a16:creationId xmlns:a16="http://schemas.microsoft.com/office/drawing/2014/main" id="{9424FAAC-AB34-162D-40BE-565779430252}"/>
              </a:ext>
            </a:extLst>
          </p:cNvPr>
          <p:cNvSpPr/>
          <p:nvPr/>
        </p:nvSpPr>
        <p:spPr>
          <a:xfrm>
            <a:off x="11070073" y="0"/>
            <a:ext cx="1121923" cy="6858000"/>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7" name="Text Placeholder 13">
            <a:extLst>
              <a:ext uri="{FF2B5EF4-FFF2-40B4-BE49-F238E27FC236}">
                <a16:creationId xmlns:a16="http://schemas.microsoft.com/office/drawing/2014/main" id="{FC771608-9A76-9E3F-3B51-D22DDECACC82}"/>
              </a:ext>
            </a:extLst>
          </p:cNvPr>
          <p:cNvSpPr txBox="1"/>
          <p:nvPr/>
        </p:nvSpPr>
        <p:spPr>
          <a:xfrm rot="5400013">
            <a:off x="8388614" y="2962766"/>
            <a:ext cx="6454301" cy="932459"/>
          </a:xfrm>
          <a:prstGeom prst="rect">
            <a:avLst/>
          </a:prstGeom>
          <a:noFill/>
          <a:ln cap="flat">
            <a:noFill/>
          </a:ln>
        </p:spPr>
        <p:txBody>
          <a:bodyPr vert="horz" wrap="square" lIns="91440" tIns="45720" rIns="91440" bIns="45720" anchor="ctr" anchorCtr="0" compatLnSpc="1">
            <a:noAutofit/>
          </a:bodyPr>
          <a:lstStyle/>
          <a:p>
            <a:pPr lvl="0" algn="ctr">
              <a:lnSpc>
                <a:spcPct val="80000"/>
              </a:lnSpc>
              <a:spcBef>
                <a:spcPts val="900"/>
              </a:spcBef>
              <a:defRPr sz="1800" b="0" i="0" u="none" strike="noStrike" kern="0" cap="none" spc="0" baseline="0">
                <a:solidFill>
                  <a:srgbClr val="000000"/>
                </a:solidFill>
                <a:uFillTx/>
              </a:defRPr>
            </a:pPr>
            <a:r>
              <a:rPr lang="fa-IR" sz="3600" b="1" dirty="0">
                <a:solidFill>
                  <a:srgbClr val="FFFFFF"/>
                </a:solidFill>
                <a:latin typeface="Garamond"/>
                <a:ea typeface="맑은 고딕" pitchFamily="34"/>
                <a:cs typeface="B Nazanin" pitchFamily="2" charset="-78"/>
              </a:rPr>
              <a:t>ارائه نمونه کارها</a:t>
            </a:r>
            <a:endParaRPr lang="en-US" sz="3600" b="1" i="0" u="none" strike="noStrike" kern="1200" cap="none" spc="0" baseline="0" dirty="0">
              <a:solidFill>
                <a:srgbClr val="FFFFFF"/>
              </a:solidFill>
              <a:uFillTx/>
              <a:latin typeface="Garamond"/>
              <a:ea typeface="맑은 고딕" pitchFamily="34"/>
              <a:cs typeface="B Nazanin" pitchFamily="2" charset="-78"/>
            </a:endParaRPr>
          </a:p>
        </p:txBody>
      </p:sp>
      <p:grpSp>
        <p:nvGrpSpPr>
          <p:cNvPr id="8" name="그룹 15">
            <a:extLst>
              <a:ext uri="{FF2B5EF4-FFF2-40B4-BE49-F238E27FC236}">
                <a16:creationId xmlns:a16="http://schemas.microsoft.com/office/drawing/2014/main" id="{23278F6B-8713-0597-58E7-157116EBB5FB}"/>
              </a:ext>
            </a:extLst>
          </p:cNvPr>
          <p:cNvGrpSpPr/>
          <p:nvPr/>
        </p:nvGrpSpPr>
        <p:grpSpPr>
          <a:xfrm>
            <a:off x="4595106" y="1150342"/>
            <a:ext cx="6410004" cy="2895072"/>
            <a:chOff x="7521186" y="876022"/>
            <a:chExt cx="6410004" cy="2895072"/>
          </a:xfrm>
        </p:grpSpPr>
        <p:sp>
          <p:nvSpPr>
            <p:cNvPr id="9" name="자유형: 도형 13">
              <a:extLst>
                <a:ext uri="{FF2B5EF4-FFF2-40B4-BE49-F238E27FC236}">
                  <a16:creationId xmlns:a16="http://schemas.microsoft.com/office/drawing/2014/main" id="{D3B574ED-AFCB-F164-0124-DB3C7ED1C078}"/>
                </a:ext>
              </a:extLst>
            </p:cNvPr>
            <p:cNvSpPr/>
            <p:nvPr/>
          </p:nvSpPr>
          <p:spPr>
            <a:xfrm>
              <a:off x="7521186" y="876022"/>
              <a:ext cx="304440" cy="281571"/>
            </a:xfrm>
            <a:custGeom>
              <a:avLst/>
              <a:gdLst>
                <a:gd name="f0" fmla="val w"/>
                <a:gd name="f1" fmla="val h"/>
                <a:gd name="f2" fmla="val 0"/>
                <a:gd name="f3" fmla="val 282415"/>
                <a:gd name="f4" fmla="val 261193"/>
                <a:gd name="f5" fmla="val 258472"/>
                <a:gd name="f6" fmla="val 38091"/>
                <a:gd name="f7" fmla="val 262463"/>
                <a:gd name="f8" fmla="val 46435"/>
                <a:gd name="f9" fmla="val 247771"/>
                <a:gd name="f10" fmla="val 58859"/>
                <a:gd name="f11" fmla="val 238339"/>
                <a:gd name="f12" fmla="val 75365"/>
                <a:gd name="f13" fmla="val 228907"/>
                <a:gd name="f14" fmla="val 91871"/>
                <a:gd name="f15" fmla="val 223647"/>
                <a:gd name="f16" fmla="val 115905"/>
                <a:gd name="f17" fmla="val 222558"/>
                <a:gd name="f18" fmla="val 147466"/>
                <a:gd name="f19" fmla="val 273709"/>
                <a:gd name="f20" fmla="val 261194"/>
                <a:gd name="f21" fmla="val 168687"/>
                <a:gd name="f22" fmla="val 171408"/>
                <a:gd name="f23" fmla="val 122797"/>
                <a:gd name="f24" fmla="val 174491"/>
                <a:gd name="f25" fmla="val 87609"/>
                <a:gd name="f26" fmla="val 186100"/>
                <a:gd name="f27" fmla="val 65843"/>
                <a:gd name="f28" fmla="val 201336"/>
                <a:gd name="f29" fmla="val 36821"/>
                <a:gd name="f30" fmla="val 225460"/>
                <a:gd name="f31" fmla="val 14874"/>
                <a:gd name="f32" fmla="val 89785"/>
                <a:gd name="f33" fmla="val 113728"/>
                <a:gd name="f34" fmla="val 93775"/>
                <a:gd name="f35" fmla="val 79083"/>
                <a:gd name="f36" fmla="val 69651"/>
                <a:gd name="f37" fmla="val 60219"/>
                <a:gd name="f38" fmla="val 54959"/>
                <a:gd name="f39" fmla="val 53871"/>
                <a:gd name="f40" fmla="val 105021"/>
                <a:gd name="f41" fmla="val 5804"/>
                <a:gd name="f42" fmla="val 17413"/>
                <a:gd name="f43" fmla="val 32649"/>
                <a:gd name="f44" fmla="val 56773"/>
                <a:gd name="f45" fmla="*/ f0 1 282415"/>
                <a:gd name="f46" fmla="*/ f1 1 261193"/>
                <a:gd name="f47" fmla="val f2"/>
                <a:gd name="f48" fmla="val f3"/>
                <a:gd name="f49" fmla="val f4"/>
                <a:gd name="f50" fmla="+- f49 0 f47"/>
                <a:gd name="f51" fmla="+- f48 0 f47"/>
                <a:gd name="f52" fmla="*/ f51 1 282415"/>
                <a:gd name="f53" fmla="*/ f50 1 261193"/>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82415" h="261193">
                  <a:moveTo>
                    <a:pt x="f5" y="f2"/>
                  </a:moveTo>
                  <a:lnTo>
                    <a:pt x="f3" y="f6"/>
                  </a:lnTo>
                  <a:cubicBezTo>
                    <a:pt x="f7" y="f8"/>
                    <a:pt x="f9" y="f10"/>
                    <a:pt x="f11" y="f12"/>
                  </a:cubicBezTo>
                  <a:cubicBezTo>
                    <a:pt x="f13" y="f14"/>
                    <a:pt x="f15" y="f16"/>
                    <a:pt x="f17" y="f18"/>
                  </a:cubicBezTo>
                  <a:lnTo>
                    <a:pt x="f19" y="f18"/>
                  </a:lnTo>
                  <a:lnTo>
                    <a:pt x="f19" y="f20"/>
                  </a:lnTo>
                  <a:lnTo>
                    <a:pt x="f21" y="f20"/>
                  </a:lnTo>
                  <a:lnTo>
                    <a:pt x="f21" y="f22"/>
                  </a:lnTo>
                  <a:cubicBezTo>
                    <a:pt x="f21" y="f23"/>
                    <a:pt x="f24" y="f25"/>
                    <a:pt x="f26" y="f27"/>
                  </a:cubicBezTo>
                  <a:cubicBezTo>
                    <a:pt x="f28" y="f29"/>
                    <a:pt x="f30" y="f31"/>
                    <a:pt x="f5" y="f2"/>
                  </a:cubicBezTo>
                  <a:close/>
                  <a:moveTo>
                    <a:pt x="f32" y="f2"/>
                  </a:moveTo>
                  <a:lnTo>
                    <a:pt x="f33" y="f6"/>
                  </a:lnTo>
                  <a:cubicBezTo>
                    <a:pt x="f34" y="f8"/>
                    <a:pt x="f35" y="f10"/>
                    <a:pt x="f36" y="f12"/>
                  </a:cubicBezTo>
                  <a:cubicBezTo>
                    <a:pt x="f37" y="f14"/>
                    <a:pt x="f38" y="f16"/>
                    <a:pt x="f39" y="f18"/>
                  </a:cubicBezTo>
                  <a:lnTo>
                    <a:pt x="f40" y="f18"/>
                  </a:lnTo>
                  <a:lnTo>
                    <a:pt x="f40" y="f20"/>
                  </a:lnTo>
                  <a:lnTo>
                    <a:pt x="f2" y="f20"/>
                  </a:lnTo>
                  <a:lnTo>
                    <a:pt x="f2" y="f22"/>
                  </a:lnTo>
                  <a:cubicBezTo>
                    <a:pt x="f2" y="f23"/>
                    <a:pt x="f41" y="f25"/>
                    <a:pt x="f42" y="f27"/>
                  </a:cubicBezTo>
                  <a:cubicBezTo>
                    <a:pt x="f43" y="f29"/>
                    <a:pt x="f44" y="f31"/>
                    <a:pt x="f32" y="f2"/>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10" name="TextBox 8">
              <a:extLst>
                <a:ext uri="{FF2B5EF4-FFF2-40B4-BE49-F238E27FC236}">
                  <a16:creationId xmlns:a16="http://schemas.microsoft.com/office/drawing/2014/main" id="{AD07A786-1ABF-F100-1468-0D525A552881}"/>
                </a:ext>
              </a:extLst>
            </p:cNvPr>
            <p:cNvSpPr txBox="1"/>
            <p:nvPr/>
          </p:nvSpPr>
          <p:spPr>
            <a:xfrm>
              <a:off x="11052824" y="1093438"/>
              <a:ext cx="2878366" cy="2677656"/>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28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28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1" name="자유형: 도형 14">
              <a:extLst>
                <a:ext uri="{FF2B5EF4-FFF2-40B4-BE49-F238E27FC236}">
                  <a16:creationId xmlns:a16="http://schemas.microsoft.com/office/drawing/2014/main" id="{C3CB90A8-8E30-3304-0345-91F12FD28816}"/>
                </a:ext>
              </a:extLst>
            </p:cNvPr>
            <p:cNvSpPr/>
            <p:nvPr/>
          </p:nvSpPr>
          <p:spPr>
            <a:xfrm rot="10799991">
              <a:off x="10093613" y="3383088"/>
              <a:ext cx="304440" cy="281571"/>
            </a:xfrm>
            <a:custGeom>
              <a:avLst/>
              <a:gdLst>
                <a:gd name="f0" fmla="val w"/>
                <a:gd name="f1" fmla="val h"/>
                <a:gd name="f2" fmla="val 0"/>
                <a:gd name="f3" fmla="val 282415"/>
                <a:gd name="f4" fmla="val 261193"/>
                <a:gd name="f5" fmla="val 258472"/>
                <a:gd name="f6" fmla="val 38091"/>
                <a:gd name="f7" fmla="val 262463"/>
                <a:gd name="f8" fmla="val 46435"/>
                <a:gd name="f9" fmla="val 247771"/>
                <a:gd name="f10" fmla="val 58859"/>
                <a:gd name="f11" fmla="val 238339"/>
                <a:gd name="f12" fmla="val 75365"/>
                <a:gd name="f13" fmla="val 228907"/>
                <a:gd name="f14" fmla="val 91871"/>
                <a:gd name="f15" fmla="val 223647"/>
                <a:gd name="f16" fmla="val 115905"/>
                <a:gd name="f17" fmla="val 222558"/>
                <a:gd name="f18" fmla="val 147466"/>
                <a:gd name="f19" fmla="val 273709"/>
                <a:gd name="f20" fmla="val 261194"/>
                <a:gd name="f21" fmla="val 168687"/>
                <a:gd name="f22" fmla="val 171408"/>
                <a:gd name="f23" fmla="val 122797"/>
                <a:gd name="f24" fmla="val 174491"/>
                <a:gd name="f25" fmla="val 87609"/>
                <a:gd name="f26" fmla="val 186100"/>
                <a:gd name="f27" fmla="val 65843"/>
                <a:gd name="f28" fmla="val 201336"/>
                <a:gd name="f29" fmla="val 36821"/>
                <a:gd name="f30" fmla="val 225460"/>
                <a:gd name="f31" fmla="val 14874"/>
                <a:gd name="f32" fmla="val 89785"/>
                <a:gd name="f33" fmla="val 113728"/>
                <a:gd name="f34" fmla="val 93775"/>
                <a:gd name="f35" fmla="val 79083"/>
                <a:gd name="f36" fmla="val 69651"/>
                <a:gd name="f37" fmla="val 60219"/>
                <a:gd name="f38" fmla="val 54959"/>
                <a:gd name="f39" fmla="val 53871"/>
                <a:gd name="f40" fmla="val 105021"/>
                <a:gd name="f41" fmla="val 5804"/>
                <a:gd name="f42" fmla="val 17413"/>
                <a:gd name="f43" fmla="val 32649"/>
                <a:gd name="f44" fmla="val 56773"/>
                <a:gd name="f45" fmla="*/ f0 1 282415"/>
                <a:gd name="f46" fmla="*/ f1 1 261193"/>
                <a:gd name="f47" fmla="val f2"/>
                <a:gd name="f48" fmla="val f3"/>
                <a:gd name="f49" fmla="val f4"/>
                <a:gd name="f50" fmla="+- f49 0 f47"/>
                <a:gd name="f51" fmla="+- f48 0 f47"/>
                <a:gd name="f52" fmla="*/ f51 1 282415"/>
                <a:gd name="f53" fmla="*/ f50 1 261193"/>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82415" h="261193">
                  <a:moveTo>
                    <a:pt x="f5" y="f2"/>
                  </a:moveTo>
                  <a:lnTo>
                    <a:pt x="f3" y="f6"/>
                  </a:lnTo>
                  <a:cubicBezTo>
                    <a:pt x="f7" y="f8"/>
                    <a:pt x="f9" y="f10"/>
                    <a:pt x="f11" y="f12"/>
                  </a:cubicBezTo>
                  <a:cubicBezTo>
                    <a:pt x="f13" y="f14"/>
                    <a:pt x="f15" y="f16"/>
                    <a:pt x="f17" y="f18"/>
                  </a:cubicBezTo>
                  <a:lnTo>
                    <a:pt x="f19" y="f18"/>
                  </a:lnTo>
                  <a:lnTo>
                    <a:pt x="f19" y="f20"/>
                  </a:lnTo>
                  <a:lnTo>
                    <a:pt x="f21" y="f20"/>
                  </a:lnTo>
                  <a:lnTo>
                    <a:pt x="f21" y="f22"/>
                  </a:lnTo>
                  <a:cubicBezTo>
                    <a:pt x="f21" y="f23"/>
                    <a:pt x="f24" y="f25"/>
                    <a:pt x="f26" y="f27"/>
                  </a:cubicBezTo>
                  <a:cubicBezTo>
                    <a:pt x="f28" y="f29"/>
                    <a:pt x="f30" y="f31"/>
                    <a:pt x="f5" y="f2"/>
                  </a:cubicBezTo>
                  <a:close/>
                  <a:moveTo>
                    <a:pt x="f32" y="f2"/>
                  </a:moveTo>
                  <a:lnTo>
                    <a:pt x="f33" y="f6"/>
                  </a:lnTo>
                  <a:cubicBezTo>
                    <a:pt x="f34" y="f8"/>
                    <a:pt x="f35" y="f10"/>
                    <a:pt x="f36" y="f12"/>
                  </a:cubicBezTo>
                  <a:cubicBezTo>
                    <a:pt x="f37" y="f14"/>
                    <a:pt x="f38" y="f16"/>
                    <a:pt x="f39" y="f18"/>
                  </a:cubicBezTo>
                  <a:lnTo>
                    <a:pt x="f40" y="f18"/>
                  </a:lnTo>
                  <a:lnTo>
                    <a:pt x="f40" y="f20"/>
                  </a:lnTo>
                  <a:lnTo>
                    <a:pt x="f2" y="f20"/>
                  </a:lnTo>
                  <a:lnTo>
                    <a:pt x="f2" y="f22"/>
                  </a:lnTo>
                  <a:cubicBezTo>
                    <a:pt x="f2" y="f23"/>
                    <a:pt x="f41" y="f25"/>
                    <a:pt x="f42" y="f27"/>
                  </a:cubicBezTo>
                  <a:cubicBezTo>
                    <a:pt x="f43" y="f29"/>
                    <a:pt x="f44" y="f31"/>
                    <a:pt x="f32" y="f2"/>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00B050"/>
                </a:solidFill>
                <a:uFillTx/>
                <a:latin typeface="Trebuchet MS"/>
                <a:ea typeface="맑은 고딕" pitchFamily="34"/>
                <a:cs typeface="B Nazanin" pitchFamily="2" charset="-78"/>
              </a:endParaRPr>
            </a:p>
          </p:txBody>
        </p:sp>
      </p:grpSp>
      <p:pic>
        <p:nvPicPr>
          <p:cNvPr id="12" name="Marcador de posición de imagen 12">
            <a:extLst>
              <a:ext uri="{FF2B5EF4-FFF2-40B4-BE49-F238E27FC236}">
                <a16:creationId xmlns:a16="http://schemas.microsoft.com/office/drawing/2014/main" id="{B3D8DB92-3FEC-AB3A-3280-1CE1BAC1DCAE}"/>
              </a:ext>
            </a:extLst>
          </p:cNvPr>
          <p:cNvPicPr>
            <a:picLocks noGrp="1" noChangeAspect="1"/>
          </p:cNvPicPr>
          <p:nvPr>
            <p:ph type="pic" idx="4294967295"/>
          </p:nvPr>
        </p:nvPicPr>
        <p:blipFill>
          <a:blip r:embed="rId3" cstate="print"/>
          <a:srcRect l="17070" r="17070"/>
          <a:stretch>
            <a:fillRect/>
          </a:stretch>
        </p:blipFill>
        <p:spPr>
          <a:xfrm>
            <a:off x="1203960" y="1554480"/>
            <a:ext cx="6398031" cy="4587240"/>
          </a:xfrm>
          <a:solidFill>
            <a:srgbClr val="F2F2F2"/>
          </a:solidFill>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name="Slide996">
    <p:spTree>
      <p:nvGrpSpPr>
        <p:cNvPr id="1" name=""/>
        <p:cNvGrpSpPr/>
        <p:nvPr/>
      </p:nvGrpSpPr>
      <p:grpSpPr>
        <a:xfrm>
          <a:off x="0" y="0"/>
          <a:ext cx="0" cy="0"/>
          <a:chOff x="0" y="0"/>
          <a:chExt cx="0" cy="0"/>
        </a:xfrm>
      </p:grpSpPr>
      <p:sp>
        <p:nvSpPr>
          <p:cNvPr id="2" name="Título 4">
            <a:extLst>
              <a:ext uri="{FF2B5EF4-FFF2-40B4-BE49-F238E27FC236}">
                <a16:creationId xmlns:a16="http://schemas.microsoft.com/office/drawing/2014/main" id="{95E4C9CE-7EC7-080E-3C5B-28BF4B0FD816}"/>
              </a:ext>
            </a:extLst>
          </p:cNvPr>
          <p:cNvSpPr txBox="1">
            <a:spLocks noGrp="1"/>
          </p:cNvSpPr>
          <p:nvPr>
            <p:ph type="title"/>
          </p:nvPr>
        </p:nvSpPr>
        <p:spPr>
          <a:xfrm>
            <a:off x="2872119" y="1344073"/>
            <a:ext cx="6699523" cy="1539877"/>
          </a:xfrm>
        </p:spPr>
        <p:txBody>
          <a:bodyPr>
            <a:noAutofit/>
          </a:bodyPr>
          <a:lstStyle/>
          <a:p>
            <a:pPr lvl="0"/>
            <a:r>
              <a:rPr lang="fa-IR" sz="3600" dirty="0">
                <a:cs typeface="B Nazanin" pitchFamily="2" charset="-78"/>
              </a:rPr>
              <a:t>با تشکر از همکاری شما دوستان عزیز... !</a:t>
            </a:r>
            <a:endParaRPr lang="es-ES" sz="3600" dirty="0">
              <a:cs typeface="B Nazanin" pitchFamily="2" charset="-78"/>
            </a:endParaRPr>
          </a:p>
        </p:txBody>
      </p:sp>
      <p:sp>
        <p:nvSpPr>
          <p:cNvPr id="3" name="CuadroTexto 8">
            <a:extLst>
              <a:ext uri="{FF2B5EF4-FFF2-40B4-BE49-F238E27FC236}">
                <a16:creationId xmlns:a16="http://schemas.microsoft.com/office/drawing/2014/main" id="{519B29C2-990B-1703-5E37-58F026DE6A1C}"/>
              </a:ext>
            </a:extLst>
          </p:cNvPr>
          <p:cNvSpPr txBox="1"/>
          <p:nvPr/>
        </p:nvSpPr>
        <p:spPr>
          <a:xfrm>
            <a:off x="-12188" y="2854775"/>
            <a:ext cx="12204195" cy="523219"/>
          </a:xfrm>
          <a:prstGeom prst="rect">
            <a:avLst/>
          </a:prstGeom>
          <a:noFill/>
          <a:ln cap="flat">
            <a:noFill/>
          </a:ln>
        </p:spPr>
        <p:txBody>
          <a:bodyPr vert="horz" wrap="square" lIns="91440" tIns="45720" rIns="91440" bIns="45720" anchor="t" anchorCtr="1" compatLnSpc="1">
            <a:spAutoFit/>
          </a:bodyPr>
          <a:lstStyle/>
          <a:p>
            <a:pPr lvl="0" algn="ctr">
              <a:defRPr sz="1800" b="0" i="0" u="none" strike="noStrike" kern="0" cap="none" spc="0" baseline="0">
                <a:solidFill>
                  <a:srgbClr val="000000"/>
                </a:solidFill>
                <a:uFillTx/>
              </a:defRPr>
            </a:pPr>
            <a:r>
              <a:rPr lang="fa-IR" sz="2800" dirty="0">
                <a:solidFill>
                  <a:srgbClr val="6C757D"/>
                </a:solidFill>
                <a:latin typeface="Garamond"/>
                <a:ea typeface="Arial"/>
                <a:cs typeface="B Nazanin" pitchFamily="2" charset="-78"/>
              </a:rPr>
              <a:t>قالب رایگان</a:t>
            </a:r>
            <a:endParaRPr lang="es-ES" sz="2800" b="0" i="0" u="none" strike="noStrike" kern="1200" cap="none" spc="0" baseline="0" dirty="0">
              <a:solidFill>
                <a:srgbClr val="6C757D"/>
              </a:solidFill>
              <a:uFillTx/>
              <a:latin typeface="Garamond"/>
              <a:ea typeface="Arial"/>
              <a:cs typeface="B Nazanin" pitchFamily="2" charset="-78"/>
            </a:endParaRPr>
          </a:p>
        </p:txBody>
      </p:sp>
      <p:cxnSp>
        <p:nvCxnSpPr>
          <p:cNvPr id="4" name="Conector recto 13">
            <a:extLst>
              <a:ext uri="{FF2B5EF4-FFF2-40B4-BE49-F238E27FC236}">
                <a16:creationId xmlns:a16="http://schemas.microsoft.com/office/drawing/2014/main" id="{AD256A85-3F3A-CF6E-A204-8E53D41A27D5}"/>
              </a:ext>
            </a:extLst>
          </p:cNvPr>
          <p:cNvCxnSpPr/>
          <p:nvPr/>
        </p:nvCxnSpPr>
        <p:spPr>
          <a:xfrm flipV="1">
            <a:off x="6096003" y="0"/>
            <a:ext cx="0" cy="1295403"/>
          </a:xfrm>
          <a:prstGeom prst="straightConnector1">
            <a:avLst/>
          </a:prstGeom>
          <a:noFill/>
          <a:ln w="76196" cap="flat">
            <a:solidFill>
              <a:srgbClr val="00B050"/>
            </a:solidFill>
            <a:prstDash val="solid"/>
            <a:miter/>
          </a:ln>
        </p:spPr>
      </p:cxnSp>
      <p:cxnSp>
        <p:nvCxnSpPr>
          <p:cNvPr id="5" name="Conector recto 15">
            <a:extLst>
              <a:ext uri="{FF2B5EF4-FFF2-40B4-BE49-F238E27FC236}">
                <a16:creationId xmlns:a16="http://schemas.microsoft.com/office/drawing/2014/main" id="{DD9C3806-F56A-7B81-8432-DEE54D7A15D0}"/>
              </a:ext>
            </a:extLst>
          </p:cNvPr>
          <p:cNvCxnSpPr/>
          <p:nvPr/>
        </p:nvCxnSpPr>
        <p:spPr>
          <a:xfrm flipV="1">
            <a:off x="6096003" y="3644898"/>
            <a:ext cx="0" cy="622305"/>
          </a:xfrm>
          <a:prstGeom prst="straightConnector1">
            <a:avLst/>
          </a:prstGeom>
          <a:noFill/>
          <a:ln w="41276" cap="flat">
            <a:solidFill>
              <a:srgbClr val="00B050"/>
            </a:solidFill>
            <a:prstDash val="solid"/>
            <a:miter/>
          </a:ln>
        </p:spPr>
      </p:cxnSp>
      <p:pic>
        <p:nvPicPr>
          <p:cNvPr id="6" name="Picture 4">
            <a:extLst>
              <a:ext uri="{FF2B5EF4-FFF2-40B4-BE49-F238E27FC236}">
                <a16:creationId xmlns:a16="http://schemas.microsoft.com/office/drawing/2014/main" id="{50EEDA81-95B5-AFB8-BCB1-763F66D89D1C}"/>
              </a:ext>
            </a:extLst>
          </p:cNvPr>
          <p:cNvPicPr>
            <a:picLocks noGrp="1" noChangeAspect="1"/>
          </p:cNvPicPr>
          <p:nvPr>
            <p:ph type="pic" idx="4294967295"/>
          </p:nvPr>
        </p:nvPicPr>
        <p:blipFill>
          <a:blip r:embed="rId3">
            <a:extLst>
              <a:ext uri="{28A0092B-C50C-407E-A947-70E740481C1C}">
                <a14:useLocalDpi xmlns:a14="http://schemas.microsoft.com/office/drawing/2010/main" val="0"/>
              </a:ext>
            </a:extLst>
          </a:blip>
          <a:srcRect l="28108" r="28108"/>
          <a:stretch/>
        </p:blipFill>
        <p:spPr>
          <a:xfrm>
            <a:off x="9496318" y="124138"/>
            <a:ext cx="2578086" cy="4413689"/>
          </a:xfrm>
          <a:ln w="28575">
            <a:solidFill>
              <a:srgbClr val="00B050"/>
            </a:solidFill>
            <a:prstDash val="solid"/>
          </a:ln>
        </p:spPr>
      </p:pic>
      <p:grpSp>
        <p:nvGrpSpPr>
          <p:cNvPr id="7" name="Grupo 14">
            <a:extLst>
              <a:ext uri="{FF2B5EF4-FFF2-40B4-BE49-F238E27FC236}">
                <a16:creationId xmlns:a16="http://schemas.microsoft.com/office/drawing/2014/main" id="{A4F3C018-CB52-4C72-84BD-ADEBBD75A0B0}"/>
              </a:ext>
            </a:extLst>
          </p:cNvPr>
          <p:cNvGrpSpPr/>
          <p:nvPr/>
        </p:nvGrpSpPr>
        <p:grpSpPr>
          <a:xfrm>
            <a:off x="4520372" y="5724784"/>
            <a:ext cx="3171331" cy="456651"/>
            <a:chOff x="4520372" y="5724784"/>
            <a:chExt cx="3171331" cy="456651"/>
          </a:xfrm>
        </p:grpSpPr>
        <p:sp>
          <p:nvSpPr>
            <p:cNvPr id="8" name="Rounded Rectangle 2">
              <a:extLst>
                <a:ext uri="{FF2B5EF4-FFF2-40B4-BE49-F238E27FC236}">
                  <a16:creationId xmlns:a16="http://schemas.microsoft.com/office/drawing/2014/main" id="{9BB12279-CEAE-A3A8-2C5D-782F89DFF1B3}"/>
                </a:ext>
              </a:extLst>
            </p:cNvPr>
            <p:cNvSpPr/>
            <p:nvPr/>
          </p:nvSpPr>
          <p:spPr>
            <a:xfrm>
              <a:off x="5205359" y="5733873"/>
              <a:ext cx="419929" cy="447562"/>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1119009 f124 1"/>
                <a:gd name="f133" fmla="*/ 2222584 f123 1"/>
                <a:gd name="f134" fmla="*/ 1328015 f124 1"/>
                <a:gd name="f135" fmla="*/ 1812920 f123 1"/>
                <a:gd name="f136" fmla="*/ 1234998 f124 1"/>
                <a:gd name="f137" fmla="*/ 1431771 f123 1"/>
                <a:gd name="f138" fmla="*/ 2217373 f124 1"/>
                <a:gd name="f139" fmla="*/ 891303 f123 1"/>
                <a:gd name="f140" fmla="*/ 2783502 f124 1"/>
                <a:gd name="f141" fmla="*/ 1606823 f123 1"/>
                <a:gd name="f142" fmla="*/ 2456028 f124 1"/>
                <a:gd name="f143" fmla="*/ 2225955 f123 1"/>
                <a:gd name="f144" fmla="*/ 2026974 f124 1"/>
                <a:gd name="f145" fmla="*/ 2018938 f123 1"/>
                <a:gd name="f146" fmla="*/ 2135727 f124 1"/>
                <a:gd name="f147" fmla="*/ 1554876 f123 1"/>
                <a:gd name="f148" fmla="*/ 1915898 f124 1"/>
                <a:gd name="f149" fmla="*/ 1219889 f123 1"/>
                <a:gd name="f150" fmla="*/ 1589196 f124 1"/>
                <a:gd name="f151" fmla="*/ 1434803 f123 1"/>
                <a:gd name="f152" fmla="*/ 1574511 f124 1"/>
                <a:gd name="f153" fmla="*/ 1939931 f123 1"/>
                <a:gd name="f154" fmla="*/ 1339611 f124 1"/>
                <a:gd name="f155" fmla="*/ 3487664 f123 1"/>
                <a:gd name="f156" fmla="*/ 1887692 f124 1"/>
                <a:gd name="f157" fmla="*/ 2422431 f123 1"/>
                <a:gd name="f158" fmla="*/ 2336342 f124 1"/>
                <a:gd name="f159" fmla="*/ 2720202 f123 1"/>
                <a:gd name="f160" fmla="*/ 3176454 f124 1"/>
                <a:gd name="f161" fmla="*/ 1627140 f123 1"/>
                <a:gd name="f162" fmla="*/ 436907 f124 1"/>
                <a:gd name="f163" fmla="*/ 0 f123 1"/>
                <a:gd name="f164" fmla="*/ 3523533 f124 1"/>
                <a:gd name="f165" fmla="*/ 3960440 f124 1"/>
                <a:gd name="f166" fmla="*/ 436907 f123 1"/>
                <a:gd name="f167" fmla="*/ 3523093 f123 1"/>
                <a:gd name="f168" fmla="*/ 3960000 f123 1"/>
                <a:gd name="f169" fmla="*/ 0 f124 1"/>
                <a:gd name="f170" fmla="+- f125 0 f1"/>
                <a:gd name="f171" fmla="*/ f128 1 3960440"/>
                <a:gd name="f172" fmla="*/ f129 1 3960000"/>
                <a:gd name="f173" fmla="*/ f130 1 3960440"/>
                <a:gd name="f174" fmla="*/ f131 1 3960000"/>
                <a:gd name="f175" fmla="*/ f132 1 3960440"/>
                <a:gd name="f176" fmla="*/ f133 1 3960000"/>
                <a:gd name="f177" fmla="*/ f134 1 3960440"/>
                <a:gd name="f178" fmla="*/ f135 1 3960000"/>
                <a:gd name="f179" fmla="*/ f136 1 3960440"/>
                <a:gd name="f180" fmla="*/ f137 1 3960000"/>
                <a:gd name="f181" fmla="*/ f138 1 3960440"/>
                <a:gd name="f182" fmla="*/ f139 1 3960000"/>
                <a:gd name="f183" fmla="*/ f140 1 3960440"/>
                <a:gd name="f184" fmla="*/ f141 1 3960000"/>
                <a:gd name="f185" fmla="*/ f142 1 3960440"/>
                <a:gd name="f186" fmla="*/ f143 1 3960000"/>
                <a:gd name="f187" fmla="*/ f144 1 3960440"/>
                <a:gd name="f188" fmla="*/ f145 1 3960000"/>
                <a:gd name="f189" fmla="*/ f146 1 3960440"/>
                <a:gd name="f190" fmla="*/ f147 1 3960000"/>
                <a:gd name="f191" fmla="*/ f148 1 3960440"/>
                <a:gd name="f192" fmla="*/ f149 1 3960000"/>
                <a:gd name="f193" fmla="*/ f150 1 3960440"/>
                <a:gd name="f194" fmla="*/ f151 1 3960000"/>
                <a:gd name="f195" fmla="*/ f152 1 3960440"/>
                <a:gd name="f196" fmla="*/ f153 1 3960000"/>
                <a:gd name="f197" fmla="*/ f154 1 396044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440"/>
                <a:gd name="f209" fmla="*/ f166 1 3960000"/>
                <a:gd name="f210" fmla="*/ f167 1 3960000"/>
                <a:gd name="f211" fmla="*/ f168 1 3960000"/>
                <a:gd name="f212" fmla="*/ f169 1 3960440"/>
                <a:gd name="f213" fmla="*/ f119 1 f126"/>
                <a:gd name="f214" fmla="*/ f120 1 f126"/>
                <a:gd name="f215" fmla="*/ f119 1 f127"/>
                <a:gd name="f216" fmla="*/ f121 1 f127"/>
                <a:gd name="f217" fmla="*/ f171 1 f126"/>
                <a:gd name="f218" fmla="*/ f172 1 f127"/>
                <a:gd name="f219" fmla="*/ f173 1 f126"/>
                <a:gd name="f220" fmla="*/ f174 1 f127"/>
                <a:gd name="f221" fmla="*/ f175 1 f126"/>
                <a:gd name="f222" fmla="*/ f176 1 f127"/>
                <a:gd name="f223" fmla="*/ f177 1 f126"/>
                <a:gd name="f224" fmla="*/ f178 1 f127"/>
                <a:gd name="f225" fmla="*/ f179 1 f126"/>
                <a:gd name="f226" fmla="*/ f180 1 f127"/>
                <a:gd name="f227" fmla="*/ f181 1 f126"/>
                <a:gd name="f228" fmla="*/ f182 1 f127"/>
                <a:gd name="f229" fmla="*/ f183 1 f126"/>
                <a:gd name="f230" fmla="*/ f184 1 f127"/>
                <a:gd name="f231" fmla="*/ f185 1 f126"/>
                <a:gd name="f232" fmla="*/ f186 1 f127"/>
                <a:gd name="f233" fmla="*/ f187 1 f126"/>
                <a:gd name="f234" fmla="*/ f188 1 f127"/>
                <a:gd name="f235" fmla="*/ f189 1 f126"/>
                <a:gd name="f236" fmla="*/ f190 1 f127"/>
                <a:gd name="f237" fmla="*/ f191 1 f126"/>
                <a:gd name="f238" fmla="*/ f192 1 f127"/>
                <a:gd name="f239" fmla="*/ f193 1 f126"/>
                <a:gd name="f240" fmla="*/ f194 1 f127"/>
                <a:gd name="f241" fmla="*/ f195 1 f126"/>
                <a:gd name="f242" fmla="*/ f196 1 f127"/>
                <a:gd name="f243" fmla="*/ f197 1 f126"/>
                <a:gd name="f244" fmla="*/ f198 1 f127"/>
                <a:gd name="f245" fmla="*/ f199 1 f126"/>
                <a:gd name="f246" fmla="*/ f200 1 f127"/>
                <a:gd name="f247" fmla="*/ f201 1 f126"/>
                <a:gd name="f248" fmla="*/ f202 1 f127"/>
                <a:gd name="f249" fmla="*/ f203 1 f126"/>
                <a:gd name="f250" fmla="*/ f204 1 f127"/>
                <a:gd name="f251" fmla="*/ f205 1 f126"/>
                <a:gd name="f252" fmla="*/ f206 1 f127"/>
                <a:gd name="f253" fmla="*/ f207 1 f126"/>
                <a:gd name="f254" fmla="*/ f208 1 f126"/>
                <a:gd name="f255" fmla="*/ f209 1 f127"/>
                <a:gd name="f256" fmla="*/ f210 1 f127"/>
                <a:gd name="f257" fmla="*/ f211 1 f127"/>
                <a:gd name="f258" fmla="*/ f212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1200" cap="none" spc="0" baseline="0">
                <a:solidFill>
                  <a:srgbClr val="000000"/>
                </a:solidFill>
                <a:uFillTx/>
                <a:latin typeface="Trebuchet MS"/>
                <a:ea typeface="맑은 고딕" pitchFamily="34"/>
                <a:cs typeface="B Nazanin" pitchFamily="2" charset="-78"/>
              </a:endParaRPr>
            </a:p>
          </p:txBody>
        </p:sp>
        <p:sp>
          <p:nvSpPr>
            <p:cNvPr id="9" name="Rounded Rectangle 8">
              <a:extLst>
                <a:ext uri="{FF2B5EF4-FFF2-40B4-BE49-F238E27FC236}">
                  <a16:creationId xmlns:a16="http://schemas.microsoft.com/office/drawing/2014/main" id="{657DAD5F-E29D-A910-0FA3-31CA0B80BFE4}"/>
                </a:ext>
              </a:extLst>
            </p:cNvPr>
            <p:cNvSpPr/>
            <p:nvPr/>
          </p:nvSpPr>
          <p:spPr>
            <a:xfrm>
              <a:off x="4520372" y="5733873"/>
              <a:ext cx="419983" cy="447562"/>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840340 f71 1"/>
                <a:gd name="f80" fmla="*/ 1479943 f70 1"/>
                <a:gd name="f81" fmla="*/ 2136833 f71 1"/>
                <a:gd name="f82" fmla="*/ 1785510 f70 1"/>
                <a:gd name="f83" fmla="*/ 1510185 f70 1"/>
                <a:gd name="f84" fmla="*/ 1489672 f71 1"/>
                <a:gd name="f85" fmla="*/ 3310385 f70 1"/>
                <a:gd name="f86" fmla="*/ 2147184 f71 1"/>
                <a:gd name="f87" fmla="*/ 2155564 f70 1"/>
                <a:gd name="f88" fmla="*/ 2673919 f71 1"/>
                <a:gd name="f89" fmla="*/ 2138897 f70 1"/>
                <a:gd name="f90" fmla="*/ 2679688 f71 1"/>
                <a:gd name="f91" fmla="*/ 3312366 f70 1"/>
                <a:gd name="f92" fmla="*/ 3326849 f71 1"/>
                <a:gd name="f93" fmla="*/ 3333768 f71 1"/>
                <a:gd name="f94" fmla="*/ 2128613 f70 1"/>
                <a:gd name="f95" fmla="*/ 878058 f71 1"/>
                <a:gd name="f96" fmla="*/ 648072 f70 1"/>
                <a:gd name="f97" fmla="*/ 971653 f70 1"/>
                <a:gd name="f98" fmla="*/ 1295234 f70 1"/>
                <a:gd name="f99" fmla="*/ 1201639 f71 1"/>
                <a:gd name="f100" fmla="*/ 333511 f71 1"/>
                <a:gd name="f101" fmla="*/ 0 f70 1"/>
                <a:gd name="f102" fmla="*/ 3554921 f71 1"/>
                <a:gd name="f103" fmla="*/ 3888432 f71 1"/>
                <a:gd name="f104" fmla="*/ 333511 f70 1"/>
                <a:gd name="f105" fmla="*/ 3626929 f70 1"/>
                <a:gd name="f106" fmla="*/ 3960440 f70 1"/>
                <a:gd name="f107" fmla="*/ 0 f71 1"/>
                <a:gd name="f108" fmla="+- f72 0 f1"/>
                <a:gd name="f109" fmla="*/ f75 1 3888432"/>
                <a:gd name="f110" fmla="*/ f76 1 3960440"/>
                <a:gd name="f111" fmla="*/ f77 1 3960440"/>
                <a:gd name="f112" fmla="*/ f78 1 3888432"/>
                <a:gd name="f113" fmla="*/ f79 1 3888432"/>
                <a:gd name="f114" fmla="*/ f80 1 3960440"/>
                <a:gd name="f115" fmla="*/ f81 1 3888432"/>
                <a:gd name="f116" fmla="*/ f82 1 3960440"/>
                <a:gd name="f117" fmla="*/ f83 1 3960440"/>
                <a:gd name="f118" fmla="*/ f84 1 3888432"/>
                <a:gd name="f119" fmla="*/ f85 1 3960440"/>
                <a:gd name="f120" fmla="*/ f86 1 3888432"/>
                <a:gd name="f121" fmla="*/ f87 1 3960440"/>
                <a:gd name="f122" fmla="*/ f88 1 3888432"/>
                <a:gd name="f123" fmla="*/ f89 1 3960440"/>
                <a:gd name="f124" fmla="*/ f90 1 3888432"/>
                <a:gd name="f125" fmla="*/ f91 1 3960440"/>
                <a:gd name="f126" fmla="*/ f92 1 3888432"/>
                <a:gd name="f127" fmla="*/ f93 1 3888432"/>
                <a:gd name="f128" fmla="*/ f94 1 3960440"/>
                <a:gd name="f129" fmla="*/ f95 1 3888432"/>
                <a:gd name="f130" fmla="*/ f96 1 3960440"/>
                <a:gd name="f131" fmla="*/ f97 1 3960440"/>
                <a:gd name="f132" fmla="*/ f98 1 3960440"/>
                <a:gd name="f133" fmla="*/ f99 1 3888432"/>
                <a:gd name="f134" fmla="*/ f100 1 3888432"/>
                <a:gd name="f135" fmla="*/ f101 1 3960440"/>
                <a:gd name="f136" fmla="*/ f102 1 3888432"/>
                <a:gd name="f137" fmla="*/ f103 1 3888432"/>
                <a:gd name="f138" fmla="*/ f104 1 3960440"/>
                <a:gd name="f139" fmla="*/ f105 1 3960440"/>
                <a:gd name="f140" fmla="*/ f106 1 3960440"/>
                <a:gd name="f141" fmla="*/ f107 1 3888432"/>
                <a:gd name="f142" fmla="*/ f66 1 f73"/>
                <a:gd name="f143" fmla="*/ f67 1 f73"/>
                <a:gd name="f144" fmla="*/ f66 1 f74"/>
                <a:gd name="f145" fmla="*/ f68 1 f74"/>
                <a:gd name="f146" fmla="*/ f109 1 f73"/>
                <a:gd name="f147" fmla="*/ f110 1 f74"/>
                <a:gd name="f148" fmla="*/ f111 1 f74"/>
                <a:gd name="f149" fmla="*/ f112 1 f73"/>
                <a:gd name="f150" fmla="*/ f113 1 f73"/>
                <a:gd name="f151" fmla="*/ f114 1 f74"/>
                <a:gd name="f152" fmla="*/ f115 1 f73"/>
                <a:gd name="f153" fmla="*/ f116 1 f74"/>
                <a:gd name="f154" fmla="*/ f117 1 f74"/>
                <a:gd name="f155" fmla="*/ f118 1 f73"/>
                <a:gd name="f156" fmla="*/ f119 1 f74"/>
                <a:gd name="f157" fmla="*/ f120 1 f73"/>
                <a:gd name="f158" fmla="*/ f121 1 f74"/>
                <a:gd name="f159" fmla="*/ f122 1 f73"/>
                <a:gd name="f160" fmla="*/ f123 1 f74"/>
                <a:gd name="f161" fmla="*/ f124 1 f73"/>
                <a:gd name="f162" fmla="*/ f125 1 f74"/>
                <a:gd name="f163" fmla="*/ f126 1 f73"/>
                <a:gd name="f164" fmla="*/ f127 1 f73"/>
                <a:gd name="f165" fmla="*/ f128 1 f74"/>
                <a:gd name="f166" fmla="*/ f129 1 f73"/>
                <a:gd name="f167" fmla="*/ f130 1 f74"/>
                <a:gd name="f168" fmla="*/ f131 1 f74"/>
                <a:gd name="f169" fmla="*/ f132 1 f74"/>
                <a:gd name="f170" fmla="*/ f133 1 f73"/>
                <a:gd name="f171" fmla="*/ f134 1 f73"/>
                <a:gd name="f172" fmla="*/ f135 1 f74"/>
                <a:gd name="f173" fmla="*/ f136 1 f73"/>
                <a:gd name="f174" fmla="*/ f137 1 f73"/>
                <a:gd name="f175" fmla="*/ f138 1 f74"/>
                <a:gd name="f176" fmla="*/ f139 1 f74"/>
                <a:gd name="f177" fmla="*/ f140 1 f74"/>
                <a:gd name="f178" fmla="*/ f141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1200" cap="none" spc="0" baseline="0">
                <a:solidFill>
                  <a:srgbClr val="000000"/>
                </a:solidFill>
                <a:uFillTx/>
                <a:latin typeface="Trebuchet MS"/>
                <a:ea typeface="맑은 고딕" pitchFamily="34"/>
                <a:cs typeface="B Nazanin" pitchFamily="2" charset="-78"/>
              </a:endParaRPr>
            </a:p>
          </p:txBody>
        </p:sp>
        <p:sp>
          <p:nvSpPr>
            <p:cNvPr id="10" name="Rounded Rectangle 2">
              <a:extLst>
                <a:ext uri="{FF2B5EF4-FFF2-40B4-BE49-F238E27FC236}">
                  <a16:creationId xmlns:a16="http://schemas.microsoft.com/office/drawing/2014/main" id="{D38A10F6-1483-5DAF-955C-7F2F3A3FBFBC}"/>
                </a:ext>
              </a:extLst>
            </p:cNvPr>
            <p:cNvSpPr/>
            <p:nvPr/>
          </p:nvSpPr>
          <p:spPr>
            <a:xfrm>
              <a:off x="6570439" y="5733873"/>
              <a:ext cx="419929" cy="447562"/>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2496208 f121 1"/>
                <a:gd name="f129" fmla="*/ 770986 f121 1"/>
                <a:gd name="f130" fmla="*/ 1921633 f121 1"/>
                <a:gd name="f131" fmla="*/ 1292845 f121 1"/>
                <a:gd name="f132" fmla="*/ 1942445 f121 1"/>
                <a:gd name="f133" fmla="*/ 1570340 f121 1"/>
                <a:gd name="f134" fmla="*/ 815277 f121 1"/>
                <a:gd name="f135" fmla="*/ 836121 f121 1"/>
                <a:gd name="f136" fmla="*/ 965659 f121 1"/>
                <a:gd name="f137" fmla="*/ 1735195 f121 1"/>
                <a:gd name="f138" fmla="*/ 570453 f121 1"/>
                <a:gd name="f139" fmla="*/ 1629310 f121 1"/>
                <a:gd name="f140" fmla="*/ 1196057 f121 1"/>
                <a:gd name="f141" fmla="*/ 2257108 f121 1"/>
                <a:gd name="f142" fmla="*/ 813848 f121 1"/>
                <a:gd name="f143" fmla="*/ 2296824 f121 1"/>
                <a:gd name="f144" fmla="*/ 1486410 f121 1"/>
                <a:gd name="f145" fmla="*/ 2607420 f121 1"/>
                <a:gd name="f146" fmla="*/ 489408 f121 1"/>
                <a:gd name="f147" fmla="*/ 2829018 f121 1"/>
                <a:gd name="f148" fmla="*/ 2062787 f121 1"/>
                <a:gd name="f149" fmla="*/ 3146219 f121 1"/>
                <a:gd name="f150" fmla="*/ 3074271 f121 1"/>
                <a:gd name="f151" fmla="*/ 2105563 f121 1"/>
                <a:gd name="f152" fmla="*/ 3207849 f121 1"/>
                <a:gd name="f153" fmla="*/ 1493166 f121 1"/>
                <a:gd name="f154" fmla="*/ 3449507 f121 1"/>
                <a:gd name="f155" fmla="*/ 1170564 f121 1"/>
                <a:gd name="f156" fmla="*/ 3140091 f121 1"/>
                <a:gd name="f157" fmla="*/ 1227260 f121 1"/>
                <a:gd name="f158" fmla="*/ 3324107 f121 1"/>
                <a:gd name="f159" fmla="*/ 851504 f121 1"/>
                <a:gd name="f160" fmla="*/ 2995677 f121 1"/>
                <a:gd name="f161" fmla="*/ 1008938 f121 1"/>
                <a:gd name="f162" fmla="*/ 308009 f121 1"/>
                <a:gd name="f163" fmla="*/ 0 f121 1"/>
                <a:gd name="f164" fmla="*/ 3651991 f121 1"/>
                <a:gd name="f165" fmla="*/ 3960000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71 1 f123"/>
                <a:gd name="f216" fmla="*/ f172 1 f123"/>
                <a:gd name="f217" fmla="*/ f173 1 f123"/>
                <a:gd name="f218" fmla="*/ f174 1 f123"/>
                <a:gd name="f219" fmla="*/ f175 1 f123"/>
                <a:gd name="f220" fmla="*/ f176 1 f123"/>
                <a:gd name="f221" fmla="*/ f177 1 f123"/>
                <a:gd name="f222" fmla="*/ f178 1 f123"/>
                <a:gd name="f223" fmla="*/ f179 1 f123"/>
                <a:gd name="f224" fmla="*/ f180 1 f123"/>
                <a:gd name="f225" fmla="*/ f181 1 f123"/>
                <a:gd name="f226" fmla="*/ f182 1 f123"/>
                <a:gd name="f227" fmla="*/ f183 1 f123"/>
                <a:gd name="f228" fmla="*/ f184 1 f123"/>
                <a:gd name="f229" fmla="*/ f185 1 f123"/>
                <a:gd name="f230" fmla="*/ f186 1 f123"/>
                <a:gd name="f231" fmla="*/ f187 1 f123"/>
                <a:gd name="f232" fmla="*/ f188 1 f123"/>
                <a:gd name="f233" fmla="*/ f189 1 f123"/>
                <a:gd name="f234" fmla="*/ f190 1 f123"/>
                <a:gd name="f235" fmla="*/ f191 1 f123"/>
                <a:gd name="f236" fmla="*/ f192 1 f123"/>
                <a:gd name="f237" fmla="*/ f193 1 f123"/>
                <a:gd name="f238" fmla="*/ f194 1 f123"/>
                <a:gd name="f239" fmla="*/ f195 1 f123"/>
                <a:gd name="f240" fmla="*/ f196 1 f123"/>
                <a:gd name="f241" fmla="*/ f197 1 f123"/>
                <a:gd name="f242" fmla="*/ f198 1 f123"/>
                <a:gd name="f243" fmla="*/ f199 1 f123"/>
                <a:gd name="f244" fmla="*/ f200 1 f123"/>
                <a:gd name="f245" fmla="*/ f201 1 f123"/>
                <a:gd name="f246" fmla="*/ f202 1 f123"/>
                <a:gd name="f247" fmla="*/ f203 1 f123"/>
                <a:gd name="f248" fmla="*/ f204 1 f123"/>
                <a:gd name="f249" fmla="*/ f205 1 f123"/>
                <a:gd name="f250" fmla="*/ f206 1 f123"/>
                <a:gd name="f251" fmla="*/ f207 1 f123"/>
                <a:gd name="f252" fmla="*/ f208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1200" cap="none" spc="0" baseline="0">
                <a:solidFill>
                  <a:srgbClr val="000000"/>
                </a:solidFill>
                <a:uFillTx/>
                <a:latin typeface="Trebuchet MS"/>
                <a:ea typeface="맑은 고딕" pitchFamily="34"/>
                <a:cs typeface="B Nazanin" pitchFamily="2" charset="-78"/>
              </a:endParaRPr>
            </a:p>
          </p:txBody>
        </p:sp>
        <p:sp>
          <p:nvSpPr>
            <p:cNvPr id="11" name="Rounded Rectangle 3">
              <a:extLst>
                <a:ext uri="{FF2B5EF4-FFF2-40B4-BE49-F238E27FC236}">
                  <a16:creationId xmlns:a16="http://schemas.microsoft.com/office/drawing/2014/main" id="{798BA0E0-3D38-1F24-A89B-F081C4AE31EC}"/>
                </a:ext>
              </a:extLst>
            </p:cNvPr>
            <p:cNvSpPr/>
            <p:nvPr/>
          </p:nvSpPr>
          <p:spPr>
            <a:xfrm>
              <a:off x="5883048" y="5733873"/>
              <a:ext cx="419929" cy="447562"/>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704441 f52 1"/>
                <a:gd name="f72" fmla="*/ 3410216 f52 1"/>
                <a:gd name="f73" fmla="*/ 195189 f52 1"/>
                <a:gd name="f74" fmla="*/ 308009 f52 1"/>
                <a:gd name="f75" fmla="*/ 0 f52 1"/>
                <a:gd name="f76" fmla="*/ 3651991 f52 1"/>
                <a:gd name="f77" fmla="*/ 3960000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5 1 f54"/>
                <a:gd name="f121" fmla="*/ f96 1 f54"/>
                <a:gd name="f122" fmla="*/ f97 1 f54"/>
                <a:gd name="f123" fmla="*/ f98 1 f54"/>
                <a:gd name="f124" fmla="*/ f99 1 f54"/>
                <a:gd name="f125" fmla="*/ f100 1 f54"/>
                <a:gd name="f126" fmla="*/ f101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1200" cap="none" spc="0" baseline="0">
                <a:solidFill>
                  <a:srgbClr val="000000"/>
                </a:solidFill>
                <a:uFillTx/>
                <a:latin typeface="Trebuchet MS"/>
                <a:ea typeface="맑은 고딕" pitchFamily="34"/>
                <a:cs typeface="B Nazanin" pitchFamily="2" charset="-78"/>
              </a:endParaRPr>
            </a:p>
          </p:txBody>
        </p:sp>
        <p:sp>
          <p:nvSpPr>
            <p:cNvPr id="12" name="Rounded Rectangle 10">
              <a:extLst>
                <a:ext uri="{FF2B5EF4-FFF2-40B4-BE49-F238E27FC236}">
                  <a16:creationId xmlns:a16="http://schemas.microsoft.com/office/drawing/2014/main" id="{C91F8533-78B4-C088-C38E-C37DBEE37D96}"/>
                </a:ext>
              </a:extLst>
            </p:cNvPr>
            <p:cNvSpPr/>
            <p:nvPr/>
          </p:nvSpPr>
          <p:spPr>
            <a:xfrm>
              <a:off x="7270275" y="5724784"/>
              <a:ext cx="421428" cy="456651"/>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1200" cap="none" spc="0" baseline="0">
                <a:solidFill>
                  <a:srgbClr val="FFFFFF"/>
                </a:solidFill>
                <a:uFillTx/>
                <a:latin typeface="Trebuchet MS"/>
                <a:ea typeface="맑은 고딕" pitchFamily="34"/>
                <a:cs typeface="B Nazanin" pitchFamily="2" charset="-78"/>
              </a:endParaRPr>
            </a:p>
          </p:txBody>
        </p:sp>
      </p:grpSp>
      <p:pic>
        <p:nvPicPr>
          <p:cNvPr id="14" name="Picture 6" descr="persona sosteniendo un recipiente de plástico negro con comida">
            <a:extLst>
              <a:ext uri="{FF2B5EF4-FFF2-40B4-BE49-F238E27FC236}">
                <a16:creationId xmlns:a16="http://schemas.microsoft.com/office/drawing/2014/main" id="{371B77B1-0FF7-C37C-223D-E6CA559FC7DC}"/>
              </a:ext>
            </a:extLst>
          </p:cNvPr>
          <p:cNvPicPr>
            <a:picLocks noGrp="1" noChangeAspect="1"/>
          </p:cNvPicPr>
          <p:nvPr>
            <p:ph type="pic" idx="4294967295"/>
          </p:nvPr>
        </p:nvPicPr>
        <p:blipFill>
          <a:blip r:embed="rId4" cstate="print"/>
          <a:srcRect l="6835" r="6835"/>
          <a:stretch>
            <a:fillRect/>
          </a:stretch>
        </p:blipFill>
        <p:spPr>
          <a:xfrm>
            <a:off x="0" y="1328742"/>
            <a:ext cx="2667003" cy="4633914"/>
          </a:xfrm>
          <a:ln w="57150">
            <a:solidFill>
              <a:srgbClr val="00B050"/>
            </a:solidFill>
            <a:prstDash val="solid"/>
          </a:ln>
        </p:spPr>
      </p:pic>
      <p:grpSp>
        <p:nvGrpSpPr>
          <p:cNvPr id="15" name="Grupo 28">
            <a:extLst>
              <a:ext uri="{FF2B5EF4-FFF2-40B4-BE49-F238E27FC236}">
                <a16:creationId xmlns:a16="http://schemas.microsoft.com/office/drawing/2014/main" id="{33909879-00FF-25F1-48FB-EA5549827550}"/>
              </a:ext>
            </a:extLst>
          </p:cNvPr>
          <p:cNvGrpSpPr/>
          <p:nvPr/>
        </p:nvGrpSpPr>
        <p:grpSpPr>
          <a:xfrm>
            <a:off x="10926494" y="5674720"/>
            <a:ext cx="1112715" cy="1109285"/>
            <a:chOff x="10926494" y="5674720"/>
            <a:chExt cx="1112715" cy="1109285"/>
          </a:xfrm>
        </p:grpSpPr>
        <p:sp>
          <p:nvSpPr>
            <p:cNvPr id="16" name="Freeform 8">
              <a:extLst>
                <a:ext uri="{FF2B5EF4-FFF2-40B4-BE49-F238E27FC236}">
                  <a16:creationId xmlns:a16="http://schemas.microsoft.com/office/drawing/2014/main" id="{DFB2AF10-725C-96A7-DAA1-6E7DE3F69435}"/>
                </a:ext>
              </a:extLst>
            </p:cNvPr>
            <p:cNvSpPr/>
            <p:nvPr/>
          </p:nvSpPr>
          <p:spPr>
            <a:xfrm>
              <a:off x="10926494" y="6141832"/>
              <a:ext cx="671215" cy="642173"/>
            </a:xfrm>
            <a:custGeom>
              <a:avLst/>
              <a:gdLst>
                <a:gd name="f0" fmla="val 10800000"/>
                <a:gd name="f1" fmla="val 5400000"/>
                <a:gd name="f2" fmla="val 180"/>
                <a:gd name="f3" fmla="val w"/>
                <a:gd name="f4" fmla="val h"/>
                <a:gd name="f5" fmla="val 0"/>
                <a:gd name="f6" fmla="val 699"/>
                <a:gd name="f7" fmla="val 668"/>
                <a:gd name="f8" fmla="val 635"/>
                <a:gd name="f9" fmla="val 306"/>
                <a:gd name="f10" fmla="val 690"/>
                <a:gd name="f11" fmla="val 315"/>
                <a:gd name="f12" fmla="val 366"/>
                <a:gd name="f13" fmla="val 678"/>
                <a:gd name="f14" fmla="val 394"/>
                <a:gd name="f15" fmla="val 675"/>
                <a:gd name="f16" fmla="val 398"/>
                <a:gd name="f17" fmla="val 672"/>
                <a:gd name="f18" fmla="val 403"/>
                <a:gd name="f19" fmla="val 404"/>
                <a:gd name="f20" fmla="val 644"/>
                <a:gd name="f21" fmla="val 412"/>
                <a:gd name="f22" fmla="val 643"/>
                <a:gd name="f23" fmla="val 432"/>
                <a:gd name="f24" fmla="val 640"/>
                <a:gd name="f25" fmla="val 453"/>
                <a:gd name="f26" fmla="val 631"/>
                <a:gd name="f27" fmla="val 506"/>
                <a:gd name="f28" fmla="val 621"/>
                <a:gd name="f29" fmla="val 560"/>
                <a:gd name="f30" fmla="val 612"/>
                <a:gd name="f31" fmla="val 614"/>
                <a:gd name="f32" fmla="val 605"/>
                <a:gd name="f33" fmla="val 650"/>
                <a:gd name="f34" fmla="val 583"/>
                <a:gd name="f35" fmla="val 547"/>
                <a:gd name="f36" fmla="val 413"/>
                <a:gd name="f37" fmla="val 280"/>
                <a:gd name="f38" fmla="val 147"/>
                <a:gd name="f39" fmla="val 109"/>
                <a:gd name="f40" fmla="val 87"/>
                <a:gd name="f41" fmla="val 649"/>
                <a:gd name="f42" fmla="val 81"/>
                <a:gd name="f43" fmla="val 613"/>
                <a:gd name="f44" fmla="val 70"/>
                <a:gd name="f45" fmla="val 551"/>
                <a:gd name="f46" fmla="val 59"/>
                <a:gd name="f47" fmla="val 489"/>
                <a:gd name="f48" fmla="val 48"/>
                <a:gd name="f49" fmla="val 428"/>
                <a:gd name="f50" fmla="val 47"/>
                <a:gd name="f51" fmla="val 422"/>
                <a:gd name="f52" fmla="val 43"/>
                <a:gd name="f53" fmla="val 416"/>
                <a:gd name="f54" fmla="val 39"/>
                <a:gd name="f55" fmla="val 11"/>
                <a:gd name="f56" fmla="val 395"/>
                <a:gd name="f57" fmla="val 378"/>
                <a:gd name="f58" fmla="val 5"/>
                <a:gd name="f59" fmla="val 353"/>
                <a:gd name="f60" fmla="val 10"/>
                <a:gd name="f61" fmla="val 326"/>
                <a:gd name="f62" fmla="val 28"/>
                <a:gd name="f63" fmla="val 312"/>
                <a:gd name="f64" fmla="val 54"/>
                <a:gd name="f65" fmla="val 307"/>
                <a:gd name="f66" fmla="val 55"/>
                <a:gd name="f67" fmla="val 56"/>
                <a:gd name="f68" fmla="val 53"/>
                <a:gd name="f69" fmla="val 304"/>
                <a:gd name="f70" fmla="val 60"/>
                <a:gd name="f71" fmla="val 281"/>
                <a:gd name="f72" fmla="val 66"/>
                <a:gd name="f73" fmla="val 258"/>
                <a:gd name="f74" fmla="val 74"/>
                <a:gd name="f75" fmla="val 235"/>
                <a:gd name="f76" fmla="val 77"/>
                <a:gd name="f77" fmla="val 227"/>
                <a:gd name="f78" fmla="val 83"/>
                <a:gd name="f79" fmla="val 218"/>
                <a:gd name="f80" fmla="val 90"/>
                <a:gd name="f81" fmla="val 215"/>
                <a:gd name="f82" fmla="val 120"/>
                <a:gd name="f83" fmla="val 201"/>
                <a:gd name="f84" fmla="val 132"/>
                <a:gd name="f85" fmla="val 175"/>
                <a:gd name="f86" fmla="val 144"/>
                <a:gd name="f87" fmla="val 138"/>
                <a:gd name="f88" fmla="val 154"/>
                <a:gd name="f89" fmla="val 129"/>
                <a:gd name="f90" fmla="val 161"/>
                <a:gd name="f91" fmla="val 125"/>
                <a:gd name="f92" fmla="val 187"/>
                <a:gd name="f93" fmla="val 114"/>
                <a:gd name="f94" fmla="val 196"/>
                <a:gd name="f95" fmla="val 92"/>
                <a:gd name="f96" fmla="val 207"/>
                <a:gd name="f97" fmla="val 68"/>
                <a:gd name="f98" fmla="val 233"/>
                <a:gd name="f99" fmla="val 12"/>
                <a:gd name="f100" fmla="val 296"/>
                <a:gd name="f101" fmla="val 4"/>
                <a:gd name="f102" fmla="val 338"/>
                <a:gd name="f103" fmla="val 49"/>
                <a:gd name="f104" fmla="val 340"/>
                <a:gd name="f105" fmla="val 51"/>
                <a:gd name="f106" fmla="val 343"/>
                <a:gd name="f107" fmla="val 346"/>
                <a:gd name="f108" fmla="val 57"/>
                <a:gd name="f109" fmla="val 348"/>
                <a:gd name="f110" fmla="val 350"/>
                <a:gd name="f111" fmla="val 352"/>
                <a:gd name="f112" fmla="val 52"/>
                <a:gd name="f113" fmla="val 393"/>
                <a:gd name="f114" fmla="val 465"/>
                <a:gd name="f115" fmla="val 491"/>
                <a:gd name="f116" fmla="val 498"/>
                <a:gd name="f117" fmla="val 98"/>
                <a:gd name="f118" fmla="val 504"/>
                <a:gd name="f119" fmla="val 521"/>
                <a:gd name="f120" fmla="val 118"/>
                <a:gd name="f121" fmla="val 545"/>
                <a:gd name="f122" fmla="val 130"/>
                <a:gd name="f123" fmla="val 556"/>
                <a:gd name="f124" fmla="val 564"/>
                <a:gd name="f125" fmla="val 179"/>
                <a:gd name="f126" fmla="val 565"/>
                <a:gd name="f127" fmla="val 184"/>
                <a:gd name="f128" fmla="val 567"/>
                <a:gd name="f129" fmla="val 192"/>
                <a:gd name="f130" fmla="val 571"/>
                <a:gd name="f131" fmla="val 193"/>
                <a:gd name="f132" fmla="val 620"/>
                <a:gd name="f133" fmla="val 256"/>
                <a:gd name="f134" fmla="val 609"/>
                <a:gd name="f135" fmla="val 417"/>
                <a:gd name="f136" fmla="val 259"/>
                <a:gd name="f137" fmla="val 85"/>
                <a:gd name="f138" fmla="val 421"/>
                <a:gd name="f139" fmla="val 84"/>
                <a:gd name="f140" fmla="val 424"/>
                <a:gd name="f141" fmla="val 426"/>
                <a:gd name="f142" fmla="val 95"/>
                <a:gd name="f143" fmla="val 486"/>
                <a:gd name="f144" fmla="val 106"/>
                <a:gd name="f145" fmla="val 117"/>
                <a:gd name="f146" fmla="val 607"/>
                <a:gd name="f147" fmla="val 624"/>
                <a:gd name="f148" fmla="val 632"/>
                <a:gd name="f149" fmla="val 148"/>
                <a:gd name="f150" fmla="val 268"/>
                <a:gd name="f151" fmla="val 387"/>
                <a:gd name="f152" fmla="val 575"/>
                <a:gd name="f153" fmla="val 569"/>
                <a:gd name="f154" fmla="val 582"/>
                <a:gd name="f155" fmla="val 570"/>
                <a:gd name="f156" fmla="val 591"/>
                <a:gd name="f157" fmla="val 519"/>
                <a:gd name="f158" fmla="val 600"/>
                <a:gd name="f159" fmla="val 469"/>
                <a:gd name="f160" fmla="val 344"/>
                <a:gd name="f161" fmla="val 380"/>
                <a:gd name="f162" fmla="val 435"/>
                <a:gd name="f163" fmla="val 525"/>
                <a:gd name="f164" fmla="val 616"/>
                <a:gd name="f165" fmla="val 628"/>
                <a:gd name="f166" fmla="val 382"/>
                <a:gd name="f167" fmla="val 379"/>
                <a:gd name="f168" fmla="val 639"/>
                <a:gd name="f169" fmla="val 375"/>
                <a:gd name="f170" fmla="val 645"/>
                <a:gd name="f171" fmla="val 368"/>
                <a:gd name="f172" fmla="val 652"/>
                <a:gd name="f173" fmla="val 362"/>
                <a:gd name="f174" fmla="val 646"/>
                <a:gd name="f175" fmla="val 356"/>
                <a:gd name="f176" fmla="val 630"/>
                <a:gd name="f177" fmla="val 342"/>
                <a:gd name="f178" fmla="val 437"/>
                <a:gd name="f179" fmla="val 254"/>
                <a:gd name="f180" fmla="val 71"/>
                <a:gd name="f181" fmla="val 67"/>
                <a:gd name="f182" fmla="val 62"/>
                <a:gd name="f183" fmla="val 349"/>
                <a:gd name="f184" fmla="val 41"/>
                <a:gd name="f185" fmla="val 69"/>
                <a:gd name="f186" fmla="val 164"/>
                <a:gd name="f187" fmla="val 461"/>
                <a:gd name="f188" fmla="val 466"/>
                <a:gd name="f189" fmla="val 275"/>
                <a:gd name="f190" fmla="val 454"/>
                <a:gd name="f191" fmla="val 245"/>
                <a:gd name="f192" fmla="val 434"/>
                <a:gd name="f193" fmla="val 419"/>
                <a:gd name="f194" fmla="val 225"/>
                <a:gd name="f195" fmla="val 405"/>
                <a:gd name="f196" fmla="val 391"/>
                <a:gd name="f197" fmla="val 371"/>
                <a:gd name="f198" fmla="val 250"/>
                <a:gd name="f199" fmla="val 361"/>
                <a:gd name="f200" fmla="val 279"/>
                <a:gd name="f201" fmla="val 429"/>
                <a:gd name="f202" fmla="val 327"/>
                <a:gd name="f203" fmla="val 308"/>
                <a:gd name="f204" fmla="val 331"/>
                <a:gd name="f205" fmla="val 265"/>
                <a:gd name="f206" fmla="val 231"/>
                <a:gd name="f207" fmla="val 284"/>
                <a:gd name="f208" fmla="val 228"/>
                <a:gd name="f209" fmla="val 251"/>
                <a:gd name="f210" fmla="val 230"/>
                <a:gd name="f211" fmla="val 289"/>
                <a:gd name="f212" fmla="val 229"/>
                <a:gd name="f213" fmla="val 292"/>
                <a:gd name="f214" fmla="val 295"/>
                <a:gd name="f215" fmla="val 297"/>
                <a:gd name="f216" fmla="val 232"/>
                <a:gd name="f217" fmla="val 301"/>
                <a:gd name="f218" fmla="val 237"/>
                <a:gd name="f219" fmla="val 240"/>
                <a:gd name="f220" fmla="val 269"/>
                <a:gd name="f221" fmla="val 191"/>
                <a:gd name="f222" fmla="val 277"/>
                <a:gd name="f223" fmla="val 189"/>
                <a:gd name="f224" fmla="val 252"/>
                <a:gd name="f225" fmla="val 165"/>
                <a:gd name="f226" fmla="val 234"/>
                <a:gd name="f227" fmla="val 151"/>
                <a:gd name="f228" fmla="val 224"/>
                <a:gd name="f229" fmla="val 136"/>
                <a:gd name="f230" fmla="val 122"/>
                <a:gd name="f231" fmla="val 101"/>
                <a:gd name="f232" fmla="val 249"/>
                <a:gd name="f233" fmla="val 91"/>
                <a:gd name="f234" fmla="val 159"/>
                <a:gd name="f235" fmla="val 595"/>
                <a:gd name="f236" fmla="val 601"/>
                <a:gd name="f237" fmla="val 278"/>
                <a:gd name="f238" fmla="val 248"/>
                <a:gd name="f239" fmla="val 541"/>
                <a:gd name="f240" fmla="val 527"/>
                <a:gd name="f241" fmla="val 503"/>
                <a:gd name="f242" fmla="val 253"/>
                <a:gd name="f243" fmla="val 501"/>
                <a:gd name="f244" fmla="val 533"/>
                <a:gd name="f245" fmla="val 414"/>
                <a:gd name="f246" fmla="val 140"/>
                <a:gd name="f247" fmla="val 444"/>
                <a:gd name="f248" fmla="val 104"/>
                <a:gd name="f249" fmla="val 459"/>
                <a:gd name="f250" fmla="val 99"/>
                <a:gd name="f251" fmla="val 458"/>
                <a:gd name="f252" fmla="val 455"/>
                <a:gd name="f253" fmla="val 86"/>
                <a:gd name="f254" fmla="val 445"/>
                <a:gd name="f255" fmla="val 427"/>
                <a:gd name="f256" fmla="val 409"/>
                <a:gd name="f257" fmla="val 392"/>
                <a:gd name="f258" fmla="val 58"/>
                <a:gd name="f259" fmla="val 373"/>
                <a:gd name="f260" fmla="val 369"/>
                <a:gd name="f261" fmla="val 96"/>
                <a:gd name="f262" fmla="val 372"/>
                <a:gd name="f263" fmla="val 108"/>
                <a:gd name="f264" fmla="val 376"/>
                <a:gd name="f265" fmla="val 111"/>
                <a:gd name="f266" fmla="val 388"/>
                <a:gd name="f267" fmla="val 402"/>
                <a:gd name="f268" fmla="val 131"/>
                <a:gd name="f269" fmla="val 190"/>
                <a:gd name="f270" fmla="val 182"/>
                <a:gd name="f271" fmla="val 203"/>
                <a:gd name="f272" fmla="val 197"/>
                <a:gd name="f273" fmla="val 211"/>
                <a:gd name="f274" fmla="val 226"/>
                <a:gd name="f275" fmla="val 214"/>
                <a:gd name="f276" fmla="val 241"/>
                <a:gd name="f277" fmla="val 257"/>
                <a:gd name="f278" fmla="val 236"/>
                <a:gd name="f279" fmla="val 143"/>
                <a:gd name="f280" fmla="val 213"/>
                <a:gd name="f281" fmla="val 141"/>
                <a:gd name="f282" fmla="val 172"/>
                <a:gd name="f283" fmla="val 160"/>
                <a:gd name="f284" fmla="val 528"/>
                <a:gd name="f285" fmla="val 186"/>
                <a:gd name="f286" fmla="val 526"/>
                <a:gd name="f287" fmla="val 524"/>
                <a:gd name="f288" fmla="val 515"/>
                <a:gd name="f289" fmla="val 497"/>
                <a:gd name="f290" fmla="val 479"/>
                <a:gd name="f291" fmla="val 142"/>
                <a:gd name="f292" fmla="val 442"/>
                <a:gd name="f293" fmla="val 181"/>
                <a:gd name="f294" fmla="val 436"/>
                <a:gd name="f295" fmla="val 439"/>
                <a:gd name="f296" fmla="val 195"/>
                <a:gd name="f297" fmla="val 206"/>
                <a:gd name="f298" fmla="val 216"/>
                <a:gd name="f299" fmla="val 482"/>
                <a:gd name="f300" fmla="val 512"/>
                <a:gd name="f301" fmla="val 202"/>
                <a:gd name="f302" fmla="val 291"/>
                <a:gd name="f303" fmla="val 305"/>
                <a:gd name="f304" fmla="val 317"/>
                <a:gd name="f305" fmla="val 321"/>
                <a:gd name="f306" fmla="val 324"/>
                <a:gd name="f307" fmla="val 100"/>
                <a:gd name="f308" fmla="val 323"/>
                <a:gd name="f309" fmla="val 319"/>
                <a:gd name="f310" fmla="val 75"/>
                <a:gd name="f311" fmla="val 298"/>
                <a:gd name="f312" fmla="val 260"/>
                <a:gd name="f313" fmla="val 238"/>
                <a:gd name="f314" fmla="val 97"/>
                <a:gd name="f315" fmla="val 112"/>
                <a:gd name="f316" fmla="val 266"/>
                <a:gd name="f317" fmla="val 359"/>
                <a:gd name="f318" fmla="val 386"/>
                <a:gd name="f319" fmla="val 389"/>
                <a:gd name="f320" fmla="val 194"/>
                <a:gd name="f321" fmla="val 166"/>
                <a:gd name="f322" fmla="val 367"/>
                <a:gd name="f323" fmla="val 347"/>
                <a:gd name="f324" fmla="val 302"/>
                <a:gd name="f325" fmla="val 320"/>
                <a:gd name="f326" fmla="val 334"/>
                <a:gd name="f327" fmla="+- 0 0 -90"/>
                <a:gd name="f328" fmla="*/ f3 1 699"/>
                <a:gd name="f329" fmla="*/ f4 1 668"/>
                <a:gd name="f330" fmla="val f5"/>
                <a:gd name="f331" fmla="val f6"/>
                <a:gd name="f332" fmla="val f7"/>
                <a:gd name="f333" fmla="*/ f327 f0 1"/>
                <a:gd name="f334" fmla="+- f332 0 f330"/>
                <a:gd name="f335" fmla="+- f331 0 f330"/>
                <a:gd name="f336" fmla="*/ f333 1 f2"/>
                <a:gd name="f337" fmla="*/ f335 1 699"/>
                <a:gd name="f338" fmla="*/ f334 1 668"/>
                <a:gd name="f339" fmla="*/ 678 f335 1"/>
                <a:gd name="f340" fmla="*/ 394 f334 1"/>
                <a:gd name="f341" fmla="*/ 640 f335 1"/>
                <a:gd name="f342" fmla="*/ 453 f334 1"/>
                <a:gd name="f343" fmla="*/ 547 f335 1"/>
                <a:gd name="f344" fmla="*/ 668 f334 1"/>
                <a:gd name="f345" fmla="*/ 81 f335 1"/>
                <a:gd name="f346" fmla="*/ 613 f334 1"/>
                <a:gd name="f347" fmla="*/ 39 f335 1"/>
                <a:gd name="f348" fmla="*/ 413 f334 1"/>
                <a:gd name="f349" fmla="*/ 54 f335 1"/>
                <a:gd name="f350" fmla="*/ 307 f334 1"/>
                <a:gd name="f351" fmla="*/ 74 f335 1"/>
                <a:gd name="f352" fmla="*/ 235 f334 1"/>
                <a:gd name="f353" fmla="*/ 144 f335 1"/>
                <a:gd name="f354" fmla="*/ 147 f334 1"/>
                <a:gd name="f355" fmla="*/ 207 f335 1"/>
                <a:gd name="f356" fmla="*/ 68 f334 1"/>
                <a:gd name="f357" fmla="*/ 346 f335 1"/>
                <a:gd name="f358" fmla="*/ 57 f334 1"/>
                <a:gd name="f359" fmla="*/ 491 f335 1"/>
                <a:gd name="f360" fmla="*/ 81 f334 1"/>
                <a:gd name="f361" fmla="*/ 564 f335 1"/>
                <a:gd name="f362" fmla="*/ 179 f334 1"/>
                <a:gd name="f363" fmla="*/ 635 f335 1"/>
                <a:gd name="f364" fmla="*/ 306 f334 1"/>
                <a:gd name="f365" fmla="*/ 85 f335 1"/>
                <a:gd name="f366" fmla="*/ 417 f334 1"/>
                <a:gd name="f367" fmla="*/ 117 f335 1"/>
                <a:gd name="f368" fmla="*/ 607 f334 1"/>
                <a:gd name="f369" fmla="*/ 506 f335 1"/>
                <a:gd name="f370" fmla="*/ 632 f334 1"/>
                <a:gd name="f371" fmla="*/ 609 f335 1"/>
                <a:gd name="f372" fmla="*/ 616 f335 1"/>
                <a:gd name="f373" fmla="*/ 380 f334 1"/>
                <a:gd name="f374" fmla="*/ 652 f335 1"/>
                <a:gd name="f375" fmla="*/ 362 f334 1"/>
                <a:gd name="f376" fmla="*/ 620 f335 1"/>
                <a:gd name="f377" fmla="*/ 344 f334 1"/>
                <a:gd name="f378" fmla="*/ 59 f335 1"/>
                <a:gd name="f379" fmla="*/ 379 f334 1"/>
                <a:gd name="f380" fmla="*/ 344 f335 1"/>
                <a:gd name="f381" fmla="*/ 434 f335 1"/>
                <a:gd name="f382" fmla="*/ 233 f334 1"/>
                <a:gd name="f383" fmla="*/ 368 f335 1"/>
                <a:gd name="f384" fmla="*/ 327 f335 1"/>
                <a:gd name="f385" fmla="*/ 308 f334 1"/>
                <a:gd name="f386" fmla="*/ 230 f335 1"/>
                <a:gd name="f387" fmla="*/ 289 f334 1"/>
                <a:gd name="f388" fmla="*/ 240 f335 1"/>
                <a:gd name="f389" fmla="*/ 191 f335 1"/>
                <a:gd name="f390" fmla="*/ 122 f335 1"/>
                <a:gd name="f391" fmla="*/ 571 f335 1"/>
                <a:gd name="f392" fmla="*/ 501 f335 1"/>
                <a:gd name="f393" fmla="*/ 414 f335 1"/>
                <a:gd name="f394" fmla="*/ 140 f334 1"/>
                <a:gd name="f395" fmla="*/ 455 f335 1"/>
                <a:gd name="f396" fmla="*/ 86 f334 1"/>
                <a:gd name="f397" fmla="*/ 369 f335 1"/>
                <a:gd name="f398" fmla="*/ 96 f334 1"/>
                <a:gd name="f399" fmla="*/ 211 f335 1"/>
                <a:gd name="f400" fmla="*/ 226 f334 1"/>
                <a:gd name="f401" fmla="*/ 213 f335 1"/>
                <a:gd name="f402" fmla="*/ 141 f334 1"/>
                <a:gd name="f403" fmla="*/ 528 f335 1"/>
                <a:gd name="f404" fmla="*/ 190 f334 1"/>
                <a:gd name="f405" fmla="*/ 479 f335 1"/>
                <a:gd name="f406" fmla="*/ 142 f334 1"/>
                <a:gd name="f407" fmla="*/ 439 f335 1"/>
                <a:gd name="f408" fmla="*/ 195 f334 1"/>
                <a:gd name="f409" fmla="*/ 317 f335 1"/>
                <a:gd name="f410" fmla="*/ 111 f334 1"/>
                <a:gd name="f411" fmla="*/ 279 f335 1"/>
                <a:gd name="f412" fmla="*/ 56 f334 1"/>
                <a:gd name="f413" fmla="*/ 241 f335 1"/>
                <a:gd name="f414" fmla="*/ 112 f334 1"/>
                <a:gd name="f415" fmla="*/ 225 f334 1"/>
                <a:gd name="f416" fmla="*/ 392 f335 1"/>
                <a:gd name="f417" fmla="*/ 186 f334 1"/>
                <a:gd name="f418" fmla="*/ 301 f335 1"/>
                <a:gd name="f419" fmla="+- f336 0 f1"/>
                <a:gd name="f420" fmla="*/ f339 1 699"/>
                <a:gd name="f421" fmla="*/ f340 1 668"/>
                <a:gd name="f422" fmla="*/ f341 1 699"/>
                <a:gd name="f423" fmla="*/ f342 1 668"/>
                <a:gd name="f424" fmla="*/ f343 1 699"/>
                <a:gd name="f425" fmla="*/ f344 1 668"/>
                <a:gd name="f426" fmla="*/ f345 1 699"/>
                <a:gd name="f427" fmla="*/ f346 1 668"/>
                <a:gd name="f428" fmla="*/ f347 1 699"/>
                <a:gd name="f429" fmla="*/ f348 1 668"/>
                <a:gd name="f430" fmla="*/ f349 1 699"/>
                <a:gd name="f431" fmla="*/ f350 1 668"/>
                <a:gd name="f432" fmla="*/ f351 1 699"/>
                <a:gd name="f433" fmla="*/ f352 1 668"/>
                <a:gd name="f434" fmla="*/ f353 1 699"/>
                <a:gd name="f435" fmla="*/ f354 1 668"/>
                <a:gd name="f436" fmla="*/ f355 1 699"/>
                <a:gd name="f437" fmla="*/ f356 1 668"/>
                <a:gd name="f438" fmla="*/ f357 1 699"/>
                <a:gd name="f439" fmla="*/ f358 1 668"/>
                <a:gd name="f440" fmla="*/ f359 1 699"/>
                <a:gd name="f441" fmla="*/ f360 1 668"/>
                <a:gd name="f442" fmla="*/ f361 1 699"/>
                <a:gd name="f443" fmla="*/ f362 1 668"/>
                <a:gd name="f444" fmla="*/ f363 1 699"/>
                <a:gd name="f445" fmla="*/ f364 1 668"/>
                <a:gd name="f446" fmla="*/ f365 1 699"/>
                <a:gd name="f447" fmla="*/ f366 1 668"/>
                <a:gd name="f448" fmla="*/ f367 1 699"/>
                <a:gd name="f449" fmla="*/ f368 1 668"/>
                <a:gd name="f450" fmla="*/ f369 1 699"/>
                <a:gd name="f451" fmla="*/ f370 1 668"/>
                <a:gd name="f452" fmla="*/ f371 1 699"/>
                <a:gd name="f453" fmla="*/ f372 1 699"/>
                <a:gd name="f454" fmla="*/ f373 1 668"/>
                <a:gd name="f455" fmla="*/ f374 1 699"/>
                <a:gd name="f456" fmla="*/ f375 1 668"/>
                <a:gd name="f457" fmla="*/ f376 1 699"/>
                <a:gd name="f458" fmla="*/ f377 1 668"/>
                <a:gd name="f459" fmla="*/ f378 1 699"/>
                <a:gd name="f460" fmla="*/ f379 1 668"/>
                <a:gd name="f461" fmla="*/ f380 1 699"/>
                <a:gd name="f462" fmla="*/ f381 1 699"/>
                <a:gd name="f463" fmla="*/ f382 1 668"/>
                <a:gd name="f464" fmla="*/ f383 1 699"/>
                <a:gd name="f465" fmla="*/ f384 1 699"/>
                <a:gd name="f466" fmla="*/ f385 1 668"/>
                <a:gd name="f467" fmla="*/ f386 1 699"/>
                <a:gd name="f468" fmla="*/ f387 1 668"/>
                <a:gd name="f469" fmla="*/ f388 1 699"/>
                <a:gd name="f470" fmla="*/ f389 1 699"/>
                <a:gd name="f471" fmla="*/ f390 1 699"/>
                <a:gd name="f472" fmla="*/ f391 1 699"/>
                <a:gd name="f473" fmla="*/ f392 1 699"/>
                <a:gd name="f474" fmla="*/ f393 1 699"/>
                <a:gd name="f475" fmla="*/ f394 1 668"/>
                <a:gd name="f476" fmla="*/ f395 1 699"/>
                <a:gd name="f477" fmla="*/ f396 1 668"/>
                <a:gd name="f478" fmla="*/ f397 1 699"/>
                <a:gd name="f479" fmla="*/ f398 1 668"/>
                <a:gd name="f480" fmla="*/ f399 1 699"/>
                <a:gd name="f481" fmla="*/ f400 1 668"/>
                <a:gd name="f482" fmla="*/ f401 1 699"/>
                <a:gd name="f483" fmla="*/ f402 1 668"/>
                <a:gd name="f484" fmla="*/ f403 1 699"/>
                <a:gd name="f485" fmla="*/ f404 1 668"/>
                <a:gd name="f486" fmla="*/ f405 1 699"/>
                <a:gd name="f487" fmla="*/ f406 1 668"/>
                <a:gd name="f488" fmla="*/ f407 1 699"/>
                <a:gd name="f489" fmla="*/ f408 1 668"/>
                <a:gd name="f490" fmla="*/ f409 1 699"/>
                <a:gd name="f491" fmla="*/ f410 1 668"/>
                <a:gd name="f492" fmla="*/ f411 1 699"/>
                <a:gd name="f493" fmla="*/ f412 1 668"/>
                <a:gd name="f494" fmla="*/ f413 1 699"/>
                <a:gd name="f495" fmla="*/ f414 1 668"/>
                <a:gd name="f496" fmla="*/ f415 1 668"/>
                <a:gd name="f497" fmla="*/ f416 1 699"/>
                <a:gd name="f498" fmla="*/ f417 1 668"/>
                <a:gd name="f499" fmla="*/ f418 1 699"/>
                <a:gd name="f500" fmla="*/ 0 1 f337"/>
                <a:gd name="f501" fmla="*/ f331 1 f337"/>
                <a:gd name="f502" fmla="*/ 0 1 f338"/>
                <a:gd name="f503" fmla="*/ f332 1 f338"/>
                <a:gd name="f504" fmla="*/ f420 1 f337"/>
                <a:gd name="f505" fmla="*/ f421 1 f338"/>
                <a:gd name="f506" fmla="*/ f422 1 f337"/>
                <a:gd name="f507" fmla="*/ f423 1 f338"/>
                <a:gd name="f508" fmla="*/ f424 1 f337"/>
                <a:gd name="f509" fmla="*/ f425 1 f338"/>
                <a:gd name="f510" fmla="*/ f426 1 f337"/>
                <a:gd name="f511" fmla="*/ f427 1 f338"/>
                <a:gd name="f512" fmla="*/ f428 1 f337"/>
                <a:gd name="f513" fmla="*/ f429 1 f338"/>
                <a:gd name="f514" fmla="*/ f430 1 f337"/>
                <a:gd name="f515" fmla="*/ f431 1 f338"/>
                <a:gd name="f516" fmla="*/ f432 1 f337"/>
                <a:gd name="f517" fmla="*/ f433 1 f338"/>
                <a:gd name="f518" fmla="*/ f434 1 f337"/>
                <a:gd name="f519" fmla="*/ f435 1 f338"/>
                <a:gd name="f520" fmla="*/ f436 1 f337"/>
                <a:gd name="f521" fmla="*/ f437 1 f338"/>
                <a:gd name="f522" fmla="*/ f438 1 f337"/>
                <a:gd name="f523" fmla="*/ f439 1 f338"/>
                <a:gd name="f524" fmla="*/ f440 1 f337"/>
                <a:gd name="f525" fmla="*/ f441 1 f338"/>
                <a:gd name="f526" fmla="*/ f442 1 f337"/>
                <a:gd name="f527" fmla="*/ f443 1 f338"/>
                <a:gd name="f528" fmla="*/ f444 1 f337"/>
                <a:gd name="f529" fmla="*/ f445 1 f338"/>
                <a:gd name="f530" fmla="*/ f446 1 f337"/>
                <a:gd name="f531" fmla="*/ f447 1 f338"/>
                <a:gd name="f532" fmla="*/ f448 1 f337"/>
                <a:gd name="f533" fmla="*/ f449 1 f338"/>
                <a:gd name="f534" fmla="*/ f450 1 f337"/>
                <a:gd name="f535" fmla="*/ f451 1 f338"/>
                <a:gd name="f536" fmla="*/ f452 1 f337"/>
                <a:gd name="f537" fmla="*/ f453 1 f337"/>
                <a:gd name="f538" fmla="*/ f454 1 f338"/>
                <a:gd name="f539" fmla="*/ f455 1 f337"/>
                <a:gd name="f540" fmla="*/ f456 1 f338"/>
                <a:gd name="f541" fmla="*/ f457 1 f337"/>
                <a:gd name="f542" fmla="*/ f458 1 f338"/>
                <a:gd name="f543" fmla="*/ f459 1 f337"/>
                <a:gd name="f544" fmla="*/ f460 1 f338"/>
                <a:gd name="f545" fmla="*/ f461 1 f337"/>
                <a:gd name="f546" fmla="*/ f462 1 f337"/>
                <a:gd name="f547" fmla="*/ f463 1 f338"/>
                <a:gd name="f548" fmla="*/ f464 1 f337"/>
                <a:gd name="f549" fmla="*/ f465 1 f337"/>
                <a:gd name="f550" fmla="*/ f466 1 f338"/>
                <a:gd name="f551" fmla="*/ f467 1 f337"/>
                <a:gd name="f552" fmla="*/ f468 1 f338"/>
                <a:gd name="f553" fmla="*/ f469 1 f337"/>
                <a:gd name="f554" fmla="*/ f470 1 f337"/>
                <a:gd name="f555" fmla="*/ f471 1 f337"/>
                <a:gd name="f556" fmla="*/ f472 1 f337"/>
                <a:gd name="f557" fmla="*/ f473 1 f337"/>
                <a:gd name="f558" fmla="*/ f474 1 f337"/>
                <a:gd name="f559" fmla="*/ f475 1 f338"/>
                <a:gd name="f560" fmla="*/ f476 1 f337"/>
                <a:gd name="f561" fmla="*/ f477 1 f338"/>
                <a:gd name="f562" fmla="*/ f478 1 f337"/>
                <a:gd name="f563" fmla="*/ f479 1 f338"/>
                <a:gd name="f564" fmla="*/ f480 1 f337"/>
                <a:gd name="f565" fmla="*/ f481 1 f338"/>
                <a:gd name="f566" fmla="*/ f482 1 f337"/>
                <a:gd name="f567" fmla="*/ f483 1 f338"/>
                <a:gd name="f568" fmla="*/ f484 1 f337"/>
                <a:gd name="f569" fmla="*/ f485 1 f338"/>
                <a:gd name="f570" fmla="*/ f486 1 f337"/>
                <a:gd name="f571" fmla="*/ f487 1 f338"/>
                <a:gd name="f572" fmla="*/ f488 1 f337"/>
                <a:gd name="f573" fmla="*/ f489 1 f338"/>
                <a:gd name="f574" fmla="*/ f490 1 f337"/>
                <a:gd name="f575" fmla="*/ f491 1 f338"/>
                <a:gd name="f576" fmla="*/ f492 1 f337"/>
                <a:gd name="f577" fmla="*/ f493 1 f338"/>
                <a:gd name="f578" fmla="*/ f494 1 f337"/>
                <a:gd name="f579" fmla="*/ f495 1 f338"/>
                <a:gd name="f580" fmla="*/ f496 1 f338"/>
                <a:gd name="f581" fmla="*/ f497 1 f337"/>
                <a:gd name="f582" fmla="*/ f498 1 f338"/>
                <a:gd name="f583" fmla="*/ f499 1 f337"/>
                <a:gd name="f584" fmla="*/ f500 f328 1"/>
                <a:gd name="f585" fmla="*/ f501 f328 1"/>
                <a:gd name="f586" fmla="*/ f503 f329 1"/>
                <a:gd name="f587" fmla="*/ f502 f329 1"/>
                <a:gd name="f588" fmla="*/ f504 f328 1"/>
                <a:gd name="f589" fmla="*/ f505 f329 1"/>
                <a:gd name="f590" fmla="*/ f506 f328 1"/>
                <a:gd name="f591" fmla="*/ f507 f329 1"/>
                <a:gd name="f592" fmla="*/ f508 f328 1"/>
                <a:gd name="f593" fmla="*/ f509 f329 1"/>
                <a:gd name="f594" fmla="*/ f510 f328 1"/>
                <a:gd name="f595" fmla="*/ f511 f329 1"/>
                <a:gd name="f596" fmla="*/ f512 f328 1"/>
                <a:gd name="f597" fmla="*/ f513 f329 1"/>
                <a:gd name="f598" fmla="*/ f514 f328 1"/>
                <a:gd name="f599" fmla="*/ f515 f329 1"/>
                <a:gd name="f600" fmla="*/ f516 f328 1"/>
                <a:gd name="f601" fmla="*/ f517 f329 1"/>
                <a:gd name="f602" fmla="*/ f518 f328 1"/>
                <a:gd name="f603" fmla="*/ f519 f329 1"/>
                <a:gd name="f604" fmla="*/ f520 f328 1"/>
                <a:gd name="f605" fmla="*/ f521 f329 1"/>
                <a:gd name="f606" fmla="*/ f522 f328 1"/>
                <a:gd name="f607" fmla="*/ f523 f329 1"/>
                <a:gd name="f608" fmla="*/ f524 f328 1"/>
                <a:gd name="f609" fmla="*/ f525 f329 1"/>
                <a:gd name="f610" fmla="*/ f526 f328 1"/>
                <a:gd name="f611" fmla="*/ f527 f329 1"/>
                <a:gd name="f612" fmla="*/ f528 f328 1"/>
                <a:gd name="f613" fmla="*/ f529 f329 1"/>
                <a:gd name="f614" fmla="*/ f530 f328 1"/>
                <a:gd name="f615" fmla="*/ f531 f329 1"/>
                <a:gd name="f616" fmla="*/ f532 f328 1"/>
                <a:gd name="f617" fmla="*/ f533 f329 1"/>
                <a:gd name="f618" fmla="*/ f534 f328 1"/>
                <a:gd name="f619" fmla="*/ f535 f329 1"/>
                <a:gd name="f620" fmla="*/ f536 f328 1"/>
                <a:gd name="f621" fmla="*/ f537 f328 1"/>
                <a:gd name="f622" fmla="*/ f538 f329 1"/>
                <a:gd name="f623" fmla="*/ f539 f328 1"/>
                <a:gd name="f624" fmla="*/ f540 f329 1"/>
                <a:gd name="f625" fmla="*/ f541 f328 1"/>
                <a:gd name="f626" fmla="*/ f542 f329 1"/>
                <a:gd name="f627" fmla="*/ f543 f328 1"/>
                <a:gd name="f628" fmla="*/ f544 f329 1"/>
                <a:gd name="f629" fmla="*/ f545 f328 1"/>
                <a:gd name="f630" fmla="*/ f546 f328 1"/>
                <a:gd name="f631" fmla="*/ f547 f329 1"/>
                <a:gd name="f632" fmla="*/ f548 f328 1"/>
                <a:gd name="f633" fmla="*/ f549 f328 1"/>
                <a:gd name="f634" fmla="*/ f550 f329 1"/>
                <a:gd name="f635" fmla="*/ f551 f328 1"/>
                <a:gd name="f636" fmla="*/ f552 f329 1"/>
                <a:gd name="f637" fmla="*/ f553 f328 1"/>
                <a:gd name="f638" fmla="*/ f554 f328 1"/>
                <a:gd name="f639" fmla="*/ f555 f328 1"/>
                <a:gd name="f640" fmla="*/ f556 f328 1"/>
                <a:gd name="f641" fmla="*/ f557 f328 1"/>
                <a:gd name="f642" fmla="*/ f558 f328 1"/>
                <a:gd name="f643" fmla="*/ f559 f329 1"/>
                <a:gd name="f644" fmla="*/ f560 f328 1"/>
                <a:gd name="f645" fmla="*/ f561 f329 1"/>
                <a:gd name="f646" fmla="*/ f562 f328 1"/>
                <a:gd name="f647" fmla="*/ f563 f329 1"/>
                <a:gd name="f648" fmla="*/ f564 f328 1"/>
                <a:gd name="f649" fmla="*/ f565 f329 1"/>
                <a:gd name="f650" fmla="*/ f566 f328 1"/>
                <a:gd name="f651" fmla="*/ f567 f329 1"/>
                <a:gd name="f652" fmla="*/ f568 f328 1"/>
                <a:gd name="f653" fmla="*/ f569 f329 1"/>
                <a:gd name="f654" fmla="*/ f570 f328 1"/>
                <a:gd name="f655" fmla="*/ f571 f329 1"/>
                <a:gd name="f656" fmla="*/ f572 f328 1"/>
                <a:gd name="f657" fmla="*/ f573 f329 1"/>
                <a:gd name="f658" fmla="*/ f574 f328 1"/>
                <a:gd name="f659" fmla="*/ f575 f329 1"/>
                <a:gd name="f660" fmla="*/ f576 f328 1"/>
                <a:gd name="f661" fmla="*/ f577 f329 1"/>
                <a:gd name="f662" fmla="*/ f578 f328 1"/>
                <a:gd name="f663" fmla="*/ f579 f329 1"/>
                <a:gd name="f664" fmla="*/ f580 f329 1"/>
                <a:gd name="f665" fmla="*/ f581 f328 1"/>
                <a:gd name="f666" fmla="*/ f582 f329 1"/>
                <a:gd name="f667" fmla="*/ f583 f328 1"/>
              </a:gdLst>
              <a:ahLst/>
              <a:cxnLst>
                <a:cxn ang="3cd4">
                  <a:pos x="hc" y="t"/>
                </a:cxn>
                <a:cxn ang="0">
                  <a:pos x="r" y="vc"/>
                </a:cxn>
                <a:cxn ang="cd4">
                  <a:pos x="hc" y="b"/>
                </a:cxn>
                <a:cxn ang="cd2">
                  <a:pos x="l" y="vc"/>
                </a:cxn>
                <a:cxn ang="f419">
                  <a:pos x="f588" y="f589"/>
                </a:cxn>
                <a:cxn ang="f419">
                  <a:pos x="f590" y="f591"/>
                </a:cxn>
                <a:cxn ang="f419">
                  <a:pos x="f592" y="f593"/>
                </a:cxn>
                <a:cxn ang="f419">
                  <a:pos x="f594" y="f595"/>
                </a:cxn>
                <a:cxn ang="f419">
                  <a:pos x="f596" y="f597"/>
                </a:cxn>
                <a:cxn ang="f419">
                  <a:pos x="f598" y="f599"/>
                </a:cxn>
                <a:cxn ang="f419">
                  <a:pos x="f600" y="f601"/>
                </a:cxn>
                <a:cxn ang="f419">
                  <a:pos x="f602" y="f603"/>
                </a:cxn>
                <a:cxn ang="f419">
                  <a:pos x="f604" y="f605"/>
                </a:cxn>
                <a:cxn ang="f419">
                  <a:pos x="f606" y="f607"/>
                </a:cxn>
                <a:cxn ang="f419">
                  <a:pos x="f608" y="f609"/>
                </a:cxn>
                <a:cxn ang="f419">
                  <a:pos x="f610" y="f611"/>
                </a:cxn>
                <a:cxn ang="f419">
                  <a:pos x="f612" y="f613"/>
                </a:cxn>
                <a:cxn ang="f419">
                  <a:pos x="f614" y="f615"/>
                </a:cxn>
                <a:cxn ang="f419">
                  <a:pos x="f616" y="f617"/>
                </a:cxn>
                <a:cxn ang="f419">
                  <a:pos x="f618" y="f619"/>
                </a:cxn>
                <a:cxn ang="f419">
                  <a:pos x="f620" y="f615"/>
                </a:cxn>
                <a:cxn ang="f419">
                  <a:pos x="f621" y="f622"/>
                </a:cxn>
                <a:cxn ang="f419">
                  <a:pos x="f623" y="f624"/>
                </a:cxn>
                <a:cxn ang="f419">
                  <a:pos x="f625" y="f626"/>
                </a:cxn>
                <a:cxn ang="f419">
                  <a:pos x="f627" y="f626"/>
                </a:cxn>
                <a:cxn ang="f419">
                  <a:pos x="f627" y="f628"/>
                </a:cxn>
                <a:cxn ang="f419">
                  <a:pos x="f629" y="f622"/>
                </a:cxn>
                <a:cxn ang="f419">
                  <a:pos x="f630" y="f631"/>
                </a:cxn>
                <a:cxn ang="f419">
                  <a:pos x="f632" y="f599"/>
                </a:cxn>
                <a:cxn ang="f419">
                  <a:pos x="f633" y="f634"/>
                </a:cxn>
                <a:cxn ang="f419">
                  <a:pos x="f635" y="f636"/>
                </a:cxn>
                <a:cxn ang="f419">
                  <a:pos x="f637" y="f599"/>
                </a:cxn>
                <a:cxn ang="f419">
                  <a:pos x="f638" y="f599"/>
                </a:cxn>
                <a:cxn ang="f419">
                  <a:pos x="f639" y="f601"/>
                </a:cxn>
                <a:cxn ang="f419">
                  <a:pos x="f638" y="f599"/>
                </a:cxn>
                <a:cxn ang="f419">
                  <a:pos x="f640" y="f601"/>
                </a:cxn>
                <a:cxn ang="f419">
                  <a:pos x="f641" y="f599"/>
                </a:cxn>
                <a:cxn ang="f419">
                  <a:pos x="f642" y="f643"/>
                </a:cxn>
                <a:cxn ang="f419">
                  <a:pos x="f644" y="f645"/>
                </a:cxn>
                <a:cxn ang="f419">
                  <a:pos x="f646" y="f647"/>
                </a:cxn>
                <a:cxn ang="f419">
                  <a:pos x="f642" y="f643"/>
                </a:cxn>
                <a:cxn ang="f419">
                  <a:pos x="f648" y="f649"/>
                </a:cxn>
                <a:cxn ang="f419">
                  <a:pos x="f650" y="f651"/>
                </a:cxn>
                <a:cxn ang="f419">
                  <a:pos x="f652" y="f653"/>
                </a:cxn>
                <a:cxn ang="f419">
                  <a:pos x="f654" y="f655"/>
                </a:cxn>
                <a:cxn ang="f419">
                  <a:pos x="f656" y="f657"/>
                </a:cxn>
                <a:cxn ang="f419">
                  <a:pos x="f652" y="f653"/>
                </a:cxn>
                <a:cxn ang="f419">
                  <a:pos x="f658" y="f659"/>
                </a:cxn>
                <a:cxn ang="f419">
                  <a:pos x="f660" y="f661"/>
                </a:cxn>
                <a:cxn ang="f419">
                  <a:pos x="f662" y="f663"/>
                </a:cxn>
                <a:cxn ang="f419">
                  <a:pos x="f606" y="f664"/>
                </a:cxn>
                <a:cxn ang="f419">
                  <a:pos x="f665" y="f666"/>
                </a:cxn>
                <a:cxn ang="f419">
                  <a:pos x="f667" y="f666"/>
                </a:cxn>
                <a:cxn ang="f419">
                  <a:pos x="f606" y="f664"/>
                </a:cxn>
              </a:cxnLst>
              <a:rect l="f584" t="f587" r="f585" b="f586"/>
              <a:pathLst>
                <a:path w="699" h="668">
                  <a:moveTo>
                    <a:pt x="f8" y="f9"/>
                  </a:moveTo>
                  <a:cubicBezTo>
                    <a:pt x="f10" y="f11"/>
                    <a:pt x="f6" y="f12"/>
                    <a:pt x="f13" y="f14"/>
                  </a:cubicBezTo>
                  <a:cubicBezTo>
                    <a:pt x="f15" y="f16"/>
                    <a:pt x="f17" y="f18"/>
                    <a:pt x="f7" y="f19"/>
                  </a:cubicBezTo>
                  <a:cubicBezTo>
                    <a:pt x="f20" y="f21"/>
                    <a:pt x="f22" y="f23"/>
                    <a:pt x="f24" y="f25"/>
                  </a:cubicBezTo>
                  <a:cubicBezTo>
                    <a:pt x="f26" y="f27"/>
                    <a:pt x="f28" y="f29"/>
                    <a:pt x="f30" y="f31"/>
                  </a:cubicBezTo>
                  <a:cubicBezTo>
                    <a:pt x="f32" y="f33"/>
                    <a:pt x="f34" y="f7"/>
                    <a:pt x="f35" y="f7"/>
                  </a:cubicBezTo>
                  <a:cubicBezTo>
                    <a:pt x="f36" y="f7"/>
                    <a:pt x="f37" y="f7"/>
                    <a:pt x="f38" y="f7"/>
                  </a:cubicBezTo>
                  <a:cubicBezTo>
                    <a:pt x="f39" y="f7"/>
                    <a:pt x="f40" y="f41"/>
                    <a:pt x="f42" y="f43"/>
                  </a:cubicBezTo>
                  <a:cubicBezTo>
                    <a:pt x="f44" y="f45"/>
                    <a:pt x="f46" y="f47"/>
                    <a:pt x="f48" y="f49"/>
                  </a:cubicBezTo>
                  <a:cubicBezTo>
                    <a:pt x="f50" y="f51"/>
                    <a:pt x="f52" y="f53"/>
                    <a:pt x="f54" y="f36"/>
                  </a:cubicBezTo>
                  <a:cubicBezTo>
                    <a:pt x="f55" y="f56"/>
                    <a:pt x="f5" y="f57"/>
                    <a:pt x="f58" y="f59"/>
                  </a:cubicBezTo>
                  <a:cubicBezTo>
                    <a:pt x="f60" y="f61"/>
                    <a:pt x="f62" y="f63"/>
                    <a:pt x="f64" y="f65"/>
                  </a:cubicBezTo>
                  <a:cubicBezTo>
                    <a:pt x="f66" y="f65"/>
                    <a:pt x="f67" y="f9"/>
                    <a:pt x="f68" y="f69"/>
                  </a:cubicBezTo>
                  <a:cubicBezTo>
                    <a:pt x="f70" y="f71"/>
                    <a:pt x="f72" y="f73"/>
                    <a:pt x="f74" y="f75"/>
                  </a:cubicBezTo>
                  <a:cubicBezTo>
                    <a:pt x="f76" y="f77"/>
                    <a:pt x="f78" y="f79"/>
                    <a:pt x="f80" y="f81"/>
                  </a:cubicBezTo>
                  <a:cubicBezTo>
                    <a:pt x="f82" y="f83"/>
                    <a:pt x="f84" y="f85"/>
                    <a:pt x="f86" y="f38"/>
                  </a:cubicBezTo>
                  <a:cubicBezTo>
                    <a:pt x="f38" y="f87"/>
                    <a:pt x="f88" y="f89"/>
                    <a:pt x="f90" y="f91"/>
                  </a:cubicBezTo>
                  <a:cubicBezTo>
                    <a:pt x="f92" y="f93"/>
                    <a:pt x="f94" y="f95"/>
                    <a:pt x="f96" y="f97"/>
                  </a:cubicBezTo>
                  <a:cubicBezTo>
                    <a:pt x="f98" y="f99"/>
                    <a:pt x="f100" y="f101"/>
                    <a:pt x="f102" y="f103"/>
                  </a:cubicBezTo>
                  <a:cubicBezTo>
                    <a:pt x="f104" y="f105"/>
                    <a:pt x="f106" y="f64"/>
                    <a:pt x="f107" y="f108"/>
                  </a:cubicBezTo>
                  <a:cubicBezTo>
                    <a:pt x="f109" y="f66"/>
                    <a:pt x="f110" y="f64"/>
                    <a:pt x="f111" y="f112"/>
                  </a:cubicBezTo>
                  <a:cubicBezTo>
                    <a:pt x="f113" y="f5"/>
                    <a:pt x="f114" y="f55"/>
                    <a:pt x="f115" y="f42"/>
                  </a:cubicBezTo>
                  <a:cubicBezTo>
                    <a:pt x="f116" y="f117"/>
                    <a:pt x="f118" y="f39"/>
                    <a:pt x="f119" y="f120"/>
                  </a:cubicBezTo>
                  <a:cubicBezTo>
                    <a:pt x="f121" y="f122"/>
                    <a:pt x="f123" y="f88"/>
                    <a:pt x="f124" y="f125"/>
                  </a:cubicBezTo>
                  <a:cubicBezTo>
                    <a:pt x="f126" y="f127"/>
                    <a:pt x="f128" y="f129"/>
                    <a:pt x="f130" y="f131"/>
                  </a:cubicBezTo>
                  <a:cubicBezTo>
                    <a:pt x="f132" y="f81"/>
                    <a:pt x="f8" y="f133"/>
                    <a:pt x="f8" y="f9"/>
                  </a:cubicBezTo>
                  <a:close/>
                  <a:moveTo>
                    <a:pt x="f134" y="f135"/>
                  </a:moveTo>
                  <a:cubicBezTo>
                    <a:pt x="f23" y="f135"/>
                    <a:pt x="f136" y="f135"/>
                    <a:pt x="f137" y="f135"/>
                  </a:cubicBezTo>
                  <a:cubicBezTo>
                    <a:pt x="f137" y="f138"/>
                    <a:pt x="f139" y="f140"/>
                    <a:pt x="f137" y="f141"/>
                  </a:cubicBezTo>
                  <a:cubicBezTo>
                    <a:pt x="f142" y="f143"/>
                    <a:pt x="f144" y="f35"/>
                    <a:pt x="f145" y="f146"/>
                  </a:cubicBezTo>
                  <a:cubicBezTo>
                    <a:pt x="f82" y="f147"/>
                    <a:pt x="f89" y="f148"/>
                    <a:pt x="f149" y="f148"/>
                  </a:cubicBezTo>
                  <a:cubicBezTo>
                    <a:pt x="f150" y="f26"/>
                    <a:pt x="f151" y="f148"/>
                    <a:pt x="f27" y="f148"/>
                  </a:cubicBezTo>
                  <a:cubicBezTo>
                    <a:pt x="f152" y="f26"/>
                    <a:pt x="f153" y="f22"/>
                    <a:pt x="f154" y="f155"/>
                  </a:cubicBezTo>
                  <a:cubicBezTo>
                    <a:pt x="f156" y="f157"/>
                    <a:pt x="f158" y="f159"/>
                    <a:pt x="f134" y="f135"/>
                  </a:cubicBezTo>
                  <a:close/>
                  <a:moveTo>
                    <a:pt x="f160" y="f161"/>
                  </a:moveTo>
                  <a:cubicBezTo>
                    <a:pt x="f162" y="f161"/>
                    <a:pt x="f163" y="f161"/>
                    <a:pt x="f164" y="f161"/>
                  </a:cubicBezTo>
                  <a:cubicBezTo>
                    <a:pt x="f28" y="f161"/>
                    <a:pt x="f165" y="f166"/>
                    <a:pt x="f148" y="f167"/>
                  </a:cubicBezTo>
                  <a:cubicBezTo>
                    <a:pt x="f168" y="f169"/>
                    <a:pt x="f170" y="f171"/>
                    <a:pt x="f172" y="f173"/>
                  </a:cubicBezTo>
                  <a:cubicBezTo>
                    <a:pt x="f174" y="f175"/>
                    <a:pt x="f168" y="f110"/>
                    <a:pt x="f148" y="f160"/>
                  </a:cubicBezTo>
                  <a:cubicBezTo>
                    <a:pt x="f176" y="f177"/>
                    <a:pt x="f147" y="f160"/>
                    <a:pt x="f132" y="f160"/>
                  </a:cubicBezTo>
                  <a:cubicBezTo>
                    <a:pt x="f178" y="f160"/>
                    <a:pt x="f179" y="f160"/>
                    <a:pt x="f180" y="f160"/>
                  </a:cubicBezTo>
                  <a:cubicBezTo>
                    <a:pt x="f181" y="f160"/>
                    <a:pt x="f182" y="f177"/>
                    <a:pt x="f46" y="f160"/>
                  </a:cubicBezTo>
                  <a:cubicBezTo>
                    <a:pt x="f112" y="f183"/>
                    <a:pt x="f50" y="f175"/>
                    <a:pt x="f184" y="f173"/>
                  </a:cubicBezTo>
                  <a:cubicBezTo>
                    <a:pt x="f50" y="f171"/>
                    <a:pt x="f112" y="f169"/>
                    <a:pt x="f46" y="f167"/>
                  </a:cubicBezTo>
                  <a:cubicBezTo>
                    <a:pt x="f182" y="f166"/>
                    <a:pt x="f185" y="f161"/>
                    <a:pt x="f74" y="f161"/>
                  </a:cubicBezTo>
                  <a:cubicBezTo>
                    <a:pt x="f186" y="f161"/>
                    <a:pt x="f179" y="f161"/>
                    <a:pt x="f160" y="f161"/>
                  </a:cubicBezTo>
                  <a:close/>
                  <a:moveTo>
                    <a:pt x="f187" y="f65"/>
                  </a:moveTo>
                  <a:cubicBezTo>
                    <a:pt x="f188" y="f189"/>
                    <a:pt x="f190" y="f191"/>
                    <a:pt x="f192" y="f98"/>
                  </a:cubicBezTo>
                  <a:cubicBezTo>
                    <a:pt x="f193" y="f194"/>
                    <a:pt x="f195" y="f194"/>
                    <a:pt x="f196" y="f75"/>
                  </a:cubicBezTo>
                  <a:cubicBezTo>
                    <a:pt x="f197" y="f198"/>
                    <a:pt x="f199" y="f200"/>
                    <a:pt x="f171" y="f65"/>
                  </a:cubicBezTo>
                  <a:cubicBezTo>
                    <a:pt x="f16" y="f65"/>
                    <a:pt x="f201" y="f65"/>
                    <a:pt x="f187" y="f65"/>
                  </a:cubicBezTo>
                  <a:close/>
                  <a:moveTo>
                    <a:pt x="f202" y="f203"/>
                  </a:moveTo>
                  <a:cubicBezTo>
                    <a:pt x="f204" y="f205"/>
                    <a:pt x="f63" y="f206"/>
                    <a:pt x="f207" y="f208"/>
                  </a:cubicBezTo>
                  <a:cubicBezTo>
                    <a:pt x="f133" y="f194"/>
                    <a:pt x="f98" y="f209"/>
                    <a:pt x="f210" y="f211"/>
                  </a:cubicBezTo>
                  <a:cubicBezTo>
                    <a:pt x="f212" y="f213"/>
                    <a:pt x="f208" y="f214"/>
                    <a:pt x="f212" y="f215"/>
                  </a:cubicBezTo>
                  <a:cubicBezTo>
                    <a:pt x="f216" y="f217"/>
                    <a:pt x="f218" y="f65"/>
                    <a:pt x="f219" y="f65"/>
                  </a:cubicBezTo>
                  <a:cubicBezTo>
                    <a:pt x="f220" y="f203"/>
                    <a:pt x="f215" y="f203"/>
                    <a:pt x="f202" y="f203"/>
                  </a:cubicBezTo>
                  <a:close/>
                  <a:moveTo>
                    <a:pt x="f221" y="f65"/>
                  </a:moveTo>
                  <a:cubicBezTo>
                    <a:pt x="f94" y="f222"/>
                    <a:pt x="f223" y="f224"/>
                    <a:pt x="f225" y="f226"/>
                  </a:cubicBezTo>
                  <a:cubicBezTo>
                    <a:pt x="f227" y="f228"/>
                    <a:pt x="f229" y="f194"/>
                    <a:pt x="f230" y="f75"/>
                  </a:cubicBezTo>
                  <a:cubicBezTo>
                    <a:pt x="f231" y="f232"/>
                    <a:pt x="f233" y="f222"/>
                    <a:pt x="f117" y="f65"/>
                  </a:cubicBezTo>
                  <a:cubicBezTo>
                    <a:pt x="f89" y="f65"/>
                    <a:pt x="f234" y="f65"/>
                    <a:pt x="f221" y="f65"/>
                  </a:cubicBezTo>
                  <a:close/>
                  <a:moveTo>
                    <a:pt x="f235" y="f65"/>
                  </a:moveTo>
                  <a:cubicBezTo>
                    <a:pt x="f236" y="f237"/>
                    <a:pt x="f156" y="f238"/>
                    <a:pt x="f130" y="f75"/>
                  </a:cubicBezTo>
                  <a:cubicBezTo>
                    <a:pt x="f123" y="f194"/>
                    <a:pt x="f239" y="f228"/>
                    <a:pt x="f240" y="f75"/>
                  </a:cubicBezTo>
                  <a:cubicBezTo>
                    <a:pt x="f241" y="f242"/>
                    <a:pt x="f116" y="f237"/>
                    <a:pt x="f243" y="f65"/>
                  </a:cubicBezTo>
                  <a:cubicBezTo>
                    <a:pt x="f244" y="f65"/>
                    <a:pt x="f124" y="f65"/>
                    <a:pt x="f235" y="f65"/>
                  </a:cubicBezTo>
                  <a:close/>
                  <a:moveTo>
                    <a:pt x="f245" y="f246"/>
                  </a:moveTo>
                  <a:cubicBezTo>
                    <a:pt x="f49" y="f89"/>
                    <a:pt x="f247" y="f145"/>
                    <a:pt x="f187" y="f248"/>
                  </a:cubicBezTo>
                  <a:cubicBezTo>
                    <a:pt x="f249" y="f250"/>
                    <a:pt x="f251" y="f95"/>
                    <a:pt x="f252" y="f253"/>
                  </a:cubicBezTo>
                  <a:cubicBezTo>
                    <a:pt x="f254" y="f72"/>
                    <a:pt x="f255" y="f64"/>
                    <a:pt x="f256" y="f67"/>
                  </a:cubicBezTo>
                  <a:cubicBezTo>
                    <a:pt x="f257" y="f258"/>
                    <a:pt x="f259" y="f76"/>
                    <a:pt x="f260" y="f261"/>
                  </a:cubicBezTo>
                  <a:cubicBezTo>
                    <a:pt x="f171" y="f231"/>
                    <a:pt x="f262" y="f263"/>
                    <a:pt x="f264" y="f265"/>
                  </a:cubicBezTo>
                  <a:cubicBezTo>
                    <a:pt x="f266" y="f230"/>
                    <a:pt x="f267" y="f268"/>
                    <a:pt x="f245" y="f246"/>
                  </a:cubicBezTo>
                  <a:close/>
                  <a:moveTo>
                    <a:pt x="f225" y="f269"/>
                  </a:moveTo>
                  <a:cubicBezTo>
                    <a:pt x="f270" y="f271"/>
                    <a:pt x="f272" y="f81"/>
                    <a:pt x="f273" y="f274"/>
                  </a:cubicBezTo>
                  <a:cubicBezTo>
                    <a:pt x="f274" y="f275"/>
                    <a:pt x="f276" y="f271"/>
                    <a:pt x="f277" y="f221"/>
                  </a:cubicBezTo>
                  <a:cubicBezTo>
                    <a:pt x="f179" y="f186"/>
                    <a:pt x="f278" y="f279"/>
                    <a:pt x="f280" y="f281"/>
                  </a:cubicBezTo>
                  <a:cubicBezTo>
                    <a:pt x="f129" y="f246"/>
                    <a:pt x="f282" y="f283"/>
                    <a:pt x="f225" y="f269"/>
                  </a:cubicBezTo>
                  <a:close/>
                  <a:moveTo>
                    <a:pt x="f284" y="f269"/>
                  </a:moveTo>
                  <a:cubicBezTo>
                    <a:pt x="f240" y="f285"/>
                    <a:pt x="f286" y="f2"/>
                    <a:pt x="f287" y="f85"/>
                  </a:cubicBezTo>
                  <a:cubicBezTo>
                    <a:pt x="f288" y="f88"/>
                    <a:pt x="f289" y="f246"/>
                    <a:pt x="f290" y="f291"/>
                  </a:cubicBezTo>
                  <a:cubicBezTo>
                    <a:pt x="f187" y="f279"/>
                    <a:pt x="f292" y="f283"/>
                    <a:pt x="f178" y="f293"/>
                  </a:cubicBezTo>
                  <a:cubicBezTo>
                    <a:pt x="f294" y="f285"/>
                    <a:pt x="f294" y="f131"/>
                    <a:pt x="f295" y="f296"/>
                  </a:cubicBezTo>
                  <a:cubicBezTo>
                    <a:pt x="f25" y="f297"/>
                    <a:pt x="f159" y="f298"/>
                    <a:pt x="f299" y="f194"/>
                  </a:cubicBezTo>
                  <a:cubicBezTo>
                    <a:pt x="f289" y="f275"/>
                    <a:pt x="f300" y="f301"/>
                    <a:pt x="f284" y="f269"/>
                  </a:cubicBezTo>
                  <a:close/>
                  <a:moveTo>
                    <a:pt x="f200" y="f246"/>
                  </a:moveTo>
                  <a:cubicBezTo>
                    <a:pt x="f302" y="f268"/>
                    <a:pt x="f303" y="f230"/>
                    <a:pt x="f304" y="f265"/>
                  </a:cubicBezTo>
                  <a:cubicBezTo>
                    <a:pt x="f305" y="f263"/>
                    <a:pt x="f306" y="f307"/>
                    <a:pt x="f308" y="f261"/>
                  </a:cubicBezTo>
                  <a:cubicBezTo>
                    <a:pt x="f309" y="f310"/>
                    <a:pt x="f311" y="f67"/>
                    <a:pt x="f200" y="f67"/>
                  </a:cubicBezTo>
                  <a:cubicBezTo>
                    <a:pt x="f312" y="f67"/>
                    <a:pt x="f313" y="f310"/>
                    <a:pt x="f226" y="f314"/>
                  </a:cubicBezTo>
                  <a:cubicBezTo>
                    <a:pt x="f98" y="f231"/>
                    <a:pt x="f218" y="f263"/>
                    <a:pt x="f276" y="f315"/>
                  </a:cubicBezTo>
                  <a:cubicBezTo>
                    <a:pt x="f242" y="f230"/>
                    <a:pt x="f316" y="f268"/>
                    <a:pt x="f200" y="f246"/>
                  </a:cubicBezTo>
                  <a:close/>
                  <a:moveTo>
                    <a:pt x="f107" y="f194"/>
                  </a:moveTo>
                  <a:cubicBezTo>
                    <a:pt x="f317" y="f298"/>
                    <a:pt x="f259" y="f297"/>
                    <a:pt x="f318" y="f94"/>
                  </a:cubicBezTo>
                  <a:cubicBezTo>
                    <a:pt x="f319" y="f320"/>
                    <a:pt x="f257" y="f223"/>
                    <a:pt x="f257" y="f285"/>
                  </a:cubicBezTo>
                  <a:cubicBezTo>
                    <a:pt x="f257" y="f321"/>
                    <a:pt x="f322" y="f291"/>
                    <a:pt x="f323" y="f291"/>
                  </a:cubicBezTo>
                  <a:cubicBezTo>
                    <a:pt x="f202" y="f281"/>
                    <a:pt x="f324" y="f186"/>
                    <a:pt x="f217" y="f285"/>
                  </a:cubicBezTo>
                  <a:cubicBezTo>
                    <a:pt x="f217" y="f223"/>
                    <a:pt x="f69" y="f320"/>
                    <a:pt x="f65" y="f94"/>
                  </a:cubicBezTo>
                  <a:cubicBezTo>
                    <a:pt x="f325" y="f297"/>
                    <a:pt x="f326" y="f298"/>
                    <a:pt x="f107" y="f194"/>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7" name="Freeform 9">
              <a:extLst>
                <a:ext uri="{FF2B5EF4-FFF2-40B4-BE49-F238E27FC236}">
                  <a16:creationId xmlns:a16="http://schemas.microsoft.com/office/drawing/2014/main" id="{989200A7-E500-6572-911A-64747C85545E}"/>
                </a:ext>
              </a:extLst>
            </p:cNvPr>
            <p:cNvSpPr/>
            <p:nvPr/>
          </p:nvSpPr>
          <p:spPr>
            <a:xfrm>
              <a:off x="11335542" y="6052166"/>
              <a:ext cx="703667" cy="730989"/>
            </a:xfrm>
            <a:custGeom>
              <a:avLst/>
              <a:gdLst>
                <a:gd name="f0" fmla="val 10800000"/>
                <a:gd name="f1" fmla="val 5400000"/>
                <a:gd name="f2" fmla="val 180"/>
                <a:gd name="f3" fmla="val w"/>
                <a:gd name="f4" fmla="val h"/>
                <a:gd name="f5" fmla="val 0"/>
                <a:gd name="f6" fmla="val 732"/>
                <a:gd name="f7" fmla="val 760"/>
                <a:gd name="f8" fmla="val 151"/>
                <a:gd name="f9" fmla="val 213"/>
                <a:gd name="f10" fmla="val 150"/>
                <a:gd name="f11" fmla="val 149"/>
                <a:gd name="f12" fmla="val 212"/>
                <a:gd name="f13" fmla="val 129"/>
                <a:gd name="f14" fmla="val 195"/>
                <a:gd name="f15" fmla="val 114"/>
                <a:gd name="f16" fmla="val 177"/>
                <a:gd name="f17" fmla="val 141"/>
                <a:gd name="f18" fmla="val 148"/>
                <a:gd name="f19" fmla="val 123"/>
                <a:gd name="f20" fmla="val 111"/>
                <a:gd name="f21" fmla="val 154"/>
                <a:gd name="f22" fmla="val 98"/>
                <a:gd name="f23" fmla="val 156"/>
                <a:gd name="f24" fmla="val 91"/>
                <a:gd name="f25" fmla="val 143"/>
                <a:gd name="f26" fmla="val 79"/>
                <a:gd name="f27" fmla="val 130"/>
                <a:gd name="f28" fmla="val 77"/>
                <a:gd name="f29" fmla="val 117"/>
                <a:gd name="f30" fmla="val 75"/>
                <a:gd name="f31" fmla="val 103"/>
                <a:gd name="f32" fmla="val 83"/>
                <a:gd name="f33" fmla="val 89"/>
                <a:gd name="f34" fmla="val 87"/>
                <a:gd name="f35" fmla="val 74"/>
                <a:gd name="f36" fmla="val 35"/>
                <a:gd name="f37" fmla="val 88"/>
                <a:gd name="f38" fmla="val 26"/>
                <a:gd name="f39" fmla="val 62"/>
                <a:gd name="f40" fmla="val 48"/>
                <a:gd name="f41" fmla="val 51"/>
                <a:gd name="f42" fmla="val 71"/>
                <a:gd name="f43" fmla="val 40"/>
                <a:gd name="f44" fmla="val 32"/>
                <a:gd name="f45" fmla="val 110"/>
                <a:gd name="f46" fmla="val 106"/>
                <a:gd name="f47" fmla="val 120"/>
                <a:gd name="f48" fmla="val 10"/>
                <a:gd name="f49" fmla="val 17"/>
                <a:gd name="f50" fmla="val 138"/>
                <a:gd name="f51" fmla="val 23"/>
                <a:gd name="f52" fmla="val 164"/>
                <a:gd name="f53" fmla="val 42"/>
                <a:gd name="f54" fmla="val 190"/>
                <a:gd name="f55" fmla="val 217"/>
                <a:gd name="f56" fmla="val 81"/>
                <a:gd name="f57" fmla="val 227"/>
                <a:gd name="f58" fmla="val 231"/>
                <a:gd name="f59" fmla="val 97"/>
                <a:gd name="f60" fmla="val 222"/>
                <a:gd name="f61" fmla="val 194"/>
                <a:gd name="f62" fmla="val 132"/>
                <a:gd name="f63" fmla="val 199"/>
                <a:gd name="f64" fmla="val 159"/>
                <a:gd name="f65" fmla="val 192"/>
                <a:gd name="f66" fmla="val 236"/>
                <a:gd name="f67" fmla="val 243"/>
                <a:gd name="f68" fmla="val 253"/>
                <a:gd name="f69" fmla="val 297"/>
                <a:gd name="f70" fmla="val 273"/>
                <a:gd name="f71" fmla="val 350"/>
                <a:gd name="f72" fmla="val 275"/>
                <a:gd name="f73" fmla="val 356"/>
                <a:gd name="f74" fmla="val 277"/>
                <a:gd name="f75" fmla="val 361"/>
                <a:gd name="f76" fmla="val 281"/>
                <a:gd name="f77" fmla="val 369"/>
                <a:gd name="f78" fmla="val 309"/>
                <a:gd name="f79" fmla="val 294"/>
                <a:gd name="f80" fmla="val 336"/>
                <a:gd name="f81" fmla="val 223"/>
                <a:gd name="f82" fmla="val 364"/>
                <a:gd name="f83" fmla="val 144"/>
                <a:gd name="f84" fmla="val 327"/>
                <a:gd name="f85" fmla="val 94"/>
                <a:gd name="f86" fmla="val 359"/>
                <a:gd name="f87" fmla="val 70"/>
                <a:gd name="f88" fmla="val 389"/>
                <a:gd name="f89" fmla="val 419"/>
                <a:gd name="f90" fmla="val 453"/>
                <a:gd name="f91" fmla="val 1"/>
                <a:gd name="f92" fmla="val 475"/>
                <a:gd name="f93" fmla="val 33"/>
                <a:gd name="f94" fmla="val 493"/>
                <a:gd name="f95" fmla="val 41"/>
                <a:gd name="f96" fmla="val 604"/>
                <a:gd name="f97" fmla="val 687"/>
                <a:gd name="f98" fmla="val 168"/>
                <a:gd name="f99" fmla="val 720"/>
                <a:gd name="f100" fmla="val 290"/>
                <a:gd name="f101" fmla="val 726"/>
                <a:gd name="f102" fmla="val 314"/>
                <a:gd name="f103" fmla="val 730"/>
                <a:gd name="f104" fmla="val 340"/>
                <a:gd name="f105" fmla="val 365"/>
                <a:gd name="f106" fmla="val 731"/>
                <a:gd name="f107" fmla="val 487"/>
                <a:gd name="f108" fmla="val 608"/>
                <a:gd name="f109" fmla="val 736"/>
                <a:gd name="f110" fmla="val 742"/>
                <a:gd name="f111" fmla="val 729"/>
                <a:gd name="f112" fmla="val 746"/>
                <a:gd name="f113" fmla="val 725"/>
                <a:gd name="f114" fmla="val 752"/>
                <a:gd name="f115" fmla="val 718"/>
                <a:gd name="f116" fmla="val 713"/>
                <a:gd name="f117" fmla="val 707"/>
                <a:gd name="f118" fmla="val 759"/>
                <a:gd name="f119" fmla="val 699"/>
                <a:gd name="f120" fmla="val 695"/>
                <a:gd name="f121" fmla="val 745"/>
                <a:gd name="f122" fmla="val 692"/>
                <a:gd name="f123" fmla="val 741"/>
                <a:gd name="f124" fmla="val 694"/>
                <a:gd name="f125" fmla="val 734"/>
                <a:gd name="f126" fmla="val 728"/>
                <a:gd name="f127" fmla="val 612"/>
                <a:gd name="f128" fmla="val 496"/>
                <a:gd name="f129" fmla="val 380"/>
                <a:gd name="f130" fmla="val 697"/>
                <a:gd name="f131" fmla="val 228"/>
                <a:gd name="f132" fmla="val 589"/>
                <a:gd name="f133" fmla="val 473"/>
                <a:gd name="f134" fmla="val 73"/>
                <a:gd name="f135" fmla="val 481"/>
                <a:gd name="f136" fmla="val 489"/>
                <a:gd name="f137" fmla="val 131"/>
                <a:gd name="f138" fmla="val 498"/>
                <a:gd name="f139" fmla="val 471"/>
                <a:gd name="f140" fmla="val 158"/>
                <a:gd name="f141" fmla="val 449"/>
                <a:gd name="f142" fmla="val 423"/>
                <a:gd name="f143" fmla="val 432"/>
                <a:gd name="f144" fmla="val 169"/>
                <a:gd name="f145" fmla="val 441"/>
                <a:gd name="f146" fmla="val 186"/>
                <a:gd name="f147" fmla="val 447"/>
                <a:gd name="f148" fmla="val 205"/>
                <a:gd name="f149" fmla="val 450"/>
                <a:gd name="f150" fmla="val 448"/>
                <a:gd name="f151" fmla="val 224"/>
                <a:gd name="f152" fmla="val 443"/>
                <a:gd name="f153" fmla="val 229"/>
                <a:gd name="f154" fmla="val 391"/>
                <a:gd name="f155" fmla="val 338"/>
                <a:gd name="f156" fmla="val 324"/>
                <a:gd name="f157" fmla="val 286"/>
                <a:gd name="f158" fmla="val 371"/>
                <a:gd name="f159" fmla="val 284"/>
                <a:gd name="f160" fmla="val 372"/>
                <a:gd name="f161" fmla="val 282"/>
                <a:gd name="f162" fmla="val 375"/>
                <a:gd name="f163" fmla="val 260"/>
                <a:gd name="f164" fmla="val 316"/>
                <a:gd name="f165" fmla="val 215"/>
                <a:gd name="f166" fmla="val 301"/>
                <a:gd name="f167" fmla="val 206"/>
                <a:gd name="f168" fmla="val 283"/>
                <a:gd name="f169" fmla="val 191"/>
                <a:gd name="f170" fmla="val 274"/>
                <a:gd name="f171" fmla="val 259"/>
                <a:gd name="f172" fmla="val 162"/>
                <a:gd name="f173" fmla="val 237"/>
                <a:gd name="f174" fmla="val 167"/>
                <a:gd name="f175" fmla="val 226"/>
                <a:gd name="f176" fmla="val 197"/>
                <a:gd name="f177" fmla="val 250"/>
                <a:gd name="f178" fmla="val 178"/>
                <a:gd name="f179" fmla="val 171"/>
                <a:gd name="f180" fmla="val 160"/>
                <a:gd name="f181" fmla="val 188"/>
                <a:gd name="f182" fmla="val 200"/>
                <a:gd name="f183" fmla="val 124"/>
                <a:gd name="f184" fmla="val 119"/>
                <a:gd name="f185" fmla="val 115"/>
                <a:gd name="f186" fmla="val 134"/>
                <a:gd name="f187" fmla="val 113"/>
                <a:gd name="f188" fmla="val 116"/>
                <a:gd name="f189" fmla="val 118"/>
                <a:gd name="f190" fmla="val 172"/>
                <a:gd name="f191" fmla="val 107"/>
                <a:gd name="f192" fmla="val 181"/>
                <a:gd name="f193" fmla="val 100"/>
                <a:gd name="f194" fmla="val 76"/>
                <a:gd name="f195" fmla="val 431"/>
                <a:gd name="f196" fmla="val 412"/>
                <a:gd name="f197" fmla="val 396"/>
                <a:gd name="f198" fmla="val 379"/>
                <a:gd name="f199" fmla="val 385"/>
                <a:gd name="f200" fmla="val 109"/>
                <a:gd name="f201" fmla="val 390"/>
                <a:gd name="f202" fmla="val 392"/>
                <a:gd name="f203" fmla="val 428"/>
                <a:gd name="f204" fmla="val 445"/>
                <a:gd name="f205" fmla="val 437"/>
                <a:gd name="f206" fmla="val 249"/>
                <a:gd name="f207" fmla="val 414"/>
                <a:gd name="f208" fmla="val 416"/>
                <a:gd name="f209" fmla="val 176"/>
                <a:gd name="f210" fmla="val 383"/>
                <a:gd name="f211" fmla="val 221"/>
                <a:gd name="f212" fmla="+- 0 0 -90"/>
                <a:gd name="f213" fmla="*/ f3 1 732"/>
                <a:gd name="f214" fmla="*/ f4 1 760"/>
                <a:gd name="f215" fmla="val f5"/>
                <a:gd name="f216" fmla="val f6"/>
                <a:gd name="f217" fmla="val f7"/>
                <a:gd name="f218" fmla="*/ f212 f0 1"/>
                <a:gd name="f219" fmla="+- f217 0 f215"/>
                <a:gd name="f220" fmla="+- f216 0 f215"/>
                <a:gd name="f221" fmla="*/ f218 1 f2"/>
                <a:gd name="f222" fmla="*/ f220 1 732"/>
                <a:gd name="f223" fmla="*/ f219 1 760"/>
                <a:gd name="f224" fmla="*/ 151 f220 1"/>
                <a:gd name="f225" fmla="*/ 213 f219 1"/>
                <a:gd name="f226" fmla="*/ 149 f220 1"/>
                <a:gd name="f227" fmla="*/ 212 f219 1"/>
                <a:gd name="f228" fmla="*/ 141 f220 1"/>
                <a:gd name="f229" fmla="*/ 148 f219 1"/>
                <a:gd name="f230" fmla="*/ 98 f220 1"/>
                <a:gd name="f231" fmla="*/ 156 f219 1"/>
                <a:gd name="f232" fmla="*/ 77 f220 1"/>
                <a:gd name="f233" fmla="*/ 117 f219 1"/>
                <a:gd name="f234" fmla="*/ 87 f220 1"/>
                <a:gd name="f235" fmla="*/ 74 f219 1"/>
                <a:gd name="f236" fmla="*/ 0 f220 1"/>
                <a:gd name="f237" fmla="*/ 75 f219 1"/>
                <a:gd name="f238" fmla="*/ 71 f220 1"/>
                <a:gd name="f239" fmla="*/ 40 f219 1"/>
                <a:gd name="f240" fmla="*/ 106 f220 1"/>
                <a:gd name="f241" fmla="*/ 0 f219 1"/>
                <a:gd name="f242" fmla="*/ 138 f220 1"/>
                <a:gd name="f243" fmla="*/ 23 f219 1"/>
                <a:gd name="f244" fmla="*/ 217 f220 1"/>
                <a:gd name="f245" fmla="*/ 81 f219 1"/>
                <a:gd name="f246" fmla="*/ 222 f220 1"/>
                <a:gd name="f247" fmla="*/ 106 f219 1"/>
                <a:gd name="f248" fmla="*/ 213 f220 1"/>
                <a:gd name="f249" fmla="*/ 192 f219 1"/>
                <a:gd name="f250" fmla="*/ 273 f220 1"/>
                <a:gd name="f251" fmla="*/ 350 f219 1"/>
                <a:gd name="f252" fmla="*/ 281 f220 1"/>
                <a:gd name="f253" fmla="*/ 369 f219 1"/>
                <a:gd name="f254" fmla="*/ 361 f220 1"/>
                <a:gd name="f255" fmla="*/ 151 f219 1"/>
                <a:gd name="f256" fmla="*/ 350 f220 1"/>
                <a:gd name="f257" fmla="*/ 123 f219 1"/>
                <a:gd name="f258" fmla="*/ 359 f220 1"/>
                <a:gd name="f259" fmla="*/ 70 f219 1"/>
                <a:gd name="f260" fmla="*/ 453 f220 1"/>
                <a:gd name="f261" fmla="*/ 1 f219 1"/>
                <a:gd name="f262" fmla="*/ 493 f220 1"/>
                <a:gd name="f263" fmla="*/ 41 f219 1"/>
                <a:gd name="f264" fmla="*/ 720 f220 1"/>
                <a:gd name="f265" fmla="*/ 290 f219 1"/>
                <a:gd name="f266" fmla="*/ 730 f220 1"/>
                <a:gd name="f267" fmla="*/ 365 f219 1"/>
                <a:gd name="f268" fmla="*/ 730 f219 1"/>
                <a:gd name="f269" fmla="*/ 729 f220 1"/>
                <a:gd name="f270" fmla="*/ 746 f219 1"/>
                <a:gd name="f271" fmla="*/ 713 f220 1"/>
                <a:gd name="f272" fmla="*/ 760 f219 1"/>
                <a:gd name="f273" fmla="*/ 695 f220 1"/>
                <a:gd name="f274" fmla="*/ 745 f219 1"/>
                <a:gd name="f275" fmla="*/ 694 f220 1"/>
                <a:gd name="f276" fmla="*/ 728 f219 1"/>
                <a:gd name="f277" fmla="*/ 380 f219 1"/>
                <a:gd name="f278" fmla="*/ 473 f220 1"/>
                <a:gd name="f279" fmla="*/ 73 f219 1"/>
                <a:gd name="f280" fmla="*/ 498 f220 1"/>
                <a:gd name="f281" fmla="*/ 164 f219 1"/>
                <a:gd name="f282" fmla="*/ 423 f220 1"/>
                <a:gd name="f283" fmla="*/ 447 f220 1"/>
                <a:gd name="f284" fmla="*/ 205 f219 1"/>
                <a:gd name="f285" fmla="*/ 443 f220 1"/>
                <a:gd name="f286" fmla="*/ 229 f219 1"/>
                <a:gd name="f287" fmla="*/ 286 f220 1"/>
                <a:gd name="f288" fmla="*/ 371 f219 1"/>
                <a:gd name="f289" fmla="*/ 275 f220 1"/>
                <a:gd name="f290" fmla="*/ 375 f219 1"/>
                <a:gd name="f291" fmla="*/ 227 f220 1"/>
                <a:gd name="f292" fmla="*/ 316 f219 1"/>
                <a:gd name="f293" fmla="*/ 191 f220 1"/>
                <a:gd name="f294" fmla="*/ 274 f219 1"/>
                <a:gd name="f295" fmla="*/ 154 f220 1"/>
                <a:gd name="f296" fmla="*/ 215 f219 1"/>
                <a:gd name="f297" fmla="*/ 197 f220 1"/>
                <a:gd name="f298" fmla="*/ 250 f219 1"/>
                <a:gd name="f299" fmla="*/ 167 f220 1"/>
                <a:gd name="f300" fmla="*/ 171 f219 1"/>
                <a:gd name="f301" fmla="*/ 129 f220 1"/>
                <a:gd name="f302" fmla="*/ 62 f219 1"/>
                <a:gd name="f303" fmla="*/ 115 f220 1"/>
                <a:gd name="f304" fmla="*/ 111 f219 1"/>
                <a:gd name="f305" fmla="*/ 169 f220 1"/>
                <a:gd name="f306" fmla="*/ 118 f219 1"/>
                <a:gd name="f307" fmla="*/ 181 f220 1"/>
                <a:gd name="f308" fmla="*/ 100 f219 1"/>
                <a:gd name="f309" fmla="*/ 431 f220 1"/>
                <a:gd name="f310" fmla="*/ 379 f220 1"/>
                <a:gd name="f311" fmla="*/ 392 f220 1"/>
                <a:gd name="f312" fmla="*/ 445 f220 1"/>
                <a:gd name="f313" fmla="*/ 365 f220 1"/>
                <a:gd name="f314" fmla="*/ 249 f219 1"/>
                <a:gd name="f315" fmla="*/ 176 f219 1"/>
                <a:gd name="f316" fmla="+- f221 0 f1"/>
                <a:gd name="f317" fmla="*/ f224 1 732"/>
                <a:gd name="f318" fmla="*/ f225 1 760"/>
                <a:gd name="f319" fmla="*/ f226 1 732"/>
                <a:gd name="f320" fmla="*/ f227 1 760"/>
                <a:gd name="f321" fmla="*/ f228 1 732"/>
                <a:gd name="f322" fmla="*/ f229 1 760"/>
                <a:gd name="f323" fmla="*/ f230 1 732"/>
                <a:gd name="f324" fmla="*/ f231 1 760"/>
                <a:gd name="f325" fmla="*/ f232 1 732"/>
                <a:gd name="f326" fmla="*/ f233 1 760"/>
                <a:gd name="f327" fmla="*/ f234 1 732"/>
                <a:gd name="f328" fmla="*/ f235 1 760"/>
                <a:gd name="f329" fmla="*/ f236 1 732"/>
                <a:gd name="f330" fmla="*/ f237 1 760"/>
                <a:gd name="f331" fmla="*/ f238 1 732"/>
                <a:gd name="f332" fmla="*/ f239 1 760"/>
                <a:gd name="f333" fmla="*/ f240 1 732"/>
                <a:gd name="f334" fmla="*/ f241 1 760"/>
                <a:gd name="f335" fmla="*/ f242 1 732"/>
                <a:gd name="f336" fmla="*/ f243 1 760"/>
                <a:gd name="f337" fmla="*/ f244 1 732"/>
                <a:gd name="f338" fmla="*/ f245 1 760"/>
                <a:gd name="f339" fmla="*/ f246 1 732"/>
                <a:gd name="f340" fmla="*/ f247 1 760"/>
                <a:gd name="f341" fmla="*/ f248 1 732"/>
                <a:gd name="f342" fmla="*/ f249 1 760"/>
                <a:gd name="f343" fmla="*/ f250 1 732"/>
                <a:gd name="f344" fmla="*/ f251 1 760"/>
                <a:gd name="f345" fmla="*/ f252 1 732"/>
                <a:gd name="f346" fmla="*/ f253 1 760"/>
                <a:gd name="f347" fmla="*/ f254 1 732"/>
                <a:gd name="f348" fmla="*/ f255 1 760"/>
                <a:gd name="f349" fmla="*/ f256 1 732"/>
                <a:gd name="f350" fmla="*/ f257 1 760"/>
                <a:gd name="f351" fmla="*/ f258 1 732"/>
                <a:gd name="f352" fmla="*/ f259 1 760"/>
                <a:gd name="f353" fmla="*/ f260 1 732"/>
                <a:gd name="f354" fmla="*/ f261 1 760"/>
                <a:gd name="f355" fmla="*/ f262 1 732"/>
                <a:gd name="f356" fmla="*/ f263 1 760"/>
                <a:gd name="f357" fmla="*/ f264 1 732"/>
                <a:gd name="f358" fmla="*/ f265 1 760"/>
                <a:gd name="f359" fmla="*/ f266 1 732"/>
                <a:gd name="f360" fmla="*/ f267 1 760"/>
                <a:gd name="f361" fmla="*/ f268 1 760"/>
                <a:gd name="f362" fmla="*/ f269 1 732"/>
                <a:gd name="f363" fmla="*/ f270 1 760"/>
                <a:gd name="f364" fmla="*/ f271 1 732"/>
                <a:gd name="f365" fmla="*/ f272 1 760"/>
                <a:gd name="f366" fmla="*/ f273 1 732"/>
                <a:gd name="f367" fmla="*/ f274 1 760"/>
                <a:gd name="f368" fmla="*/ f275 1 732"/>
                <a:gd name="f369" fmla="*/ f276 1 760"/>
                <a:gd name="f370" fmla="*/ f277 1 760"/>
                <a:gd name="f371" fmla="*/ f278 1 732"/>
                <a:gd name="f372" fmla="*/ f279 1 760"/>
                <a:gd name="f373" fmla="*/ f280 1 732"/>
                <a:gd name="f374" fmla="*/ f281 1 760"/>
                <a:gd name="f375" fmla="*/ f282 1 732"/>
                <a:gd name="f376" fmla="*/ f283 1 732"/>
                <a:gd name="f377" fmla="*/ f284 1 760"/>
                <a:gd name="f378" fmla="*/ f285 1 732"/>
                <a:gd name="f379" fmla="*/ f286 1 760"/>
                <a:gd name="f380" fmla="*/ f287 1 732"/>
                <a:gd name="f381" fmla="*/ f288 1 760"/>
                <a:gd name="f382" fmla="*/ f289 1 732"/>
                <a:gd name="f383" fmla="*/ f290 1 760"/>
                <a:gd name="f384" fmla="*/ f291 1 732"/>
                <a:gd name="f385" fmla="*/ f292 1 760"/>
                <a:gd name="f386" fmla="*/ f293 1 732"/>
                <a:gd name="f387" fmla="*/ f294 1 760"/>
                <a:gd name="f388" fmla="*/ f295 1 732"/>
                <a:gd name="f389" fmla="*/ f296 1 760"/>
                <a:gd name="f390" fmla="*/ f297 1 732"/>
                <a:gd name="f391" fmla="*/ f298 1 760"/>
                <a:gd name="f392" fmla="*/ f299 1 732"/>
                <a:gd name="f393" fmla="*/ f300 1 760"/>
                <a:gd name="f394" fmla="*/ f301 1 732"/>
                <a:gd name="f395" fmla="*/ f302 1 760"/>
                <a:gd name="f396" fmla="*/ f303 1 732"/>
                <a:gd name="f397" fmla="*/ f304 1 760"/>
                <a:gd name="f398" fmla="*/ f305 1 732"/>
                <a:gd name="f399" fmla="*/ f306 1 760"/>
                <a:gd name="f400" fmla="*/ f307 1 732"/>
                <a:gd name="f401" fmla="*/ f308 1 760"/>
                <a:gd name="f402" fmla="*/ f309 1 732"/>
                <a:gd name="f403" fmla="*/ f310 1 732"/>
                <a:gd name="f404" fmla="*/ f311 1 732"/>
                <a:gd name="f405" fmla="*/ f312 1 732"/>
                <a:gd name="f406" fmla="*/ f313 1 732"/>
                <a:gd name="f407" fmla="*/ f314 1 760"/>
                <a:gd name="f408" fmla="*/ f315 1 760"/>
                <a:gd name="f409" fmla="*/ 0 1 f222"/>
                <a:gd name="f410" fmla="*/ f216 1 f222"/>
                <a:gd name="f411" fmla="*/ 0 1 f223"/>
                <a:gd name="f412" fmla="*/ f217 1 f223"/>
                <a:gd name="f413" fmla="*/ f317 1 f222"/>
                <a:gd name="f414" fmla="*/ f318 1 f223"/>
                <a:gd name="f415" fmla="*/ f319 1 f222"/>
                <a:gd name="f416" fmla="*/ f320 1 f223"/>
                <a:gd name="f417" fmla="*/ f321 1 f222"/>
                <a:gd name="f418" fmla="*/ f322 1 f223"/>
                <a:gd name="f419" fmla="*/ f323 1 f222"/>
                <a:gd name="f420" fmla="*/ f324 1 f223"/>
                <a:gd name="f421" fmla="*/ f325 1 f222"/>
                <a:gd name="f422" fmla="*/ f326 1 f223"/>
                <a:gd name="f423" fmla="*/ f327 1 f222"/>
                <a:gd name="f424" fmla="*/ f328 1 f223"/>
                <a:gd name="f425" fmla="*/ f329 1 f222"/>
                <a:gd name="f426" fmla="*/ f330 1 f223"/>
                <a:gd name="f427" fmla="*/ f331 1 f222"/>
                <a:gd name="f428" fmla="*/ f332 1 f223"/>
                <a:gd name="f429" fmla="*/ f333 1 f222"/>
                <a:gd name="f430" fmla="*/ f334 1 f223"/>
                <a:gd name="f431" fmla="*/ f335 1 f222"/>
                <a:gd name="f432" fmla="*/ f336 1 f223"/>
                <a:gd name="f433" fmla="*/ f337 1 f222"/>
                <a:gd name="f434" fmla="*/ f338 1 f223"/>
                <a:gd name="f435" fmla="*/ f339 1 f222"/>
                <a:gd name="f436" fmla="*/ f340 1 f223"/>
                <a:gd name="f437" fmla="*/ f341 1 f222"/>
                <a:gd name="f438" fmla="*/ f342 1 f223"/>
                <a:gd name="f439" fmla="*/ f343 1 f222"/>
                <a:gd name="f440" fmla="*/ f344 1 f223"/>
                <a:gd name="f441" fmla="*/ f345 1 f222"/>
                <a:gd name="f442" fmla="*/ f346 1 f223"/>
                <a:gd name="f443" fmla="*/ f347 1 f222"/>
                <a:gd name="f444" fmla="*/ f348 1 f223"/>
                <a:gd name="f445" fmla="*/ f349 1 f222"/>
                <a:gd name="f446" fmla="*/ f350 1 f223"/>
                <a:gd name="f447" fmla="*/ f351 1 f222"/>
                <a:gd name="f448" fmla="*/ f352 1 f223"/>
                <a:gd name="f449" fmla="*/ f353 1 f222"/>
                <a:gd name="f450" fmla="*/ f354 1 f223"/>
                <a:gd name="f451" fmla="*/ f355 1 f222"/>
                <a:gd name="f452" fmla="*/ f356 1 f223"/>
                <a:gd name="f453" fmla="*/ f357 1 f222"/>
                <a:gd name="f454" fmla="*/ f358 1 f223"/>
                <a:gd name="f455" fmla="*/ f359 1 f222"/>
                <a:gd name="f456" fmla="*/ f360 1 f223"/>
                <a:gd name="f457" fmla="*/ f361 1 f223"/>
                <a:gd name="f458" fmla="*/ f362 1 f222"/>
                <a:gd name="f459" fmla="*/ f363 1 f223"/>
                <a:gd name="f460" fmla="*/ f364 1 f222"/>
                <a:gd name="f461" fmla="*/ f365 1 f223"/>
                <a:gd name="f462" fmla="*/ f366 1 f222"/>
                <a:gd name="f463" fmla="*/ f367 1 f223"/>
                <a:gd name="f464" fmla="*/ f368 1 f222"/>
                <a:gd name="f465" fmla="*/ f369 1 f223"/>
                <a:gd name="f466" fmla="*/ f370 1 f223"/>
                <a:gd name="f467" fmla="*/ f371 1 f222"/>
                <a:gd name="f468" fmla="*/ f372 1 f223"/>
                <a:gd name="f469" fmla="*/ f373 1 f222"/>
                <a:gd name="f470" fmla="*/ f374 1 f223"/>
                <a:gd name="f471" fmla="*/ f375 1 f222"/>
                <a:gd name="f472" fmla="*/ f376 1 f222"/>
                <a:gd name="f473" fmla="*/ f377 1 f223"/>
                <a:gd name="f474" fmla="*/ f378 1 f222"/>
                <a:gd name="f475" fmla="*/ f379 1 f223"/>
                <a:gd name="f476" fmla="*/ f380 1 f222"/>
                <a:gd name="f477" fmla="*/ f381 1 f223"/>
                <a:gd name="f478" fmla="*/ f382 1 f222"/>
                <a:gd name="f479" fmla="*/ f383 1 f223"/>
                <a:gd name="f480" fmla="*/ f384 1 f222"/>
                <a:gd name="f481" fmla="*/ f385 1 f223"/>
                <a:gd name="f482" fmla="*/ f386 1 f222"/>
                <a:gd name="f483" fmla="*/ f387 1 f223"/>
                <a:gd name="f484" fmla="*/ f388 1 f222"/>
                <a:gd name="f485" fmla="*/ f389 1 f223"/>
                <a:gd name="f486" fmla="*/ f390 1 f222"/>
                <a:gd name="f487" fmla="*/ f391 1 f223"/>
                <a:gd name="f488" fmla="*/ f392 1 f222"/>
                <a:gd name="f489" fmla="*/ f393 1 f223"/>
                <a:gd name="f490" fmla="*/ f394 1 f222"/>
                <a:gd name="f491" fmla="*/ f395 1 f223"/>
                <a:gd name="f492" fmla="*/ f396 1 f222"/>
                <a:gd name="f493" fmla="*/ f397 1 f223"/>
                <a:gd name="f494" fmla="*/ f398 1 f222"/>
                <a:gd name="f495" fmla="*/ f399 1 f223"/>
                <a:gd name="f496" fmla="*/ f400 1 f222"/>
                <a:gd name="f497" fmla="*/ f401 1 f223"/>
                <a:gd name="f498" fmla="*/ f402 1 f222"/>
                <a:gd name="f499" fmla="*/ f403 1 f222"/>
                <a:gd name="f500" fmla="*/ f404 1 f222"/>
                <a:gd name="f501" fmla="*/ f405 1 f222"/>
                <a:gd name="f502" fmla="*/ f406 1 f222"/>
                <a:gd name="f503" fmla="*/ f407 1 f223"/>
                <a:gd name="f504" fmla="*/ f408 1 f223"/>
                <a:gd name="f505" fmla="*/ f409 f213 1"/>
                <a:gd name="f506" fmla="*/ f410 f213 1"/>
                <a:gd name="f507" fmla="*/ f412 f214 1"/>
                <a:gd name="f508" fmla="*/ f411 f214 1"/>
                <a:gd name="f509" fmla="*/ f413 f213 1"/>
                <a:gd name="f510" fmla="*/ f414 f214 1"/>
                <a:gd name="f511" fmla="*/ f415 f213 1"/>
                <a:gd name="f512" fmla="*/ f416 f214 1"/>
                <a:gd name="f513" fmla="*/ f417 f213 1"/>
                <a:gd name="f514" fmla="*/ f418 f214 1"/>
                <a:gd name="f515" fmla="*/ f419 f213 1"/>
                <a:gd name="f516" fmla="*/ f420 f214 1"/>
                <a:gd name="f517" fmla="*/ f421 f213 1"/>
                <a:gd name="f518" fmla="*/ f422 f214 1"/>
                <a:gd name="f519" fmla="*/ f423 f213 1"/>
                <a:gd name="f520" fmla="*/ f424 f214 1"/>
                <a:gd name="f521" fmla="*/ f425 f213 1"/>
                <a:gd name="f522" fmla="*/ f426 f214 1"/>
                <a:gd name="f523" fmla="*/ f427 f213 1"/>
                <a:gd name="f524" fmla="*/ f428 f214 1"/>
                <a:gd name="f525" fmla="*/ f429 f213 1"/>
                <a:gd name="f526" fmla="*/ f430 f214 1"/>
                <a:gd name="f527" fmla="*/ f431 f213 1"/>
                <a:gd name="f528" fmla="*/ f432 f214 1"/>
                <a:gd name="f529" fmla="*/ f433 f213 1"/>
                <a:gd name="f530" fmla="*/ f434 f214 1"/>
                <a:gd name="f531" fmla="*/ f435 f213 1"/>
                <a:gd name="f532" fmla="*/ f436 f214 1"/>
                <a:gd name="f533" fmla="*/ f437 f213 1"/>
                <a:gd name="f534" fmla="*/ f438 f214 1"/>
                <a:gd name="f535" fmla="*/ f439 f213 1"/>
                <a:gd name="f536" fmla="*/ f440 f214 1"/>
                <a:gd name="f537" fmla="*/ f441 f213 1"/>
                <a:gd name="f538" fmla="*/ f442 f214 1"/>
                <a:gd name="f539" fmla="*/ f443 f213 1"/>
                <a:gd name="f540" fmla="*/ f444 f214 1"/>
                <a:gd name="f541" fmla="*/ f445 f213 1"/>
                <a:gd name="f542" fmla="*/ f446 f214 1"/>
                <a:gd name="f543" fmla="*/ f447 f213 1"/>
                <a:gd name="f544" fmla="*/ f448 f214 1"/>
                <a:gd name="f545" fmla="*/ f449 f213 1"/>
                <a:gd name="f546" fmla="*/ f450 f214 1"/>
                <a:gd name="f547" fmla="*/ f451 f213 1"/>
                <a:gd name="f548" fmla="*/ f452 f214 1"/>
                <a:gd name="f549" fmla="*/ f453 f213 1"/>
                <a:gd name="f550" fmla="*/ f454 f214 1"/>
                <a:gd name="f551" fmla="*/ f455 f213 1"/>
                <a:gd name="f552" fmla="*/ f456 f214 1"/>
                <a:gd name="f553" fmla="*/ f457 f214 1"/>
                <a:gd name="f554" fmla="*/ f458 f213 1"/>
                <a:gd name="f555" fmla="*/ f459 f214 1"/>
                <a:gd name="f556" fmla="*/ f460 f213 1"/>
                <a:gd name="f557" fmla="*/ f461 f214 1"/>
                <a:gd name="f558" fmla="*/ f462 f213 1"/>
                <a:gd name="f559" fmla="*/ f463 f214 1"/>
                <a:gd name="f560" fmla="*/ f464 f213 1"/>
                <a:gd name="f561" fmla="*/ f465 f214 1"/>
                <a:gd name="f562" fmla="*/ f466 f214 1"/>
                <a:gd name="f563" fmla="*/ f467 f213 1"/>
                <a:gd name="f564" fmla="*/ f468 f214 1"/>
                <a:gd name="f565" fmla="*/ f469 f213 1"/>
                <a:gd name="f566" fmla="*/ f470 f214 1"/>
                <a:gd name="f567" fmla="*/ f471 f213 1"/>
                <a:gd name="f568" fmla="*/ f472 f213 1"/>
                <a:gd name="f569" fmla="*/ f473 f214 1"/>
                <a:gd name="f570" fmla="*/ f474 f213 1"/>
                <a:gd name="f571" fmla="*/ f475 f214 1"/>
                <a:gd name="f572" fmla="*/ f476 f213 1"/>
                <a:gd name="f573" fmla="*/ f477 f214 1"/>
                <a:gd name="f574" fmla="*/ f478 f213 1"/>
                <a:gd name="f575" fmla="*/ f479 f214 1"/>
                <a:gd name="f576" fmla="*/ f480 f213 1"/>
                <a:gd name="f577" fmla="*/ f481 f214 1"/>
                <a:gd name="f578" fmla="*/ f482 f213 1"/>
                <a:gd name="f579" fmla="*/ f483 f214 1"/>
                <a:gd name="f580" fmla="*/ f484 f213 1"/>
                <a:gd name="f581" fmla="*/ f485 f214 1"/>
                <a:gd name="f582" fmla="*/ f486 f213 1"/>
                <a:gd name="f583" fmla="*/ f487 f214 1"/>
                <a:gd name="f584" fmla="*/ f488 f213 1"/>
                <a:gd name="f585" fmla="*/ f489 f214 1"/>
                <a:gd name="f586" fmla="*/ f490 f213 1"/>
                <a:gd name="f587" fmla="*/ f491 f214 1"/>
                <a:gd name="f588" fmla="*/ f492 f213 1"/>
                <a:gd name="f589" fmla="*/ f493 f214 1"/>
                <a:gd name="f590" fmla="*/ f494 f213 1"/>
                <a:gd name="f591" fmla="*/ f495 f214 1"/>
                <a:gd name="f592" fmla="*/ f496 f213 1"/>
                <a:gd name="f593" fmla="*/ f497 f214 1"/>
                <a:gd name="f594" fmla="*/ f498 f213 1"/>
                <a:gd name="f595" fmla="*/ f499 f213 1"/>
                <a:gd name="f596" fmla="*/ f500 f213 1"/>
                <a:gd name="f597" fmla="*/ f501 f213 1"/>
                <a:gd name="f598" fmla="*/ f502 f213 1"/>
                <a:gd name="f599" fmla="*/ f503 f214 1"/>
                <a:gd name="f600" fmla="*/ f504 f214 1"/>
              </a:gdLst>
              <a:ahLst/>
              <a:cxnLst>
                <a:cxn ang="3cd4">
                  <a:pos x="hc" y="t"/>
                </a:cxn>
                <a:cxn ang="0">
                  <a:pos x="r" y="vc"/>
                </a:cxn>
                <a:cxn ang="cd4">
                  <a:pos x="hc" y="b"/>
                </a:cxn>
                <a:cxn ang="cd2">
                  <a:pos x="l" y="vc"/>
                </a:cxn>
                <a:cxn ang="f316">
                  <a:pos x="f509" y="f510"/>
                </a:cxn>
                <a:cxn ang="f316">
                  <a:pos x="f511" y="f512"/>
                </a:cxn>
                <a:cxn ang="f316">
                  <a:pos x="f513" y="f514"/>
                </a:cxn>
                <a:cxn ang="f316">
                  <a:pos x="f515" y="f516"/>
                </a:cxn>
                <a:cxn ang="f316">
                  <a:pos x="f517" y="f518"/>
                </a:cxn>
                <a:cxn ang="f316">
                  <a:pos x="f519" y="f520"/>
                </a:cxn>
                <a:cxn ang="f316">
                  <a:pos x="f521" y="f522"/>
                </a:cxn>
                <a:cxn ang="f316">
                  <a:pos x="f523" y="f524"/>
                </a:cxn>
                <a:cxn ang="f316">
                  <a:pos x="f525" y="f526"/>
                </a:cxn>
                <a:cxn ang="f316">
                  <a:pos x="f527" y="f528"/>
                </a:cxn>
                <a:cxn ang="f316">
                  <a:pos x="f529" y="f530"/>
                </a:cxn>
                <a:cxn ang="f316">
                  <a:pos x="f531" y="f532"/>
                </a:cxn>
                <a:cxn ang="f316">
                  <a:pos x="f533" y="f534"/>
                </a:cxn>
                <a:cxn ang="f316">
                  <a:pos x="f535" y="f536"/>
                </a:cxn>
                <a:cxn ang="f316">
                  <a:pos x="f537" y="f538"/>
                </a:cxn>
                <a:cxn ang="f316">
                  <a:pos x="f539" y="f540"/>
                </a:cxn>
                <a:cxn ang="f316">
                  <a:pos x="f541" y="f542"/>
                </a:cxn>
                <a:cxn ang="f316">
                  <a:pos x="f543" y="f544"/>
                </a:cxn>
                <a:cxn ang="f316">
                  <a:pos x="f545" y="f546"/>
                </a:cxn>
                <a:cxn ang="f316">
                  <a:pos x="f547" y="f548"/>
                </a:cxn>
                <a:cxn ang="f316">
                  <a:pos x="f549" y="f550"/>
                </a:cxn>
                <a:cxn ang="f316">
                  <a:pos x="f551" y="f552"/>
                </a:cxn>
                <a:cxn ang="f316">
                  <a:pos x="f551" y="f553"/>
                </a:cxn>
                <a:cxn ang="f316">
                  <a:pos x="f554" y="f555"/>
                </a:cxn>
                <a:cxn ang="f316">
                  <a:pos x="f556" y="f557"/>
                </a:cxn>
                <a:cxn ang="f316">
                  <a:pos x="f558" y="f559"/>
                </a:cxn>
                <a:cxn ang="f316">
                  <a:pos x="f560" y="f561"/>
                </a:cxn>
                <a:cxn ang="f316">
                  <a:pos x="f558" y="f562"/>
                </a:cxn>
                <a:cxn ang="f316">
                  <a:pos x="f563" y="f564"/>
                </a:cxn>
                <a:cxn ang="f316">
                  <a:pos x="f565" y="f566"/>
                </a:cxn>
                <a:cxn ang="f316">
                  <a:pos x="f567" y="f514"/>
                </a:cxn>
                <a:cxn ang="f316">
                  <a:pos x="f568" y="f569"/>
                </a:cxn>
                <a:cxn ang="f316">
                  <a:pos x="f570" y="f571"/>
                </a:cxn>
                <a:cxn ang="f316">
                  <a:pos x="f572" y="f573"/>
                </a:cxn>
                <a:cxn ang="f316">
                  <a:pos x="f574" y="f575"/>
                </a:cxn>
                <a:cxn ang="f316">
                  <a:pos x="f576" y="f577"/>
                </a:cxn>
                <a:cxn ang="f316">
                  <a:pos x="f578" y="f579"/>
                </a:cxn>
                <a:cxn ang="f316">
                  <a:pos x="f580" y="f581"/>
                </a:cxn>
                <a:cxn ang="f316">
                  <a:pos x="f582" y="f583"/>
                </a:cxn>
                <a:cxn ang="f316">
                  <a:pos x="f584" y="f585"/>
                </a:cxn>
                <a:cxn ang="f316">
                  <a:pos x="f509" y="f510"/>
                </a:cxn>
                <a:cxn ang="f316">
                  <a:pos x="f586" y="f587"/>
                </a:cxn>
                <a:cxn ang="f316">
                  <a:pos x="f588" y="f589"/>
                </a:cxn>
                <a:cxn ang="f316">
                  <a:pos x="f590" y="f591"/>
                </a:cxn>
                <a:cxn ang="f316">
                  <a:pos x="f592" y="f593"/>
                </a:cxn>
                <a:cxn ang="f316">
                  <a:pos x="f586" y="f587"/>
                </a:cxn>
                <a:cxn ang="f316">
                  <a:pos x="f594" y="f587"/>
                </a:cxn>
                <a:cxn ang="f316">
                  <a:pos x="f595" y="f593"/>
                </a:cxn>
                <a:cxn ang="f316">
                  <a:pos x="f596" y="f591"/>
                </a:cxn>
                <a:cxn ang="f316">
                  <a:pos x="f597" y="f589"/>
                </a:cxn>
                <a:cxn ang="f316">
                  <a:pos x="f594" y="f587"/>
                </a:cxn>
                <a:cxn ang="f316">
                  <a:pos x="f598" y="f599"/>
                </a:cxn>
                <a:cxn ang="f316">
                  <a:pos x="f596" y="f600"/>
                </a:cxn>
                <a:cxn ang="f316">
                  <a:pos x="f598" y="f599"/>
                </a:cxn>
              </a:cxnLst>
              <a:rect l="f505" t="f508" r="f506" b="f507"/>
              <a:pathLst>
                <a:path w="732" h="760">
                  <a:moveTo>
                    <a:pt x="f8" y="f9"/>
                  </a:moveTo>
                  <a:cubicBezTo>
                    <a:pt x="f10" y="f9"/>
                    <a:pt x="f11" y="f9"/>
                    <a:pt x="f11" y="f12"/>
                  </a:cubicBezTo>
                  <a:cubicBezTo>
                    <a:pt x="f13" y="f14"/>
                    <a:pt x="f15" y="f16"/>
                    <a:pt x="f17" y="f18"/>
                  </a:cubicBezTo>
                  <a:cubicBezTo>
                    <a:pt x="f19" y="f8"/>
                    <a:pt x="f20" y="f21"/>
                    <a:pt x="f22" y="f23"/>
                  </a:cubicBezTo>
                  <a:cubicBezTo>
                    <a:pt x="f24" y="f25"/>
                    <a:pt x="f26" y="f27"/>
                    <a:pt x="f28" y="f29"/>
                  </a:cubicBezTo>
                  <a:cubicBezTo>
                    <a:pt x="f30" y="f31"/>
                    <a:pt x="f32" y="f33"/>
                    <a:pt x="f34" y="f35"/>
                  </a:cubicBezTo>
                  <a:cubicBezTo>
                    <a:pt x="f36" y="f37"/>
                    <a:pt x="f36" y="f37"/>
                    <a:pt x="f5" y="f30"/>
                  </a:cubicBezTo>
                  <a:cubicBezTo>
                    <a:pt x="f38" y="f39"/>
                    <a:pt x="f40" y="f41"/>
                    <a:pt x="f42" y="f43"/>
                  </a:cubicBezTo>
                  <a:cubicBezTo>
                    <a:pt x="f34" y="f44"/>
                    <a:pt x="f45" y="f44"/>
                    <a:pt x="f46" y="f5"/>
                  </a:cubicBezTo>
                  <a:cubicBezTo>
                    <a:pt x="f47" y="f48"/>
                    <a:pt x="f13" y="f49"/>
                    <a:pt x="f50" y="f51"/>
                  </a:cubicBezTo>
                  <a:cubicBezTo>
                    <a:pt x="f52" y="f53"/>
                    <a:pt x="f54" y="f39"/>
                    <a:pt x="f55" y="f56"/>
                  </a:cubicBezTo>
                  <a:cubicBezTo>
                    <a:pt x="f57" y="f37"/>
                    <a:pt x="f58" y="f59"/>
                    <a:pt x="f60" y="f46"/>
                  </a:cubicBezTo>
                  <a:cubicBezTo>
                    <a:pt x="f61" y="f62"/>
                    <a:pt x="f63" y="f64"/>
                    <a:pt x="f9" y="f65"/>
                  </a:cubicBezTo>
                  <a:cubicBezTo>
                    <a:pt x="f66" y="f67"/>
                    <a:pt x="f68" y="f69"/>
                    <a:pt x="f70" y="f71"/>
                  </a:cubicBezTo>
                  <a:cubicBezTo>
                    <a:pt x="f72" y="f73"/>
                    <a:pt x="f74" y="f75"/>
                    <a:pt x="f76" y="f77"/>
                  </a:cubicBezTo>
                  <a:cubicBezTo>
                    <a:pt x="f78" y="f79"/>
                    <a:pt x="f80" y="f81"/>
                    <a:pt x="f75" y="f8"/>
                  </a:cubicBezTo>
                  <a:cubicBezTo>
                    <a:pt x="f82" y="f83"/>
                    <a:pt x="f73" y="f62"/>
                    <a:pt x="f71" y="f19"/>
                  </a:cubicBezTo>
                  <a:cubicBezTo>
                    <a:pt x="f84" y="f34"/>
                    <a:pt x="f84" y="f85"/>
                    <a:pt x="f86" y="f87"/>
                  </a:cubicBezTo>
                  <a:cubicBezTo>
                    <a:pt x="f88" y="f40"/>
                    <a:pt x="f89" y="f38"/>
                    <a:pt x="f90" y="f91"/>
                  </a:cubicBezTo>
                  <a:cubicBezTo>
                    <a:pt x="f90" y="f44"/>
                    <a:pt x="f92" y="f93"/>
                    <a:pt x="f94" y="f95"/>
                  </a:cubicBezTo>
                  <a:cubicBezTo>
                    <a:pt x="f96" y="f24"/>
                    <a:pt x="f97" y="f98"/>
                    <a:pt x="f99" y="f100"/>
                  </a:cubicBezTo>
                  <a:cubicBezTo>
                    <a:pt x="f101" y="f102"/>
                    <a:pt x="f103" y="f104"/>
                    <a:pt x="f103" y="f105"/>
                  </a:cubicBezTo>
                  <a:cubicBezTo>
                    <a:pt x="f106" y="f107"/>
                    <a:pt x="f103" y="f108"/>
                    <a:pt x="f103" y="f103"/>
                  </a:cubicBezTo>
                  <a:cubicBezTo>
                    <a:pt x="f103" y="f109"/>
                    <a:pt x="f6" y="f110"/>
                    <a:pt x="f111" y="f112"/>
                  </a:cubicBezTo>
                  <a:cubicBezTo>
                    <a:pt x="f113" y="f114"/>
                    <a:pt x="f115" y="f7"/>
                    <a:pt x="f116" y="f7"/>
                  </a:cubicBezTo>
                  <a:cubicBezTo>
                    <a:pt x="f117" y="f118"/>
                    <a:pt x="f119" y="f114"/>
                    <a:pt x="f120" y="f121"/>
                  </a:cubicBezTo>
                  <a:cubicBezTo>
                    <a:pt x="f122" y="f123"/>
                    <a:pt x="f124" y="f125"/>
                    <a:pt x="f124" y="f126"/>
                  </a:cubicBezTo>
                  <a:cubicBezTo>
                    <a:pt x="f124" y="f127"/>
                    <a:pt x="f122" y="f128"/>
                    <a:pt x="f120" y="f129"/>
                  </a:cubicBezTo>
                  <a:cubicBezTo>
                    <a:pt x="f130" y="f131"/>
                    <a:pt x="f132" y="f29"/>
                    <a:pt x="f133" y="f134"/>
                  </a:cubicBezTo>
                  <a:cubicBezTo>
                    <a:pt x="f135" y="f31"/>
                    <a:pt x="f136" y="f137"/>
                    <a:pt x="f138" y="f52"/>
                  </a:cubicBezTo>
                  <a:cubicBezTo>
                    <a:pt x="f139" y="f140"/>
                    <a:pt x="f141" y="f21"/>
                    <a:pt x="f142" y="f18"/>
                  </a:cubicBezTo>
                  <a:cubicBezTo>
                    <a:pt x="f143" y="f144"/>
                    <a:pt x="f145" y="f146"/>
                    <a:pt x="f147" y="f148"/>
                  </a:cubicBezTo>
                  <a:cubicBezTo>
                    <a:pt x="f149" y="f12"/>
                    <a:pt x="f150" y="f151"/>
                    <a:pt x="f152" y="f153"/>
                  </a:cubicBezTo>
                  <a:cubicBezTo>
                    <a:pt x="f154" y="f74"/>
                    <a:pt x="f155" y="f156"/>
                    <a:pt x="f157" y="f158"/>
                  </a:cubicBezTo>
                  <a:cubicBezTo>
                    <a:pt x="f159" y="f160"/>
                    <a:pt x="f161" y="f160"/>
                    <a:pt x="f72" y="f162"/>
                  </a:cubicBezTo>
                  <a:cubicBezTo>
                    <a:pt x="f163" y="f73"/>
                    <a:pt x="f67" y="f80"/>
                    <a:pt x="f57" y="f164"/>
                  </a:cubicBezTo>
                  <a:cubicBezTo>
                    <a:pt x="f165" y="f166"/>
                    <a:pt x="f167" y="f168"/>
                    <a:pt x="f169" y="f170"/>
                  </a:cubicBezTo>
                  <a:cubicBezTo>
                    <a:pt x="f144" y="f171"/>
                    <a:pt x="f172" y="f173"/>
                    <a:pt x="f21" y="f165"/>
                  </a:cubicBezTo>
                  <a:cubicBezTo>
                    <a:pt x="f174" y="f175"/>
                    <a:pt x="f2" y="f66"/>
                    <a:pt x="f176" y="f177"/>
                  </a:cubicBezTo>
                  <a:cubicBezTo>
                    <a:pt x="f146" y="f81"/>
                    <a:pt x="f178" y="f63"/>
                    <a:pt x="f174" y="f179"/>
                  </a:cubicBezTo>
                  <a:cubicBezTo>
                    <a:pt x="f180" y="f181"/>
                    <a:pt x="f23" y="f182"/>
                    <a:pt x="f8" y="f9"/>
                  </a:cubicBezTo>
                  <a:close/>
                  <a:moveTo>
                    <a:pt x="f13" y="f39"/>
                  </a:moveTo>
                  <a:cubicBezTo>
                    <a:pt x="f183" y="f56"/>
                    <a:pt x="f184" y="f59"/>
                    <a:pt x="f185" y="f20"/>
                  </a:cubicBezTo>
                  <a:cubicBezTo>
                    <a:pt x="f186" y="f187"/>
                    <a:pt x="f8" y="f188"/>
                    <a:pt x="f144" y="f189"/>
                  </a:cubicBezTo>
                  <a:cubicBezTo>
                    <a:pt x="f190" y="f15"/>
                    <a:pt x="f16" y="f191"/>
                    <a:pt x="f192" y="f193"/>
                  </a:cubicBezTo>
                  <a:cubicBezTo>
                    <a:pt x="f52" y="f34"/>
                    <a:pt x="f18" y="f194"/>
                    <a:pt x="f13" y="f39"/>
                  </a:cubicBezTo>
                  <a:close/>
                  <a:moveTo>
                    <a:pt x="f195" y="f39"/>
                  </a:moveTo>
                  <a:cubicBezTo>
                    <a:pt x="f196" y="f194"/>
                    <a:pt x="f197" y="f37"/>
                    <a:pt x="f198" y="f193"/>
                  </a:cubicBezTo>
                  <a:cubicBezTo>
                    <a:pt x="f199" y="f200"/>
                    <a:pt x="f201" y="f185"/>
                    <a:pt x="f202" y="f189"/>
                  </a:cubicBezTo>
                  <a:cubicBezTo>
                    <a:pt x="f196" y="f185"/>
                    <a:pt x="f203" y="f187"/>
                    <a:pt x="f204" y="f20"/>
                  </a:cubicBezTo>
                  <a:cubicBezTo>
                    <a:pt x="f145" y="f59"/>
                    <a:pt x="f205" y="f56"/>
                    <a:pt x="f195" y="f39"/>
                  </a:cubicBezTo>
                  <a:close/>
                  <a:moveTo>
                    <a:pt x="f105" y="f206"/>
                  </a:moveTo>
                  <a:cubicBezTo>
                    <a:pt x="f207" y="f9"/>
                    <a:pt x="f208" y="f167"/>
                    <a:pt x="f202" y="f209"/>
                  </a:cubicBezTo>
                  <a:cubicBezTo>
                    <a:pt x="f210" y="f63"/>
                    <a:pt x="f162" y="f211"/>
                    <a:pt x="f105" y="f20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8" name="Freeform 10">
              <a:extLst>
                <a:ext uri="{FF2B5EF4-FFF2-40B4-BE49-F238E27FC236}">
                  <a16:creationId xmlns:a16="http://schemas.microsoft.com/office/drawing/2014/main" id="{107081EB-6A05-4515-3299-AEF09BC99614}"/>
                </a:ext>
              </a:extLst>
            </p:cNvPr>
            <p:cNvSpPr/>
            <p:nvPr/>
          </p:nvSpPr>
          <p:spPr>
            <a:xfrm>
              <a:off x="11396167" y="5674720"/>
              <a:ext cx="418438" cy="418438"/>
            </a:xfrm>
            <a:custGeom>
              <a:avLst/>
              <a:gdLst>
                <a:gd name="f0" fmla="val 10800000"/>
                <a:gd name="f1" fmla="val 5400000"/>
                <a:gd name="f2" fmla="val 180"/>
                <a:gd name="f3" fmla="val w"/>
                <a:gd name="f4" fmla="val h"/>
                <a:gd name="f5" fmla="val 0"/>
                <a:gd name="f6" fmla="val 435"/>
                <a:gd name="f7" fmla="val 434"/>
                <a:gd name="f8" fmla="val 219"/>
                <a:gd name="f9" fmla="val 335"/>
                <a:gd name="f10" fmla="val 338"/>
                <a:gd name="f11" fmla="val 433"/>
                <a:gd name="f12" fmla="val 221"/>
                <a:gd name="f13" fmla="val 100"/>
                <a:gd name="f14" fmla="val 2"/>
                <a:gd name="f15" fmla="val 340"/>
                <a:gd name="f16" fmla="val 1"/>
                <a:gd name="f17" fmla="val 220"/>
                <a:gd name="f18" fmla="val 102"/>
                <a:gd name="f19" fmla="val 96"/>
                <a:gd name="f20" fmla="val 3"/>
                <a:gd name="f21" fmla="val 213"/>
                <a:gd name="f22" fmla="val 336"/>
                <a:gd name="f23" fmla="val 432"/>
                <a:gd name="f24" fmla="val 95"/>
                <a:gd name="f25" fmla="val 38"/>
                <a:gd name="f26" fmla="val 217"/>
                <a:gd name="f27" fmla="val 37"/>
                <a:gd name="f28" fmla="val 313"/>
                <a:gd name="f29" fmla="val 116"/>
                <a:gd name="f30" fmla="val 396"/>
                <a:gd name="f31" fmla="val 211"/>
                <a:gd name="f32" fmla="val 398"/>
                <a:gd name="f33" fmla="val 400"/>
                <a:gd name="f34" fmla="val 395"/>
                <a:gd name="f35" fmla="val 321"/>
                <a:gd name="f36" fmla="val 397"/>
                <a:gd name="f37" fmla="val 122"/>
                <a:gd name="f38" fmla="val 319"/>
                <a:gd name="f39" fmla="val 40"/>
                <a:gd name="f40" fmla="val 120"/>
                <a:gd name="f41" fmla="val 36"/>
                <a:gd name="f42" fmla="val 39"/>
                <a:gd name="f43" fmla="val 115"/>
                <a:gd name="f44" fmla="+- 0 0 -90"/>
                <a:gd name="f45" fmla="*/ f3 1 435"/>
                <a:gd name="f46" fmla="*/ f4 1 435"/>
                <a:gd name="f47" fmla="val f5"/>
                <a:gd name="f48" fmla="val f6"/>
                <a:gd name="f49" fmla="*/ f44 f0 1"/>
                <a:gd name="f50" fmla="+- f48 0 f47"/>
                <a:gd name="f51" fmla="*/ f49 1 f2"/>
                <a:gd name="f52" fmla="*/ f50 1 435"/>
                <a:gd name="f53" fmla="*/ 434 f50 1"/>
                <a:gd name="f54" fmla="*/ 219 f50 1"/>
                <a:gd name="f55" fmla="*/ 221 f50 1"/>
                <a:gd name="f56" fmla="*/ 1 f50 1"/>
                <a:gd name="f57" fmla="*/ 220 f50 1"/>
                <a:gd name="f58" fmla="*/ 213 f50 1"/>
                <a:gd name="f59" fmla="*/ 2 f50 1"/>
                <a:gd name="f60" fmla="*/ 38 f50 1"/>
                <a:gd name="f61" fmla="*/ 217 f50 1"/>
                <a:gd name="f62" fmla="*/ 211 f50 1"/>
                <a:gd name="f63" fmla="*/ 398 f50 1"/>
                <a:gd name="f64" fmla="*/ 397 f50 1"/>
                <a:gd name="f65" fmla="+- f51 0 f1"/>
                <a:gd name="f66" fmla="*/ f53 1 435"/>
                <a:gd name="f67" fmla="*/ f54 1 435"/>
                <a:gd name="f68" fmla="*/ f55 1 435"/>
                <a:gd name="f69" fmla="*/ f56 1 435"/>
                <a:gd name="f70" fmla="*/ f57 1 435"/>
                <a:gd name="f71" fmla="*/ f58 1 435"/>
                <a:gd name="f72" fmla="*/ f59 1 435"/>
                <a:gd name="f73" fmla="*/ f60 1 435"/>
                <a:gd name="f74" fmla="*/ f61 1 435"/>
                <a:gd name="f75" fmla="*/ f62 1 435"/>
                <a:gd name="f76" fmla="*/ f63 1 435"/>
                <a:gd name="f77" fmla="*/ f64 1 435"/>
                <a:gd name="f78" fmla="*/ 0 1 f52"/>
                <a:gd name="f79" fmla="*/ f48 1 f52"/>
                <a:gd name="f80" fmla="*/ f66 1 f52"/>
                <a:gd name="f81" fmla="*/ f67 1 f52"/>
                <a:gd name="f82" fmla="*/ f68 1 f52"/>
                <a:gd name="f83" fmla="*/ f69 1 f52"/>
                <a:gd name="f84" fmla="*/ f70 1 f52"/>
                <a:gd name="f85" fmla="*/ f71 1 f52"/>
                <a:gd name="f86" fmla="*/ f72 1 f52"/>
                <a:gd name="f87" fmla="*/ f73 1 f52"/>
                <a:gd name="f88" fmla="*/ f74 1 f52"/>
                <a:gd name="f89" fmla="*/ f75 1 f52"/>
                <a:gd name="f90" fmla="*/ f76 1 f52"/>
                <a:gd name="f91" fmla="*/ f77 1 f52"/>
                <a:gd name="f92" fmla="*/ f78 f45 1"/>
                <a:gd name="f93" fmla="*/ f79 f45 1"/>
                <a:gd name="f94" fmla="*/ f79 f46 1"/>
                <a:gd name="f95" fmla="*/ f78 f46 1"/>
                <a:gd name="f96" fmla="*/ f80 f45 1"/>
                <a:gd name="f97" fmla="*/ f81 f46 1"/>
                <a:gd name="f98" fmla="*/ f82 f45 1"/>
                <a:gd name="f99" fmla="*/ f80 f46 1"/>
                <a:gd name="f100" fmla="*/ f83 f45 1"/>
                <a:gd name="f101" fmla="*/ f84 f46 1"/>
                <a:gd name="f102" fmla="*/ f85 f45 1"/>
                <a:gd name="f103" fmla="*/ f86 f46 1"/>
                <a:gd name="f104" fmla="*/ f87 f45 1"/>
                <a:gd name="f105" fmla="*/ f88 f46 1"/>
                <a:gd name="f106" fmla="*/ f89 f45 1"/>
                <a:gd name="f107" fmla="*/ f90 f46 1"/>
                <a:gd name="f108" fmla="*/ f91 f45 1"/>
                <a:gd name="f109" fmla="*/ f82 f46 1"/>
                <a:gd name="f110" fmla="*/ f87 f46 1"/>
              </a:gdLst>
              <a:ahLst/>
              <a:cxnLst>
                <a:cxn ang="3cd4">
                  <a:pos x="hc" y="t"/>
                </a:cxn>
                <a:cxn ang="0">
                  <a:pos x="r" y="vc"/>
                </a:cxn>
                <a:cxn ang="cd4">
                  <a:pos x="hc" y="b"/>
                </a:cxn>
                <a:cxn ang="cd2">
                  <a:pos x="l" y="vc"/>
                </a:cxn>
                <a:cxn ang="f65">
                  <a:pos x="f96" y="f97"/>
                </a:cxn>
                <a:cxn ang="f65">
                  <a:pos x="f98" y="f99"/>
                </a:cxn>
                <a:cxn ang="f65">
                  <a:pos x="f100" y="f101"/>
                </a:cxn>
                <a:cxn ang="f65">
                  <a:pos x="f102" y="f103"/>
                </a:cxn>
                <a:cxn ang="f65">
                  <a:pos x="f96" y="f97"/>
                </a:cxn>
                <a:cxn ang="f65">
                  <a:pos x="f104" y="f105"/>
                </a:cxn>
                <a:cxn ang="f65">
                  <a:pos x="f106" y="f107"/>
                </a:cxn>
                <a:cxn ang="f65">
                  <a:pos x="f108" y="f109"/>
                </a:cxn>
                <a:cxn ang="f65">
                  <a:pos x="f98" y="f110"/>
                </a:cxn>
                <a:cxn ang="f65">
                  <a:pos x="f104" y="f105"/>
                </a:cxn>
              </a:cxnLst>
              <a:rect l="f92" t="f95" r="f93" b="f94"/>
              <a:pathLst>
                <a:path w="435" h="435">
                  <a:moveTo>
                    <a:pt x="f7" y="f8"/>
                  </a:moveTo>
                  <a:cubicBezTo>
                    <a:pt x="f6" y="f9"/>
                    <a:pt x="f10" y="f11"/>
                    <a:pt x="f12" y="f7"/>
                  </a:cubicBezTo>
                  <a:cubicBezTo>
                    <a:pt x="f13" y="f6"/>
                    <a:pt x="f14" y="f15"/>
                    <a:pt x="f16" y="f17"/>
                  </a:cubicBezTo>
                  <a:cubicBezTo>
                    <a:pt x="f5" y="f18"/>
                    <a:pt x="f19" y="f20"/>
                    <a:pt x="f21" y="f14"/>
                  </a:cubicBezTo>
                  <a:cubicBezTo>
                    <a:pt x="f22" y="f5"/>
                    <a:pt x="f23" y="f24"/>
                    <a:pt x="f7" y="f8"/>
                  </a:cubicBezTo>
                  <a:close/>
                  <a:moveTo>
                    <a:pt x="f25" y="f26"/>
                  </a:moveTo>
                  <a:cubicBezTo>
                    <a:pt x="f27" y="f28"/>
                    <a:pt x="f29" y="f30"/>
                    <a:pt x="f31" y="f32"/>
                  </a:cubicBezTo>
                  <a:cubicBezTo>
                    <a:pt x="f28" y="f33"/>
                    <a:pt x="f34" y="f35"/>
                    <a:pt x="f36" y="f12"/>
                  </a:cubicBezTo>
                  <a:cubicBezTo>
                    <a:pt x="f32" y="f37"/>
                    <a:pt x="f38" y="f39"/>
                    <a:pt x="f12" y="f25"/>
                  </a:cubicBezTo>
                  <a:cubicBezTo>
                    <a:pt x="f40" y="f41"/>
                    <a:pt x="f42" y="f43"/>
                    <a:pt x="f25" y="f26"/>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9" name="Freeform 11">
              <a:extLst>
                <a:ext uri="{FF2B5EF4-FFF2-40B4-BE49-F238E27FC236}">
                  <a16:creationId xmlns:a16="http://schemas.microsoft.com/office/drawing/2014/main" id="{F3AF66F1-E685-423C-0564-8E6042DDE772}"/>
                </a:ext>
              </a:extLst>
            </p:cNvPr>
            <p:cNvSpPr/>
            <p:nvPr/>
          </p:nvSpPr>
          <p:spPr>
            <a:xfrm>
              <a:off x="10927345" y="5743035"/>
              <a:ext cx="266437" cy="367204"/>
            </a:xfrm>
            <a:custGeom>
              <a:avLst/>
              <a:gdLst>
                <a:gd name="f0" fmla="val 10800000"/>
                <a:gd name="f1" fmla="val 5400000"/>
                <a:gd name="f2" fmla="val 360"/>
                <a:gd name="f3" fmla="val 180"/>
                <a:gd name="f4" fmla="val w"/>
                <a:gd name="f5" fmla="val h"/>
                <a:gd name="f6" fmla="val 0"/>
                <a:gd name="f7" fmla="val 277"/>
                <a:gd name="f8" fmla="val 382"/>
                <a:gd name="f9" fmla="val 267"/>
                <a:gd name="f10" fmla="val 271"/>
                <a:gd name="f11" fmla="val 305"/>
                <a:gd name="f12" fmla="val 332"/>
                <a:gd name="f13" fmla="val 263"/>
                <a:gd name="f14" fmla="val 261"/>
                <a:gd name="f15" fmla="val 377"/>
                <a:gd name="f16" fmla="val 251"/>
                <a:gd name="f17" fmla="val 235"/>
                <a:gd name="f18" fmla="val 380"/>
                <a:gd name="f19" fmla="val 124"/>
                <a:gd name="f20" fmla="val 366"/>
                <a:gd name="f21" fmla="val 26"/>
                <a:gd name="f22" fmla="val 295"/>
                <a:gd name="f23" fmla="val 7"/>
                <a:gd name="f24" fmla="val 167"/>
                <a:gd name="f25" fmla="val 119"/>
                <a:gd name="f26" fmla="val 4"/>
                <a:gd name="f27" fmla="val 71"/>
                <a:gd name="f28" fmla="val 12"/>
                <a:gd name="f29" fmla="val 24"/>
                <a:gd name="f30" fmla="val 14"/>
                <a:gd name="f31" fmla="val 10"/>
                <a:gd name="f32" fmla="val 22"/>
                <a:gd name="f33" fmla="val 38"/>
                <a:gd name="f34" fmla="val 132"/>
                <a:gd name="f35" fmla="val 27"/>
                <a:gd name="f36" fmla="val 211"/>
                <a:gd name="f37" fmla="val 73"/>
                <a:gd name="f38" fmla="val 266"/>
                <a:gd name="f39" fmla="val 201"/>
                <a:gd name="f40" fmla="val 270"/>
                <a:gd name="f41" fmla="val 239"/>
                <a:gd name="f42" fmla="val 232"/>
                <a:gd name="f43" fmla="val 314"/>
                <a:gd name="f44" fmla="val 257"/>
                <a:gd name="f45" fmla="val 179"/>
                <a:gd name="f46" fmla="val 170"/>
                <a:gd name="f47" fmla="val 75"/>
                <a:gd name="f48" fmla="val 47"/>
                <a:gd name="f49" fmla="val 46"/>
                <a:gd name="f50" fmla="val 20"/>
                <a:gd name="f51" fmla="val 165"/>
                <a:gd name="f52" fmla="val 60"/>
                <a:gd name="f53" fmla="val 300"/>
                <a:gd name="f54" fmla="val 334"/>
                <a:gd name="f55" fmla="val 188"/>
                <a:gd name="f56" fmla="val 315"/>
                <a:gd name="f57" fmla="val 176"/>
                <a:gd name="f58" fmla="val 298"/>
                <a:gd name="f59" fmla="val 164"/>
                <a:gd name="f60" fmla="val 281"/>
                <a:gd name="f61" fmla="val 156"/>
                <a:gd name="f62" fmla="val 151"/>
                <a:gd name="f63" fmla="val 259"/>
                <a:gd name="f64" fmla="val 250"/>
                <a:gd name="f65" fmla="val 177"/>
                <a:gd name="f66" fmla="val 241"/>
                <a:gd name="f67" fmla="val 186"/>
                <a:gd name="f68" fmla="val 249"/>
                <a:gd name="f69" fmla="val 194"/>
                <a:gd name="f70" fmla="val 260"/>
                <a:gd name="f71" fmla="val 206"/>
                <a:gd name="f72" fmla="val 278"/>
                <a:gd name="f73" fmla="val 219"/>
                <a:gd name="f74" fmla="+- 0 0 -90"/>
                <a:gd name="f75" fmla="*/ f4 1 277"/>
                <a:gd name="f76" fmla="*/ f5 1 382"/>
                <a:gd name="f77" fmla="val f6"/>
                <a:gd name="f78" fmla="val f7"/>
                <a:gd name="f79" fmla="val f8"/>
                <a:gd name="f80" fmla="*/ f74 f0 1"/>
                <a:gd name="f81" fmla="+- f79 0 f77"/>
                <a:gd name="f82" fmla="+- f78 0 f77"/>
                <a:gd name="f83" fmla="*/ f80 1 f3"/>
                <a:gd name="f84" fmla="*/ f82 1 277"/>
                <a:gd name="f85" fmla="*/ f81 1 382"/>
                <a:gd name="f86" fmla="*/ 277 f82 1"/>
                <a:gd name="f87" fmla="*/ 267 f81 1"/>
                <a:gd name="f88" fmla="*/ 263 f82 1"/>
                <a:gd name="f89" fmla="*/ 360 f81 1"/>
                <a:gd name="f90" fmla="*/ 235 f82 1"/>
                <a:gd name="f91" fmla="*/ 380 f81 1"/>
                <a:gd name="f92" fmla="*/ 7 f82 1"/>
                <a:gd name="f93" fmla="*/ 167 f81 1"/>
                <a:gd name="f94" fmla="*/ 12 f82 1"/>
                <a:gd name="f95" fmla="*/ 24 f81 1"/>
                <a:gd name="f96" fmla="*/ 38 f82 1"/>
                <a:gd name="f97" fmla="*/ 4 f81 1"/>
                <a:gd name="f98" fmla="*/ 251 f82 1"/>
                <a:gd name="f99" fmla="*/ 232 f82 1"/>
                <a:gd name="f100" fmla="*/ 314 f81 1"/>
                <a:gd name="f101" fmla="*/ 47 f82 1"/>
                <a:gd name="f102" fmla="*/ 46 f81 1"/>
                <a:gd name="f103" fmla="*/ 201 f82 1"/>
                <a:gd name="f104" fmla="*/ 334 f81 1"/>
                <a:gd name="f105" fmla="*/ 164 f82 1"/>
                <a:gd name="f106" fmla="*/ 281 f81 1"/>
                <a:gd name="f107" fmla="*/ 250 f81 1"/>
                <a:gd name="f108" fmla="*/ 194 f82 1"/>
                <a:gd name="f109" fmla="*/ 260 f81 1"/>
                <a:gd name="f110" fmla="+- f83 0 f1"/>
                <a:gd name="f111" fmla="*/ f86 1 277"/>
                <a:gd name="f112" fmla="*/ f87 1 382"/>
                <a:gd name="f113" fmla="*/ f88 1 277"/>
                <a:gd name="f114" fmla="*/ f89 1 382"/>
                <a:gd name="f115" fmla="*/ f90 1 277"/>
                <a:gd name="f116" fmla="*/ f91 1 382"/>
                <a:gd name="f117" fmla="*/ f92 1 277"/>
                <a:gd name="f118" fmla="*/ f93 1 382"/>
                <a:gd name="f119" fmla="*/ f94 1 277"/>
                <a:gd name="f120" fmla="*/ f95 1 382"/>
                <a:gd name="f121" fmla="*/ f96 1 277"/>
                <a:gd name="f122" fmla="*/ f97 1 382"/>
                <a:gd name="f123" fmla="*/ f98 1 277"/>
                <a:gd name="f124" fmla="*/ f99 1 277"/>
                <a:gd name="f125" fmla="*/ f100 1 382"/>
                <a:gd name="f126" fmla="*/ f101 1 277"/>
                <a:gd name="f127" fmla="*/ f102 1 382"/>
                <a:gd name="f128" fmla="*/ f103 1 277"/>
                <a:gd name="f129" fmla="*/ f104 1 382"/>
                <a:gd name="f130" fmla="*/ f105 1 277"/>
                <a:gd name="f131" fmla="*/ f106 1 382"/>
                <a:gd name="f132" fmla="*/ f107 1 382"/>
                <a:gd name="f133" fmla="*/ f108 1 277"/>
                <a:gd name="f134" fmla="*/ f109 1 382"/>
                <a:gd name="f135" fmla="*/ 0 1 f84"/>
                <a:gd name="f136" fmla="*/ f78 1 f84"/>
                <a:gd name="f137" fmla="*/ 0 1 f85"/>
                <a:gd name="f138" fmla="*/ f79 1 f85"/>
                <a:gd name="f139" fmla="*/ f111 1 f84"/>
                <a:gd name="f140" fmla="*/ f112 1 f85"/>
                <a:gd name="f141" fmla="*/ f113 1 f84"/>
                <a:gd name="f142" fmla="*/ f114 1 f85"/>
                <a:gd name="f143" fmla="*/ f115 1 f84"/>
                <a:gd name="f144" fmla="*/ f116 1 f85"/>
                <a:gd name="f145" fmla="*/ f117 1 f84"/>
                <a:gd name="f146" fmla="*/ f118 1 f85"/>
                <a:gd name="f147" fmla="*/ f119 1 f84"/>
                <a:gd name="f148" fmla="*/ f120 1 f85"/>
                <a:gd name="f149" fmla="*/ f121 1 f84"/>
                <a:gd name="f150" fmla="*/ f122 1 f85"/>
                <a:gd name="f151" fmla="*/ f123 1 f84"/>
                <a:gd name="f152" fmla="*/ f124 1 f84"/>
                <a:gd name="f153" fmla="*/ f125 1 f85"/>
                <a:gd name="f154" fmla="*/ f126 1 f84"/>
                <a:gd name="f155" fmla="*/ f127 1 f85"/>
                <a:gd name="f156" fmla="*/ f128 1 f84"/>
                <a:gd name="f157" fmla="*/ f129 1 f85"/>
                <a:gd name="f158" fmla="*/ f130 1 f84"/>
                <a:gd name="f159" fmla="*/ f131 1 f85"/>
                <a:gd name="f160" fmla="*/ f132 1 f85"/>
                <a:gd name="f161" fmla="*/ f133 1 f84"/>
                <a:gd name="f162" fmla="*/ f134 1 f85"/>
                <a:gd name="f163" fmla="*/ f135 f75 1"/>
                <a:gd name="f164" fmla="*/ f136 f75 1"/>
                <a:gd name="f165" fmla="*/ f138 f76 1"/>
                <a:gd name="f166" fmla="*/ f137 f76 1"/>
                <a:gd name="f167" fmla="*/ f139 f75 1"/>
                <a:gd name="f168" fmla="*/ f140 f76 1"/>
                <a:gd name="f169" fmla="*/ f141 f75 1"/>
                <a:gd name="f170" fmla="*/ f142 f76 1"/>
                <a:gd name="f171" fmla="*/ f143 f75 1"/>
                <a:gd name="f172" fmla="*/ f144 f76 1"/>
                <a:gd name="f173" fmla="*/ f145 f75 1"/>
                <a:gd name="f174" fmla="*/ f146 f76 1"/>
                <a:gd name="f175" fmla="*/ f147 f75 1"/>
                <a:gd name="f176" fmla="*/ f148 f76 1"/>
                <a:gd name="f177" fmla="*/ f149 f75 1"/>
                <a:gd name="f178" fmla="*/ f150 f76 1"/>
                <a:gd name="f179" fmla="*/ f151 f75 1"/>
                <a:gd name="f180" fmla="*/ f152 f75 1"/>
                <a:gd name="f181" fmla="*/ f153 f76 1"/>
                <a:gd name="f182" fmla="*/ f154 f75 1"/>
                <a:gd name="f183" fmla="*/ f155 f76 1"/>
                <a:gd name="f184" fmla="*/ f156 f75 1"/>
                <a:gd name="f185" fmla="*/ f157 f76 1"/>
                <a:gd name="f186" fmla="*/ f158 f75 1"/>
                <a:gd name="f187" fmla="*/ f159 f76 1"/>
                <a:gd name="f188" fmla="*/ f160 f76 1"/>
                <a:gd name="f189" fmla="*/ f161 f75 1"/>
                <a:gd name="f190" fmla="*/ f162 f76 1"/>
              </a:gdLst>
              <a:ahLst/>
              <a:cxnLst>
                <a:cxn ang="3cd4">
                  <a:pos x="hc" y="t"/>
                </a:cxn>
                <a:cxn ang="0">
                  <a:pos x="r" y="vc"/>
                </a:cxn>
                <a:cxn ang="cd4">
                  <a:pos x="hc" y="b"/>
                </a:cxn>
                <a:cxn ang="cd2">
                  <a:pos x="l" y="vc"/>
                </a:cxn>
                <a:cxn ang="f110">
                  <a:pos x="f167" y="f168"/>
                </a:cxn>
                <a:cxn ang="f110">
                  <a:pos x="f169" y="f170"/>
                </a:cxn>
                <a:cxn ang="f110">
                  <a:pos x="f171" y="f172"/>
                </a:cxn>
                <a:cxn ang="f110">
                  <a:pos x="f173" y="f174"/>
                </a:cxn>
                <a:cxn ang="f110">
                  <a:pos x="f175" y="f176"/>
                </a:cxn>
                <a:cxn ang="f110">
                  <a:pos x="f177" y="f178"/>
                </a:cxn>
                <a:cxn ang="f110">
                  <a:pos x="f179" y="f174"/>
                </a:cxn>
                <a:cxn ang="f110">
                  <a:pos x="f167" y="f168"/>
                </a:cxn>
                <a:cxn ang="f110">
                  <a:pos x="f180" y="f181"/>
                </a:cxn>
                <a:cxn ang="f110">
                  <a:pos x="f182" y="f183"/>
                </a:cxn>
                <a:cxn ang="f110">
                  <a:pos x="f184" y="f185"/>
                </a:cxn>
                <a:cxn ang="f110">
                  <a:pos x="f186" y="f187"/>
                </a:cxn>
                <a:cxn ang="f110">
                  <a:pos x="f186" y="f188"/>
                </a:cxn>
                <a:cxn ang="f110">
                  <a:pos x="f189" y="f190"/>
                </a:cxn>
                <a:cxn ang="f110">
                  <a:pos x="f180" y="f181"/>
                </a:cxn>
              </a:cxnLst>
              <a:rect l="f163" t="f166" r="f164" b="f165"/>
              <a:pathLst>
                <a:path w="277" h="382">
                  <a:moveTo>
                    <a:pt x="f7" y="f9"/>
                  </a:moveTo>
                  <a:cubicBezTo>
                    <a:pt x="f10" y="f11"/>
                    <a:pt x="f9" y="f12"/>
                    <a:pt x="f13" y="f2"/>
                  </a:cubicBezTo>
                  <a:cubicBezTo>
                    <a:pt x="f14" y="f15"/>
                    <a:pt x="f16" y="f8"/>
                    <a:pt x="f17" y="f18"/>
                  </a:cubicBezTo>
                  <a:cubicBezTo>
                    <a:pt x="f19" y="f20"/>
                    <a:pt x="f21" y="f22"/>
                    <a:pt x="f23" y="f24"/>
                  </a:cubicBezTo>
                  <a:cubicBezTo>
                    <a:pt x="f6" y="f25"/>
                    <a:pt x="f26" y="f27"/>
                    <a:pt x="f28" y="f29"/>
                  </a:cubicBezTo>
                  <a:cubicBezTo>
                    <a:pt x="f30" y="f31"/>
                    <a:pt x="f32" y="f6"/>
                    <a:pt x="f33" y="f26"/>
                  </a:cubicBezTo>
                  <a:cubicBezTo>
                    <a:pt x="f34" y="f35"/>
                    <a:pt x="f36" y="f37"/>
                    <a:pt x="f16" y="f24"/>
                  </a:cubicBezTo>
                  <a:cubicBezTo>
                    <a:pt x="f38" y="f39"/>
                    <a:pt x="f40" y="f41"/>
                    <a:pt x="f7" y="f9"/>
                  </a:cubicBezTo>
                  <a:close/>
                  <a:moveTo>
                    <a:pt x="f42" y="f43"/>
                  </a:moveTo>
                  <a:cubicBezTo>
                    <a:pt x="f44" y="f45"/>
                    <a:pt x="f46" y="f47"/>
                    <a:pt x="f48" y="f49"/>
                  </a:cubicBezTo>
                  <a:cubicBezTo>
                    <a:pt x="f50" y="f51"/>
                    <a:pt x="f52" y="f53"/>
                    <a:pt x="f39" y="f54"/>
                  </a:cubicBezTo>
                  <a:cubicBezTo>
                    <a:pt x="f55" y="f56"/>
                    <a:pt x="f57" y="f58"/>
                    <a:pt x="f59" y="f60"/>
                  </a:cubicBezTo>
                  <a:cubicBezTo>
                    <a:pt x="f61" y="f40"/>
                    <a:pt x="f62" y="f63"/>
                    <a:pt x="f59" y="f64"/>
                  </a:cubicBezTo>
                  <a:cubicBezTo>
                    <a:pt x="f65" y="f66"/>
                    <a:pt x="f67" y="f68"/>
                    <a:pt x="f69" y="f70"/>
                  </a:cubicBezTo>
                  <a:cubicBezTo>
                    <a:pt x="f71" y="f72"/>
                    <a:pt x="f73" y="f22"/>
                    <a:pt x="f42" y="f43"/>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0" name="Freeform 12">
              <a:extLst>
                <a:ext uri="{FF2B5EF4-FFF2-40B4-BE49-F238E27FC236}">
                  <a16:creationId xmlns:a16="http://schemas.microsoft.com/office/drawing/2014/main" id="{0A075C3C-FFE2-1EEE-12D5-A5453CE6EB38}"/>
                </a:ext>
              </a:extLst>
            </p:cNvPr>
            <p:cNvSpPr/>
            <p:nvPr/>
          </p:nvSpPr>
          <p:spPr>
            <a:xfrm>
              <a:off x="11708718" y="6402290"/>
              <a:ext cx="260457" cy="258747"/>
            </a:xfrm>
            <a:custGeom>
              <a:avLst/>
              <a:gdLst>
                <a:gd name="f0" fmla="val 10800000"/>
                <a:gd name="f1" fmla="val 5400000"/>
                <a:gd name="f2" fmla="val 180"/>
                <a:gd name="f3" fmla="val w"/>
                <a:gd name="f4" fmla="val h"/>
                <a:gd name="f5" fmla="val 0"/>
                <a:gd name="f6" fmla="val 271"/>
                <a:gd name="f7" fmla="val 269"/>
                <a:gd name="f8" fmla="val 135"/>
                <a:gd name="f9" fmla="val 1"/>
                <a:gd name="f10" fmla="val 171"/>
                <a:gd name="f11" fmla="val 208"/>
                <a:gd name="f12" fmla="val 244"/>
                <a:gd name="f13" fmla="val 263"/>
                <a:gd name="f14" fmla="val 8"/>
                <a:gd name="f15" fmla="val 27"/>
                <a:gd name="f16" fmla="val 270"/>
                <a:gd name="f17" fmla="val 82"/>
                <a:gd name="f18" fmla="val 137"/>
                <a:gd name="f19" fmla="val 193"/>
                <a:gd name="f20" fmla="val 206"/>
                <a:gd name="f21" fmla="val 266"/>
                <a:gd name="f22" fmla="val 215"/>
                <a:gd name="f23" fmla="val 253"/>
                <a:gd name="f24" fmla="val 221"/>
                <a:gd name="f25" fmla="val 235"/>
                <a:gd name="f26" fmla="val 190"/>
                <a:gd name="f27" fmla="val 251"/>
                <a:gd name="f28" fmla="val 157"/>
                <a:gd name="f29" fmla="val 265"/>
                <a:gd name="f30" fmla="val 149"/>
                <a:gd name="f31" fmla="val 136"/>
                <a:gd name="f32" fmla="val 128"/>
                <a:gd name="f33" fmla="val 91"/>
                <a:gd name="f34" fmla="val 252"/>
                <a:gd name="f35" fmla="val 55"/>
                <a:gd name="f36" fmla="val 236"/>
                <a:gd name="f37" fmla="val 19"/>
                <a:gd name="f38" fmla="val 5"/>
                <a:gd name="f39" fmla="val 216"/>
                <a:gd name="f40" fmla="val 207"/>
                <a:gd name="f41" fmla="val 192"/>
                <a:gd name="f42" fmla="val 138"/>
                <a:gd name="f43" fmla="val 83"/>
                <a:gd name="f44" fmla="val 28"/>
                <a:gd name="f45" fmla="val 6"/>
                <a:gd name="f46" fmla="val 29"/>
                <a:gd name="f47" fmla="val 64"/>
                <a:gd name="f48" fmla="val 99"/>
                <a:gd name="f49" fmla="val 38"/>
                <a:gd name="f50" fmla="val 37"/>
                <a:gd name="f51" fmla="val 45"/>
                <a:gd name="f52" fmla="val 51"/>
                <a:gd name="f53" fmla="val 57"/>
                <a:gd name="f54" fmla="val 98"/>
                <a:gd name="f55" fmla="val 36"/>
                <a:gd name="f56" fmla="val 179"/>
                <a:gd name="f57" fmla="val 184"/>
                <a:gd name="f58" fmla="val 43"/>
                <a:gd name="f59" fmla="val 191"/>
                <a:gd name="f60" fmla="val 48"/>
                <a:gd name="f61" fmla="val 132"/>
                <a:gd name="f62" fmla="val 238"/>
                <a:gd name="f63" fmla="val 134"/>
                <a:gd name="f64" fmla="val 237"/>
                <a:gd name="f65" fmla="val 219"/>
                <a:gd name="f66" fmla="val 197"/>
                <a:gd name="f67" fmla="val 230"/>
                <a:gd name="f68" fmla="val 186"/>
                <a:gd name="f69" fmla="val 173"/>
                <a:gd name="f70" fmla="val 234"/>
                <a:gd name="f71" fmla="val 139"/>
                <a:gd name="f72" fmla="val 105"/>
                <a:gd name="f73" fmla="val 71"/>
                <a:gd name="f74" fmla="val 60"/>
                <a:gd name="f75" fmla="val 49"/>
                <a:gd name="f76" fmla="val 167"/>
                <a:gd name="f77" fmla="val 104"/>
                <a:gd name="f78" fmla="+- 0 0 -90"/>
                <a:gd name="f79" fmla="*/ f3 1 271"/>
                <a:gd name="f80" fmla="*/ f4 1 269"/>
                <a:gd name="f81" fmla="val f5"/>
                <a:gd name="f82" fmla="val f6"/>
                <a:gd name="f83" fmla="val f7"/>
                <a:gd name="f84" fmla="*/ f78 f0 1"/>
                <a:gd name="f85" fmla="+- f83 0 f81"/>
                <a:gd name="f86" fmla="+- f82 0 f81"/>
                <a:gd name="f87" fmla="*/ f84 1 f2"/>
                <a:gd name="f88" fmla="*/ f86 1 271"/>
                <a:gd name="f89" fmla="*/ f85 1 269"/>
                <a:gd name="f90" fmla="*/ 135 f86 1"/>
                <a:gd name="f91" fmla="*/ 1 f85 1"/>
                <a:gd name="f92" fmla="*/ 244 f86 1"/>
                <a:gd name="f93" fmla="*/ 271 f86 1"/>
                <a:gd name="f94" fmla="*/ 27 f85 1"/>
                <a:gd name="f95" fmla="*/ 193 f85 1"/>
                <a:gd name="f96" fmla="*/ 253 f86 1"/>
                <a:gd name="f97" fmla="*/ 221 f85 1"/>
                <a:gd name="f98" fmla="*/ 157 f86 1"/>
                <a:gd name="f99" fmla="*/ 265 f85 1"/>
                <a:gd name="f100" fmla="*/ 128 f86 1"/>
                <a:gd name="f101" fmla="*/ 266 f85 1"/>
                <a:gd name="f102" fmla="*/ 19 f86 1"/>
                <a:gd name="f103" fmla="*/ 0 f86 1"/>
                <a:gd name="f104" fmla="*/ 192 f85 1"/>
                <a:gd name="f105" fmla="*/ 28 f85 1"/>
                <a:gd name="f106" fmla="*/ 29 f86 1"/>
                <a:gd name="f107" fmla="*/ 38 f86 1"/>
                <a:gd name="f108" fmla="*/ 38 f85 1"/>
                <a:gd name="f109" fmla="*/ 37 f86 1"/>
                <a:gd name="f110" fmla="*/ 57 f85 1"/>
                <a:gd name="f111" fmla="*/ 179 f85 1"/>
                <a:gd name="f112" fmla="*/ 48 f86 1"/>
                <a:gd name="f113" fmla="*/ 219 f86 1"/>
                <a:gd name="f114" fmla="*/ 197 f85 1"/>
                <a:gd name="f115" fmla="*/ 235 f86 1"/>
                <a:gd name="f116" fmla="*/ 173 f85 1"/>
                <a:gd name="f117" fmla="*/ 234 f86 1"/>
                <a:gd name="f118" fmla="*/ 71 f85 1"/>
                <a:gd name="f119" fmla="+- f87 0 f1"/>
                <a:gd name="f120" fmla="*/ f90 1 271"/>
                <a:gd name="f121" fmla="*/ f91 1 269"/>
                <a:gd name="f122" fmla="*/ f92 1 271"/>
                <a:gd name="f123" fmla="*/ f93 1 271"/>
                <a:gd name="f124" fmla="*/ f94 1 269"/>
                <a:gd name="f125" fmla="*/ f95 1 269"/>
                <a:gd name="f126" fmla="*/ f96 1 271"/>
                <a:gd name="f127" fmla="*/ f97 1 269"/>
                <a:gd name="f128" fmla="*/ f98 1 271"/>
                <a:gd name="f129" fmla="*/ f99 1 269"/>
                <a:gd name="f130" fmla="*/ f100 1 271"/>
                <a:gd name="f131" fmla="*/ f101 1 269"/>
                <a:gd name="f132" fmla="*/ f102 1 271"/>
                <a:gd name="f133" fmla="*/ f103 1 271"/>
                <a:gd name="f134" fmla="*/ f104 1 269"/>
                <a:gd name="f135" fmla="*/ f105 1 269"/>
                <a:gd name="f136" fmla="*/ f106 1 271"/>
                <a:gd name="f137" fmla="*/ f107 1 271"/>
                <a:gd name="f138" fmla="*/ f108 1 269"/>
                <a:gd name="f139" fmla="*/ f109 1 271"/>
                <a:gd name="f140" fmla="*/ f110 1 269"/>
                <a:gd name="f141" fmla="*/ f111 1 269"/>
                <a:gd name="f142" fmla="*/ f112 1 271"/>
                <a:gd name="f143" fmla="*/ f113 1 271"/>
                <a:gd name="f144" fmla="*/ f114 1 269"/>
                <a:gd name="f145" fmla="*/ f115 1 271"/>
                <a:gd name="f146" fmla="*/ f116 1 269"/>
                <a:gd name="f147" fmla="*/ f117 1 271"/>
                <a:gd name="f148" fmla="*/ f118 1 269"/>
                <a:gd name="f149" fmla="*/ 0 1 f88"/>
                <a:gd name="f150" fmla="*/ f82 1 f88"/>
                <a:gd name="f151" fmla="*/ 0 1 f89"/>
                <a:gd name="f152" fmla="*/ f83 1 f89"/>
                <a:gd name="f153" fmla="*/ f120 1 f88"/>
                <a:gd name="f154" fmla="*/ f121 1 f89"/>
                <a:gd name="f155" fmla="*/ f122 1 f88"/>
                <a:gd name="f156" fmla="*/ f123 1 f88"/>
                <a:gd name="f157" fmla="*/ f124 1 f89"/>
                <a:gd name="f158" fmla="*/ f125 1 f89"/>
                <a:gd name="f159" fmla="*/ f126 1 f88"/>
                <a:gd name="f160" fmla="*/ f127 1 f89"/>
                <a:gd name="f161" fmla="*/ f128 1 f88"/>
                <a:gd name="f162" fmla="*/ f129 1 f89"/>
                <a:gd name="f163" fmla="*/ f130 1 f88"/>
                <a:gd name="f164" fmla="*/ f131 1 f89"/>
                <a:gd name="f165" fmla="*/ f132 1 f88"/>
                <a:gd name="f166" fmla="*/ f133 1 f88"/>
                <a:gd name="f167" fmla="*/ f134 1 f89"/>
                <a:gd name="f168" fmla="*/ f135 1 f89"/>
                <a:gd name="f169" fmla="*/ f136 1 f88"/>
                <a:gd name="f170" fmla="*/ f137 1 f88"/>
                <a:gd name="f171" fmla="*/ f138 1 f89"/>
                <a:gd name="f172" fmla="*/ f139 1 f88"/>
                <a:gd name="f173" fmla="*/ f140 1 f89"/>
                <a:gd name="f174" fmla="*/ f141 1 f89"/>
                <a:gd name="f175" fmla="*/ f142 1 f88"/>
                <a:gd name="f176" fmla="*/ f143 1 f88"/>
                <a:gd name="f177" fmla="*/ f144 1 f89"/>
                <a:gd name="f178" fmla="*/ f145 1 f88"/>
                <a:gd name="f179" fmla="*/ f146 1 f89"/>
                <a:gd name="f180" fmla="*/ f147 1 f88"/>
                <a:gd name="f181" fmla="*/ f148 1 f89"/>
                <a:gd name="f182" fmla="*/ f149 f79 1"/>
                <a:gd name="f183" fmla="*/ f150 f79 1"/>
                <a:gd name="f184" fmla="*/ f152 f80 1"/>
                <a:gd name="f185" fmla="*/ f151 f80 1"/>
                <a:gd name="f186" fmla="*/ f153 f79 1"/>
                <a:gd name="f187" fmla="*/ f154 f80 1"/>
                <a:gd name="f188" fmla="*/ f155 f79 1"/>
                <a:gd name="f189" fmla="*/ f156 f79 1"/>
                <a:gd name="f190" fmla="*/ f157 f80 1"/>
                <a:gd name="f191" fmla="*/ f158 f80 1"/>
                <a:gd name="f192" fmla="*/ f159 f79 1"/>
                <a:gd name="f193" fmla="*/ f160 f80 1"/>
                <a:gd name="f194" fmla="*/ f161 f79 1"/>
                <a:gd name="f195" fmla="*/ f162 f80 1"/>
                <a:gd name="f196" fmla="*/ f163 f79 1"/>
                <a:gd name="f197" fmla="*/ f164 f80 1"/>
                <a:gd name="f198" fmla="*/ f165 f79 1"/>
                <a:gd name="f199" fmla="*/ f166 f79 1"/>
                <a:gd name="f200" fmla="*/ f167 f80 1"/>
                <a:gd name="f201" fmla="*/ f168 f80 1"/>
                <a:gd name="f202" fmla="*/ f169 f79 1"/>
                <a:gd name="f203" fmla="*/ f170 f79 1"/>
                <a:gd name="f204" fmla="*/ f171 f80 1"/>
                <a:gd name="f205" fmla="*/ f172 f79 1"/>
                <a:gd name="f206" fmla="*/ f173 f80 1"/>
                <a:gd name="f207" fmla="*/ f174 f80 1"/>
                <a:gd name="f208" fmla="*/ f175 f79 1"/>
                <a:gd name="f209" fmla="*/ f176 f79 1"/>
                <a:gd name="f210" fmla="*/ f177 f80 1"/>
                <a:gd name="f211" fmla="*/ f178 f79 1"/>
                <a:gd name="f212" fmla="*/ f179 f80 1"/>
                <a:gd name="f213" fmla="*/ f180 f79 1"/>
                <a:gd name="f214" fmla="*/ f181 f80 1"/>
              </a:gdLst>
              <a:ahLst/>
              <a:cxnLst>
                <a:cxn ang="3cd4">
                  <a:pos x="hc" y="t"/>
                </a:cxn>
                <a:cxn ang="0">
                  <a:pos x="r" y="vc"/>
                </a:cxn>
                <a:cxn ang="cd4">
                  <a:pos x="hc" y="b"/>
                </a:cxn>
                <a:cxn ang="cd2">
                  <a:pos x="l" y="vc"/>
                </a:cxn>
                <a:cxn ang="f119">
                  <a:pos x="f186" y="f187"/>
                </a:cxn>
                <a:cxn ang="f119">
                  <a:pos x="f188" y="f187"/>
                </a:cxn>
                <a:cxn ang="f119">
                  <a:pos x="f189" y="f190"/>
                </a:cxn>
                <a:cxn ang="f119">
                  <a:pos x="f189" y="f191"/>
                </a:cxn>
                <a:cxn ang="f119">
                  <a:pos x="f192" y="f193"/>
                </a:cxn>
                <a:cxn ang="f119">
                  <a:pos x="f194" y="f195"/>
                </a:cxn>
                <a:cxn ang="f119">
                  <a:pos x="f196" y="f197"/>
                </a:cxn>
                <a:cxn ang="f119">
                  <a:pos x="f198" y="f193"/>
                </a:cxn>
                <a:cxn ang="f119">
                  <a:pos x="f199" y="f200"/>
                </a:cxn>
                <a:cxn ang="f119">
                  <a:pos x="f199" y="f201"/>
                </a:cxn>
                <a:cxn ang="f119">
                  <a:pos x="f202" y="f187"/>
                </a:cxn>
                <a:cxn ang="f119">
                  <a:pos x="f186" y="f187"/>
                </a:cxn>
                <a:cxn ang="f119">
                  <a:pos x="f203" y="f204"/>
                </a:cxn>
                <a:cxn ang="f119">
                  <a:pos x="f205" y="f206"/>
                </a:cxn>
                <a:cxn ang="f119">
                  <a:pos x="f205" y="f207"/>
                </a:cxn>
                <a:cxn ang="f119">
                  <a:pos x="f208" y="f191"/>
                </a:cxn>
                <a:cxn ang="f119">
                  <a:pos x="f209" y="f210"/>
                </a:cxn>
                <a:cxn ang="f119">
                  <a:pos x="f211" y="f212"/>
                </a:cxn>
                <a:cxn ang="f119">
                  <a:pos x="f213" y="f214"/>
                </a:cxn>
                <a:cxn ang="f119">
                  <a:pos x="f213" y="f204"/>
                </a:cxn>
                <a:cxn ang="f119">
                  <a:pos x="f203" y="f204"/>
                </a:cxn>
              </a:cxnLst>
              <a:rect l="f182" t="f185" r="f183" b="f184"/>
              <a:pathLst>
                <a:path w="271" h="269">
                  <a:moveTo>
                    <a:pt x="f8" y="f9"/>
                  </a:moveTo>
                  <a:cubicBezTo>
                    <a:pt x="f10" y="f9"/>
                    <a:pt x="f11" y="f9"/>
                    <a:pt x="f12" y="f9"/>
                  </a:cubicBezTo>
                  <a:cubicBezTo>
                    <a:pt x="f13" y="f5"/>
                    <a:pt x="f6" y="f14"/>
                    <a:pt x="f6" y="f15"/>
                  </a:cubicBezTo>
                  <a:cubicBezTo>
                    <a:pt x="f16" y="f17"/>
                    <a:pt x="f16" y="f18"/>
                    <a:pt x="f6" y="f19"/>
                  </a:cubicBezTo>
                  <a:cubicBezTo>
                    <a:pt x="f6" y="f20"/>
                    <a:pt x="f21" y="f22"/>
                    <a:pt x="f23" y="f24"/>
                  </a:cubicBezTo>
                  <a:cubicBezTo>
                    <a:pt x="f24" y="f25"/>
                    <a:pt x="f26" y="f27"/>
                    <a:pt x="f28" y="f29"/>
                  </a:cubicBezTo>
                  <a:cubicBezTo>
                    <a:pt x="f30" y="f7"/>
                    <a:pt x="f31" y="f7"/>
                    <a:pt x="f32" y="f21"/>
                  </a:cubicBezTo>
                  <a:cubicBezTo>
                    <a:pt x="f33" y="f34"/>
                    <a:pt x="f35" y="f36"/>
                    <a:pt x="f37" y="f24"/>
                  </a:cubicBezTo>
                  <a:cubicBezTo>
                    <a:pt x="f38" y="f39"/>
                    <a:pt x="f5" y="f40"/>
                    <a:pt x="f5" y="f41"/>
                  </a:cubicBezTo>
                  <a:cubicBezTo>
                    <a:pt x="f5" y="f42"/>
                    <a:pt x="f5" y="f43"/>
                    <a:pt x="f5" y="f44"/>
                  </a:cubicBezTo>
                  <a:cubicBezTo>
                    <a:pt x="f5" y="f45"/>
                    <a:pt x="f38" y="f9"/>
                    <a:pt x="f46" y="f9"/>
                  </a:cubicBezTo>
                  <a:cubicBezTo>
                    <a:pt x="f47" y="f9"/>
                    <a:pt x="f48" y="f9"/>
                    <a:pt x="f8" y="f9"/>
                  </a:cubicBezTo>
                  <a:close/>
                  <a:moveTo>
                    <a:pt x="f49" y="f49"/>
                  </a:moveTo>
                  <a:cubicBezTo>
                    <a:pt x="f50" y="f51"/>
                    <a:pt x="f50" y="f52"/>
                    <a:pt x="f50" y="f53"/>
                  </a:cubicBezTo>
                  <a:cubicBezTo>
                    <a:pt x="f50" y="f54"/>
                    <a:pt x="f55" y="f42"/>
                    <a:pt x="f50" y="f56"/>
                  </a:cubicBezTo>
                  <a:cubicBezTo>
                    <a:pt x="f50" y="f57"/>
                    <a:pt x="f58" y="f59"/>
                    <a:pt x="f60" y="f19"/>
                  </a:cubicBezTo>
                  <a:cubicBezTo>
                    <a:pt x="f61" y="f62"/>
                    <a:pt x="f63" y="f64"/>
                    <a:pt x="f65" y="f66"/>
                  </a:cubicBezTo>
                  <a:cubicBezTo>
                    <a:pt x="f67" y="f41"/>
                    <a:pt x="f25" y="f68"/>
                    <a:pt x="f25" y="f69"/>
                  </a:cubicBezTo>
                  <a:cubicBezTo>
                    <a:pt x="f70" y="f71"/>
                    <a:pt x="f70" y="f72"/>
                    <a:pt x="f70" y="f73"/>
                  </a:cubicBezTo>
                  <a:cubicBezTo>
                    <a:pt x="f70" y="f74"/>
                    <a:pt x="f70" y="f75"/>
                    <a:pt x="f70" y="f49"/>
                  </a:cubicBezTo>
                  <a:cubicBezTo>
                    <a:pt x="f76" y="f49"/>
                    <a:pt x="f77" y="f49"/>
                    <a:pt x="f49" y="f4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1" name="Freeform 13">
              <a:extLst>
                <a:ext uri="{FF2B5EF4-FFF2-40B4-BE49-F238E27FC236}">
                  <a16:creationId xmlns:a16="http://schemas.microsoft.com/office/drawing/2014/main" id="{D8CF4C3B-2E9A-A3E0-CFA2-8DF08975F9FF}"/>
                </a:ext>
              </a:extLst>
            </p:cNvPr>
            <p:cNvSpPr/>
            <p:nvPr/>
          </p:nvSpPr>
          <p:spPr>
            <a:xfrm>
              <a:off x="11210004" y="5862593"/>
              <a:ext cx="175061" cy="240816"/>
            </a:xfrm>
            <a:custGeom>
              <a:avLst/>
              <a:gdLst>
                <a:gd name="f0" fmla="val 10800000"/>
                <a:gd name="f1" fmla="val 5400000"/>
                <a:gd name="f2" fmla="val 180"/>
                <a:gd name="f3" fmla="val w"/>
                <a:gd name="f4" fmla="val h"/>
                <a:gd name="f5" fmla="val 0"/>
                <a:gd name="f6" fmla="val 182"/>
                <a:gd name="f7" fmla="val 250"/>
                <a:gd name="f8" fmla="val 5"/>
                <a:gd name="f9" fmla="val 227"/>
                <a:gd name="f10" fmla="val 10"/>
                <a:gd name="f11" fmla="val 212"/>
                <a:gd name="f12" fmla="val 33"/>
                <a:gd name="f13" fmla="val 201"/>
                <a:gd name="f14" fmla="val 103"/>
                <a:gd name="f15" fmla="val 171"/>
                <a:gd name="f16" fmla="val 131"/>
                <a:gd name="f17" fmla="val 116"/>
                <a:gd name="f18" fmla="val 120"/>
                <a:gd name="f19" fmla="val 43"/>
                <a:gd name="f20" fmla="val 77"/>
                <a:gd name="f21" fmla="val 51"/>
                <a:gd name="f22" fmla="val 41"/>
                <a:gd name="f23" fmla="val 70"/>
                <a:gd name="f24" fmla="val 15"/>
                <a:gd name="f25" fmla="val 107"/>
                <a:gd name="f26" fmla="val 67"/>
                <a:gd name="f27" fmla="val 1"/>
                <a:gd name="f28" fmla="val 56"/>
                <a:gd name="f29" fmla="val 35"/>
                <a:gd name="f30" fmla="val 38"/>
                <a:gd name="f31" fmla="val 64"/>
                <a:gd name="f32" fmla="val 24"/>
                <a:gd name="f33" fmla="val 96"/>
                <a:gd name="f34" fmla="val 126"/>
                <a:gd name="f35" fmla="val 142"/>
                <a:gd name="f36" fmla="val 150"/>
                <a:gd name="f37" fmla="val 8"/>
                <a:gd name="f38" fmla="val 154"/>
                <a:gd name="f39" fmla="val 25"/>
                <a:gd name="f40" fmla="val 146"/>
                <a:gd name="f41" fmla="val 226"/>
                <a:gd name="f42" fmla="+- 0 0 -90"/>
                <a:gd name="f43" fmla="*/ f3 1 182"/>
                <a:gd name="f44" fmla="*/ f4 1 250"/>
                <a:gd name="f45" fmla="val f5"/>
                <a:gd name="f46" fmla="val f6"/>
                <a:gd name="f47" fmla="val f7"/>
                <a:gd name="f48" fmla="*/ f42 f0 1"/>
                <a:gd name="f49" fmla="+- f47 0 f45"/>
                <a:gd name="f50" fmla="+- f46 0 f45"/>
                <a:gd name="f51" fmla="*/ f48 1 f2"/>
                <a:gd name="f52" fmla="*/ f50 1 182"/>
                <a:gd name="f53" fmla="*/ f49 1 250"/>
                <a:gd name="f54" fmla="*/ 5 f50 1"/>
                <a:gd name="f55" fmla="*/ 250 f49 1"/>
                <a:gd name="f56" fmla="*/ 33 f50 1"/>
                <a:gd name="f57" fmla="*/ 201 f49 1"/>
                <a:gd name="f58" fmla="*/ 120 f50 1"/>
                <a:gd name="f59" fmla="*/ 43 f49 1"/>
                <a:gd name="f60" fmla="*/ 15 f50 1"/>
                <a:gd name="f61" fmla="*/ 107 f49 1"/>
                <a:gd name="f62" fmla="*/ 35 f50 1"/>
                <a:gd name="f63" fmla="*/ 38 f49 1"/>
                <a:gd name="f64" fmla="*/ 126 f50 1"/>
                <a:gd name="f65" fmla="*/ 5 f49 1"/>
                <a:gd name="f66" fmla="*/ 154 f50 1"/>
                <a:gd name="f67" fmla="*/ 25 f49 1"/>
                <a:gd name="f68" fmla="+- f51 0 f1"/>
                <a:gd name="f69" fmla="*/ f54 1 182"/>
                <a:gd name="f70" fmla="*/ f55 1 250"/>
                <a:gd name="f71" fmla="*/ f56 1 182"/>
                <a:gd name="f72" fmla="*/ f57 1 250"/>
                <a:gd name="f73" fmla="*/ f58 1 182"/>
                <a:gd name="f74" fmla="*/ f59 1 250"/>
                <a:gd name="f75" fmla="*/ f60 1 182"/>
                <a:gd name="f76" fmla="*/ f61 1 250"/>
                <a:gd name="f77" fmla="*/ f62 1 182"/>
                <a:gd name="f78" fmla="*/ f63 1 250"/>
                <a:gd name="f79" fmla="*/ f64 1 182"/>
                <a:gd name="f80" fmla="*/ f65 1 250"/>
                <a:gd name="f81" fmla="*/ f66 1 182"/>
                <a:gd name="f82" fmla="*/ f67 1 250"/>
                <a:gd name="f83" fmla="*/ 0 1 f52"/>
                <a:gd name="f84" fmla="*/ f46 1 f52"/>
                <a:gd name="f85" fmla="*/ 0 1 f53"/>
                <a:gd name="f86" fmla="*/ f47 1 f53"/>
                <a:gd name="f87" fmla="*/ f69 1 f52"/>
                <a:gd name="f88" fmla="*/ f70 1 f53"/>
                <a:gd name="f89" fmla="*/ f71 1 f52"/>
                <a:gd name="f90" fmla="*/ f72 1 f53"/>
                <a:gd name="f91" fmla="*/ f73 1 f52"/>
                <a:gd name="f92" fmla="*/ f74 1 f53"/>
                <a:gd name="f93" fmla="*/ f75 1 f52"/>
                <a:gd name="f94" fmla="*/ f76 1 f53"/>
                <a:gd name="f95" fmla="*/ f77 1 f52"/>
                <a:gd name="f96" fmla="*/ f78 1 f53"/>
                <a:gd name="f97" fmla="*/ f79 1 f52"/>
                <a:gd name="f98" fmla="*/ f80 1 f53"/>
                <a:gd name="f99" fmla="*/ f81 1 f52"/>
                <a:gd name="f100" fmla="*/ f82 1 f53"/>
                <a:gd name="f101" fmla="*/ f83 f43 1"/>
                <a:gd name="f102" fmla="*/ f84 f43 1"/>
                <a:gd name="f103" fmla="*/ f86 f44 1"/>
                <a:gd name="f104" fmla="*/ f85 f44 1"/>
                <a:gd name="f105" fmla="*/ f87 f43 1"/>
                <a:gd name="f106" fmla="*/ f88 f44 1"/>
                <a:gd name="f107" fmla="*/ f89 f43 1"/>
                <a:gd name="f108" fmla="*/ f90 f44 1"/>
                <a:gd name="f109" fmla="*/ f91 f43 1"/>
                <a:gd name="f110" fmla="*/ f92 f44 1"/>
                <a:gd name="f111" fmla="*/ f93 f43 1"/>
                <a:gd name="f112" fmla="*/ f94 f44 1"/>
                <a:gd name="f113" fmla="*/ f95 f43 1"/>
                <a:gd name="f114" fmla="*/ f96 f44 1"/>
                <a:gd name="f115" fmla="*/ f97 f43 1"/>
                <a:gd name="f116" fmla="*/ f98 f44 1"/>
                <a:gd name="f117" fmla="*/ f99 f43 1"/>
                <a:gd name="f118" fmla="*/ f100 f44 1"/>
              </a:gdLst>
              <a:ahLst/>
              <a:cxnLst>
                <a:cxn ang="3cd4">
                  <a:pos x="hc" y="t"/>
                </a:cxn>
                <a:cxn ang="0">
                  <a:pos x="r" y="vc"/>
                </a:cxn>
                <a:cxn ang="cd4">
                  <a:pos x="hc" y="b"/>
                </a:cxn>
                <a:cxn ang="cd2">
                  <a:pos x="l" y="vc"/>
                </a:cxn>
                <a:cxn ang="f68">
                  <a:pos x="f105" y="f106"/>
                </a:cxn>
                <a:cxn ang="f68">
                  <a:pos x="f107" y="f108"/>
                </a:cxn>
                <a:cxn ang="f68">
                  <a:pos x="f109" y="f110"/>
                </a:cxn>
                <a:cxn ang="f68">
                  <a:pos x="f111" y="f112"/>
                </a:cxn>
                <a:cxn ang="f68">
                  <a:pos x="f113" y="f114"/>
                </a:cxn>
                <a:cxn ang="f68">
                  <a:pos x="f115" y="f116"/>
                </a:cxn>
                <a:cxn ang="f68">
                  <a:pos x="f117" y="f118"/>
                </a:cxn>
                <a:cxn ang="f68">
                  <a:pos x="f105" y="f106"/>
                </a:cxn>
              </a:cxnLst>
              <a:rect l="f101" t="f104" r="f102" b="f103"/>
              <a:pathLst>
                <a:path w="182" h="250">
                  <a:moveTo>
                    <a:pt x="f8" y="f7"/>
                  </a:moveTo>
                  <a:cubicBezTo>
                    <a:pt x="f8" y="f9"/>
                    <a:pt x="f10" y="f11"/>
                    <a:pt x="f12" y="f13"/>
                  </a:cubicBezTo>
                  <a:cubicBezTo>
                    <a:pt x="f14" y="f15"/>
                    <a:pt x="f16" y="f17"/>
                    <a:pt x="f18" y="f19"/>
                  </a:cubicBezTo>
                  <a:cubicBezTo>
                    <a:pt x="f20" y="f21"/>
                    <a:pt x="f22" y="f23"/>
                    <a:pt x="f24" y="f25"/>
                  </a:cubicBezTo>
                  <a:cubicBezTo>
                    <a:pt x="f5" y="f26"/>
                    <a:pt x="f27" y="f28"/>
                    <a:pt x="f29" y="f30"/>
                  </a:cubicBezTo>
                  <a:cubicBezTo>
                    <a:pt x="f31" y="f32"/>
                    <a:pt x="f33" y="f24"/>
                    <a:pt x="f34" y="f8"/>
                  </a:cubicBezTo>
                  <a:cubicBezTo>
                    <a:pt x="f35" y="f5"/>
                    <a:pt x="f36" y="f37"/>
                    <a:pt x="f38" y="f39"/>
                  </a:cubicBezTo>
                  <a:cubicBezTo>
                    <a:pt x="f6" y="f40"/>
                    <a:pt x="f14" y="f4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2" name="Freeform 14">
              <a:extLst>
                <a:ext uri="{FF2B5EF4-FFF2-40B4-BE49-F238E27FC236}">
                  <a16:creationId xmlns:a16="http://schemas.microsoft.com/office/drawing/2014/main" id="{A8F449A1-22FE-4461-868F-2162ECF82503}"/>
                </a:ext>
              </a:extLst>
            </p:cNvPr>
            <p:cNvSpPr/>
            <p:nvPr/>
          </p:nvSpPr>
          <p:spPr>
            <a:xfrm>
              <a:off x="11588310" y="6509037"/>
              <a:ext cx="34161" cy="40133"/>
            </a:xfrm>
            <a:custGeom>
              <a:avLst/>
              <a:gdLst>
                <a:gd name="f0" fmla="val 10800000"/>
                <a:gd name="f1" fmla="val 5400000"/>
                <a:gd name="f2" fmla="val 180"/>
                <a:gd name="f3" fmla="val w"/>
                <a:gd name="f4" fmla="val h"/>
                <a:gd name="f5" fmla="val 0"/>
                <a:gd name="f6" fmla="val 35"/>
                <a:gd name="f7" fmla="val 42"/>
                <a:gd name="f8" fmla="val 18"/>
                <a:gd name="f9" fmla="val 26"/>
                <a:gd name="f10" fmla="val 11"/>
                <a:gd name="f11" fmla="val 34"/>
                <a:gd name="f12" fmla="val 24"/>
                <a:gd name="f13" fmla="val 31"/>
                <a:gd name="f14" fmla="val 23"/>
                <a:gd name="f15" fmla="val 41"/>
                <a:gd name="f16" fmla="val 39"/>
                <a:gd name="f17" fmla="val 2"/>
                <a:gd name="f18" fmla="val 1"/>
                <a:gd name="f19" fmla="val 9"/>
                <a:gd name="f20" fmla="+- 0 0 -90"/>
                <a:gd name="f21" fmla="*/ f3 1 35"/>
                <a:gd name="f22" fmla="*/ f4 1 42"/>
                <a:gd name="f23" fmla="val f5"/>
                <a:gd name="f24" fmla="val f6"/>
                <a:gd name="f25" fmla="val f7"/>
                <a:gd name="f26" fmla="*/ f20 f0 1"/>
                <a:gd name="f27" fmla="+- f25 0 f23"/>
                <a:gd name="f28" fmla="+- f24 0 f23"/>
                <a:gd name="f29" fmla="*/ f26 1 f2"/>
                <a:gd name="f30" fmla="*/ f28 1 35"/>
                <a:gd name="f31" fmla="*/ f27 1 42"/>
                <a:gd name="f32" fmla="*/ 18 f28 1"/>
                <a:gd name="f33" fmla="*/ 0 f27 1"/>
                <a:gd name="f34" fmla="*/ 34 f28 1"/>
                <a:gd name="f35" fmla="*/ 24 f27 1"/>
                <a:gd name="f36" fmla="*/ 41 f27 1"/>
                <a:gd name="f37" fmla="*/ 1 f28 1"/>
                <a:gd name="f38" fmla="+- f29 0 f1"/>
                <a:gd name="f39" fmla="*/ f32 1 35"/>
                <a:gd name="f40" fmla="*/ f33 1 42"/>
                <a:gd name="f41" fmla="*/ f34 1 35"/>
                <a:gd name="f42" fmla="*/ f35 1 42"/>
                <a:gd name="f43" fmla="*/ f36 1 42"/>
                <a:gd name="f44" fmla="*/ f37 1 35"/>
                <a:gd name="f45" fmla="*/ 0 1 f30"/>
                <a:gd name="f46" fmla="*/ f24 1 f30"/>
                <a:gd name="f47" fmla="*/ 0 1 f31"/>
                <a:gd name="f48" fmla="*/ f25 1 f31"/>
                <a:gd name="f49" fmla="*/ f39 1 f30"/>
                <a:gd name="f50" fmla="*/ f40 1 f31"/>
                <a:gd name="f51" fmla="*/ f41 1 f30"/>
                <a:gd name="f52" fmla="*/ f42 1 f31"/>
                <a:gd name="f53" fmla="*/ f43 1 f31"/>
                <a:gd name="f54" fmla="*/ f44 1 f30"/>
                <a:gd name="f55" fmla="*/ f45 f21 1"/>
                <a:gd name="f56" fmla="*/ f46 f21 1"/>
                <a:gd name="f57" fmla="*/ f48 f22 1"/>
                <a:gd name="f58" fmla="*/ f47 f22 1"/>
                <a:gd name="f59" fmla="*/ f49 f21 1"/>
                <a:gd name="f60" fmla="*/ f50 f22 1"/>
                <a:gd name="f61" fmla="*/ f51 f21 1"/>
                <a:gd name="f62" fmla="*/ f52 f22 1"/>
                <a:gd name="f63" fmla="*/ f53 f22 1"/>
                <a:gd name="f64" fmla="*/ f54 f21 1"/>
              </a:gdLst>
              <a:ahLst/>
              <a:cxnLst>
                <a:cxn ang="3cd4">
                  <a:pos x="hc" y="t"/>
                </a:cxn>
                <a:cxn ang="0">
                  <a:pos x="r" y="vc"/>
                </a:cxn>
                <a:cxn ang="cd4">
                  <a:pos x="hc" y="b"/>
                </a:cxn>
                <a:cxn ang="cd2">
                  <a:pos x="l" y="vc"/>
                </a:cxn>
                <a:cxn ang="f38">
                  <a:pos x="f59" y="f60"/>
                </a:cxn>
                <a:cxn ang="f38">
                  <a:pos x="f61" y="f62"/>
                </a:cxn>
                <a:cxn ang="f38">
                  <a:pos x="f59" y="f63"/>
                </a:cxn>
                <a:cxn ang="f38">
                  <a:pos x="f64" y="f62"/>
                </a:cxn>
                <a:cxn ang="f38">
                  <a:pos x="f59" y="f60"/>
                </a:cxn>
              </a:cxnLst>
              <a:rect l="f55" t="f58" r="f56" b="f57"/>
              <a:pathLst>
                <a:path w="35" h="42">
                  <a:moveTo>
                    <a:pt x="f8" y="f5"/>
                  </a:moveTo>
                  <a:cubicBezTo>
                    <a:pt x="f9" y="f10"/>
                    <a:pt x="f6" y="f8"/>
                    <a:pt x="f11" y="f12"/>
                  </a:cubicBezTo>
                  <a:cubicBezTo>
                    <a:pt x="f11" y="f13"/>
                    <a:pt x="f14" y="f7"/>
                    <a:pt x="f8" y="f15"/>
                  </a:cubicBezTo>
                  <a:cubicBezTo>
                    <a:pt x="f10" y="f16"/>
                    <a:pt x="f17" y="f13"/>
                    <a:pt x="f18" y="f12"/>
                  </a:cubicBezTo>
                  <a:cubicBezTo>
                    <a:pt x="f5" y="f8"/>
                    <a:pt x="f19"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3" name="Freeform 15">
              <a:extLst>
                <a:ext uri="{FF2B5EF4-FFF2-40B4-BE49-F238E27FC236}">
                  <a16:creationId xmlns:a16="http://schemas.microsoft.com/office/drawing/2014/main" id="{7B516638-72F1-0AE7-FC8E-54A6D64416EE}"/>
                </a:ext>
              </a:extLst>
            </p:cNvPr>
            <p:cNvSpPr/>
            <p:nvPr/>
          </p:nvSpPr>
          <p:spPr>
            <a:xfrm>
              <a:off x="11588310" y="6446702"/>
              <a:ext cx="34161" cy="40992"/>
            </a:xfrm>
            <a:custGeom>
              <a:avLst/>
              <a:gdLst>
                <a:gd name="f0" fmla="val 10800000"/>
                <a:gd name="f1" fmla="val 5400000"/>
                <a:gd name="f2" fmla="val 180"/>
                <a:gd name="f3" fmla="val w"/>
                <a:gd name="f4" fmla="val h"/>
                <a:gd name="f5" fmla="val 0"/>
                <a:gd name="f6" fmla="val 35"/>
                <a:gd name="f7" fmla="val 43"/>
                <a:gd name="f8" fmla="val 18"/>
                <a:gd name="f9" fmla="val 10"/>
                <a:gd name="f10" fmla="val 32"/>
                <a:gd name="f11" fmla="val 24"/>
                <a:gd name="f12" fmla="val 1"/>
                <a:gd name="f13" fmla="val 19"/>
                <a:gd name="f14" fmla="val 2"/>
                <a:gd name="f15" fmla="val 12"/>
                <a:gd name="f16" fmla="val 6"/>
                <a:gd name="f17" fmla="val 33"/>
                <a:gd name="f18" fmla="val 11"/>
                <a:gd name="f19" fmla="val 34"/>
                <a:gd name="f20" fmla="val 26"/>
                <a:gd name="f21" fmla="val 31"/>
                <a:gd name="f22" fmla="+- 0 0 -90"/>
                <a:gd name="f23" fmla="*/ f3 1 35"/>
                <a:gd name="f24" fmla="*/ f4 1 43"/>
                <a:gd name="f25" fmla="val f5"/>
                <a:gd name="f26" fmla="val f6"/>
                <a:gd name="f27" fmla="val f7"/>
                <a:gd name="f28" fmla="*/ f22 f0 1"/>
                <a:gd name="f29" fmla="+- f27 0 f25"/>
                <a:gd name="f30" fmla="+- f26 0 f25"/>
                <a:gd name="f31" fmla="*/ f28 1 f2"/>
                <a:gd name="f32" fmla="*/ f30 1 35"/>
                <a:gd name="f33" fmla="*/ f29 1 43"/>
                <a:gd name="f34" fmla="*/ 18 f30 1"/>
                <a:gd name="f35" fmla="*/ 43 f29 1"/>
                <a:gd name="f36" fmla="*/ 1 f30 1"/>
                <a:gd name="f37" fmla="*/ 19 f29 1"/>
                <a:gd name="f38" fmla="*/ 0 f29 1"/>
                <a:gd name="f39" fmla="*/ 34 f30 1"/>
                <a:gd name="f40" fmla="*/ 18 f29 1"/>
                <a:gd name="f41" fmla="+- f31 0 f1"/>
                <a:gd name="f42" fmla="*/ f34 1 35"/>
                <a:gd name="f43" fmla="*/ f35 1 43"/>
                <a:gd name="f44" fmla="*/ f36 1 35"/>
                <a:gd name="f45" fmla="*/ f37 1 43"/>
                <a:gd name="f46" fmla="*/ f38 1 43"/>
                <a:gd name="f47" fmla="*/ f39 1 35"/>
                <a:gd name="f48" fmla="*/ f40 1 43"/>
                <a:gd name="f49" fmla="*/ 0 1 f32"/>
                <a:gd name="f50" fmla="*/ f26 1 f32"/>
                <a:gd name="f51" fmla="*/ 0 1 f33"/>
                <a:gd name="f52" fmla="*/ f27 1 f33"/>
                <a:gd name="f53" fmla="*/ f42 1 f32"/>
                <a:gd name="f54" fmla="*/ f43 1 f33"/>
                <a:gd name="f55" fmla="*/ f44 1 f32"/>
                <a:gd name="f56" fmla="*/ f45 1 f33"/>
                <a:gd name="f57" fmla="*/ f46 1 f33"/>
                <a:gd name="f58" fmla="*/ f47 1 f32"/>
                <a:gd name="f59" fmla="*/ f48 1 f33"/>
                <a:gd name="f60" fmla="*/ f49 f23 1"/>
                <a:gd name="f61" fmla="*/ f50 f23 1"/>
                <a:gd name="f62" fmla="*/ f52 f24 1"/>
                <a:gd name="f63" fmla="*/ f51 f24 1"/>
                <a:gd name="f64" fmla="*/ f53 f23 1"/>
                <a:gd name="f65" fmla="*/ f54 f24 1"/>
                <a:gd name="f66" fmla="*/ f55 f23 1"/>
                <a:gd name="f67" fmla="*/ f56 f24 1"/>
                <a:gd name="f68" fmla="*/ f57 f24 1"/>
                <a:gd name="f69" fmla="*/ f58 f23 1"/>
                <a:gd name="f70" fmla="*/ f59 f24 1"/>
              </a:gdLst>
              <a:ahLst/>
              <a:cxnLst>
                <a:cxn ang="3cd4">
                  <a:pos x="hc" y="t"/>
                </a:cxn>
                <a:cxn ang="0">
                  <a:pos x="r" y="vc"/>
                </a:cxn>
                <a:cxn ang="cd4">
                  <a:pos x="hc" y="b"/>
                </a:cxn>
                <a:cxn ang="cd2">
                  <a:pos x="l" y="vc"/>
                </a:cxn>
                <a:cxn ang="f41">
                  <a:pos x="f64" y="f65"/>
                </a:cxn>
                <a:cxn ang="f41">
                  <a:pos x="f66" y="f67"/>
                </a:cxn>
                <a:cxn ang="f41">
                  <a:pos x="f64" y="f68"/>
                </a:cxn>
                <a:cxn ang="f41">
                  <a:pos x="f69" y="f70"/>
                </a:cxn>
                <a:cxn ang="f41">
                  <a:pos x="f64" y="f65"/>
                </a:cxn>
              </a:cxnLst>
              <a:rect l="f60" t="f63" r="f61" b="f62"/>
              <a:pathLst>
                <a:path w="35" h="43">
                  <a:moveTo>
                    <a:pt x="f8" y="f7"/>
                  </a:moveTo>
                  <a:cubicBezTo>
                    <a:pt x="f9" y="f10"/>
                    <a:pt x="f5" y="f11"/>
                    <a:pt x="f12" y="f13"/>
                  </a:cubicBezTo>
                  <a:cubicBezTo>
                    <a:pt x="f14" y="f15"/>
                    <a:pt x="f15" y="f16"/>
                    <a:pt x="f8" y="f5"/>
                  </a:cubicBezTo>
                  <a:cubicBezTo>
                    <a:pt x="f11" y="f16"/>
                    <a:pt x="f17" y="f18"/>
                    <a:pt x="f19" y="f8"/>
                  </a:cubicBezTo>
                  <a:cubicBezTo>
                    <a:pt x="f6" y="f11"/>
                    <a:pt x="f20" y="f21"/>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4" name="Freeform 16">
              <a:extLst>
                <a:ext uri="{FF2B5EF4-FFF2-40B4-BE49-F238E27FC236}">
                  <a16:creationId xmlns:a16="http://schemas.microsoft.com/office/drawing/2014/main" id="{B3297ABC-21FB-2611-4B79-8F5692BF52AD}"/>
                </a:ext>
              </a:extLst>
            </p:cNvPr>
            <p:cNvSpPr/>
            <p:nvPr/>
          </p:nvSpPr>
          <p:spPr>
            <a:xfrm>
              <a:off x="11587459" y="6578211"/>
              <a:ext cx="34161" cy="40133"/>
            </a:xfrm>
            <a:custGeom>
              <a:avLst/>
              <a:gdLst>
                <a:gd name="f0" fmla="val 10800000"/>
                <a:gd name="f1" fmla="val 5400000"/>
                <a:gd name="f2" fmla="val 180"/>
                <a:gd name="f3" fmla="val w"/>
                <a:gd name="f4" fmla="val h"/>
                <a:gd name="f5" fmla="val 0"/>
                <a:gd name="f6" fmla="val 35"/>
                <a:gd name="f7" fmla="val 42"/>
                <a:gd name="f8" fmla="val 17"/>
                <a:gd name="f9" fmla="val 26"/>
                <a:gd name="f10" fmla="val 11"/>
                <a:gd name="f11" fmla="val 23"/>
                <a:gd name="f12" fmla="val 30"/>
                <a:gd name="f13" fmla="val 36"/>
                <a:gd name="f14" fmla="val 20"/>
                <a:gd name="f15" fmla="val 14"/>
                <a:gd name="f16" fmla="val 37"/>
                <a:gd name="f17" fmla="val 3"/>
                <a:gd name="f18" fmla="val 32"/>
                <a:gd name="f19" fmla="val 2"/>
                <a:gd name="f20" fmla="val 25"/>
                <a:gd name="f21" fmla="val 19"/>
                <a:gd name="f22" fmla="val 10"/>
                <a:gd name="f23" fmla="+- 0 0 -90"/>
                <a:gd name="f24" fmla="*/ f3 1 35"/>
                <a:gd name="f25" fmla="*/ f4 1 42"/>
                <a:gd name="f26" fmla="val f5"/>
                <a:gd name="f27" fmla="val f6"/>
                <a:gd name="f28" fmla="val f7"/>
                <a:gd name="f29" fmla="*/ f23 f0 1"/>
                <a:gd name="f30" fmla="+- f28 0 f26"/>
                <a:gd name="f31" fmla="+- f27 0 f26"/>
                <a:gd name="f32" fmla="*/ f29 1 f2"/>
                <a:gd name="f33" fmla="*/ f31 1 35"/>
                <a:gd name="f34" fmla="*/ f30 1 42"/>
                <a:gd name="f35" fmla="*/ 17 f31 1"/>
                <a:gd name="f36" fmla="*/ 0 f30 1"/>
                <a:gd name="f37" fmla="*/ 35 f31 1"/>
                <a:gd name="f38" fmla="*/ 23 f30 1"/>
                <a:gd name="f39" fmla="*/ 20 f31 1"/>
                <a:gd name="f40" fmla="*/ 42 f30 1"/>
                <a:gd name="f41" fmla="*/ 2 f31 1"/>
                <a:gd name="f42" fmla="*/ 25 f30 1"/>
                <a:gd name="f43" fmla="+- f32 0 f1"/>
                <a:gd name="f44" fmla="*/ f35 1 35"/>
                <a:gd name="f45" fmla="*/ f36 1 42"/>
                <a:gd name="f46" fmla="*/ f37 1 35"/>
                <a:gd name="f47" fmla="*/ f38 1 42"/>
                <a:gd name="f48" fmla="*/ f39 1 35"/>
                <a:gd name="f49" fmla="*/ f40 1 42"/>
                <a:gd name="f50" fmla="*/ f41 1 35"/>
                <a:gd name="f51" fmla="*/ f42 1 42"/>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35" h="42">
                  <a:moveTo>
                    <a:pt x="f8" y="f5"/>
                  </a:moveTo>
                  <a:cubicBezTo>
                    <a:pt x="f9" y="f10"/>
                    <a:pt x="f6" y="f8"/>
                    <a:pt x="f6" y="f11"/>
                  </a:cubicBezTo>
                  <a:cubicBezTo>
                    <a:pt x="f6" y="f12"/>
                    <a:pt x="f9" y="f13"/>
                    <a:pt x="f14" y="f7"/>
                  </a:cubicBezTo>
                  <a:cubicBezTo>
                    <a:pt x="f15" y="f16"/>
                    <a:pt x="f17" y="f18"/>
                    <a:pt x="f19" y="f20"/>
                  </a:cubicBezTo>
                  <a:cubicBezTo>
                    <a:pt x="f5" y="f21"/>
                    <a:pt x="f22" y="f10"/>
                    <a:pt x="f8" y="f5"/>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5" name="Freeform 17">
              <a:extLst>
                <a:ext uri="{FF2B5EF4-FFF2-40B4-BE49-F238E27FC236}">
                  <a16:creationId xmlns:a16="http://schemas.microsoft.com/office/drawing/2014/main" id="{CFE425F5-7229-04F5-2A07-56862570C90A}"/>
                </a:ext>
              </a:extLst>
            </p:cNvPr>
            <p:cNvSpPr/>
            <p:nvPr/>
          </p:nvSpPr>
          <p:spPr>
            <a:xfrm>
              <a:off x="11588310" y="6653357"/>
              <a:ext cx="40992" cy="33302"/>
            </a:xfrm>
            <a:custGeom>
              <a:avLst/>
              <a:gdLst>
                <a:gd name="f0" fmla="val 10800000"/>
                <a:gd name="f1" fmla="val 5400000"/>
                <a:gd name="f2" fmla="val 180"/>
                <a:gd name="f3" fmla="val w"/>
                <a:gd name="f4" fmla="val h"/>
                <a:gd name="f5" fmla="val 0"/>
                <a:gd name="f6" fmla="val 42"/>
                <a:gd name="f7" fmla="val 35"/>
                <a:gd name="f8" fmla="val 18"/>
                <a:gd name="f9" fmla="val 31"/>
                <a:gd name="f10" fmla="val 26"/>
                <a:gd name="f11" fmla="val 25"/>
                <a:gd name="f12" fmla="val 19"/>
                <a:gd name="f13" fmla="val 12"/>
                <a:gd name="f14" fmla="val 6"/>
                <a:gd name="f15" fmla="val 21"/>
                <a:gd name="f16" fmla="val 5"/>
                <a:gd name="f17" fmla="val 14"/>
                <a:gd name="f18" fmla="val 10"/>
                <a:gd name="f19" fmla="val 4"/>
                <a:gd name="f20" fmla="val 17"/>
                <a:gd name="f21" fmla="val 2"/>
                <a:gd name="f22" fmla="val 23"/>
                <a:gd name="f23" fmla="+- 0 0 -90"/>
                <a:gd name="f24" fmla="*/ f3 1 42"/>
                <a:gd name="f25" fmla="*/ f4 1 35"/>
                <a:gd name="f26" fmla="val f5"/>
                <a:gd name="f27" fmla="val f6"/>
                <a:gd name="f28" fmla="val f7"/>
                <a:gd name="f29" fmla="*/ f23 f0 1"/>
                <a:gd name="f30" fmla="+- f28 0 f26"/>
                <a:gd name="f31" fmla="+- f27 0 f26"/>
                <a:gd name="f32" fmla="*/ f29 1 f2"/>
                <a:gd name="f33" fmla="*/ f31 1 42"/>
                <a:gd name="f34" fmla="*/ f30 1 35"/>
                <a:gd name="f35" fmla="*/ 42 f31 1"/>
                <a:gd name="f36" fmla="*/ 18 f30 1"/>
                <a:gd name="f37" fmla="*/ 19 f31 1"/>
                <a:gd name="f38" fmla="*/ 35 f30 1"/>
                <a:gd name="f39" fmla="*/ 0 f31 1"/>
                <a:gd name="f40" fmla="*/ 21 f30 1"/>
                <a:gd name="f41" fmla="*/ 17 f31 1"/>
                <a:gd name="f42" fmla="*/ 2 f30 1"/>
                <a:gd name="f43" fmla="+- f32 0 f1"/>
                <a:gd name="f44" fmla="*/ f35 1 42"/>
                <a:gd name="f45" fmla="*/ f36 1 35"/>
                <a:gd name="f46" fmla="*/ f37 1 42"/>
                <a:gd name="f47" fmla="*/ f38 1 35"/>
                <a:gd name="f48" fmla="*/ f39 1 42"/>
                <a:gd name="f49" fmla="*/ f40 1 35"/>
                <a:gd name="f50" fmla="*/ f41 1 42"/>
                <a:gd name="f51" fmla="*/ f42 1 35"/>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42" h="35">
                  <a:moveTo>
                    <a:pt x="f6" y="f8"/>
                  </a:moveTo>
                  <a:cubicBezTo>
                    <a:pt x="f9" y="f10"/>
                    <a:pt x="f11" y="f7"/>
                    <a:pt x="f12" y="f7"/>
                  </a:cubicBezTo>
                  <a:cubicBezTo>
                    <a:pt x="f13" y="f7"/>
                    <a:pt x="f14" y="f10"/>
                    <a:pt x="f5" y="f15"/>
                  </a:cubicBezTo>
                  <a:cubicBezTo>
                    <a:pt x="f16" y="f17"/>
                    <a:pt x="f18" y="f19"/>
                    <a:pt x="f20" y="f21"/>
                  </a:cubicBezTo>
                  <a:cubicBezTo>
                    <a:pt x="f22" y="f5"/>
                    <a:pt x="f9" y="f18"/>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6" name="Freeform 18">
              <a:extLst>
                <a:ext uri="{FF2B5EF4-FFF2-40B4-BE49-F238E27FC236}">
                  <a16:creationId xmlns:a16="http://schemas.microsoft.com/office/drawing/2014/main" id="{62567954-82EF-C0FB-098F-C6DBD43E4963}"/>
                </a:ext>
              </a:extLst>
            </p:cNvPr>
            <p:cNvSpPr/>
            <p:nvPr/>
          </p:nvSpPr>
          <p:spPr>
            <a:xfrm>
              <a:off x="11120338" y="6662748"/>
              <a:ext cx="276679" cy="35012"/>
            </a:xfrm>
            <a:custGeom>
              <a:avLst/>
              <a:gdLst>
                <a:gd name="f0" fmla="val 10800000"/>
                <a:gd name="f1" fmla="val 5400000"/>
                <a:gd name="f2" fmla="val 180"/>
                <a:gd name="f3" fmla="val w"/>
                <a:gd name="f4" fmla="val h"/>
                <a:gd name="f5" fmla="val 0"/>
                <a:gd name="f6" fmla="val 288"/>
                <a:gd name="f7" fmla="val 36"/>
                <a:gd name="f8" fmla="val 146"/>
                <a:gd name="f9" fmla="val 106"/>
                <a:gd name="f10" fmla="val 66"/>
                <a:gd name="f11" fmla="val 26"/>
                <a:gd name="f12" fmla="val 14"/>
                <a:gd name="f13" fmla="val 2"/>
                <a:gd name="f14" fmla="val 34"/>
                <a:gd name="f15" fmla="val 1"/>
                <a:gd name="f16" fmla="val 19"/>
                <a:gd name="f17" fmla="val 6"/>
                <a:gd name="f18" fmla="val 9"/>
                <a:gd name="f19" fmla="val 21"/>
                <a:gd name="f20" fmla="val 103"/>
                <a:gd name="f21" fmla="val 185"/>
                <a:gd name="f22" fmla="val 267"/>
                <a:gd name="f23" fmla="val 280"/>
                <a:gd name="f24" fmla="val 287"/>
                <a:gd name="f25" fmla="val 31"/>
                <a:gd name="f26" fmla="val 278"/>
                <a:gd name="f27" fmla="val 265"/>
                <a:gd name="f28" fmla="val 226"/>
                <a:gd name="f29" fmla="val 186"/>
                <a:gd name="f30" fmla="+- 0 0 -90"/>
                <a:gd name="f31" fmla="*/ f3 1 288"/>
                <a:gd name="f32" fmla="*/ f4 1 36"/>
                <a:gd name="f33" fmla="val f5"/>
                <a:gd name="f34" fmla="val f6"/>
                <a:gd name="f35" fmla="val f7"/>
                <a:gd name="f36" fmla="*/ f30 f0 1"/>
                <a:gd name="f37" fmla="+- f35 0 f33"/>
                <a:gd name="f38" fmla="+- f34 0 f33"/>
                <a:gd name="f39" fmla="*/ f36 1 f2"/>
                <a:gd name="f40" fmla="*/ f38 1 288"/>
                <a:gd name="f41" fmla="*/ f37 1 36"/>
                <a:gd name="f42" fmla="*/ 146 f38 1"/>
                <a:gd name="f43" fmla="*/ 36 f37 1"/>
                <a:gd name="f44" fmla="*/ 26 f38 1"/>
                <a:gd name="f45" fmla="*/ 1 f38 1"/>
                <a:gd name="f46" fmla="*/ 19 f37 1"/>
                <a:gd name="f47" fmla="*/ 21 f38 1"/>
                <a:gd name="f48" fmla="*/ 0 f37 1"/>
                <a:gd name="f49" fmla="*/ 267 f38 1"/>
                <a:gd name="f50" fmla="*/ 288 f38 1"/>
                <a:gd name="f51" fmla="*/ 265 f38 1"/>
                <a:gd name="f52" fmla="+- f39 0 f1"/>
                <a:gd name="f53" fmla="*/ f42 1 288"/>
                <a:gd name="f54" fmla="*/ f43 1 36"/>
                <a:gd name="f55" fmla="*/ f44 1 288"/>
                <a:gd name="f56" fmla="*/ f45 1 288"/>
                <a:gd name="f57" fmla="*/ f46 1 36"/>
                <a:gd name="f58" fmla="*/ f47 1 288"/>
                <a:gd name="f59" fmla="*/ f48 1 36"/>
                <a:gd name="f60" fmla="*/ f49 1 288"/>
                <a:gd name="f61" fmla="*/ f50 1 288"/>
                <a:gd name="f62" fmla="*/ f51 1 288"/>
                <a:gd name="f63" fmla="*/ 0 1 f40"/>
                <a:gd name="f64" fmla="*/ f34 1 f40"/>
                <a:gd name="f65" fmla="*/ 0 1 f41"/>
                <a:gd name="f66" fmla="*/ f35 1 f41"/>
                <a:gd name="f67" fmla="*/ f53 1 f40"/>
                <a:gd name="f68" fmla="*/ f54 1 f41"/>
                <a:gd name="f69" fmla="*/ f55 1 f40"/>
                <a:gd name="f70" fmla="*/ f56 1 f40"/>
                <a:gd name="f71" fmla="*/ f57 1 f41"/>
                <a:gd name="f72" fmla="*/ f58 1 f40"/>
                <a:gd name="f73" fmla="*/ f59 1 f41"/>
                <a:gd name="f74" fmla="*/ f60 1 f40"/>
                <a:gd name="f75" fmla="*/ f61 1 f40"/>
                <a:gd name="f76" fmla="*/ f62 1 f40"/>
                <a:gd name="f77" fmla="*/ f63 f31 1"/>
                <a:gd name="f78" fmla="*/ f64 f31 1"/>
                <a:gd name="f79" fmla="*/ f66 f32 1"/>
                <a:gd name="f80" fmla="*/ f65 f32 1"/>
                <a:gd name="f81" fmla="*/ f67 f31 1"/>
                <a:gd name="f82" fmla="*/ f68 f32 1"/>
                <a:gd name="f83" fmla="*/ f69 f31 1"/>
                <a:gd name="f84" fmla="*/ f70 f31 1"/>
                <a:gd name="f85" fmla="*/ f71 f32 1"/>
                <a:gd name="f86" fmla="*/ f72 f31 1"/>
                <a:gd name="f87" fmla="*/ f73 f32 1"/>
                <a:gd name="f88" fmla="*/ f74 f31 1"/>
                <a:gd name="f89" fmla="*/ f75 f31 1"/>
                <a:gd name="f90" fmla="*/ f76 f31 1"/>
              </a:gdLst>
              <a:ahLst/>
              <a:cxnLst>
                <a:cxn ang="3cd4">
                  <a:pos x="hc" y="t"/>
                </a:cxn>
                <a:cxn ang="0">
                  <a:pos x="r" y="vc"/>
                </a:cxn>
                <a:cxn ang="cd4">
                  <a:pos x="hc" y="b"/>
                </a:cxn>
                <a:cxn ang="cd2">
                  <a:pos x="l" y="vc"/>
                </a:cxn>
                <a:cxn ang="f52">
                  <a:pos x="f81" y="f82"/>
                </a:cxn>
                <a:cxn ang="f52">
                  <a:pos x="f83" y="f82"/>
                </a:cxn>
                <a:cxn ang="f52">
                  <a:pos x="f84" y="f85"/>
                </a:cxn>
                <a:cxn ang="f52">
                  <a:pos x="f86" y="f87"/>
                </a:cxn>
                <a:cxn ang="f52">
                  <a:pos x="f88" y="f87"/>
                </a:cxn>
                <a:cxn ang="f52">
                  <a:pos x="f89" y="f85"/>
                </a:cxn>
                <a:cxn ang="f52">
                  <a:pos x="f90" y="f82"/>
                </a:cxn>
                <a:cxn ang="f52">
                  <a:pos x="f81" y="f82"/>
                </a:cxn>
                <a:cxn ang="f52">
                  <a:pos x="f81" y="f82"/>
                </a:cxn>
              </a:cxnLst>
              <a:rect l="f77" t="f80" r="f78" b="f79"/>
              <a:pathLst>
                <a:path w="288" h="36">
                  <a:moveTo>
                    <a:pt x="f8" y="f7"/>
                  </a:moveTo>
                  <a:cubicBezTo>
                    <a:pt x="f9" y="f7"/>
                    <a:pt x="f10" y="f7"/>
                    <a:pt x="f11" y="f7"/>
                  </a:cubicBezTo>
                  <a:cubicBezTo>
                    <a:pt x="f12" y="f7"/>
                    <a:pt x="f13" y="f14"/>
                    <a:pt x="f15" y="f16"/>
                  </a:cubicBezTo>
                  <a:cubicBezTo>
                    <a:pt x="f5" y="f17"/>
                    <a:pt x="f18" y="f5"/>
                    <a:pt x="f19" y="f5"/>
                  </a:cubicBezTo>
                  <a:cubicBezTo>
                    <a:pt x="f20" y="f5"/>
                    <a:pt x="f21" y="f5"/>
                    <a:pt x="f22" y="f5"/>
                  </a:cubicBezTo>
                  <a:cubicBezTo>
                    <a:pt x="f23" y="f5"/>
                    <a:pt x="f6" y="f17"/>
                    <a:pt x="f6" y="f16"/>
                  </a:cubicBezTo>
                  <a:cubicBezTo>
                    <a:pt x="f24" y="f25"/>
                    <a:pt x="f26" y="f7"/>
                    <a:pt x="f27" y="f7"/>
                  </a:cubicBezTo>
                  <a:cubicBezTo>
                    <a:pt x="f28" y="f7"/>
                    <a:pt x="f29" y="f7"/>
                    <a:pt x="f8" y="f7"/>
                  </a:cubicBezTo>
                  <a:cubicBezTo>
                    <a:pt x="f8" y="f7"/>
                    <a:pt x="f8" y="f7"/>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7" name="Freeform 19">
              <a:extLst>
                <a:ext uri="{FF2B5EF4-FFF2-40B4-BE49-F238E27FC236}">
                  <a16:creationId xmlns:a16="http://schemas.microsoft.com/office/drawing/2014/main" id="{0701BA5E-42D5-CFDF-C667-D1885946F8C4}"/>
                </a:ext>
              </a:extLst>
            </p:cNvPr>
            <p:cNvSpPr/>
            <p:nvPr/>
          </p:nvSpPr>
          <p:spPr>
            <a:xfrm>
              <a:off x="11207444" y="6591873"/>
              <a:ext cx="103327" cy="37572"/>
            </a:xfrm>
            <a:custGeom>
              <a:avLst/>
              <a:gdLst>
                <a:gd name="f0" fmla="val 10800000"/>
                <a:gd name="f1" fmla="val 5400000"/>
                <a:gd name="f2" fmla="val 180"/>
                <a:gd name="f3" fmla="val w"/>
                <a:gd name="f4" fmla="val h"/>
                <a:gd name="f5" fmla="val 0"/>
                <a:gd name="f6" fmla="val 107"/>
                <a:gd name="f7" fmla="val 39"/>
                <a:gd name="f8" fmla="val 55"/>
                <a:gd name="f9" fmla="val 2"/>
                <a:gd name="f10" fmla="val 67"/>
                <a:gd name="f11" fmla="val 79"/>
                <a:gd name="f12" fmla="val 90"/>
                <a:gd name="f13" fmla="val 3"/>
                <a:gd name="f14" fmla="val 97"/>
                <a:gd name="f15" fmla="val 5"/>
                <a:gd name="f16" fmla="val 14"/>
                <a:gd name="f17" fmla="val 106"/>
                <a:gd name="f18" fmla="val 19"/>
                <a:gd name="f19" fmla="val 105"/>
                <a:gd name="f20" fmla="val 26"/>
                <a:gd name="f21" fmla="val 96"/>
                <a:gd name="f22" fmla="val 36"/>
                <a:gd name="f23" fmla="val 37"/>
                <a:gd name="f24" fmla="val 66"/>
                <a:gd name="f25" fmla="val 41"/>
                <a:gd name="f26" fmla="val 38"/>
                <a:gd name="f27" fmla="val 16"/>
                <a:gd name="f28" fmla="val 10"/>
                <a:gd name="f29" fmla="val 25"/>
                <a:gd name="f30" fmla="val 1"/>
                <a:gd name="f31" fmla="val 21"/>
                <a:gd name="f32" fmla="val 17"/>
                <a:gd name="f33" fmla="val 29"/>
                <a:gd name="f34" fmla="val 42"/>
                <a:gd name="f35" fmla="+- 0 0 -90"/>
                <a:gd name="f36" fmla="*/ f3 1 107"/>
                <a:gd name="f37" fmla="*/ f4 1 39"/>
                <a:gd name="f38" fmla="val f5"/>
                <a:gd name="f39" fmla="val f6"/>
                <a:gd name="f40" fmla="val f7"/>
                <a:gd name="f41" fmla="*/ f35 f0 1"/>
                <a:gd name="f42" fmla="+- f40 0 f38"/>
                <a:gd name="f43" fmla="+- f39 0 f38"/>
                <a:gd name="f44" fmla="*/ f41 1 f2"/>
                <a:gd name="f45" fmla="*/ f43 1 107"/>
                <a:gd name="f46" fmla="*/ f42 1 39"/>
                <a:gd name="f47" fmla="*/ 55 f43 1"/>
                <a:gd name="f48" fmla="*/ 2 f42 1"/>
                <a:gd name="f49" fmla="*/ 90 f43 1"/>
                <a:gd name="f50" fmla="*/ 3 f42 1"/>
                <a:gd name="f51" fmla="*/ 106 f43 1"/>
                <a:gd name="f52" fmla="*/ 19 f42 1"/>
                <a:gd name="f53" fmla="*/ 37 f42 1"/>
                <a:gd name="f54" fmla="*/ 16 f43 1"/>
                <a:gd name="f55" fmla="*/ 1 f43 1"/>
                <a:gd name="f56" fmla="*/ 21 f42 1"/>
                <a:gd name="f57" fmla="*/ 17 f43 1"/>
                <a:gd name="f58" fmla="+- f44 0 f1"/>
                <a:gd name="f59" fmla="*/ f47 1 107"/>
                <a:gd name="f60" fmla="*/ f48 1 39"/>
                <a:gd name="f61" fmla="*/ f49 1 107"/>
                <a:gd name="f62" fmla="*/ f50 1 39"/>
                <a:gd name="f63" fmla="*/ f51 1 107"/>
                <a:gd name="f64" fmla="*/ f52 1 39"/>
                <a:gd name="f65" fmla="*/ f53 1 39"/>
                <a:gd name="f66" fmla="*/ f54 1 107"/>
                <a:gd name="f67" fmla="*/ f55 1 107"/>
                <a:gd name="f68" fmla="*/ f56 1 39"/>
                <a:gd name="f69" fmla="*/ f57 1 107"/>
                <a:gd name="f70" fmla="*/ 0 1 f45"/>
                <a:gd name="f71" fmla="*/ f39 1 f45"/>
                <a:gd name="f72" fmla="*/ 0 1 f46"/>
                <a:gd name="f73" fmla="*/ f40 1 f46"/>
                <a:gd name="f74" fmla="*/ f59 1 f45"/>
                <a:gd name="f75" fmla="*/ f60 1 f46"/>
                <a:gd name="f76" fmla="*/ f61 1 f45"/>
                <a:gd name="f77" fmla="*/ f62 1 f46"/>
                <a:gd name="f78" fmla="*/ f63 1 f45"/>
                <a:gd name="f79" fmla="*/ f64 1 f46"/>
                <a:gd name="f80" fmla="*/ f65 1 f46"/>
                <a:gd name="f81" fmla="*/ f66 1 f45"/>
                <a:gd name="f82" fmla="*/ f67 1 f45"/>
                <a:gd name="f83" fmla="*/ f68 1 f46"/>
                <a:gd name="f84" fmla="*/ f69 1 f45"/>
                <a:gd name="f85" fmla="*/ f70 f36 1"/>
                <a:gd name="f86" fmla="*/ f71 f36 1"/>
                <a:gd name="f87" fmla="*/ f73 f37 1"/>
                <a:gd name="f88" fmla="*/ f72 f37 1"/>
                <a:gd name="f89" fmla="*/ f74 f36 1"/>
                <a:gd name="f90" fmla="*/ f75 f37 1"/>
                <a:gd name="f91" fmla="*/ f76 f36 1"/>
                <a:gd name="f92" fmla="*/ f77 f37 1"/>
                <a:gd name="f93" fmla="*/ f78 f36 1"/>
                <a:gd name="f94" fmla="*/ f79 f37 1"/>
                <a:gd name="f95" fmla="*/ f80 f37 1"/>
                <a:gd name="f96" fmla="*/ f81 f36 1"/>
                <a:gd name="f97" fmla="*/ f82 f36 1"/>
                <a:gd name="f98" fmla="*/ f83 f37 1"/>
                <a:gd name="f99" fmla="*/ f84 f36 1"/>
              </a:gdLst>
              <a:ahLst/>
              <a:cxnLst>
                <a:cxn ang="3cd4">
                  <a:pos x="hc" y="t"/>
                </a:cxn>
                <a:cxn ang="0">
                  <a:pos x="r" y="vc"/>
                </a:cxn>
                <a:cxn ang="cd4">
                  <a:pos x="hc" y="b"/>
                </a:cxn>
                <a:cxn ang="cd2">
                  <a:pos x="l" y="vc"/>
                </a:cxn>
                <a:cxn ang="f58">
                  <a:pos x="f89" y="f90"/>
                </a:cxn>
                <a:cxn ang="f58">
                  <a:pos x="f91" y="f92"/>
                </a:cxn>
                <a:cxn ang="f58">
                  <a:pos x="f93" y="f94"/>
                </a:cxn>
                <a:cxn ang="f58">
                  <a:pos x="f91" y="f95"/>
                </a:cxn>
                <a:cxn ang="f58">
                  <a:pos x="f96" y="f95"/>
                </a:cxn>
                <a:cxn ang="f58">
                  <a:pos x="f97" y="f98"/>
                </a:cxn>
                <a:cxn ang="f58">
                  <a:pos x="f99" y="f92"/>
                </a:cxn>
                <a:cxn ang="f58">
                  <a:pos x="f89" y="f90"/>
                </a:cxn>
              </a:cxnLst>
              <a:rect l="f85" t="f88" r="f86" b="f87"/>
              <a:pathLst>
                <a:path w="107" h="39">
                  <a:moveTo>
                    <a:pt x="f8" y="f9"/>
                  </a:moveTo>
                  <a:cubicBezTo>
                    <a:pt x="f10" y="f9"/>
                    <a:pt x="f11" y="f5"/>
                    <a:pt x="f12" y="f13"/>
                  </a:cubicBezTo>
                  <a:cubicBezTo>
                    <a:pt x="f14" y="f15"/>
                    <a:pt x="f6" y="f16"/>
                    <a:pt x="f17" y="f18"/>
                  </a:cubicBezTo>
                  <a:cubicBezTo>
                    <a:pt x="f19" y="f20"/>
                    <a:pt x="f21" y="f22"/>
                    <a:pt x="f12" y="f23"/>
                  </a:cubicBezTo>
                  <a:cubicBezTo>
                    <a:pt x="f24" y="f7"/>
                    <a:pt x="f25" y="f26"/>
                    <a:pt x="f27" y="f23"/>
                  </a:cubicBezTo>
                  <a:cubicBezTo>
                    <a:pt x="f28" y="f22"/>
                    <a:pt x="f5" y="f29"/>
                    <a:pt x="f30" y="f31"/>
                  </a:cubicBezTo>
                  <a:cubicBezTo>
                    <a:pt x="f9" y="f16"/>
                    <a:pt x="f28" y="f15"/>
                    <a:pt x="f32" y="f13"/>
                  </a:cubicBezTo>
                  <a:cubicBezTo>
                    <a:pt x="f33" y="f5"/>
                    <a:pt x="f34" y="f9"/>
                    <a:pt x="f8" y="f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8" name="Freeform 20">
              <a:extLst>
                <a:ext uri="{FF2B5EF4-FFF2-40B4-BE49-F238E27FC236}">
                  <a16:creationId xmlns:a16="http://schemas.microsoft.com/office/drawing/2014/main" id="{B6A9B141-9EC6-67DC-80BE-B35A8ABA56CD}"/>
                </a:ext>
              </a:extLst>
            </p:cNvPr>
            <p:cNvSpPr/>
            <p:nvPr/>
          </p:nvSpPr>
          <p:spPr>
            <a:xfrm>
              <a:off x="11034092" y="5918947"/>
              <a:ext cx="41842" cy="34161"/>
            </a:xfrm>
            <a:custGeom>
              <a:avLst/>
              <a:gdLst>
                <a:gd name="f0" fmla="val 10800000"/>
                <a:gd name="f1" fmla="val 5400000"/>
                <a:gd name="f2" fmla="val 180"/>
                <a:gd name="f3" fmla="val w"/>
                <a:gd name="f4" fmla="val h"/>
                <a:gd name="f5" fmla="val 0"/>
                <a:gd name="f6" fmla="val 44"/>
                <a:gd name="f7" fmla="val 36"/>
                <a:gd name="f8" fmla="val 19"/>
                <a:gd name="f9" fmla="val 32"/>
                <a:gd name="f10" fmla="val 27"/>
                <a:gd name="f11" fmla="val 24"/>
                <a:gd name="f12" fmla="val 18"/>
                <a:gd name="f13" fmla="val 35"/>
                <a:gd name="f14" fmla="val 12"/>
                <a:gd name="f15" fmla="val 34"/>
                <a:gd name="f16" fmla="val 6"/>
                <a:gd name="f17" fmla="val 7"/>
                <a:gd name="f18" fmla="val 13"/>
                <a:gd name="f19" fmla="val 3"/>
                <a:gd name="f20" fmla="val 20"/>
                <a:gd name="f21" fmla="val 1"/>
                <a:gd name="f22" fmla="val 25"/>
                <a:gd name="f23" fmla="val 33"/>
                <a:gd name="f24" fmla="val 10"/>
                <a:gd name="f25" fmla="+- 0 0 -90"/>
                <a:gd name="f26" fmla="*/ f3 1 44"/>
                <a:gd name="f27" fmla="*/ f4 1 36"/>
                <a:gd name="f28" fmla="val f5"/>
                <a:gd name="f29" fmla="val f6"/>
                <a:gd name="f30" fmla="val f7"/>
                <a:gd name="f31" fmla="*/ f25 f0 1"/>
                <a:gd name="f32" fmla="+- f30 0 f28"/>
                <a:gd name="f33" fmla="+- f29 0 f28"/>
                <a:gd name="f34" fmla="*/ f31 1 f2"/>
                <a:gd name="f35" fmla="*/ f33 1 44"/>
                <a:gd name="f36" fmla="*/ f32 1 36"/>
                <a:gd name="f37" fmla="*/ 44 f33 1"/>
                <a:gd name="f38" fmla="*/ 19 f32 1"/>
                <a:gd name="f39" fmla="*/ 18 f33 1"/>
                <a:gd name="f40" fmla="*/ 35 f32 1"/>
                <a:gd name="f41" fmla="*/ 0 f33 1"/>
                <a:gd name="f42" fmla="*/ 18 f32 1"/>
                <a:gd name="f43" fmla="*/ 20 f33 1"/>
                <a:gd name="f44" fmla="*/ 1 f32 1"/>
                <a:gd name="f45" fmla="+- f34 0 f1"/>
                <a:gd name="f46" fmla="*/ f37 1 44"/>
                <a:gd name="f47" fmla="*/ f38 1 36"/>
                <a:gd name="f48" fmla="*/ f39 1 44"/>
                <a:gd name="f49" fmla="*/ f40 1 36"/>
                <a:gd name="f50" fmla="*/ f41 1 44"/>
                <a:gd name="f51" fmla="*/ f42 1 36"/>
                <a:gd name="f52" fmla="*/ f43 1 44"/>
                <a:gd name="f53" fmla="*/ f44 1 36"/>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44" h="36">
                  <a:moveTo>
                    <a:pt x="f6" y="f8"/>
                  </a:moveTo>
                  <a:cubicBezTo>
                    <a:pt x="f9" y="f10"/>
                    <a:pt x="f11" y="f7"/>
                    <a:pt x="f12" y="f13"/>
                  </a:cubicBezTo>
                  <a:cubicBezTo>
                    <a:pt x="f14" y="f15"/>
                    <a:pt x="f16" y="f11"/>
                    <a:pt x="f5" y="f12"/>
                  </a:cubicBezTo>
                  <a:cubicBezTo>
                    <a:pt x="f17" y="f14"/>
                    <a:pt x="f18" y="f19"/>
                    <a:pt x="f20" y="f21"/>
                  </a:cubicBezTo>
                  <a:cubicBezTo>
                    <a:pt x="f22" y="f5"/>
                    <a:pt x="f23" y="f24"/>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29" name="Freeform 21">
              <a:extLst>
                <a:ext uri="{FF2B5EF4-FFF2-40B4-BE49-F238E27FC236}">
                  <a16:creationId xmlns:a16="http://schemas.microsoft.com/office/drawing/2014/main" id="{32A53A3B-D50A-B482-8D4E-6F2DB9745493}"/>
                </a:ext>
              </a:extLst>
            </p:cNvPr>
            <p:cNvSpPr/>
            <p:nvPr/>
          </p:nvSpPr>
          <p:spPr>
            <a:xfrm>
              <a:off x="11778743" y="6463774"/>
              <a:ext cx="120408" cy="120408"/>
            </a:xfrm>
            <a:custGeom>
              <a:avLst/>
              <a:gdLst>
                <a:gd name="f0" fmla="val 10800000"/>
                <a:gd name="f1" fmla="val 5400000"/>
                <a:gd name="f2" fmla="val 180"/>
                <a:gd name="f3" fmla="val w"/>
                <a:gd name="f4" fmla="val h"/>
                <a:gd name="f5" fmla="val 0"/>
                <a:gd name="f6" fmla="val 125"/>
                <a:gd name="f7" fmla="val 42"/>
                <a:gd name="f8" fmla="val 83"/>
                <a:gd name="f9" fmla="val 27"/>
                <a:gd name="f10" fmla="val 77"/>
                <a:gd name="f11" fmla="val 91"/>
                <a:gd name="f12" fmla="val 62"/>
                <a:gd name="f13" fmla="val 1"/>
                <a:gd name="f14" fmla="val 35"/>
                <a:gd name="f15" fmla="val 49"/>
                <a:gd name="f16" fmla="val 43"/>
                <a:gd name="f17" fmla="val 51"/>
                <a:gd name="f18" fmla="val 30"/>
                <a:gd name="f19" fmla="val 33"/>
                <a:gd name="f20" fmla="val 64"/>
                <a:gd name="f21" fmla="val 90"/>
                <a:gd name="f22" fmla="val 3"/>
                <a:gd name="f23" fmla="val 76"/>
                <a:gd name="f24" fmla="val 29"/>
                <a:gd name="f25" fmla="val 97"/>
                <a:gd name="f26" fmla="val 124"/>
                <a:gd name="f27" fmla="val 82"/>
                <a:gd name="f28" fmla="val 34"/>
                <a:gd name="f29" fmla="val 50"/>
                <a:gd name="f30" fmla="val 98"/>
                <a:gd name="f31" fmla="+- 0 0 -90"/>
                <a:gd name="f32" fmla="*/ f3 1 125"/>
                <a:gd name="f33" fmla="*/ f4 1 125"/>
                <a:gd name="f34" fmla="val f5"/>
                <a:gd name="f35" fmla="val f6"/>
                <a:gd name="f36" fmla="*/ f31 f0 1"/>
                <a:gd name="f37" fmla="+- f35 0 f34"/>
                <a:gd name="f38" fmla="*/ f36 1 f2"/>
                <a:gd name="f39" fmla="*/ f37 1 125"/>
                <a:gd name="f40" fmla="*/ 42 f37 1"/>
                <a:gd name="f41" fmla="*/ 83 f37 1"/>
                <a:gd name="f42" fmla="*/ 0 f37 1"/>
                <a:gd name="f43" fmla="*/ 62 f37 1"/>
                <a:gd name="f44" fmla="*/ 43 f37 1"/>
                <a:gd name="f45" fmla="*/ 64 f37 1"/>
                <a:gd name="f46" fmla="*/ 1 f37 1"/>
                <a:gd name="f47" fmla="*/ 124 f37 1"/>
                <a:gd name="f48" fmla="*/ 82 f37 1"/>
                <a:gd name="f49" fmla="+- f38 0 f1"/>
                <a:gd name="f50" fmla="*/ f40 1 125"/>
                <a:gd name="f51" fmla="*/ f41 1 125"/>
                <a:gd name="f52" fmla="*/ f42 1 125"/>
                <a:gd name="f53" fmla="*/ f43 1 125"/>
                <a:gd name="f54" fmla="*/ f44 1 125"/>
                <a:gd name="f55" fmla="*/ f45 1 125"/>
                <a:gd name="f56" fmla="*/ f46 1 125"/>
                <a:gd name="f57" fmla="*/ f47 1 125"/>
                <a:gd name="f58" fmla="*/ f48 1 125"/>
                <a:gd name="f59" fmla="*/ 0 1 f39"/>
                <a:gd name="f60" fmla="*/ f35 1 f39"/>
                <a:gd name="f61" fmla="*/ f50 1 f39"/>
                <a:gd name="f62" fmla="*/ f51 1 f39"/>
                <a:gd name="f63" fmla="*/ f52 1 f39"/>
                <a:gd name="f64" fmla="*/ f53 1 f39"/>
                <a:gd name="f65" fmla="*/ f54 1 f39"/>
                <a:gd name="f66" fmla="*/ f55 1 f39"/>
                <a:gd name="f67" fmla="*/ f56 1 f39"/>
                <a:gd name="f68" fmla="*/ f57 1 f39"/>
                <a:gd name="f69" fmla="*/ f58 1 f39"/>
                <a:gd name="f70" fmla="*/ f59 f32 1"/>
                <a:gd name="f71" fmla="*/ f60 f32 1"/>
                <a:gd name="f72" fmla="*/ f60 f33 1"/>
                <a:gd name="f73" fmla="*/ f59 f33 1"/>
                <a:gd name="f74" fmla="*/ f61 f32 1"/>
                <a:gd name="f75" fmla="*/ f62 f33 1"/>
                <a:gd name="f76" fmla="*/ f63 f32 1"/>
                <a:gd name="f77" fmla="*/ f64 f33 1"/>
                <a:gd name="f78" fmla="*/ f65 f33 1"/>
                <a:gd name="f79" fmla="*/ f66 f32 1"/>
                <a:gd name="f80" fmla="*/ f67 f33 1"/>
                <a:gd name="f81" fmla="*/ f62 f32 1"/>
                <a:gd name="f82" fmla="*/ f68 f32 1"/>
                <a:gd name="f83" fmla="*/ f66 f33 1"/>
                <a:gd name="f84" fmla="*/ f69 f33 1"/>
                <a:gd name="f85" fmla="*/ f64 f32 1"/>
                <a:gd name="f86" fmla="*/ f68 f33 1"/>
              </a:gdLst>
              <a:ahLst/>
              <a:cxnLst>
                <a:cxn ang="3cd4">
                  <a:pos x="hc" y="t"/>
                </a:cxn>
                <a:cxn ang="0">
                  <a:pos x="r" y="vc"/>
                </a:cxn>
                <a:cxn ang="cd4">
                  <a:pos x="hc" y="b"/>
                </a:cxn>
                <a:cxn ang="cd2">
                  <a:pos x="l" y="vc"/>
                </a:cxn>
                <a:cxn ang="f49">
                  <a:pos x="f74" y="f75"/>
                </a:cxn>
                <a:cxn ang="f49">
                  <a:pos x="f76" y="f77"/>
                </a:cxn>
                <a:cxn ang="f49">
                  <a:pos x="f74" y="f78"/>
                </a:cxn>
                <a:cxn ang="f49">
                  <a:pos x="f79" y="f80"/>
                </a:cxn>
                <a:cxn ang="f49">
                  <a:pos x="f81" y="f78"/>
                </a:cxn>
                <a:cxn ang="f49">
                  <a:pos x="f82" y="f83"/>
                </a:cxn>
                <a:cxn ang="f49">
                  <a:pos x="f81" y="f84"/>
                </a:cxn>
                <a:cxn ang="f49">
                  <a:pos x="f85" y="f86"/>
                </a:cxn>
                <a:cxn ang="f49">
                  <a:pos x="f74" y="f75"/>
                </a:cxn>
              </a:cxnLst>
              <a:rect l="f70" t="f73" r="f71" b="f72"/>
              <a:pathLst>
                <a:path w="125" h="125">
                  <a:moveTo>
                    <a:pt x="f7" y="f8"/>
                  </a:moveTo>
                  <a:cubicBezTo>
                    <a:pt x="f9" y="f10"/>
                    <a:pt x="f5" y="f11"/>
                    <a:pt x="f5" y="f12"/>
                  </a:cubicBezTo>
                  <a:cubicBezTo>
                    <a:pt x="f13" y="f14"/>
                    <a:pt x="f9" y="f15"/>
                    <a:pt x="f7" y="f16"/>
                  </a:cubicBezTo>
                  <a:cubicBezTo>
                    <a:pt x="f17" y="f18"/>
                    <a:pt x="f19" y="f5"/>
                    <a:pt x="f20" y="f13"/>
                  </a:cubicBezTo>
                  <a:cubicBezTo>
                    <a:pt x="f21" y="f22"/>
                    <a:pt x="f23" y="f24"/>
                    <a:pt x="f8" y="f16"/>
                  </a:cubicBezTo>
                  <a:cubicBezTo>
                    <a:pt x="f25" y="f15"/>
                    <a:pt x="f6" y="f14"/>
                    <a:pt x="f26" y="f20"/>
                  </a:cubicBezTo>
                  <a:cubicBezTo>
                    <a:pt x="f26" y="f21"/>
                    <a:pt x="f25" y="f10"/>
                    <a:pt x="f8" y="f27"/>
                  </a:cubicBezTo>
                  <a:cubicBezTo>
                    <a:pt x="f23" y="f25"/>
                    <a:pt x="f11" y="f26"/>
                    <a:pt x="f12" y="f26"/>
                  </a:cubicBezTo>
                  <a:cubicBezTo>
                    <a:pt x="f28" y="f6"/>
                    <a:pt x="f29" y="f30"/>
                    <a:pt x="f7"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sp>
        <p:nvSpPr>
          <p:cNvPr id="30" name="Rectángulo 43">
            <a:extLst>
              <a:ext uri="{FF2B5EF4-FFF2-40B4-BE49-F238E27FC236}">
                <a16:creationId xmlns:a16="http://schemas.microsoft.com/office/drawing/2014/main" id="{4C3C376C-DB91-B53C-FDF8-A5B978B1161A}"/>
              </a:ext>
            </a:extLst>
          </p:cNvPr>
          <p:cNvSpPr/>
          <p:nvPr/>
        </p:nvSpPr>
        <p:spPr>
          <a:xfrm rot="5400013">
            <a:off x="5448516" y="1356356"/>
            <a:ext cx="85340" cy="10676763"/>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31" name="Rectángulo 44">
            <a:extLst>
              <a:ext uri="{FF2B5EF4-FFF2-40B4-BE49-F238E27FC236}">
                <a16:creationId xmlns:a16="http://schemas.microsoft.com/office/drawing/2014/main" id="{9F75EC9D-B427-D391-A1C2-13C9D464407A}"/>
              </a:ext>
            </a:extLst>
          </p:cNvPr>
          <p:cNvSpPr/>
          <p:nvPr/>
        </p:nvSpPr>
        <p:spPr>
          <a:xfrm>
            <a:off x="2864239" y="110706"/>
            <a:ext cx="499875" cy="1645920"/>
          </a:xfrm>
          <a:prstGeom prst="rect">
            <a:avLst/>
          </a:prstGeom>
          <a:solidFill>
            <a:srgbClr val="00B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32" name="Rectángulo 45">
            <a:extLst>
              <a:ext uri="{FF2B5EF4-FFF2-40B4-BE49-F238E27FC236}">
                <a16:creationId xmlns:a16="http://schemas.microsoft.com/office/drawing/2014/main" id="{2E6EF899-E836-75DA-5101-7A04571AA976}"/>
              </a:ext>
            </a:extLst>
          </p:cNvPr>
          <p:cNvSpPr/>
          <p:nvPr/>
        </p:nvSpPr>
        <p:spPr>
          <a:xfrm flipH="1">
            <a:off x="2885764" y="1909029"/>
            <a:ext cx="81692" cy="4803251"/>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grpSp>
        <p:nvGrpSpPr>
          <p:cNvPr id="33" name="Grupo 17">
            <a:extLst>
              <a:ext uri="{FF2B5EF4-FFF2-40B4-BE49-F238E27FC236}">
                <a16:creationId xmlns:a16="http://schemas.microsoft.com/office/drawing/2014/main" id="{912D5ED6-36FD-8E75-EE50-A7A56CC055F9}"/>
              </a:ext>
            </a:extLst>
          </p:cNvPr>
          <p:cNvGrpSpPr/>
          <p:nvPr/>
        </p:nvGrpSpPr>
        <p:grpSpPr>
          <a:xfrm>
            <a:off x="8682986" y="53720"/>
            <a:ext cx="499875" cy="6601575"/>
            <a:chOff x="8682986" y="53720"/>
            <a:chExt cx="499875" cy="6601575"/>
          </a:xfrm>
        </p:grpSpPr>
        <p:sp>
          <p:nvSpPr>
            <p:cNvPr id="34" name="Rectángulo 46">
              <a:extLst>
                <a:ext uri="{FF2B5EF4-FFF2-40B4-BE49-F238E27FC236}">
                  <a16:creationId xmlns:a16="http://schemas.microsoft.com/office/drawing/2014/main" id="{22C2A2EF-48FB-066D-5C64-4B2B0546D988}"/>
                </a:ext>
              </a:extLst>
            </p:cNvPr>
            <p:cNvSpPr/>
            <p:nvPr/>
          </p:nvSpPr>
          <p:spPr>
            <a:xfrm rot="10799991">
              <a:off x="8682986" y="5009375"/>
              <a:ext cx="499875" cy="1645920"/>
            </a:xfrm>
            <a:prstGeom prst="rect">
              <a:avLst/>
            </a:prstGeom>
            <a:solidFill>
              <a:srgbClr val="00B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35" name="Rectángulo 47">
              <a:extLst>
                <a:ext uri="{FF2B5EF4-FFF2-40B4-BE49-F238E27FC236}">
                  <a16:creationId xmlns:a16="http://schemas.microsoft.com/office/drawing/2014/main" id="{331F8A8A-50A6-6C59-7369-A9570CE01EAD}"/>
                </a:ext>
              </a:extLst>
            </p:cNvPr>
            <p:cNvSpPr/>
            <p:nvPr/>
          </p:nvSpPr>
          <p:spPr>
            <a:xfrm rot="10800009" flipH="1">
              <a:off x="9079653" y="53720"/>
              <a:ext cx="81692" cy="4803251"/>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name="Slide62">
    <p:spTree>
      <p:nvGrpSpPr>
        <p:cNvPr id="1" name=""/>
        <p:cNvGrpSpPr/>
        <p:nvPr/>
      </p:nvGrpSpPr>
      <p:grpSpPr>
        <a:xfrm>
          <a:off x="0" y="0"/>
          <a:ext cx="0" cy="0"/>
          <a:chOff x="0" y="0"/>
          <a:chExt cx="0" cy="0"/>
        </a:xfrm>
      </p:grpSpPr>
      <p:sp>
        <p:nvSpPr>
          <p:cNvPr id="2" name="Elipse 30">
            <a:extLst>
              <a:ext uri="{FF2B5EF4-FFF2-40B4-BE49-F238E27FC236}">
                <a16:creationId xmlns:a16="http://schemas.microsoft.com/office/drawing/2014/main" id="{6CA9467A-AA90-806E-3CA4-A96CC040B96E}"/>
              </a:ext>
            </a:extLst>
          </p:cNvPr>
          <p:cNvSpPr/>
          <p:nvPr/>
        </p:nvSpPr>
        <p:spPr>
          <a:xfrm>
            <a:off x="4940969" y="5532421"/>
            <a:ext cx="5165555" cy="59158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00B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3" name="Google Shape;263;p42">
            <a:extLst>
              <a:ext uri="{FF2B5EF4-FFF2-40B4-BE49-F238E27FC236}">
                <a16:creationId xmlns:a16="http://schemas.microsoft.com/office/drawing/2014/main" id="{5EEAE29F-BD70-9AA2-D42F-06DB18AB3B19}"/>
              </a:ext>
            </a:extLst>
          </p:cNvPr>
          <p:cNvSpPr txBox="1"/>
          <p:nvPr/>
        </p:nvSpPr>
        <p:spPr>
          <a:xfrm>
            <a:off x="3383801" y="417396"/>
            <a:ext cx="5424403" cy="763597"/>
          </a:xfrm>
          <a:prstGeom prst="rect">
            <a:avLst/>
          </a:prstGeom>
          <a:noFill/>
          <a:ln cap="flat">
            <a:noFill/>
          </a:ln>
        </p:spPr>
        <p:txBody>
          <a:bodyPr vert="horz" wrap="square" lIns="121898" tIns="121898" rIns="121898" bIns="121898" anchor="t" anchorCtr="1" compatLnSpc="1">
            <a:noAutofit/>
          </a:bodyPr>
          <a:lstStyle/>
          <a:p>
            <a:pPr marL="0" marR="0" lvl="0" indent="0" algn="ctr" defTabSz="914400" rtl="1" fontAlgn="auto" hangingPunct="1">
              <a:lnSpc>
                <a:spcPct val="80000"/>
              </a:lnSpc>
              <a:spcBef>
                <a:spcPts val="0"/>
              </a:spcBef>
              <a:spcAft>
                <a:spcPts val="0"/>
              </a:spcAft>
              <a:buNone/>
              <a:tabLst/>
              <a:defRPr sz="1800" b="0" i="0" u="none" strike="noStrike" kern="0" cap="none" spc="0" baseline="0">
                <a:solidFill>
                  <a:srgbClr val="000000"/>
                </a:solidFill>
                <a:uFillTx/>
              </a:defRPr>
            </a:pPr>
            <a:endParaRPr lang="es-PE" sz="5867" b="0" i="0" u="none" strike="noStrike" kern="1200" cap="none" spc="0" baseline="0" dirty="0">
              <a:solidFill>
                <a:srgbClr val="00B050"/>
              </a:solidFill>
              <a:uFillTx/>
              <a:latin typeface="Nunito Sans ExtraBold" pitchFamily="2"/>
              <a:ea typeface="DM Sans"/>
              <a:cs typeface="B Nazanin" pitchFamily="2" charset="-78"/>
            </a:endParaRPr>
          </a:p>
        </p:txBody>
      </p:sp>
      <p:sp>
        <p:nvSpPr>
          <p:cNvPr id="4" name="Google Shape;270;p42">
            <a:extLst>
              <a:ext uri="{FF2B5EF4-FFF2-40B4-BE49-F238E27FC236}">
                <a16:creationId xmlns:a16="http://schemas.microsoft.com/office/drawing/2014/main" id="{A8D2ABE0-F050-A2F8-8FD8-08C9598FA864}"/>
              </a:ext>
            </a:extLst>
          </p:cNvPr>
          <p:cNvSpPr txBox="1"/>
          <p:nvPr/>
        </p:nvSpPr>
        <p:spPr>
          <a:xfrm>
            <a:off x="1169901" y="1991023"/>
            <a:ext cx="5543549" cy="565400"/>
          </a:xfrm>
          <a:prstGeom prst="rect">
            <a:avLst/>
          </a:prstGeom>
          <a:noFill/>
          <a:ln cap="flat">
            <a:noFill/>
          </a:ln>
        </p:spPr>
        <p:txBody>
          <a:bodyPr vert="horz" wrap="square" lIns="121898" tIns="121898" rIns="121898" bIns="121898"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PE" sz="2133" b="1" i="0" u="none" strike="noStrike" kern="1200" cap="none" spc="0" baseline="0" dirty="0">
              <a:solidFill>
                <a:srgbClr val="02FFB3"/>
              </a:solidFill>
              <a:uFillTx/>
              <a:latin typeface="Pontano Sans"/>
              <a:ea typeface="Rubik"/>
              <a:cs typeface="B Nazanin" pitchFamily="2" charset="-78"/>
            </a:endParaRPr>
          </a:p>
        </p:txBody>
      </p:sp>
      <p:grpSp>
        <p:nvGrpSpPr>
          <p:cNvPr id="5" name="Grupo 3">
            <a:extLst>
              <a:ext uri="{FF2B5EF4-FFF2-40B4-BE49-F238E27FC236}">
                <a16:creationId xmlns:a16="http://schemas.microsoft.com/office/drawing/2014/main" id="{CBDA3F8D-EE32-98FD-43A0-E6ADC2F7E362}"/>
              </a:ext>
            </a:extLst>
          </p:cNvPr>
          <p:cNvGrpSpPr/>
          <p:nvPr/>
        </p:nvGrpSpPr>
        <p:grpSpPr>
          <a:xfrm>
            <a:off x="1169901" y="2996863"/>
            <a:ext cx="3985576" cy="2126071"/>
            <a:chOff x="1169901" y="2996863"/>
            <a:chExt cx="3985576" cy="2126071"/>
          </a:xfrm>
        </p:grpSpPr>
        <p:sp>
          <p:nvSpPr>
            <p:cNvPr id="6" name="Google Shape;272;p42">
              <a:extLst>
                <a:ext uri="{FF2B5EF4-FFF2-40B4-BE49-F238E27FC236}">
                  <a16:creationId xmlns:a16="http://schemas.microsoft.com/office/drawing/2014/main" id="{2E1CCA96-77FB-157F-30B8-2838D815C92F}"/>
                </a:ext>
              </a:extLst>
            </p:cNvPr>
            <p:cNvSpPr txBox="1"/>
            <p:nvPr/>
          </p:nvSpPr>
          <p:spPr>
            <a:xfrm>
              <a:off x="1169901" y="2996863"/>
              <a:ext cx="2822798" cy="411598"/>
            </a:xfrm>
            <a:prstGeom prst="rect">
              <a:avLst/>
            </a:prstGeom>
            <a:noFill/>
            <a:ln cap="flat">
              <a:noFill/>
            </a:ln>
          </p:spPr>
          <p:txBody>
            <a:bodyPr vert="horz" wrap="square" lIns="121898" tIns="121898" rIns="121898" bIns="121898"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a-IR" sz="2133" b="0" i="0" u="none" strike="noStrike" kern="1200" cap="none" spc="0" baseline="0" dirty="0">
                  <a:solidFill>
                    <a:srgbClr val="00B050"/>
                  </a:solidFill>
                  <a:uFillTx/>
                  <a:latin typeface="Pontano Sans"/>
                  <a:ea typeface="Rubik"/>
                  <a:cs typeface="B Nazanin" pitchFamily="2" charset="-78"/>
                </a:rPr>
                <a:t>عنوان:</a:t>
              </a:r>
              <a:endParaRPr lang="es-PE" sz="2133" b="0" i="0" u="none" strike="noStrike" kern="1200" cap="none" spc="0" baseline="0" dirty="0">
                <a:solidFill>
                  <a:srgbClr val="00B050"/>
                </a:solidFill>
                <a:uFillTx/>
                <a:latin typeface="Pontano Sans"/>
                <a:ea typeface="Rubik"/>
                <a:cs typeface="B Nazanin" pitchFamily="2" charset="-78"/>
              </a:endParaRPr>
            </a:p>
          </p:txBody>
        </p:sp>
        <p:sp>
          <p:nvSpPr>
            <p:cNvPr id="7" name="Google Shape;273;p42">
              <a:extLst>
                <a:ext uri="{FF2B5EF4-FFF2-40B4-BE49-F238E27FC236}">
                  <a16:creationId xmlns:a16="http://schemas.microsoft.com/office/drawing/2014/main" id="{B5EE558F-92BA-7F66-C0B6-A66FFABFCB2D}"/>
                </a:ext>
              </a:extLst>
            </p:cNvPr>
            <p:cNvSpPr txBox="1"/>
            <p:nvPr/>
          </p:nvSpPr>
          <p:spPr>
            <a:xfrm>
              <a:off x="1169901" y="3408361"/>
              <a:ext cx="3985576" cy="1714573"/>
            </a:xfrm>
            <a:prstGeom prst="rect">
              <a:avLst/>
            </a:prstGeom>
            <a:noFill/>
            <a:ln cap="flat">
              <a:noFill/>
            </a:ln>
          </p:spPr>
          <p:txBody>
            <a:bodyPr vert="horz" wrap="square" lIns="121898" tIns="121898" rIns="121898" bIns="121898" anchor="t" anchorCtr="0" compatLnSpc="1">
              <a:noAutofit/>
            </a:bodyPr>
            <a:lstStyle/>
            <a:p>
              <a:pPr marL="380975" marR="0" lvl="0" indent="-380975" algn="r" defTabSz="914400" rtl="1"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fa-IR" sz="2000" dirty="0">
                  <a:solidFill>
                    <a:srgbClr val="000000"/>
                  </a:solidFill>
                  <a:latin typeface="Pontano Sans"/>
                  <a:ea typeface="Montserrat"/>
                  <a:cs typeface="B Nazanin" pitchFamily="2" charset="-78"/>
                </a:rPr>
                <a:t>ارائه پاورپوینت</a:t>
              </a:r>
              <a:endParaRPr lang="es-PE" sz="2000" b="0" i="0" u="none" strike="noStrike" kern="1200" cap="none" spc="0" baseline="0" dirty="0">
                <a:solidFill>
                  <a:srgbClr val="000000"/>
                </a:solidFill>
                <a:uFillTx/>
                <a:latin typeface="Pontano Sans"/>
                <a:ea typeface="Montserrat"/>
                <a:cs typeface="B Nazanin" pitchFamily="2" charset="-78"/>
              </a:endParaRPr>
            </a:p>
            <a:p>
              <a:pPr marL="380975" indent="-380975" algn="r" rtl="1">
                <a:buSzPct val="100000"/>
                <a:buFont typeface="Arial" pitchFamily="34"/>
                <a:buChar char="•"/>
                <a:defRPr sz="1800" b="0" i="0" u="none" strike="noStrike" kern="0" cap="none" spc="0" baseline="0">
                  <a:solidFill>
                    <a:srgbClr val="000000"/>
                  </a:solidFill>
                  <a:uFillTx/>
                </a:defRPr>
              </a:pPr>
              <a:r>
                <a:rPr lang="fa-IR" sz="2000" dirty="0">
                  <a:solidFill>
                    <a:srgbClr val="000000"/>
                  </a:solidFill>
                  <a:latin typeface="Pontano Sans"/>
                  <a:ea typeface="Montserrat"/>
                  <a:cs typeface="B Nazanin" pitchFamily="2" charset="-78"/>
                </a:rPr>
                <a:t>ارائه پاورپوینت</a:t>
              </a:r>
              <a:endParaRPr lang="es-PE" sz="2000" dirty="0">
                <a:solidFill>
                  <a:srgbClr val="000000"/>
                </a:solidFill>
                <a:latin typeface="Pontano Sans"/>
                <a:ea typeface="Montserrat"/>
                <a:cs typeface="B Nazanin" pitchFamily="2" charset="-78"/>
              </a:endParaRPr>
            </a:p>
            <a:p>
              <a:pPr marL="380975" marR="0" lvl="0" indent="-380975" algn="r" defTabSz="914400" rtl="1"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s-PE" sz="2000" b="0" i="0" u="none" strike="noStrike" kern="1200" cap="none" spc="0" baseline="0" dirty="0">
                <a:solidFill>
                  <a:srgbClr val="000000"/>
                </a:solidFill>
                <a:uFillTx/>
                <a:latin typeface="Pontano Sans"/>
                <a:ea typeface="Montserrat"/>
                <a:cs typeface="B Nazanin" pitchFamily="2" charset="-78"/>
              </a:endParaRPr>
            </a:p>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PE" sz="2000" b="0" i="0" u="none" strike="noStrike" kern="1200" cap="none" spc="0" baseline="0" dirty="0">
                <a:solidFill>
                  <a:srgbClr val="000000"/>
                </a:solidFill>
                <a:uFillTx/>
                <a:latin typeface="Pontano Sans"/>
                <a:ea typeface="Montserrat"/>
                <a:cs typeface="B Nazanin" pitchFamily="2" charset="-78"/>
              </a:endParaRPr>
            </a:p>
          </p:txBody>
        </p:sp>
      </p:grpSp>
      <p:sp>
        <p:nvSpPr>
          <p:cNvPr id="8" name="Google Shape;274;p42">
            <a:extLst>
              <a:ext uri="{FF2B5EF4-FFF2-40B4-BE49-F238E27FC236}">
                <a16:creationId xmlns:a16="http://schemas.microsoft.com/office/drawing/2014/main" id="{9BD1E70F-4626-54E3-E713-0985D22E77D0}"/>
              </a:ext>
            </a:extLst>
          </p:cNvPr>
          <p:cNvSpPr txBox="1"/>
          <p:nvPr/>
        </p:nvSpPr>
        <p:spPr>
          <a:xfrm>
            <a:off x="1169901" y="4264917"/>
            <a:ext cx="2822798" cy="411598"/>
          </a:xfrm>
          <a:prstGeom prst="rect">
            <a:avLst/>
          </a:prstGeom>
          <a:noFill/>
          <a:ln cap="flat">
            <a:noFill/>
          </a:ln>
        </p:spPr>
        <p:txBody>
          <a:bodyPr vert="horz" wrap="square" lIns="121898" tIns="121898" rIns="121898" bIns="121898"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a-IR" sz="2133" b="0" i="0" u="none" strike="noStrike" kern="1200" cap="none" spc="0" baseline="0" dirty="0">
                <a:solidFill>
                  <a:srgbClr val="92D050"/>
                </a:solidFill>
                <a:uFillTx/>
                <a:latin typeface="Pontano Sans"/>
                <a:ea typeface="Rubik"/>
                <a:cs typeface="B Nazanin" pitchFamily="2" charset="-78"/>
              </a:rPr>
              <a:t>عنوان:</a:t>
            </a:r>
            <a:endParaRPr lang="en-US" sz="2133" b="0" i="0" u="none" strike="noStrike" kern="1200" cap="none" spc="0" baseline="0" dirty="0">
              <a:solidFill>
                <a:srgbClr val="92D050"/>
              </a:solidFill>
              <a:uFillTx/>
              <a:latin typeface="Pontano Sans"/>
              <a:ea typeface="Rubik"/>
              <a:cs typeface="B Nazanin" pitchFamily="2" charset="-78"/>
            </a:endParaRPr>
          </a:p>
        </p:txBody>
      </p:sp>
      <p:sp>
        <p:nvSpPr>
          <p:cNvPr id="9" name="Google Shape;275;p42">
            <a:extLst>
              <a:ext uri="{FF2B5EF4-FFF2-40B4-BE49-F238E27FC236}">
                <a16:creationId xmlns:a16="http://schemas.microsoft.com/office/drawing/2014/main" id="{9341817A-C513-D737-479A-94115B90EC58}"/>
              </a:ext>
            </a:extLst>
          </p:cNvPr>
          <p:cNvSpPr txBox="1"/>
          <p:nvPr/>
        </p:nvSpPr>
        <p:spPr>
          <a:xfrm>
            <a:off x="1169901" y="4676415"/>
            <a:ext cx="3527169" cy="912799"/>
          </a:xfrm>
          <a:prstGeom prst="rect">
            <a:avLst/>
          </a:prstGeom>
          <a:noFill/>
          <a:ln cap="flat">
            <a:noFill/>
          </a:ln>
        </p:spPr>
        <p:txBody>
          <a:bodyPr vert="horz" wrap="square" lIns="121898" tIns="121898" rIns="121898" bIns="121898" anchor="t" anchorCtr="0" compatLnSpc="1">
            <a:noAutofit/>
          </a:bodyPr>
          <a:lstStyle/>
          <a:p>
            <a:pPr marL="380975" indent="-380975" algn="r" rtl="1">
              <a:buSzPct val="100000"/>
              <a:buFont typeface="Arial" pitchFamily="34"/>
              <a:buChar char="•"/>
              <a:defRPr sz="1800" b="0" i="0" u="none" strike="noStrike" kern="0" cap="none" spc="0" baseline="0">
                <a:solidFill>
                  <a:srgbClr val="000000"/>
                </a:solidFill>
                <a:uFillTx/>
              </a:defRPr>
            </a:pPr>
            <a:r>
              <a:rPr lang="fa-IR" sz="2000" dirty="0">
                <a:solidFill>
                  <a:srgbClr val="000000"/>
                </a:solidFill>
                <a:latin typeface="Pontano Sans"/>
                <a:ea typeface="Montserrat"/>
                <a:cs typeface="B Nazanin" pitchFamily="2" charset="-78"/>
              </a:rPr>
              <a:t>ارائه پاورپوینت</a:t>
            </a:r>
            <a:endParaRPr lang="es-PE" sz="2000" b="0" i="0" u="none" strike="noStrike" kern="1200" cap="none" spc="0" baseline="0" dirty="0">
              <a:solidFill>
                <a:srgbClr val="000000"/>
              </a:solidFill>
              <a:uFillTx/>
              <a:latin typeface="Pontano Sans"/>
              <a:ea typeface="Montserrat"/>
              <a:cs typeface="B Nazanin" pitchFamily="2" charset="-78"/>
            </a:endParaRPr>
          </a:p>
          <a:p>
            <a:pPr marL="380975" indent="-380975" algn="r" rtl="1">
              <a:buSzPct val="100000"/>
              <a:buFont typeface="Arial" pitchFamily="34"/>
              <a:buChar char="•"/>
              <a:defRPr sz="1800" b="0" i="0" u="none" strike="noStrike" kern="0" cap="none" spc="0" baseline="0">
                <a:solidFill>
                  <a:srgbClr val="000000"/>
                </a:solidFill>
                <a:uFillTx/>
              </a:defRPr>
            </a:pPr>
            <a:r>
              <a:rPr lang="fa-IR" sz="2000" dirty="0">
                <a:solidFill>
                  <a:srgbClr val="000000"/>
                </a:solidFill>
                <a:latin typeface="Pontano Sans"/>
                <a:ea typeface="Montserrat"/>
                <a:cs typeface="B Nazanin" pitchFamily="2" charset="-78"/>
              </a:rPr>
              <a:t>ارائه پاورپوینت</a:t>
            </a:r>
            <a:endParaRPr lang="es-PE" sz="2000" dirty="0">
              <a:solidFill>
                <a:srgbClr val="000000"/>
              </a:solidFill>
              <a:latin typeface="Pontano Sans"/>
              <a:ea typeface="Montserrat"/>
              <a:cs typeface="B Nazanin" pitchFamily="2" charset="-78"/>
            </a:endParaRPr>
          </a:p>
          <a:p>
            <a:pPr marL="380975" marR="0" lvl="0" indent="-380975" algn="r" defTabSz="914400" rtl="1"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s-PE" sz="2000" b="0" i="0" u="none" strike="noStrike" kern="1200" cap="none" spc="0" baseline="0" dirty="0">
              <a:solidFill>
                <a:srgbClr val="000000"/>
              </a:solidFill>
              <a:uFillTx/>
              <a:latin typeface="Pontano Sans"/>
              <a:ea typeface="Montserrat"/>
              <a:cs typeface="B Nazanin" pitchFamily="2" charset="-78"/>
            </a:endParaRPr>
          </a:p>
        </p:txBody>
      </p:sp>
      <p:sp>
        <p:nvSpPr>
          <p:cNvPr id="10" name="TextBox 59">
            <a:extLst>
              <a:ext uri="{FF2B5EF4-FFF2-40B4-BE49-F238E27FC236}">
                <a16:creationId xmlns:a16="http://schemas.microsoft.com/office/drawing/2014/main" id="{30D1E44E-D8BE-523D-8254-ADD643564ED3}"/>
              </a:ext>
            </a:extLst>
          </p:cNvPr>
          <p:cNvSpPr txBox="1"/>
          <p:nvPr/>
        </p:nvSpPr>
        <p:spPr>
          <a:xfrm>
            <a:off x="9779105" y="6501521"/>
            <a:ext cx="2231995" cy="307777"/>
          </a:xfrm>
          <a:prstGeom prst="rect">
            <a:avLst/>
          </a:prstGeom>
          <a:noFill/>
          <a:ln cap="flat">
            <a:noFill/>
          </a:ln>
        </p:spPr>
        <p:txBody>
          <a:bodyPr vert="horz" wrap="square" lIns="91440" tIns="45720" rIns="91440" bIns="45720" anchor="ctr" anchorCtr="0" compatLnSpc="1">
            <a:spAutoFit/>
          </a:bodyPr>
          <a:lstStyle/>
          <a:p>
            <a:pPr marL="0" marR="0" lvl="0" indent="0" algn="l"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0" b="0" i="0" u="none" strike="noStrike" kern="1200" cap="none" spc="0" baseline="0" dirty="0">
                <a:solidFill>
                  <a:srgbClr val="00B050"/>
                </a:solidFill>
                <a:uFillTx/>
                <a:latin typeface="Arial" pitchFamily="34"/>
                <a:ea typeface="맑은 고딕" pitchFamily="34"/>
                <a:cs typeface="B Nazanin" pitchFamily="2" charset="-78"/>
              </a:rPr>
              <a:t>  </a:t>
            </a:r>
          </a:p>
        </p:txBody>
      </p:sp>
      <p:cxnSp>
        <p:nvCxnSpPr>
          <p:cNvPr id="14" name="Straight Connector 34">
            <a:extLst>
              <a:ext uri="{FF2B5EF4-FFF2-40B4-BE49-F238E27FC236}">
                <a16:creationId xmlns:a16="http://schemas.microsoft.com/office/drawing/2014/main" id="{0EF9FB1A-776B-9D28-89CF-D4A52816B574}"/>
              </a:ext>
            </a:extLst>
          </p:cNvPr>
          <p:cNvCxnSpPr/>
          <p:nvPr/>
        </p:nvCxnSpPr>
        <p:spPr>
          <a:xfrm>
            <a:off x="0" y="6464753"/>
            <a:ext cx="12191996" cy="15069"/>
          </a:xfrm>
          <a:prstGeom prst="straightConnector1">
            <a:avLst/>
          </a:prstGeom>
          <a:noFill/>
          <a:ln w="19046" cap="flat">
            <a:solidFill>
              <a:srgbClr val="00B050"/>
            </a:solidFill>
            <a:prstDash val="solid"/>
            <a:miter/>
          </a:ln>
        </p:spPr>
      </p:cxnSp>
      <p:grpSp>
        <p:nvGrpSpPr>
          <p:cNvPr id="15" name="Grupo 12">
            <a:extLst>
              <a:ext uri="{FF2B5EF4-FFF2-40B4-BE49-F238E27FC236}">
                <a16:creationId xmlns:a16="http://schemas.microsoft.com/office/drawing/2014/main" id="{82D0F311-C232-83CC-4C54-BEC69E5779A2}"/>
              </a:ext>
            </a:extLst>
          </p:cNvPr>
          <p:cNvGrpSpPr/>
          <p:nvPr/>
        </p:nvGrpSpPr>
        <p:grpSpPr>
          <a:xfrm>
            <a:off x="6040508" y="2229855"/>
            <a:ext cx="3679820" cy="3706813"/>
            <a:chOff x="6040508" y="2229855"/>
            <a:chExt cx="3679820" cy="3706813"/>
          </a:xfrm>
        </p:grpSpPr>
        <p:sp>
          <p:nvSpPr>
            <p:cNvPr id="16" name="Freeform 5">
              <a:extLst>
                <a:ext uri="{FF2B5EF4-FFF2-40B4-BE49-F238E27FC236}">
                  <a16:creationId xmlns:a16="http://schemas.microsoft.com/office/drawing/2014/main" id="{BFA0C746-777D-44D4-723B-5217751DA6DC}"/>
                </a:ext>
              </a:extLst>
            </p:cNvPr>
            <p:cNvSpPr/>
            <p:nvPr/>
          </p:nvSpPr>
          <p:spPr>
            <a:xfrm>
              <a:off x="6040508" y="2745787"/>
              <a:ext cx="2493961" cy="3155951"/>
            </a:xfrm>
            <a:custGeom>
              <a:avLst/>
              <a:gdLst>
                <a:gd name="f0" fmla="val 10800000"/>
                <a:gd name="f1" fmla="val 5400000"/>
                <a:gd name="f2" fmla="val 180"/>
                <a:gd name="f3" fmla="val w"/>
                <a:gd name="f4" fmla="val h"/>
                <a:gd name="f5" fmla="val 0"/>
                <a:gd name="f6" fmla="val 572"/>
                <a:gd name="f7" fmla="val 724"/>
                <a:gd name="f8" fmla="val 468"/>
                <a:gd name="f9" fmla="val 321"/>
                <a:gd name="f10" fmla="val 175"/>
                <a:gd name="f11" fmla="val 29"/>
                <a:gd name="f12" fmla="val 9"/>
                <a:gd name="f13" fmla="val 716"/>
                <a:gd name="f14" fmla="val 695"/>
                <a:gd name="f15" fmla="val 474"/>
                <a:gd name="f16" fmla="val 253"/>
                <a:gd name="f17" fmla="val 32"/>
                <a:gd name="f18" fmla="val 12"/>
                <a:gd name="f19" fmla="val 8"/>
                <a:gd name="f20" fmla="val 4"/>
                <a:gd name="f21" fmla="val 28"/>
                <a:gd name="f22" fmla="val 31"/>
                <a:gd name="f23" fmla="val 3"/>
                <a:gd name="f24" fmla="val 33"/>
                <a:gd name="f25" fmla="val 36"/>
                <a:gd name="f26" fmla="val 47"/>
                <a:gd name="f27" fmla="val 62"/>
                <a:gd name="f28" fmla="val 69"/>
                <a:gd name="f29" fmla="val 6"/>
                <a:gd name="f30" fmla="val 78"/>
                <a:gd name="f31" fmla="val 13"/>
                <a:gd name="f32" fmla="val 66"/>
                <a:gd name="f33" fmla="val 26"/>
                <a:gd name="f34" fmla="val 65"/>
                <a:gd name="f35" fmla="val 60"/>
                <a:gd name="f36" fmla="val 75"/>
                <a:gd name="f37" fmla="val 93"/>
                <a:gd name="f38" fmla="val 116"/>
                <a:gd name="f39" fmla="val 132"/>
                <a:gd name="f40" fmla="val 234"/>
                <a:gd name="f41" fmla="val 117"/>
                <a:gd name="f42" fmla="val 337"/>
                <a:gd name="f43" fmla="val 118"/>
                <a:gd name="f44" fmla="val 439"/>
                <a:gd name="f45" fmla="val 484"/>
                <a:gd name="f46" fmla="val 516"/>
                <a:gd name="f47" fmla="val 502"/>
                <a:gd name="f48" fmla="val 23"/>
                <a:gd name="f49" fmla="val 497"/>
                <a:gd name="f50" fmla="val 5"/>
                <a:gd name="f51" fmla="val 517"/>
                <a:gd name="f52" fmla="val 571"/>
                <a:gd name="f53" fmla="val 56"/>
                <a:gd name="f54" fmla="val 107"/>
                <a:gd name="f55" fmla="val 159"/>
                <a:gd name="f56" fmla="val 210"/>
                <a:gd name="f57" fmla="val 221"/>
                <a:gd name="f58" fmla="val 227"/>
                <a:gd name="f59" fmla="val 557"/>
                <a:gd name="f60" fmla="val 231"/>
                <a:gd name="f61" fmla="val 527"/>
                <a:gd name="f62" fmla="val 238"/>
                <a:gd name="f63" fmla="val 509"/>
                <a:gd name="f64" fmla="val 260"/>
                <a:gd name="f65" fmla="val 504"/>
                <a:gd name="f66" fmla="val 291"/>
                <a:gd name="f67" fmla="val 503"/>
                <a:gd name="f68" fmla="val 301"/>
                <a:gd name="f69" fmla="val 500"/>
                <a:gd name="f70" fmla="val 306"/>
                <a:gd name="f71" fmla="val 490"/>
                <a:gd name="f72" fmla="val 309"/>
                <a:gd name="f73" fmla="val 386"/>
                <a:gd name="f74" fmla="val 342"/>
                <a:gd name="f75" fmla="val 333"/>
                <a:gd name="f76" fmla="val 443"/>
                <a:gd name="f77" fmla="val 364"/>
                <a:gd name="f78" fmla="val 548"/>
                <a:gd name="f79" fmla="val 383"/>
                <a:gd name="f80" fmla="val 609"/>
                <a:gd name="f81" fmla="val 414"/>
                <a:gd name="f82" fmla="val 664"/>
                <a:gd name="f83" fmla="val 458"/>
                <a:gd name="f84" fmla="val 710"/>
                <a:gd name="f85" fmla="val 461"/>
                <a:gd name="f86" fmla="val 713"/>
                <a:gd name="f87" fmla="val 465"/>
                <a:gd name="f88" fmla="val 717"/>
                <a:gd name="f89" fmla="val 720"/>
                <a:gd name="f90" fmla="val 721"/>
                <a:gd name="f91" fmla="val 722"/>
                <a:gd name="f92" fmla="val 219"/>
                <a:gd name="f93" fmla="val 149"/>
                <a:gd name="f94" fmla="val 189"/>
                <a:gd name="f95" fmla="val 158"/>
                <a:gd name="f96" fmla="val 128"/>
                <a:gd name="f97" fmla="val 110"/>
                <a:gd name="f98" fmla="val 97"/>
                <a:gd name="f99" fmla="val 160"/>
                <a:gd name="f100" fmla="val 174"/>
                <a:gd name="f101" fmla="val 188"/>
                <a:gd name="f102" fmla="val 109"/>
                <a:gd name="f103" fmla="val 199"/>
                <a:gd name="f104" fmla="val 127"/>
                <a:gd name="f105" fmla="val 200"/>
                <a:gd name="f106" fmla="val 251"/>
                <a:gd name="f107" fmla="val 312"/>
                <a:gd name="f108" fmla="val 329"/>
                <a:gd name="f109" fmla="val 341"/>
                <a:gd name="f110" fmla="val 192"/>
                <a:gd name="f111" fmla="val 343"/>
                <a:gd name="f112" fmla="val 344"/>
                <a:gd name="f113" fmla="val 330"/>
                <a:gd name="f114" fmla="val 311"/>
                <a:gd name="f115" fmla="val 281"/>
                <a:gd name="f116" fmla="val 250"/>
                <a:gd name="f117" fmla="val 220"/>
                <a:gd name="f118" fmla="val 345"/>
                <a:gd name="f119" fmla="val 346"/>
                <a:gd name="f120" fmla="val 96"/>
                <a:gd name="f121" fmla="val 357"/>
                <a:gd name="f122" fmla="val 371"/>
                <a:gd name="f123" fmla="val 99"/>
                <a:gd name="f124" fmla="val 387"/>
                <a:gd name="f125" fmla="val 395"/>
                <a:gd name="f126" fmla="val 126"/>
                <a:gd name="f127" fmla="val 396"/>
                <a:gd name="f128" fmla="val 313"/>
                <a:gd name="f129" fmla="val 331"/>
                <a:gd name="f130" fmla="val 384"/>
                <a:gd name="f131" fmla="val 370"/>
                <a:gd name="f132" fmla="val 352"/>
                <a:gd name="f133" fmla="val 282"/>
                <a:gd name="f134" fmla="val 541"/>
                <a:gd name="f135" fmla="val 190"/>
                <a:gd name="f136" fmla="val 111"/>
                <a:gd name="f137" fmla="val 100"/>
                <a:gd name="f138" fmla="val 98"/>
                <a:gd name="f139" fmla="val 565"/>
                <a:gd name="f140" fmla="val 580"/>
                <a:gd name="f141" fmla="val 591"/>
                <a:gd name="f142" fmla="val 129"/>
                <a:gd name="f143" fmla="val 566"/>
                <a:gd name="f144" fmla="val 551"/>
                <a:gd name="f145" fmla="val 310"/>
                <a:gd name="f146" fmla="val 280"/>
                <a:gd name="f147" fmla="val 297"/>
                <a:gd name="f148" fmla="val 296"/>
                <a:gd name="f149" fmla="val 314"/>
                <a:gd name="f150" fmla="val 289"/>
                <a:gd name="f151" fmla="val 273"/>
                <a:gd name="f152" fmla="val 259"/>
                <a:gd name="f153" fmla="val 332"/>
                <a:gd name="f154" fmla="val 248"/>
                <a:gd name="f155" fmla="val 108"/>
                <a:gd name="f156" fmla="val 258"/>
                <a:gd name="f157" fmla="val 287"/>
                <a:gd name="f158" fmla="val 222"/>
                <a:gd name="f159" fmla="val 492"/>
                <a:gd name="f160" fmla="val 252"/>
                <a:gd name="f161" fmla="val 283"/>
                <a:gd name="f162" fmla="val 493"/>
                <a:gd name="f163" fmla="val 485"/>
                <a:gd name="f164" fmla="val 469"/>
                <a:gd name="f165" fmla="val 454"/>
                <a:gd name="f166" fmla="val 444"/>
                <a:gd name="f167" fmla="val 483"/>
                <a:gd name="f168" fmla="val 191"/>
                <a:gd name="f169" fmla="val 433"/>
                <a:gd name="f170" fmla="val 428"/>
                <a:gd name="f171" fmla="val 422"/>
                <a:gd name="f172" fmla="val 417"/>
                <a:gd name="f173" fmla="val 403"/>
                <a:gd name="f174" fmla="val 151"/>
                <a:gd name="f175" fmla="val 393"/>
                <a:gd name="f176" fmla="val 157"/>
                <a:gd name="f177" fmla="val 392"/>
                <a:gd name="f178" fmla="val 172"/>
                <a:gd name="f179" fmla="val 391"/>
                <a:gd name="f180" fmla="val 401"/>
                <a:gd name="f181" fmla="val 197"/>
                <a:gd name="f182" fmla="val 416"/>
                <a:gd name="f183" fmla="val 426"/>
                <a:gd name="f184" fmla="val 437"/>
                <a:gd name="f185" fmla="val 447"/>
                <a:gd name="f186" fmla="val 462"/>
                <a:gd name="f187" fmla="val 198"/>
                <a:gd name="f188" fmla="val 473"/>
                <a:gd name="f189" fmla="val 472"/>
                <a:gd name="f190" fmla="val 442"/>
                <a:gd name="f191" fmla="val 438"/>
                <a:gd name="f192" fmla="val 432"/>
                <a:gd name="f193" fmla="val 427"/>
                <a:gd name="f194" fmla="val 402"/>
                <a:gd name="f195" fmla="val 249"/>
                <a:gd name="f196" fmla="val 256"/>
                <a:gd name="f197" fmla="val 271"/>
                <a:gd name="f198" fmla="val 288"/>
                <a:gd name="f199" fmla="val 295"/>
                <a:gd name="f200" fmla="val 290"/>
                <a:gd name="f201" fmla="val 272"/>
                <a:gd name="f202" fmla="val 255"/>
                <a:gd name="f203" fmla="+- 0 0 -90"/>
                <a:gd name="f204" fmla="*/ f3 1 572"/>
                <a:gd name="f205" fmla="*/ f4 1 724"/>
                <a:gd name="f206" fmla="val f5"/>
                <a:gd name="f207" fmla="val f6"/>
                <a:gd name="f208" fmla="val f7"/>
                <a:gd name="f209" fmla="*/ f203 f0 1"/>
                <a:gd name="f210" fmla="+- f208 0 f206"/>
                <a:gd name="f211" fmla="+- f207 0 f206"/>
                <a:gd name="f212" fmla="*/ f209 1 f2"/>
                <a:gd name="f213" fmla="*/ f211 1 572"/>
                <a:gd name="f214" fmla="*/ f210 1 724"/>
                <a:gd name="f215" fmla="*/ 29 f211 1"/>
                <a:gd name="f216" fmla="*/ 724 f210 1"/>
                <a:gd name="f217" fmla="*/ 0 f211 1"/>
                <a:gd name="f218" fmla="*/ 32 f210 1"/>
                <a:gd name="f219" fmla="*/ 36 f211 1"/>
                <a:gd name="f220" fmla="*/ 4 f210 1"/>
                <a:gd name="f221" fmla="*/ 65 f211 1"/>
                <a:gd name="f222" fmla="*/ 36 f210 1"/>
                <a:gd name="f223" fmla="*/ 439 f211 1"/>
                <a:gd name="f224" fmla="*/ 116 f210 1"/>
                <a:gd name="f225" fmla="*/ 517 f211 1"/>
                <a:gd name="f226" fmla="*/ 3 f210 1"/>
                <a:gd name="f227" fmla="*/ 572 f211 1"/>
                <a:gd name="f228" fmla="*/ 210 f210 1"/>
                <a:gd name="f229" fmla="*/ 504 f211 1"/>
                <a:gd name="f230" fmla="*/ 291 f210 1"/>
                <a:gd name="f231" fmla="*/ 364 f211 1"/>
                <a:gd name="f232" fmla="*/ 548 f210 1"/>
                <a:gd name="f233" fmla="*/ 468 f211 1"/>
                <a:gd name="f234" fmla="*/ 720 f210 1"/>
                <a:gd name="f235" fmla="*/ 219 f211 1"/>
                <a:gd name="f236" fmla="*/ 149 f210 1"/>
                <a:gd name="f237" fmla="*/ 97 f211 1"/>
                <a:gd name="f238" fmla="*/ 174 f210 1"/>
                <a:gd name="f239" fmla="*/ 312 f211 1"/>
                <a:gd name="f240" fmla="*/ 199 f210 1"/>
                <a:gd name="f241" fmla="*/ 311 f211 1"/>
                <a:gd name="f242" fmla="*/ 220 f211 1"/>
                <a:gd name="f243" fmla="*/ 345 f210 1"/>
                <a:gd name="f244" fmla="*/ 371 f210 1"/>
                <a:gd name="f245" fmla="*/ 313 f211 1"/>
                <a:gd name="f246" fmla="*/ 395 f210 1"/>
                <a:gd name="f247" fmla="*/ 541 f210 1"/>
                <a:gd name="f248" fmla="*/ 98 f211 1"/>
                <a:gd name="f249" fmla="*/ 565 f210 1"/>
                <a:gd name="f250" fmla="*/ 591 f210 1"/>
                <a:gd name="f251" fmla="*/ 310 f211 1"/>
                <a:gd name="f252" fmla="*/ 297 f210 1"/>
                <a:gd name="f253" fmla="*/ 343 f211 1"/>
                <a:gd name="f254" fmla="*/ 273 f210 1"/>
                <a:gd name="f255" fmla="*/ 128 f211 1"/>
                <a:gd name="f256" fmla="*/ 248 f210 1"/>
                <a:gd name="f257" fmla="*/ 296 f210 1"/>
                <a:gd name="f258" fmla="*/ 222 f211 1"/>
                <a:gd name="f259" fmla="*/ 492 f210 1"/>
                <a:gd name="f260" fmla="*/ 469 f210 1"/>
                <a:gd name="f261" fmla="*/ 444 f210 1"/>
                <a:gd name="f262" fmla="*/ 433 f211 1"/>
                <a:gd name="f263" fmla="*/ 392 f211 1"/>
                <a:gd name="f264" fmla="*/ 172 f210 1"/>
                <a:gd name="f265" fmla="*/ 447 f211 1"/>
                <a:gd name="f266" fmla="*/ 432 f211 1"/>
                <a:gd name="f267" fmla="*/ 271 f210 1"/>
                <a:gd name="f268" fmla="+- f212 0 f1"/>
                <a:gd name="f269" fmla="*/ f215 1 572"/>
                <a:gd name="f270" fmla="*/ f216 1 724"/>
                <a:gd name="f271" fmla="*/ f217 1 572"/>
                <a:gd name="f272" fmla="*/ f218 1 724"/>
                <a:gd name="f273" fmla="*/ f219 1 572"/>
                <a:gd name="f274" fmla="*/ f220 1 724"/>
                <a:gd name="f275" fmla="*/ f221 1 572"/>
                <a:gd name="f276" fmla="*/ f222 1 724"/>
                <a:gd name="f277" fmla="*/ f223 1 572"/>
                <a:gd name="f278" fmla="*/ f224 1 724"/>
                <a:gd name="f279" fmla="*/ f225 1 572"/>
                <a:gd name="f280" fmla="*/ f226 1 724"/>
                <a:gd name="f281" fmla="*/ f227 1 572"/>
                <a:gd name="f282" fmla="*/ f228 1 724"/>
                <a:gd name="f283" fmla="*/ f229 1 572"/>
                <a:gd name="f284" fmla="*/ f230 1 724"/>
                <a:gd name="f285" fmla="*/ f231 1 572"/>
                <a:gd name="f286" fmla="*/ f232 1 724"/>
                <a:gd name="f287" fmla="*/ f233 1 572"/>
                <a:gd name="f288" fmla="*/ f234 1 724"/>
                <a:gd name="f289" fmla="*/ f235 1 572"/>
                <a:gd name="f290" fmla="*/ f236 1 724"/>
                <a:gd name="f291" fmla="*/ f237 1 572"/>
                <a:gd name="f292" fmla="*/ f238 1 724"/>
                <a:gd name="f293" fmla="*/ f239 1 572"/>
                <a:gd name="f294" fmla="*/ f240 1 724"/>
                <a:gd name="f295" fmla="*/ f241 1 572"/>
                <a:gd name="f296" fmla="*/ f242 1 572"/>
                <a:gd name="f297" fmla="*/ f243 1 724"/>
                <a:gd name="f298" fmla="*/ f244 1 724"/>
                <a:gd name="f299" fmla="*/ f245 1 572"/>
                <a:gd name="f300" fmla="*/ f246 1 724"/>
                <a:gd name="f301" fmla="*/ f247 1 724"/>
                <a:gd name="f302" fmla="*/ f248 1 572"/>
                <a:gd name="f303" fmla="*/ f249 1 724"/>
                <a:gd name="f304" fmla="*/ f250 1 724"/>
                <a:gd name="f305" fmla="*/ f251 1 572"/>
                <a:gd name="f306" fmla="*/ f252 1 724"/>
                <a:gd name="f307" fmla="*/ f253 1 572"/>
                <a:gd name="f308" fmla="*/ f254 1 724"/>
                <a:gd name="f309" fmla="*/ f255 1 572"/>
                <a:gd name="f310" fmla="*/ f256 1 724"/>
                <a:gd name="f311" fmla="*/ f257 1 724"/>
                <a:gd name="f312" fmla="*/ f258 1 572"/>
                <a:gd name="f313" fmla="*/ f259 1 724"/>
                <a:gd name="f314" fmla="*/ f260 1 724"/>
                <a:gd name="f315" fmla="*/ f261 1 724"/>
                <a:gd name="f316" fmla="*/ f262 1 572"/>
                <a:gd name="f317" fmla="*/ f263 1 572"/>
                <a:gd name="f318" fmla="*/ f264 1 724"/>
                <a:gd name="f319" fmla="*/ f265 1 572"/>
                <a:gd name="f320" fmla="*/ f266 1 572"/>
                <a:gd name="f321" fmla="*/ f267 1 724"/>
                <a:gd name="f322" fmla="*/ 0 1 f213"/>
                <a:gd name="f323" fmla="*/ f207 1 f213"/>
                <a:gd name="f324" fmla="*/ 0 1 f214"/>
                <a:gd name="f325" fmla="*/ f208 1 f214"/>
                <a:gd name="f326" fmla="*/ f269 1 f213"/>
                <a:gd name="f327" fmla="*/ f270 1 f214"/>
                <a:gd name="f328" fmla="*/ f271 1 f213"/>
                <a:gd name="f329" fmla="*/ f272 1 f214"/>
                <a:gd name="f330" fmla="*/ f273 1 f213"/>
                <a:gd name="f331" fmla="*/ f274 1 f214"/>
                <a:gd name="f332" fmla="*/ f275 1 f213"/>
                <a:gd name="f333" fmla="*/ f276 1 f214"/>
                <a:gd name="f334" fmla="*/ f277 1 f213"/>
                <a:gd name="f335" fmla="*/ f278 1 f214"/>
                <a:gd name="f336" fmla="*/ f279 1 f213"/>
                <a:gd name="f337" fmla="*/ f280 1 f214"/>
                <a:gd name="f338" fmla="*/ f281 1 f213"/>
                <a:gd name="f339" fmla="*/ f282 1 f214"/>
                <a:gd name="f340" fmla="*/ f283 1 f213"/>
                <a:gd name="f341" fmla="*/ f284 1 f214"/>
                <a:gd name="f342" fmla="*/ f285 1 f213"/>
                <a:gd name="f343" fmla="*/ f286 1 f214"/>
                <a:gd name="f344" fmla="*/ f287 1 f213"/>
                <a:gd name="f345" fmla="*/ f288 1 f214"/>
                <a:gd name="f346" fmla="*/ f289 1 f213"/>
                <a:gd name="f347" fmla="*/ f290 1 f214"/>
                <a:gd name="f348" fmla="*/ f291 1 f213"/>
                <a:gd name="f349" fmla="*/ f292 1 f214"/>
                <a:gd name="f350" fmla="*/ f293 1 f213"/>
                <a:gd name="f351" fmla="*/ f294 1 f214"/>
                <a:gd name="f352" fmla="*/ f295 1 f213"/>
                <a:gd name="f353" fmla="*/ f296 1 f213"/>
                <a:gd name="f354" fmla="*/ f297 1 f214"/>
                <a:gd name="f355" fmla="*/ f298 1 f214"/>
                <a:gd name="f356" fmla="*/ f299 1 f213"/>
                <a:gd name="f357" fmla="*/ f300 1 f214"/>
                <a:gd name="f358" fmla="*/ f301 1 f214"/>
                <a:gd name="f359" fmla="*/ f302 1 f213"/>
                <a:gd name="f360" fmla="*/ f303 1 f214"/>
                <a:gd name="f361" fmla="*/ f304 1 f214"/>
                <a:gd name="f362" fmla="*/ f305 1 f213"/>
                <a:gd name="f363" fmla="*/ f306 1 f214"/>
                <a:gd name="f364" fmla="*/ f307 1 f213"/>
                <a:gd name="f365" fmla="*/ f308 1 f214"/>
                <a:gd name="f366" fmla="*/ f309 1 f213"/>
                <a:gd name="f367" fmla="*/ f310 1 f214"/>
                <a:gd name="f368" fmla="*/ f311 1 f214"/>
                <a:gd name="f369" fmla="*/ f312 1 f213"/>
                <a:gd name="f370" fmla="*/ f313 1 f214"/>
                <a:gd name="f371" fmla="*/ f314 1 f214"/>
                <a:gd name="f372" fmla="*/ f315 1 f214"/>
                <a:gd name="f373" fmla="*/ f316 1 f213"/>
                <a:gd name="f374" fmla="*/ f317 1 f213"/>
                <a:gd name="f375" fmla="*/ f318 1 f214"/>
                <a:gd name="f376" fmla="*/ f319 1 f213"/>
                <a:gd name="f377" fmla="*/ f320 1 f213"/>
                <a:gd name="f378" fmla="*/ f321 1 f214"/>
                <a:gd name="f379" fmla="*/ f322 f204 1"/>
                <a:gd name="f380" fmla="*/ f323 f204 1"/>
                <a:gd name="f381" fmla="*/ f325 f205 1"/>
                <a:gd name="f382" fmla="*/ f324 f205 1"/>
                <a:gd name="f383" fmla="*/ f326 f204 1"/>
                <a:gd name="f384" fmla="*/ f327 f205 1"/>
                <a:gd name="f385" fmla="*/ f328 f204 1"/>
                <a:gd name="f386" fmla="*/ f329 f205 1"/>
                <a:gd name="f387" fmla="*/ f330 f204 1"/>
                <a:gd name="f388" fmla="*/ f331 f205 1"/>
                <a:gd name="f389" fmla="*/ f332 f204 1"/>
                <a:gd name="f390" fmla="*/ f333 f205 1"/>
                <a:gd name="f391" fmla="*/ f334 f204 1"/>
                <a:gd name="f392" fmla="*/ f335 f205 1"/>
                <a:gd name="f393" fmla="*/ f336 f204 1"/>
                <a:gd name="f394" fmla="*/ f337 f205 1"/>
                <a:gd name="f395" fmla="*/ f338 f204 1"/>
                <a:gd name="f396" fmla="*/ f339 f205 1"/>
                <a:gd name="f397" fmla="*/ f340 f204 1"/>
                <a:gd name="f398" fmla="*/ f341 f205 1"/>
                <a:gd name="f399" fmla="*/ f342 f204 1"/>
                <a:gd name="f400" fmla="*/ f343 f205 1"/>
                <a:gd name="f401" fmla="*/ f344 f204 1"/>
                <a:gd name="f402" fmla="*/ f345 f205 1"/>
                <a:gd name="f403" fmla="*/ f346 f204 1"/>
                <a:gd name="f404" fmla="*/ f347 f205 1"/>
                <a:gd name="f405" fmla="*/ f348 f204 1"/>
                <a:gd name="f406" fmla="*/ f349 f205 1"/>
                <a:gd name="f407" fmla="*/ f350 f204 1"/>
                <a:gd name="f408" fmla="*/ f351 f205 1"/>
                <a:gd name="f409" fmla="*/ f352 f204 1"/>
                <a:gd name="f410" fmla="*/ f353 f204 1"/>
                <a:gd name="f411" fmla="*/ f354 f205 1"/>
                <a:gd name="f412" fmla="*/ f355 f205 1"/>
                <a:gd name="f413" fmla="*/ f356 f204 1"/>
                <a:gd name="f414" fmla="*/ f357 f205 1"/>
                <a:gd name="f415" fmla="*/ f358 f205 1"/>
                <a:gd name="f416" fmla="*/ f359 f204 1"/>
                <a:gd name="f417" fmla="*/ f360 f205 1"/>
                <a:gd name="f418" fmla="*/ f361 f205 1"/>
                <a:gd name="f419" fmla="*/ f362 f204 1"/>
                <a:gd name="f420" fmla="*/ f363 f205 1"/>
                <a:gd name="f421" fmla="*/ f364 f204 1"/>
                <a:gd name="f422" fmla="*/ f365 f205 1"/>
                <a:gd name="f423" fmla="*/ f366 f204 1"/>
                <a:gd name="f424" fmla="*/ f367 f205 1"/>
                <a:gd name="f425" fmla="*/ f368 f205 1"/>
                <a:gd name="f426" fmla="*/ f369 f204 1"/>
                <a:gd name="f427" fmla="*/ f370 f205 1"/>
                <a:gd name="f428" fmla="*/ f371 f205 1"/>
                <a:gd name="f429" fmla="*/ f372 f205 1"/>
                <a:gd name="f430" fmla="*/ f373 f204 1"/>
                <a:gd name="f431" fmla="*/ f374 f204 1"/>
                <a:gd name="f432" fmla="*/ f375 f205 1"/>
                <a:gd name="f433" fmla="*/ f376 f204 1"/>
                <a:gd name="f434" fmla="*/ f377 f204 1"/>
                <a:gd name="f435" fmla="*/ f378 f205 1"/>
              </a:gdLst>
              <a:ahLst/>
              <a:cxnLst>
                <a:cxn ang="3cd4">
                  <a:pos x="hc" y="t"/>
                </a:cxn>
                <a:cxn ang="0">
                  <a:pos x="r" y="vc"/>
                </a:cxn>
                <a:cxn ang="cd4">
                  <a:pos x="hc" y="b"/>
                </a:cxn>
                <a:cxn ang="cd2">
                  <a:pos x="l" y="vc"/>
                </a:cxn>
                <a:cxn ang="f268">
                  <a:pos x="f383" y="f384"/>
                </a:cxn>
                <a:cxn ang="f268">
                  <a:pos x="f385" y="f386"/>
                </a:cxn>
                <a:cxn ang="f268">
                  <a:pos x="f387" y="f388"/>
                </a:cxn>
                <a:cxn ang="f268">
                  <a:pos x="f389" y="f390"/>
                </a:cxn>
                <a:cxn ang="f268">
                  <a:pos x="f391" y="f392"/>
                </a:cxn>
                <a:cxn ang="f268">
                  <a:pos x="f393" y="f394"/>
                </a:cxn>
                <a:cxn ang="f268">
                  <a:pos x="f395" y="f396"/>
                </a:cxn>
                <a:cxn ang="f268">
                  <a:pos x="f397" y="f398"/>
                </a:cxn>
                <a:cxn ang="f268">
                  <a:pos x="f399" y="f400"/>
                </a:cxn>
                <a:cxn ang="f268">
                  <a:pos x="f401" y="f402"/>
                </a:cxn>
                <a:cxn ang="f268">
                  <a:pos x="f403" y="f404"/>
                </a:cxn>
                <a:cxn ang="f268">
                  <a:pos x="f405" y="f406"/>
                </a:cxn>
                <a:cxn ang="f268">
                  <a:pos x="f407" y="f408"/>
                </a:cxn>
                <a:cxn ang="f268">
                  <a:pos x="f409" y="f404"/>
                </a:cxn>
                <a:cxn ang="f268">
                  <a:pos x="f410" y="f411"/>
                </a:cxn>
                <a:cxn ang="f268">
                  <a:pos x="f405" y="f412"/>
                </a:cxn>
                <a:cxn ang="f268">
                  <a:pos x="f413" y="f414"/>
                </a:cxn>
                <a:cxn ang="f268">
                  <a:pos x="f407" y="f411"/>
                </a:cxn>
                <a:cxn ang="f268">
                  <a:pos x="f410" y="f415"/>
                </a:cxn>
                <a:cxn ang="f268">
                  <a:pos x="f416" y="f417"/>
                </a:cxn>
                <a:cxn ang="f268">
                  <a:pos x="f409" y="f418"/>
                </a:cxn>
                <a:cxn ang="f268">
                  <a:pos x="f419" y="f415"/>
                </a:cxn>
                <a:cxn ang="f268">
                  <a:pos x="f410" y="f420"/>
                </a:cxn>
                <a:cxn ang="f268">
                  <a:pos x="f421" y="f422"/>
                </a:cxn>
                <a:cxn ang="f268">
                  <a:pos x="f423" y="f424"/>
                </a:cxn>
                <a:cxn ang="f268">
                  <a:pos x="f423" y="f425"/>
                </a:cxn>
                <a:cxn ang="f268">
                  <a:pos x="f426" y="f427"/>
                </a:cxn>
                <a:cxn ang="f268">
                  <a:pos x="f421" y="f428"/>
                </a:cxn>
                <a:cxn ang="f268">
                  <a:pos x="f423" y="f429"/>
                </a:cxn>
                <a:cxn ang="f268">
                  <a:pos x="f423" y="f427"/>
                </a:cxn>
                <a:cxn ang="f268">
                  <a:pos x="f430" y="f404"/>
                </a:cxn>
                <a:cxn ang="f268">
                  <a:pos x="f431" y="f432"/>
                </a:cxn>
                <a:cxn ang="f268">
                  <a:pos x="f433" y="f408"/>
                </a:cxn>
                <a:cxn ang="f268">
                  <a:pos x="f433" y="f404"/>
                </a:cxn>
                <a:cxn ang="f268">
                  <a:pos x="f434" y="f424"/>
                </a:cxn>
                <a:cxn ang="f268">
                  <a:pos x="f431" y="f435"/>
                </a:cxn>
                <a:cxn ang="f268">
                  <a:pos x="f430" y="f420"/>
                </a:cxn>
                <a:cxn ang="f268">
                  <a:pos x="f434" y="f424"/>
                </a:cxn>
              </a:cxnLst>
              <a:rect l="f379" t="f382" r="f380" b="f381"/>
              <a:pathLst>
                <a:path w="572" h="724">
                  <a:moveTo>
                    <a:pt x="f8" y="f7"/>
                  </a:moveTo>
                  <a:cubicBezTo>
                    <a:pt x="f9" y="f7"/>
                    <a:pt x="f10" y="f7"/>
                    <a:pt x="f11" y="f7"/>
                  </a:cubicBezTo>
                  <a:cubicBezTo>
                    <a:pt x="f12" y="f7"/>
                    <a:pt x="f5" y="f13"/>
                    <a:pt x="f5" y="f14"/>
                  </a:cubicBezTo>
                  <a:cubicBezTo>
                    <a:pt x="f5" y="f15"/>
                    <a:pt x="f5" y="f16"/>
                    <a:pt x="f5" y="f17"/>
                  </a:cubicBezTo>
                  <a:cubicBezTo>
                    <a:pt x="f5" y="f18"/>
                    <a:pt x="f19" y="f20"/>
                    <a:pt x="f21" y="f20"/>
                  </a:cubicBezTo>
                  <a:cubicBezTo>
                    <a:pt x="f22" y="f23"/>
                    <a:pt x="f24" y="f23"/>
                    <a:pt x="f25" y="f20"/>
                  </a:cubicBezTo>
                  <a:cubicBezTo>
                    <a:pt x="f26" y="f20"/>
                    <a:pt x="f27" y="f5"/>
                    <a:pt x="f28" y="f29"/>
                  </a:cubicBezTo>
                  <a:cubicBezTo>
                    <a:pt x="f30" y="f31"/>
                    <a:pt x="f32" y="f33"/>
                    <a:pt x="f34" y="f25"/>
                  </a:cubicBezTo>
                  <a:cubicBezTo>
                    <a:pt x="f35" y="f36"/>
                    <a:pt x="f37" y="f38"/>
                    <a:pt x="f39" y="f38"/>
                  </a:cubicBezTo>
                  <a:cubicBezTo>
                    <a:pt x="f40" y="f41"/>
                    <a:pt x="f42" y="f43"/>
                    <a:pt x="f44" y="f38"/>
                  </a:cubicBezTo>
                  <a:cubicBezTo>
                    <a:pt x="f45" y="f38"/>
                    <a:pt x="f46" y="f28"/>
                    <a:pt x="f47" y="f48"/>
                  </a:cubicBezTo>
                  <a:cubicBezTo>
                    <a:pt x="f49" y="f50"/>
                    <a:pt x="f47" y="f23"/>
                    <a:pt x="f51" y="f23"/>
                  </a:cubicBezTo>
                  <a:cubicBezTo>
                    <a:pt x="f52" y="f20"/>
                    <a:pt x="f52" y="f20"/>
                    <a:pt x="f52" y="f53"/>
                  </a:cubicBezTo>
                  <a:cubicBezTo>
                    <a:pt x="f52" y="f54"/>
                    <a:pt x="f52" y="f55"/>
                    <a:pt x="f6" y="f56"/>
                  </a:cubicBezTo>
                  <a:cubicBezTo>
                    <a:pt x="f6" y="f57"/>
                    <a:pt x="f52" y="f58"/>
                    <a:pt x="f59" y="f60"/>
                  </a:cubicBezTo>
                  <a:cubicBezTo>
                    <a:pt x="f61" y="f62"/>
                    <a:pt x="f63" y="f64"/>
                    <a:pt x="f65" y="f66"/>
                  </a:cubicBezTo>
                  <a:cubicBezTo>
                    <a:pt x="f67" y="f68"/>
                    <a:pt x="f69" y="f70"/>
                    <a:pt x="f71" y="f72"/>
                  </a:cubicBezTo>
                  <a:cubicBezTo>
                    <a:pt x="f73" y="f74"/>
                    <a:pt x="f75" y="f76"/>
                    <a:pt x="f77" y="f78"/>
                  </a:cubicBezTo>
                  <a:cubicBezTo>
                    <a:pt x="f79" y="f80"/>
                    <a:pt x="f81" y="f82"/>
                    <a:pt x="f83" y="f84"/>
                  </a:cubicBezTo>
                  <a:cubicBezTo>
                    <a:pt x="f85" y="f86"/>
                    <a:pt x="f87" y="f88"/>
                    <a:pt x="f8" y="f89"/>
                  </a:cubicBezTo>
                  <a:cubicBezTo>
                    <a:pt x="f8" y="f90"/>
                    <a:pt x="f8" y="f91"/>
                    <a:pt x="f8" y="f7"/>
                  </a:cubicBezTo>
                  <a:close/>
                  <a:moveTo>
                    <a:pt x="f92" y="f93"/>
                  </a:moveTo>
                  <a:cubicBezTo>
                    <a:pt x="f94" y="f93"/>
                    <a:pt x="f95" y="f93"/>
                    <a:pt x="f96" y="f93"/>
                  </a:cubicBezTo>
                  <a:cubicBezTo>
                    <a:pt x="f97" y="f93"/>
                    <a:pt x="f98" y="f99"/>
                    <a:pt x="f98" y="f100"/>
                  </a:cubicBezTo>
                  <a:cubicBezTo>
                    <a:pt x="f98" y="f101"/>
                    <a:pt x="f102" y="f103"/>
                    <a:pt x="f104" y="f103"/>
                  </a:cubicBezTo>
                  <a:cubicBezTo>
                    <a:pt x="f94" y="f105"/>
                    <a:pt x="f106" y="f103"/>
                    <a:pt x="f107" y="f103"/>
                  </a:cubicBezTo>
                  <a:cubicBezTo>
                    <a:pt x="f108" y="f103"/>
                    <a:pt x="f109" y="f110"/>
                    <a:pt x="f111" y="f100"/>
                  </a:cubicBezTo>
                  <a:cubicBezTo>
                    <a:pt x="f112" y="f99"/>
                    <a:pt x="f113" y="f93"/>
                    <a:pt x="f114" y="f93"/>
                  </a:cubicBezTo>
                  <a:cubicBezTo>
                    <a:pt x="f115" y="f93"/>
                    <a:pt x="f116" y="f93"/>
                    <a:pt x="f92" y="f93"/>
                  </a:cubicBezTo>
                  <a:close/>
                  <a:moveTo>
                    <a:pt x="f117" y="f118"/>
                  </a:moveTo>
                  <a:cubicBezTo>
                    <a:pt x="f94" y="f118"/>
                    <a:pt x="f95" y="f118"/>
                    <a:pt x="f104" y="f118"/>
                  </a:cubicBezTo>
                  <a:cubicBezTo>
                    <a:pt x="f102" y="f119"/>
                    <a:pt x="f120" y="f121"/>
                    <a:pt x="f98" y="f122"/>
                  </a:cubicBezTo>
                  <a:cubicBezTo>
                    <a:pt x="f123" y="f124"/>
                    <a:pt x="f97" y="f125"/>
                    <a:pt x="f126" y="f125"/>
                  </a:cubicBezTo>
                  <a:cubicBezTo>
                    <a:pt x="f101" y="f125"/>
                    <a:pt x="f106" y="f127"/>
                    <a:pt x="f128" y="f125"/>
                  </a:cubicBezTo>
                  <a:cubicBezTo>
                    <a:pt x="f129" y="f125"/>
                    <a:pt x="f112" y="f130"/>
                    <a:pt x="f111" y="f131"/>
                  </a:cubicBezTo>
                  <a:cubicBezTo>
                    <a:pt x="f109" y="f132"/>
                    <a:pt x="f108" y="f118"/>
                    <a:pt x="f107" y="f118"/>
                  </a:cubicBezTo>
                  <a:cubicBezTo>
                    <a:pt x="f133" y="f118"/>
                    <a:pt x="f106" y="f118"/>
                    <a:pt x="f117" y="f118"/>
                  </a:cubicBezTo>
                  <a:close/>
                  <a:moveTo>
                    <a:pt x="f117" y="f134"/>
                  </a:moveTo>
                  <a:cubicBezTo>
                    <a:pt x="f135" y="f134"/>
                    <a:pt x="f55" y="f134"/>
                    <a:pt x="f96" y="f134"/>
                  </a:cubicBezTo>
                  <a:cubicBezTo>
                    <a:pt x="f136" y="f134"/>
                    <a:pt x="f137" y="f78"/>
                    <a:pt x="f138" y="f139"/>
                  </a:cubicBezTo>
                  <a:cubicBezTo>
                    <a:pt x="f120" y="f140"/>
                    <a:pt x="f102" y="f141"/>
                    <a:pt x="f142" y="f141"/>
                  </a:cubicBezTo>
                  <a:cubicBezTo>
                    <a:pt x="f135" y="f141"/>
                    <a:pt x="f116" y="f141"/>
                    <a:pt x="f114" y="f141"/>
                  </a:cubicBezTo>
                  <a:cubicBezTo>
                    <a:pt x="f113" y="f141"/>
                    <a:pt x="f111" y="f140"/>
                    <a:pt x="f111" y="f143"/>
                  </a:cubicBezTo>
                  <a:cubicBezTo>
                    <a:pt x="f111" y="f144"/>
                    <a:pt x="f113" y="f134"/>
                    <a:pt x="f145" y="f134"/>
                  </a:cubicBezTo>
                  <a:cubicBezTo>
                    <a:pt x="f146" y="f134"/>
                    <a:pt x="f116" y="f134"/>
                    <a:pt x="f117" y="f134"/>
                  </a:cubicBezTo>
                  <a:close/>
                  <a:moveTo>
                    <a:pt x="f117" y="f147"/>
                  </a:moveTo>
                  <a:cubicBezTo>
                    <a:pt x="f106" y="f147"/>
                    <a:pt x="f133" y="f148"/>
                    <a:pt x="f149" y="f147"/>
                  </a:cubicBezTo>
                  <a:cubicBezTo>
                    <a:pt x="f113" y="f147"/>
                    <a:pt x="f109" y="f150"/>
                    <a:pt x="f111" y="f151"/>
                  </a:cubicBezTo>
                  <a:cubicBezTo>
                    <a:pt x="f112" y="f152"/>
                    <a:pt x="f153" y="f154"/>
                    <a:pt x="f128" y="f154"/>
                  </a:cubicBezTo>
                  <a:cubicBezTo>
                    <a:pt x="f106" y="f154"/>
                    <a:pt x="f94" y="f154"/>
                    <a:pt x="f96" y="f154"/>
                  </a:cubicBezTo>
                  <a:cubicBezTo>
                    <a:pt x="f155" y="f154"/>
                    <a:pt x="f98" y="f156"/>
                    <a:pt x="f138" y="f151"/>
                  </a:cubicBezTo>
                  <a:cubicBezTo>
                    <a:pt x="f138" y="f157"/>
                    <a:pt x="f102" y="f148"/>
                    <a:pt x="f96" y="f148"/>
                  </a:cubicBezTo>
                  <a:cubicBezTo>
                    <a:pt x="f55" y="f147"/>
                    <a:pt x="f94" y="f147"/>
                    <a:pt x="f117" y="f147"/>
                  </a:cubicBezTo>
                  <a:close/>
                  <a:moveTo>
                    <a:pt x="f158" y="f159"/>
                  </a:moveTo>
                  <a:cubicBezTo>
                    <a:pt x="f160" y="f159"/>
                    <a:pt x="f161" y="f159"/>
                    <a:pt x="f149" y="f162"/>
                  </a:cubicBezTo>
                  <a:cubicBezTo>
                    <a:pt x="f113" y="f162"/>
                    <a:pt x="f109" y="f163"/>
                    <a:pt x="f111" y="f164"/>
                  </a:cubicBezTo>
                  <a:cubicBezTo>
                    <a:pt x="f112" y="f165"/>
                    <a:pt x="f153" y="f166"/>
                    <a:pt x="f128" y="f166"/>
                  </a:cubicBezTo>
                  <a:cubicBezTo>
                    <a:pt x="f106" y="f166"/>
                    <a:pt x="f94" y="f166"/>
                    <a:pt x="f96" y="f166"/>
                  </a:cubicBezTo>
                  <a:cubicBezTo>
                    <a:pt x="f155" y="f166"/>
                    <a:pt x="f98" y="f165"/>
                    <a:pt x="f138" y="f8"/>
                  </a:cubicBezTo>
                  <a:cubicBezTo>
                    <a:pt x="f138" y="f167"/>
                    <a:pt x="f102" y="f159"/>
                    <a:pt x="f96" y="f159"/>
                  </a:cubicBezTo>
                  <a:cubicBezTo>
                    <a:pt x="f55" y="f162"/>
                    <a:pt x="f168" y="f159"/>
                    <a:pt x="f158" y="f159"/>
                  </a:cubicBezTo>
                  <a:close/>
                  <a:moveTo>
                    <a:pt x="f169" y="f93"/>
                  </a:moveTo>
                  <a:cubicBezTo>
                    <a:pt x="f170" y="f93"/>
                    <a:pt x="f171" y="f93"/>
                    <a:pt x="f172" y="f93"/>
                  </a:cubicBezTo>
                  <a:cubicBezTo>
                    <a:pt x="f173" y="f174"/>
                    <a:pt x="f175" y="f176"/>
                    <a:pt x="f177" y="f178"/>
                  </a:cubicBezTo>
                  <a:cubicBezTo>
                    <a:pt x="f179" y="f101"/>
                    <a:pt x="f180" y="f181"/>
                    <a:pt x="f182" y="f103"/>
                  </a:cubicBezTo>
                  <a:cubicBezTo>
                    <a:pt x="f183" y="f105"/>
                    <a:pt x="f184" y="f105"/>
                    <a:pt x="f185" y="f103"/>
                  </a:cubicBezTo>
                  <a:cubicBezTo>
                    <a:pt x="f186" y="f187"/>
                    <a:pt x="f188" y="f168"/>
                    <a:pt x="f189" y="f100"/>
                  </a:cubicBezTo>
                  <a:cubicBezTo>
                    <a:pt x="f189" y="f95"/>
                    <a:pt x="f186" y="f174"/>
                    <a:pt x="f185" y="f93"/>
                  </a:cubicBezTo>
                  <a:cubicBezTo>
                    <a:pt x="f190" y="f93"/>
                    <a:pt x="f191" y="f93"/>
                    <a:pt x="f169" y="f93"/>
                  </a:cubicBezTo>
                  <a:close/>
                  <a:moveTo>
                    <a:pt x="f192" y="f154"/>
                  </a:moveTo>
                  <a:cubicBezTo>
                    <a:pt x="f193" y="f154"/>
                    <a:pt x="f171" y="f154"/>
                    <a:pt x="f172" y="f154"/>
                  </a:cubicBezTo>
                  <a:cubicBezTo>
                    <a:pt x="f194" y="f195"/>
                    <a:pt x="f177" y="f196"/>
                    <a:pt x="f177" y="f197"/>
                  </a:cubicBezTo>
                  <a:cubicBezTo>
                    <a:pt x="f177" y="f198"/>
                    <a:pt x="f180" y="f199"/>
                    <a:pt x="f172" y="f148"/>
                  </a:cubicBezTo>
                  <a:cubicBezTo>
                    <a:pt x="f171" y="f147"/>
                    <a:pt x="f170" y="f147"/>
                    <a:pt x="f169" y="f147"/>
                  </a:cubicBezTo>
                  <a:cubicBezTo>
                    <a:pt x="f85" y="f147"/>
                    <a:pt x="f188" y="f200"/>
                    <a:pt x="f189" y="f201"/>
                  </a:cubicBezTo>
                  <a:cubicBezTo>
                    <a:pt x="f189" y="f202"/>
                    <a:pt x="f85" y="f154"/>
                    <a:pt x="f192" y="f154"/>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7" name="Freeform 6">
              <a:extLst>
                <a:ext uri="{FF2B5EF4-FFF2-40B4-BE49-F238E27FC236}">
                  <a16:creationId xmlns:a16="http://schemas.microsoft.com/office/drawing/2014/main" id="{15FE5CD9-A3B3-23A4-6028-ACF6719EFE72}"/>
                </a:ext>
              </a:extLst>
            </p:cNvPr>
            <p:cNvSpPr/>
            <p:nvPr/>
          </p:nvSpPr>
          <p:spPr>
            <a:xfrm>
              <a:off x="7728015" y="3934827"/>
              <a:ext cx="1992313" cy="2001841"/>
            </a:xfrm>
            <a:custGeom>
              <a:avLst/>
              <a:gdLst>
                <a:gd name="f0" fmla="val 10800000"/>
                <a:gd name="f1" fmla="val 5400000"/>
                <a:gd name="f2" fmla="val 180"/>
                <a:gd name="f3" fmla="val w"/>
                <a:gd name="f4" fmla="val h"/>
                <a:gd name="f5" fmla="val 0"/>
                <a:gd name="f6" fmla="val 457"/>
                <a:gd name="f7" fmla="val 459"/>
                <a:gd name="f8" fmla="val 205"/>
                <a:gd name="f9" fmla="val 83"/>
                <a:gd name="f10" fmla="val 203"/>
                <a:gd name="f11" fmla="val 68"/>
                <a:gd name="f12" fmla="val 195"/>
                <a:gd name="f13" fmla="val 58"/>
                <a:gd name="f14" fmla="val 183"/>
                <a:gd name="f15" fmla="val 52"/>
                <a:gd name="f16" fmla="val 168"/>
                <a:gd name="f17" fmla="val 43"/>
                <a:gd name="f18" fmla="val 160"/>
                <a:gd name="f19" fmla="val 32"/>
                <a:gd name="f20" fmla="val 169"/>
                <a:gd name="f21" fmla="val 16"/>
                <a:gd name="f22" fmla="val 176"/>
                <a:gd name="f23" fmla="val 2"/>
                <a:gd name="f24" fmla="val 191"/>
                <a:gd name="f25" fmla="val 209"/>
                <a:gd name="f26" fmla="val 10"/>
                <a:gd name="f27" fmla="val 220"/>
                <a:gd name="f28" fmla="val 17"/>
                <a:gd name="f29" fmla="val 231"/>
                <a:gd name="f30" fmla="val 23"/>
                <a:gd name="f31" fmla="val 229"/>
                <a:gd name="f32" fmla="val 41"/>
                <a:gd name="f33" fmla="val 222"/>
                <a:gd name="f34" fmla="val 102"/>
                <a:gd name="f35" fmla="val 267"/>
                <a:gd name="f36" fmla="val 142"/>
                <a:gd name="f37" fmla="val 341"/>
                <a:gd name="f38" fmla="val 125"/>
                <a:gd name="f39" fmla="val 354"/>
                <a:gd name="f40" fmla="val 122"/>
                <a:gd name="f41" fmla="val 368"/>
                <a:gd name="f42" fmla="val 117"/>
                <a:gd name="f43" fmla="val 379"/>
                <a:gd name="f44" fmla="val 109"/>
                <a:gd name="f45" fmla="val 387"/>
                <a:gd name="f46" fmla="val 392"/>
                <a:gd name="f47" fmla="val 104"/>
                <a:gd name="f48" fmla="val 399"/>
                <a:gd name="f49" fmla="val 110"/>
                <a:gd name="f50" fmla="val 438"/>
                <a:gd name="f51" fmla="val 147"/>
                <a:gd name="f52" fmla="val 190"/>
                <a:gd name="f53" fmla="val 445"/>
                <a:gd name="f54" fmla="val 243"/>
                <a:gd name="f55" fmla="val 428"/>
                <a:gd name="f56" fmla="val 317"/>
                <a:gd name="f57" fmla="val 389"/>
                <a:gd name="f58" fmla="val 378"/>
                <a:gd name="f59" fmla="val 333"/>
                <a:gd name="f60" fmla="val 302"/>
                <a:gd name="f61" fmla="val 456"/>
                <a:gd name="f62" fmla="val 278"/>
                <a:gd name="f63" fmla="val 241"/>
                <a:gd name="f64" fmla="val 233"/>
                <a:gd name="f65" fmla="val 434"/>
                <a:gd name="f66" fmla="val 436"/>
                <a:gd name="f67" fmla="val 223"/>
                <a:gd name="f68" fmla="val 439"/>
                <a:gd name="f69" fmla="val 458"/>
                <a:gd name="f70" fmla="val 164"/>
                <a:gd name="f71" fmla="val 137"/>
                <a:gd name="f72" fmla="val 432"/>
                <a:gd name="f73" fmla="val 77"/>
                <a:gd name="f74" fmla="val 381"/>
                <a:gd name="f75" fmla="val 37"/>
                <a:gd name="f76" fmla="val 318"/>
                <a:gd name="f77" fmla="val 19"/>
                <a:gd name="f78" fmla="val 242"/>
                <a:gd name="f79" fmla="val 157"/>
                <a:gd name="f80" fmla="val 69"/>
                <a:gd name="f81" fmla="val 163"/>
                <a:gd name="f82" fmla="val 78"/>
                <a:gd name="f83" fmla="val 79"/>
                <a:gd name="f84" fmla="val 81"/>
                <a:gd name="f85" fmla="+- 0 0 -90"/>
                <a:gd name="f86" fmla="*/ f3 1 457"/>
                <a:gd name="f87" fmla="*/ f4 1 459"/>
                <a:gd name="f88" fmla="val f5"/>
                <a:gd name="f89" fmla="val f6"/>
                <a:gd name="f90" fmla="val f7"/>
                <a:gd name="f91" fmla="*/ f85 f0 1"/>
                <a:gd name="f92" fmla="+- f90 0 f88"/>
                <a:gd name="f93" fmla="+- f89 0 f88"/>
                <a:gd name="f94" fmla="*/ f91 1 f2"/>
                <a:gd name="f95" fmla="*/ f93 1 457"/>
                <a:gd name="f96" fmla="*/ f92 1 459"/>
                <a:gd name="f97" fmla="*/ 205 f93 1"/>
                <a:gd name="f98" fmla="*/ 83 f92 1"/>
                <a:gd name="f99" fmla="*/ 183 f93 1"/>
                <a:gd name="f100" fmla="*/ 52 f92 1"/>
                <a:gd name="f101" fmla="*/ 169 f93 1"/>
                <a:gd name="f102" fmla="*/ 16 f92 1"/>
                <a:gd name="f103" fmla="*/ 209 f93 1"/>
                <a:gd name="f104" fmla="*/ 10 f92 1"/>
                <a:gd name="f105" fmla="*/ 229 f93 1"/>
                <a:gd name="f106" fmla="*/ 41 f92 1"/>
                <a:gd name="f107" fmla="*/ 341 f93 1"/>
                <a:gd name="f108" fmla="*/ 125 f92 1"/>
                <a:gd name="f109" fmla="*/ 379 f93 1"/>
                <a:gd name="f110" fmla="*/ 109 f92 1"/>
                <a:gd name="f111" fmla="*/ 399 f93 1"/>
                <a:gd name="f112" fmla="*/ 110 f92 1"/>
                <a:gd name="f113" fmla="*/ 445 f93 1"/>
                <a:gd name="f114" fmla="*/ 243 f92 1"/>
                <a:gd name="f115" fmla="*/ 333 f93 1"/>
                <a:gd name="f116" fmla="*/ 428 f92 1"/>
                <a:gd name="f117" fmla="*/ 241 f93 1"/>
                <a:gd name="f118" fmla="*/ 438 f92 1"/>
                <a:gd name="f119" fmla="*/ 223 f93 1"/>
                <a:gd name="f120" fmla="*/ 439 f92 1"/>
                <a:gd name="f121" fmla="*/ 137 f93 1"/>
                <a:gd name="f122" fmla="*/ 432 f92 1"/>
                <a:gd name="f123" fmla="*/ 19 f93 1"/>
                <a:gd name="f124" fmla="*/ 242 f92 1"/>
                <a:gd name="f125" fmla="*/ 163 f93 1"/>
                <a:gd name="f126" fmla="*/ 78 f92 1"/>
                <a:gd name="f127" fmla="+- f94 0 f1"/>
                <a:gd name="f128" fmla="*/ f97 1 457"/>
                <a:gd name="f129" fmla="*/ f98 1 459"/>
                <a:gd name="f130" fmla="*/ f99 1 457"/>
                <a:gd name="f131" fmla="*/ f100 1 459"/>
                <a:gd name="f132" fmla="*/ f101 1 457"/>
                <a:gd name="f133" fmla="*/ f102 1 459"/>
                <a:gd name="f134" fmla="*/ f103 1 457"/>
                <a:gd name="f135" fmla="*/ f104 1 459"/>
                <a:gd name="f136" fmla="*/ f105 1 457"/>
                <a:gd name="f137" fmla="*/ f106 1 459"/>
                <a:gd name="f138" fmla="*/ f107 1 457"/>
                <a:gd name="f139" fmla="*/ f108 1 459"/>
                <a:gd name="f140" fmla="*/ f109 1 457"/>
                <a:gd name="f141" fmla="*/ f110 1 459"/>
                <a:gd name="f142" fmla="*/ f111 1 457"/>
                <a:gd name="f143" fmla="*/ f112 1 459"/>
                <a:gd name="f144" fmla="*/ f113 1 457"/>
                <a:gd name="f145" fmla="*/ f114 1 459"/>
                <a:gd name="f146" fmla="*/ f115 1 457"/>
                <a:gd name="f147" fmla="*/ f116 1 459"/>
                <a:gd name="f148" fmla="*/ f117 1 457"/>
                <a:gd name="f149" fmla="*/ f118 1 459"/>
                <a:gd name="f150" fmla="*/ f119 1 457"/>
                <a:gd name="f151" fmla="*/ f120 1 459"/>
                <a:gd name="f152" fmla="*/ f121 1 457"/>
                <a:gd name="f153" fmla="*/ f122 1 459"/>
                <a:gd name="f154" fmla="*/ f123 1 457"/>
                <a:gd name="f155" fmla="*/ f124 1 459"/>
                <a:gd name="f156" fmla="*/ f125 1 457"/>
                <a:gd name="f157" fmla="*/ f126 1 459"/>
                <a:gd name="f158" fmla="*/ 0 1 f95"/>
                <a:gd name="f159" fmla="*/ f89 1 f95"/>
                <a:gd name="f160" fmla="*/ 0 1 f96"/>
                <a:gd name="f161" fmla="*/ f90 1 f96"/>
                <a:gd name="f162" fmla="*/ f128 1 f95"/>
                <a:gd name="f163" fmla="*/ f129 1 f96"/>
                <a:gd name="f164" fmla="*/ f130 1 f95"/>
                <a:gd name="f165" fmla="*/ f131 1 f96"/>
                <a:gd name="f166" fmla="*/ f132 1 f95"/>
                <a:gd name="f167" fmla="*/ f133 1 f96"/>
                <a:gd name="f168" fmla="*/ f134 1 f95"/>
                <a:gd name="f169" fmla="*/ f135 1 f96"/>
                <a:gd name="f170" fmla="*/ f136 1 f95"/>
                <a:gd name="f171" fmla="*/ f137 1 f96"/>
                <a:gd name="f172" fmla="*/ f138 1 f95"/>
                <a:gd name="f173" fmla="*/ f139 1 f96"/>
                <a:gd name="f174" fmla="*/ f140 1 f95"/>
                <a:gd name="f175" fmla="*/ f141 1 f96"/>
                <a:gd name="f176" fmla="*/ f142 1 f95"/>
                <a:gd name="f177" fmla="*/ f143 1 f96"/>
                <a:gd name="f178" fmla="*/ f144 1 f95"/>
                <a:gd name="f179" fmla="*/ f145 1 f96"/>
                <a:gd name="f180" fmla="*/ f146 1 f95"/>
                <a:gd name="f181" fmla="*/ f147 1 f96"/>
                <a:gd name="f182" fmla="*/ f148 1 f95"/>
                <a:gd name="f183" fmla="*/ f149 1 f96"/>
                <a:gd name="f184" fmla="*/ f150 1 f95"/>
                <a:gd name="f185" fmla="*/ f151 1 f96"/>
                <a:gd name="f186" fmla="*/ f152 1 f95"/>
                <a:gd name="f187" fmla="*/ f153 1 f96"/>
                <a:gd name="f188" fmla="*/ f154 1 f95"/>
                <a:gd name="f189" fmla="*/ f155 1 f96"/>
                <a:gd name="f190" fmla="*/ f156 1 f95"/>
                <a:gd name="f191" fmla="*/ f157 1 f96"/>
                <a:gd name="f192" fmla="*/ f158 f86 1"/>
                <a:gd name="f193" fmla="*/ f159 f86 1"/>
                <a:gd name="f194" fmla="*/ f161 f87 1"/>
                <a:gd name="f195" fmla="*/ f160 f87 1"/>
                <a:gd name="f196" fmla="*/ f162 f86 1"/>
                <a:gd name="f197" fmla="*/ f163 f87 1"/>
                <a:gd name="f198" fmla="*/ f164 f86 1"/>
                <a:gd name="f199" fmla="*/ f165 f87 1"/>
                <a:gd name="f200" fmla="*/ f166 f86 1"/>
                <a:gd name="f201" fmla="*/ f167 f87 1"/>
                <a:gd name="f202" fmla="*/ f168 f86 1"/>
                <a:gd name="f203" fmla="*/ f169 f87 1"/>
                <a:gd name="f204" fmla="*/ f170 f86 1"/>
                <a:gd name="f205" fmla="*/ f171 f87 1"/>
                <a:gd name="f206" fmla="*/ f172 f86 1"/>
                <a:gd name="f207" fmla="*/ f173 f87 1"/>
                <a:gd name="f208" fmla="*/ f174 f86 1"/>
                <a:gd name="f209" fmla="*/ f175 f87 1"/>
                <a:gd name="f210" fmla="*/ f176 f86 1"/>
                <a:gd name="f211" fmla="*/ f177 f87 1"/>
                <a:gd name="f212" fmla="*/ f178 f86 1"/>
                <a:gd name="f213" fmla="*/ f179 f87 1"/>
                <a:gd name="f214" fmla="*/ f180 f86 1"/>
                <a:gd name="f215" fmla="*/ f181 f87 1"/>
                <a:gd name="f216" fmla="*/ f182 f86 1"/>
                <a:gd name="f217" fmla="*/ f183 f87 1"/>
                <a:gd name="f218" fmla="*/ f184 f86 1"/>
                <a:gd name="f219" fmla="*/ f185 f87 1"/>
                <a:gd name="f220" fmla="*/ f186 f86 1"/>
                <a:gd name="f221" fmla="*/ f187 f87 1"/>
                <a:gd name="f222" fmla="*/ f188 f86 1"/>
                <a:gd name="f223" fmla="*/ f189 f87 1"/>
                <a:gd name="f224" fmla="*/ f190 f86 1"/>
                <a:gd name="f225" fmla="*/ f191 f87 1"/>
              </a:gdLst>
              <a:ahLst/>
              <a:cxnLst>
                <a:cxn ang="3cd4">
                  <a:pos x="hc" y="t"/>
                </a:cxn>
                <a:cxn ang="0">
                  <a:pos x="r" y="vc"/>
                </a:cxn>
                <a:cxn ang="cd4">
                  <a:pos x="hc" y="b"/>
                </a:cxn>
                <a:cxn ang="cd2">
                  <a:pos x="l" y="vc"/>
                </a:cxn>
                <a:cxn ang="f127">
                  <a:pos x="f196" y="f197"/>
                </a:cxn>
                <a:cxn ang="f127">
                  <a:pos x="f198" y="f199"/>
                </a:cxn>
                <a:cxn ang="f127">
                  <a:pos x="f200" y="f201"/>
                </a:cxn>
                <a:cxn ang="f127">
                  <a:pos x="f202" y="f203"/>
                </a:cxn>
                <a:cxn ang="f127">
                  <a:pos x="f204" y="f205"/>
                </a:cxn>
                <a:cxn ang="f127">
                  <a:pos x="f206" y="f207"/>
                </a:cxn>
                <a:cxn ang="f127">
                  <a:pos x="f208" y="f209"/>
                </a:cxn>
                <a:cxn ang="f127">
                  <a:pos x="f210" y="f211"/>
                </a:cxn>
                <a:cxn ang="f127">
                  <a:pos x="f212" y="f213"/>
                </a:cxn>
                <a:cxn ang="f127">
                  <a:pos x="f214" y="f215"/>
                </a:cxn>
                <a:cxn ang="f127">
                  <a:pos x="f216" y="f217"/>
                </a:cxn>
                <a:cxn ang="f127">
                  <a:pos x="f218" y="f219"/>
                </a:cxn>
                <a:cxn ang="f127">
                  <a:pos x="f220" y="f221"/>
                </a:cxn>
                <a:cxn ang="f127">
                  <a:pos x="f222" y="f223"/>
                </a:cxn>
                <a:cxn ang="f127">
                  <a:pos x="f224" y="f225"/>
                </a:cxn>
                <a:cxn ang="f127">
                  <a:pos x="f196" y="f197"/>
                </a:cxn>
              </a:cxnLst>
              <a:rect l="f192" t="f195" r="f193" b="f194"/>
              <a:pathLst>
                <a:path w="457" h="459">
                  <a:moveTo>
                    <a:pt x="f8" y="f9"/>
                  </a:moveTo>
                  <a:cubicBezTo>
                    <a:pt x="f10" y="f11"/>
                    <a:pt x="f12" y="f13"/>
                    <a:pt x="f14" y="f15"/>
                  </a:cubicBezTo>
                  <a:cubicBezTo>
                    <a:pt x="f16" y="f17"/>
                    <a:pt x="f18" y="f19"/>
                    <a:pt x="f20" y="f21"/>
                  </a:cubicBezTo>
                  <a:cubicBezTo>
                    <a:pt x="f22" y="f23"/>
                    <a:pt x="f24" y="f5"/>
                    <a:pt x="f25" y="f26"/>
                  </a:cubicBezTo>
                  <a:cubicBezTo>
                    <a:pt x="f27" y="f28"/>
                    <a:pt x="f29" y="f30"/>
                    <a:pt x="f31" y="f32"/>
                  </a:cubicBezTo>
                  <a:cubicBezTo>
                    <a:pt x="f33" y="f34"/>
                    <a:pt x="f35" y="f36"/>
                    <a:pt x="f37" y="f38"/>
                  </a:cubicBezTo>
                  <a:cubicBezTo>
                    <a:pt x="f39" y="f40"/>
                    <a:pt x="f41" y="f42"/>
                    <a:pt x="f43" y="f44"/>
                  </a:cubicBezTo>
                  <a:cubicBezTo>
                    <a:pt x="f45" y="f34"/>
                    <a:pt x="f46" y="f47"/>
                    <a:pt x="f48" y="f49"/>
                  </a:cubicBezTo>
                  <a:cubicBezTo>
                    <a:pt x="f50" y="f51"/>
                    <a:pt x="f6" y="f52"/>
                    <a:pt x="f53" y="f54"/>
                  </a:cubicBezTo>
                  <a:cubicBezTo>
                    <a:pt x="f55" y="f56"/>
                    <a:pt x="f57" y="f58"/>
                    <a:pt x="f59" y="f55"/>
                  </a:cubicBezTo>
                  <a:cubicBezTo>
                    <a:pt x="f60" y="f61"/>
                    <a:pt x="f62" y="f7"/>
                    <a:pt x="f63" y="f50"/>
                  </a:cubicBezTo>
                  <a:cubicBezTo>
                    <a:pt x="f64" y="f65"/>
                    <a:pt x="f31" y="f66"/>
                    <a:pt x="f67" y="f68"/>
                  </a:cubicBezTo>
                  <a:cubicBezTo>
                    <a:pt x="f24" y="f69"/>
                    <a:pt x="f70" y="f61"/>
                    <a:pt x="f71" y="f72"/>
                  </a:cubicBezTo>
                  <a:cubicBezTo>
                    <a:pt x="f73" y="f74"/>
                    <a:pt x="f75" y="f76"/>
                    <a:pt x="f77" y="f78"/>
                  </a:cubicBezTo>
                  <a:cubicBezTo>
                    <a:pt x="f5" y="f79"/>
                    <a:pt x="f73" y="f80"/>
                    <a:pt x="f81" y="f82"/>
                  </a:cubicBezTo>
                  <a:cubicBezTo>
                    <a:pt x="f22" y="f83"/>
                    <a:pt x="f52" y="f84"/>
                    <a:pt x="f8" y="f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8" name="Freeform 7">
              <a:extLst>
                <a:ext uri="{FF2B5EF4-FFF2-40B4-BE49-F238E27FC236}">
                  <a16:creationId xmlns:a16="http://schemas.microsoft.com/office/drawing/2014/main" id="{C62C7759-FB92-D218-87B1-0B8C846FDA60}"/>
                </a:ext>
              </a:extLst>
            </p:cNvPr>
            <p:cNvSpPr/>
            <p:nvPr/>
          </p:nvSpPr>
          <p:spPr>
            <a:xfrm>
              <a:off x="6511991" y="2229855"/>
              <a:ext cx="1547814" cy="815973"/>
            </a:xfrm>
            <a:custGeom>
              <a:avLst/>
              <a:gdLst>
                <a:gd name="f0" fmla="val 10800000"/>
                <a:gd name="f1" fmla="val 5400000"/>
                <a:gd name="f2" fmla="val 180"/>
                <a:gd name="f3" fmla="val w"/>
                <a:gd name="f4" fmla="val h"/>
                <a:gd name="f5" fmla="val 0"/>
                <a:gd name="f6" fmla="val 355"/>
                <a:gd name="f7" fmla="val 187"/>
                <a:gd name="f8" fmla="val 178"/>
                <a:gd name="f9" fmla="val 132"/>
                <a:gd name="f10" fmla="val 86"/>
                <a:gd name="f11" fmla="val 40"/>
                <a:gd name="f12" fmla="val 186"/>
                <a:gd name="f13" fmla="val 10"/>
                <a:gd name="f14" fmla="val 171"/>
                <a:gd name="f15" fmla="val 11"/>
                <a:gd name="f16" fmla="val 144"/>
                <a:gd name="f17" fmla="val 23"/>
                <a:gd name="f18" fmla="val 114"/>
                <a:gd name="f19" fmla="val 44"/>
                <a:gd name="f20" fmla="val 92"/>
                <a:gd name="f21" fmla="val 74"/>
                <a:gd name="f22" fmla="val 81"/>
                <a:gd name="f23" fmla="val 84"/>
                <a:gd name="f24" fmla="val 77"/>
                <a:gd name="f25" fmla="val 89"/>
                <a:gd name="f26" fmla="val 72"/>
                <a:gd name="f27" fmla="val 88"/>
                <a:gd name="f28" fmla="val 61"/>
                <a:gd name="f29" fmla="val 99"/>
                <a:gd name="f30" fmla="val 7"/>
                <a:gd name="f31" fmla="val 175"/>
                <a:gd name="f32" fmla="val 207"/>
                <a:gd name="f33" fmla="val 238"/>
                <a:gd name="f34" fmla="val 258"/>
                <a:gd name="f35" fmla="val 267"/>
                <a:gd name="f36" fmla="val 16"/>
                <a:gd name="f37" fmla="val 36"/>
                <a:gd name="f38" fmla="val 268"/>
                <a:gd name="f39" fmla="val 38"/>
                <a:gd name="f40" fmla="val 42"/>
                <a:gd name="f41" fmla="val 265"/>
                <a:gd name="f42" fmla="val 63"/>
                <a:gd name="f43" fmla="val 79"/>
                <a:gd name="f44" fmla="val 293"/>
                <a:gd name="f45" fmla="val 87"/>
                <a:gd name="f46" fmla="val 318"/>
                <a:gd name="f47" fmla="val 96"/>
                <a:gd name="f48" fmla="val 334"/>
                <a:gd name="f49" fmla="val 119"/>
                <a:gd name="f50" fmla="val 344"/>
                <a:gd name="f51" fmla="val 345"/>
                <a:gd name="f52" fmla="val 315"/>
                <a:gd name="f53" fmla="val 270"/>
                <a:gd name="f54" fmla="val 224"/>
                <a:gd name="f55" fmla="+- 0 0 -90"/>
                <a:gd name="f56" fmla="*/ f3 1 355"/>
                <a:gd name="f57" fmla="*/ f4 1 187"/>
                <a:gd name="f58" fmla="val f5"/>
                <a:gd name="f59" fmla="val f6"/>
                <a:gd name="f60" fmla="val f7"/>
                <a:gd name="f61" fmla="*/ f55 f0 1"/>
                <a:gd name="f62" fmla="+- f60 0 f58"/>
                <a:gd name="f63" fmla="+- f59 0 f58"/>
                <a:gd name="f64" fmla="*/ f61 1 f2"/>
                <a:gd name="f65" fmla="*/ f63 1 355"/>
                <a:gd name="f66" fmla="*/ f62 1 187"/>
                <a:gd name="f67" fmla="*/ 178 f63 1"/>
                <a:gd name="f68" fmla="*/ 187 f62 1"/>
                <a:gd name="f69" fmla="*/ 40 f63 1"/>
                <a:gd name="f70" fmla="*/ 186 f62 1"/>
                <a:gd name="f71" fmla="*/ 11 f63 1"/>
                <a:gd name="f72" fmla="*/ 144 f62 1"/>
                <a:gd name="f73" fmla="*/ 74 f63 1"/>
                <a:gd name="f74" fmla="*/ 81 f62 1"/>
                <a:gd name="f75" fmla="*/ 88 f63 1"/>
                <a:gd name="f76" fmla="*/ 61 f62 1"/>
                <a:gd name="f77" fmla="*/ 144 f63 1"/>
                <a:gd name="f78" fmla="*/ 7 f62 1"/>
                <a:gd name="f79" fmla="*/ 238 f63 1"/>
                <a:gd name="f80" fmla="*/ 267 f63 1"/>
                <a:gd name="f81" fmla="*/ 36 f62 1"/>
                <a:gd name="f82" fmla="*/ 42 f62 1"/>
                <a:gd name="f83" fmla="*/ 293 f63 1"/>
                <a:gd name="f84" fmla="*/ 87 f62 1"/>
                <a:gd name="f85" fmla="*/ 344 f63 1"/>
                <a:gd name="f86" fmla="*/ 315 f63 1"/>
                <a:gd name="f87" fmla="+- f64 0 f1"/>
                <a:gd name="f88" fmla="*/ f67 1 355"/>
                <a:gd name="f89" fmla="*/ f68 1 187"/>
                <a:gd name="f90" fmla="*/ f69 1 355"/>
                <a:gd name="f91" fmla="*/ f70 1 187"/>
                <a:gd name="f92" fmla="*/ f71 1 355"/>
                <a:gd name="f93" fmla="*/ f72 1 187"/>
                <a:gd name="f94" fmla="*/ f73 1 355"/>
                <a:gd name="f95" fmla="*/ f74 1 187"/>
                <a:gd name="f96" fmla="*/ f75 1 355"/>
                <a:gd name="f97" fmla="*/ f76 1 187"/>
                <a:gd name="f98" fmla="*/ f77 1 355"/>
                <a:gd name="f99" fmla="*/ f78 1 187"/>
                <a:gd name="f100" fmla="*/ f79 1 355"/>
                <a:gd name="f101" fmla="*/ f80 1 355"/>
                <a:gd name="f102" fmla="*/ f81 1 187"/>
                <a:gd name="f103" fmla="*/ f82 1 187"/>
                <a:gd name="f104" fmla="*/ f83 1 355"/>
                <a:gd name="f105" fmla="*/ f84 1 187"/>
                <a:gd name="f106" fmla="*/ f85 1 355"/>
                <a:gd name="f107" fmla="*/ f86 1 355"/>
                <a:gd name="f108" fmla="*/ 0 1 f65"/>
                <a:gd name="f109" fmla="*/ f59 1 f65"/>
                <a:gd name="f110" fmla="*/ 0 1 f66"/>
                <a:gd name="f111" fmla="*/ f60 1 f66"/>
                <a:gd name="f112" fmla="*/ f88 1 f65"/>
                <a:gd name="f113" fmla="*/ f89 1 f66"/>
                <a:gd name="f114" fmla="*/ f90 1 f65"/>
                <a:gd name="f115" fmla="*/ f91 1 f66"/>
                <a:gd name="f116" fmla="*/ f92 1 f65"/>
                <a:gd name="f117" fmla="*/ f93 1 f66"/>
                <a:gd name="f118" fmla="*/ f94 1 f65"/>
                <a:gd name="f119" fmla="*/ f95 1 f66"/>
                <a:gd name="f120" fmla="*/ f96 1 f65"/>
                <a:gd name="f121" fmla="*/ f97 1 f66"/>
                <a:gd name="f122" fmla="*/ f98 1 f65"/>
                <a:gd name="f123" fmla="*/ f99 1 f66"/>
                <a:gd name="f124" fmla="*/ f100 1 f65"/>
                <a:gd name="f125" fmla="*/ f101 1 f65"/>
                <a:gd name="f126" fmla="*/ f102 1 f66"/>
                <a:gd name="f127" fmla="*/ f103 1 f66"/>
                <a:gd name="f128" fmla="*/ f104 1 f65"/>
                <a:gd name="f129" fmla="*/ f105 1 f66"/>
                <a:gd name="f130" fmla="*/ f106 1 f65"/>
                <a:gd name="f131" fmla="*/ f107 1 f65"/>
                <a:gd name="f132" fmla="*/ f108 f56 1"/>
                <a:gd name="f133" fmla="*/ f109 f56 1"/>
                <a:gd name="f134" fmla="*/ f111 f57 1"/>
                <a:gd name="f135" fmla="*/ f110 f57 1"/>
                <a:gd name="f136" fmla="*/ f112 f56 1"/>
                <a:gd name="f137" fmla="*/ f113 f57 1"/>
                <a:gd name="f138" fmla="*/ f114 f56 1"/>
                <a:gd name="f139" fmla="*/ f115 f57 1"/>
                <a:gd name="f140" fmla="*/ f116 f56 1"/>
                <a:gd name="f141" fmla="*/ f117 f57 1"/>
                <a:gd name="f142" fmla="*/ f118 f56 1"/>
                <a:gd name="f143" fmla="*/ f119 f57 1"/>
                <a:gd name="f144" fmla="*/ f120 f56 1"/>
                <a:gd name="f145" fmla="*/ f121 f57 1"/>
                <a:gd name="f146" fmla="*/ f122 f56 1"/>
                <a:gd name="f147" fmla="*/ f123 f57 1"/>
                <a:gd name="f148" fmla="*/ f124 f56 1"/>
                <a:gd name="f149" fmla="*/ f125 f56 1"/>
                <a:gd name="f150" fmla="*/ f126 f57 1"/>
                <a:gd name="f151" fmla="*/ f127 f57 1"/>
                <a:gd name="f152" fmla="*/ f128 f56 1"/>
                <a:gd name="f153" fmla="*/ f129 f57 1"/>
                <a:gd name="f154" fmla="*/ f130 f56 1"/>
                <a:gd name="f155" fmla="*/ f131 f56 1"/>
              </a:gdLst>
              <a:ahLst/>
              <a:cxnLst>
                <a:cxn ang="3cd4">
                  <a:pos x="hc" y="t"/>
                </a:cxn>
                <a:cxn ang="0">
                  <a:pos x="r" y="vc"/>
                </a:cxn>
                <a:cxn ang="cd4">
                  <a:pos x="hc" y="b"/>
                </a:cxn>
                <a:cxn ang="cd2">
                  <a:pos x="l" y="vc"/>
                </a:cxn>
                <a:cxn ang="f87">
                  <a:pos x="f136" y="f137"/>
                </a:cxn>
                <a:cxn ang="f87">
                  <a:pos x="f138" y="f139"/>
                </a:cxn>
                <a:cxn ang="f87">
                  <a:pos x="f140" y="f141"/>
                </a:cxn>
                <a:cxn ang="f87">
                  <a:pos x="f142" y="f143"/>
                </a:cxn>
                <a:cxn ang="f87">
                  <a:pos x="f144" y="f145"/>
                </a:cxn>
                <a:cxn ang="f87">
                  <a:pos x="f146" y="f147"/>
                </a:cxn>
                <a:cxn ang="f87">
                  <a:pos x="f148" y="f147"/>
                </a:cxn>
                <a:cxn ang="f87">
                  <a:pos x="f149" y="f150"/>
                </a:cxn>
                <a:cxn ang="f87">
                  <a:pos x="f149" y="f151"/>
                </a:cxn>
                <a:cxn ang="f87">
                  <a:pos x="f152" y="f153"/>
                </a:cxn>
                <a:cxn ang="f87">
                  <a:pos x="f154" y="f141"/>
                </a:cxn>
                <a:cxn ang="f87">
                  <a:pos x="f155" y="f139"/>
                </a:cxn>
                <a:cxn ang="f87">
                  <a:pos x="f136" y="f137"/>
                </a:cxn>
              </a:cxnLst>
              <a:rect l="f132" t="f135" r="f133" b="f134"/>
              <a:pathLst>
                <a:path w="355" h="187">
                  <a:moveTo>
                    <a:pt x="f8" y="f7"/>
                  </a:moveTo>
                  <a:cubicBezTo>
                    <a:pt x="f9" y="f7"/>
                    <a:pt x="f10" y="f7"/>
                    <a:pt x="f11" y="f12"/>
                  </a:cubicBezTo>
                  <a:cubicBezTo>
                    <a:pt x="f13" y="f12"/>
                    <a:pt x="f5" y="f14"/>
                    <a:pt x="f15" y="f16"/>
                  </a:cubicBezTo>
                  <a:cubicBezTo>
                    <a:pt x="f17" y="f18"/>
                    <a:pt x="f19" y="f20"/>
                    <a:pt x="f21" y="f22"/>
                  </a:cubicBezTo>
                  <a:cubicBezTo>
                    <a:pt x="f23" y="f24"/>
                    <a:pt x="f25" y="f26"/>
                    <a:pt x="f27" y="f28"/>
                  </a:cubicBezTo>
                  <a:cubicBezTo>
                    <a:pt x="f23" y="f5"/>
                    <a:pt x="f29" y="f30"/>
                    <a:pt x="f16" y="f30"/>
                  </a:cubicBezTo>
                  <a:cubicBezTo>
                    <a:pt x="f31" y="f30"/>
                    <a:pt x="f32" y="f30"/>
                    <a:pt x="f33" y="f30"/>
                  </a:cubicBezTo>
                  <a:cubicBezTo>
                    <a:pt x="f34" y="f30"/>
                    <a:pt x="f35" y="f36"/>
                    <a:pt x="f35" y="f37"/>
                  </a:cubicBezTo>
                  <a:cubicBezTo>
                    <a:pt x="f38" y="f39"/>
                    <a:pt x="f38" y="f11"/>
                    <a:pt x="f35" y="f40"/>
                  </a:cubicBezTo>
                  <a:cubicBezTo>
                    <a:pt x="f41" y="f42"/>
                    <a:pt x="f38" y="f43"/>
                    <a:pt x="f44" y="f45"/>
                  </a:cubicBezTo>
                  <a:cubicBezTo>
                    <a:pt x="f46" y="f47"/>
                    <a:pt x="f48" y="f49"/>
                    <a:pt x="f50" y="f16"/>
                  </a:cubicBezTo>
                  <a:cubicBezTo>
                    <a:pt x="f6" y="f14"/>
                    <a:pt x="f51" y="f12"/>
                    <a:pt x="f52" y="f12"/>
                  </a:cubicBezTo>
                  <a:cubicBezTo>
                    <a:pt x="f53" y="f7"/>
                    <a:pt x="f54" y="f7"/>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9" name="Freeform 8">
              <a:extLst>
                <a:ext uri="{FF2B5EF4-FFF2-40B4-BE49-F238E27FC236}">
                  <a16:creationId xmlns:a16="http://schemas.microsoft.com/office/drawing/2014/main" id="{CB67E307-7A7E-6AF2-BB45-AE1F2475D117}"/>
                </a:ext>
              </a:extLst>
            </p:cNvPr>
            <p:cNvSpPr/>
            <p:nvPr/>
          </p:nvSpPr>
          <p:spPr>
            <a:xfrm>
              <a:off x="8926583" y="3795125"/>
              <a:ext cx="496884" cy="488947"/>
            </a:xfrm>
            <a:custGeom>
              <a:avLst/>
              <a:gdLst>
                <a:gd name="f0" fmla="val 10800000"/>
                <a:gd name="f1" fmla="val 5400000"/>
                <a:gd name="f2" fmla="val 180"/>
                <a:gd name="f3" fmla="val w"/>
                <a:gd name="f4" fmla="val h"/>
                <a:gd name="f5" fmla="val 0"/>
                <a:gd name="f6" fmla="val 114"/>
                <a:gd name="f7" fmla="val 112"/>
                <a:gd name="f8" fmla="val 35"/>
                <a:gd name="f9" fmla="val 10"/>
                <a:gd name="f10" fmla="val 102"/>
                <a:gd name="f11" fmla="val 2"/>
                <a:gd name="f12" fmla="val 77"/>
                <a:gd name="f13" fmla="val 5"/>
                <a:gd name="f14" fmla="val 33"/>
                <a:gd name="f15" fmla="val 40"/>
                <a:gd name="f16" fmla="val 84"/>
                <a:gd name="f17" fmla="val 1"/>
                <a:gd name="f18" fmla="val 103"/>
                <a:gd name="f19" fmla="val 113"/>
                <a:gd name="f20" fmla="val 12"/>
                <a:gd name="f21" fmla="val 31"/>
                <a:gd name="f22" fmla="val 76"/>
                <a:gd name="f23" fmla="val 80"/>
                <a:gd name="f24" fmla="val 111"/>
                <a:gd name="f25" fmla="+- 0 0 -90"/>
                <a:gd name="f26" fmla="*/ f3 1 114"/>
                <a:gd name="f27" fmla="*/ f4 1 112"/>
                <a:gd name="f28" fmla="val f5"/>
                <a:gd name="f29" fmla="val f6"/>
                <a:gd name="f30" fmla="val f7"/>
                <a:gd name="f31" fmla="*/ f25 f0 1"/>
                <a:gd name="f32" fmla="+- f30 0 f28"/>
                <a:gd name="f33" fmla="+- f29 0 f28"/>
                <a:gd name="f34" fmla="*/ f31 1 f2"/>
                <a:gd name="f35" fmla="*/ f33 1 114"/>
                <a:gd name="f36" fmla="*/ f32 1 112"/>
                <a:gd name="f37" fmla="*/ 35 f33 1"/>
                <a:gd name="f38" fmla="*/ 112 f32 1"/>
                <a:gd name="f39" fmla="*/ 2 f33 1"/>
                <a:gd name="f40" fmla="*/ 77 f32 1"/>
                <a:gd name="f41" fmla="*/ 84 f33 1"/>
                <a:gd name="f42" fmla="*/ 1 f32 1"/>
                <a:gd name="f43" fmla="*/ 113 f33 1"/>
                <a:gd name="f44" fmla="*/ 31 f32 1"/>
                <a:gd name="f45" fmla="+- f34 0 f1"/>
                <a:gd name="f46" fmla="*/ f37 1 114"/>
                <a:gd name="f47" fmla="*/ f38 1 112"/>
                <a:gd name="f48" fmla="*/ f39 1 114"/>
                <a:gd name="f49" fmla="*/ f40 1 112"/>
                <a:gd name="f50" fmla="*/ f41 1 114"/>
                <a:gd name="f51" fmla="*/ f42 1 112"/>
                <a:gd name="f52" fmla="*/ f43 1 114"/>
                <a:gd name="f53" fmla="*/ f44 1 112"/>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114" h="112">
                  <a:moveTo>
                    <a:pt x="f8" y="f7"/>
                  </a:moveTo>
                  <a:cubicBezTo>
                    <a:pt x="f9" y="f7"/>
                    <a:pt x="f5" y="f10"/>
                    <a:pt x="f11" y="f12"/>
                  </a:cubicBezTo>
                  <a:cubicBezTo>
                    <a:pt x="f13" y="f14"/>
                    <a:pt x="f15" y="f5"/>
                    <a:pt x="f16" y="f17"/>
                  </a:cubicBezTo>
                  <a:cubicBezTo>
                    <a:pt x="f18" y="f11"/>
                    <a:pt x="f19" y="f20"/>
                    <a:pt x="f19" y="f21"/>
                  </a:cubicBezTo>
                  <a:cubicBezTo>
                    <a:pt x="f6" y="f22"/>
                    <a:pt x="f23" y="f24"/>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sp>
        <p:nvSpPr>
          <p:cNvPr id="20" name="Rectángulo 31">
            <a:extLst>
              <a:ext uri="{FF2B5EF4-FFF2-40B4-BE49-F238E27FC236}">
                <a16:creationId xmlns:a16="http://schemas.microsoft.com/office/drawing/2014/main" id="{AB14BB97-B142-0EF0-C1E0-2C6E571B1587}"/>
              </a:ext>
            </a:extLst>
          </p:cNvPr>
          <p:cNvSpPr/>
          <p:nvPr/>
        </p:nvSpPr>
        <p:spPr>
          <a:xfrm>
            <a:off x="184343" y="263109"/>
            <a:ext cx="499875" cy="1645920"/>
          </a:xfrm>
          <a:prstGeom prst="rect">
            <a:avLst/>
          </a:prstGeom>
          <a:solidFill>
            <a:srgbClr val="00B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21" name="Rectángulo 32">
            <a:extLst>
              <a:ext uri="{FF2B5EF4-FFF2-40B4-BE49-F238E27FC236}">
                <a16:creationId xmlns:a16="http://schemas.microsoft.com/office/drawing/2014/main" id="{2E90C607-4DD7-CA18-DBE6-FC670DC60051}"/>
              </a:ext>
            </a:extLst>
          </p:cNvPr>
          <p:cNvSpPr/>
          <p:nvPr/>
        </p:nvSpPr>
        <p:spPr>
          <a:xfrm flipH="1">
            <a:off x="205868" y="2061432"/>
            <a:ext cx="81692" cy="4803251"/>
          </a:xfrm>
          <a:prstGeom prst="rect">
            <a:avLst/>
          </a:prstGeom>
          <a:solidFill>
            <a:srgbClr val="92D050"/>
          </a:solidFill>
          <a:ln w="12701" cap="flat">
            <a:solidFill>
              <a:srgbClr val="AAADB0"/>
            </a:solidFill>
            <a:prstDash val="solid"/>
            <a:miter/>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22" name="Title 21"/>
          <p:cNvSpPr>
            <a:spLocks noGrp="1"/>
          </p:cNvSpPr>
          <p:nvPr>
            <p:ph type="title"/>
          </p:nvPr>
        </p:nvSpPr>
        <p:spPr>
          <a:xfrm>
            <a:off x="1302673" y="839733"/>
            <a:ext cx="9965095" cy="865717"/>
          </a:xfrm>
        </p:spPr>
        <p:txBody>
          <a:bodyPr/>
          <a:lstStyle/>
          <a:p>
            <a:r>
              <a:rPr lang="fa-IR" sz="4400" dirty="0">
                <a:cs typeface="B Nazanin" pitchFamily="2" charset="-78"/>
              </a:rPr>
              <a:t>قالب پاورپوینت رژیم غذایی قابل ویرایش می باشد</a:t>
            </a:r>
            <a:endParaRPr lang="en-US" sz="4400" dirty="0">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name="Slide1009">
    <p:spTree>
      <p:nvGrpSpPr>
        <p:cNvPr id="1" name=""/>
        <p:cNvGrpSpPr/>
        <p:nvPr/>
      </p:nvGrpSpPr>
      <p:grpSpPr>
        <a:xfrm>
          <a:off x="0" y="0"/>
          <a:ext cx="0" cy="0"/>
          <a:chOff x="0" y="0"/>
          <a:chExt cx="0" cy="0"/>
        </a:xfrm>
      </p:grpSpPr>
      <p:sp>
        <p:nvSpPr>
          <p:cNvPr id="2" name="Google Shape;2968;p70">
            <a:extLst>
              <a:ext uri="{FF2B5EF4-FFF2-40B4-BE49-F238E27FC236}">
                <a16:creationId xmlns:a16="http://schemas.microsoft.com/office/drawing/2014/main" id="{B71DAB05-C10B-D3E0-7B44-E1C248622666}"/>
              </a:ext>
            </a:extLst>
          </p:cNvPr>
          <p:cNvSpPr txBox="1">
            <a:spLocks noGrp="1"/>
          </p:cNvSpPr>
          <p:nvPr>
            <p:ph type="title"/>
          </p:nvPr>
        </p:nvSpPr>
        <p:spPr>
          <a:xfrm>
            <a:off x="231635" y="227502"/>
            <a:ext cx="3018059" cy="763597"/>
          </a:xfrm>
        </p:spPr>
        <p:txBody>
          <a:bodyPr lIns="121898" tIns="121898" rIns="121898" bIns="121898" anchor="t">
            <a:noAutofit/>
          </a:bodyPr>
          <a:lstStyle/>
          <a:p>
            <a:pPr lvl="0" algn="r"/>
            <a:r>
              <a:rPr lang="fa-IR" sz="3200" dirty="0">
                <a:solidFill>
                  <a:srgbClr val="00B050"/>
                </a:solidFill>
                <a:latin typeface="Source Sans Pro" pitchFamily="34"/>
                <a:cs typeface="B Nazanin" pitchFamily="2" charset="-78"/>
              </a:rPr>
              <a:t>منابع</a:t>
            </a:r>
            <a:endParaRPr lang="en-US" sz="3200" dirty="0">
              <a:solidFill>
                <a:srgbClr val="00B050"/>
              </a:solidFill>
              <a:latin typeface="Source Sans Pro" pitchFamily="34"/>
              <a:cs typeface="B Nazanin" pitchFamily="2" charset="-78"/>
            </a:endParaRPr>
          </a:p>
        </p:txBody>
      </p:sp>
      <p:grpSp>
        <p:nvGrpSpPr>
          <p:cNvPr id="3" name="Grupo 10">
            <a:extLst>
              <a:ext uri="{FF2B5EF4-FFF2-40B4-BE49-F238E27FC236}">
                <a16:creationId xmlns:a16="http://schemas.microsoft.com/office/drawing/2014/main" id="{E8CDD044-2B19-EB15-A774-B63E121A96AF}"/>
              </a:ext>
            </a:extLst>
          </p:cNvPr>
          <p:cNvGrpSpPr/>
          <p:nvPr/>
        </p:nvGrpSpPr>
        <p:grpSpPr>
          <a:xfrm>
            <a:off x="727076" y="1093786"/>
            <a:ext cx="2541583" cy="2436822"/>
            <a:chOff x="727076" y="1093786"/>
            <a:chExt cx="2541583" cy="2436822"/>
          </a:xfrm>
        </p:grpSpPr>
        <p:sp>
          <p:nvSpPr>
            <p:cNvPr id="4" name="Freeform 5">
              <a:extLst>
                <a:ext uri="{FF2B5EF4-FFF2-40B4-BE49-F238E27FC236}">
                  <a16:creationId xmlns:a16="http://schemas.microsoft.com/office/drawing/2014/main" id="{4298382B-F57D-FB5D-F82C-AB2628B21FB6}"/>
                </a:ext>
              </a:extLst>
            </p:cNvPr>
            <p:cNvSpPr/>
            <p:nvPr/>
          </p:nvSpPr>
          <p:spPr>
            <a:xfrm>
              <a:off x="727076" y="1093786"/>
              <a:ext cx="1665286" cy="2435220"/>
            </a:xfrm>
            <a:custGeom>
              <a:avLst/>
              <a:gdLst>
                <a:gd name="f0" fmla="val 10800000"/>
                <a:gd name="f1" fmla="val 5400000"/>
                <a:gd name="f2" fmla="val 360"/>
                <a:gd name="f3" fmla="val 180"/>
                <a:gd name="f4" fmla="val w"/>
                <a:gd name="f5" fmla="val h"/>
                <a:gd name="f6" fmla="val 0"/>
                <a:gd name="f7" fmla="val 846"/>
                <a:gd name="f8" fmla="val 1238"/>
                <a:gd name="f9" fmla="val 294"/>
                <a:gd name="f10" fmla="val 715"/>
                <a:gd name="f11" fmla="val 269"/>
                <a:gd name="f12" fmla="val 723"/>
                <a:gd name="f13" fmla="val 244"/>
                <a:gd name="f14" fmla="val 732"/>
                <a:gd name="f15" fmla="val 218"/>
                <a:gd name="f16" fmla="val 739"/>
                <a:gd name="f17" fmla="val 173"/>
                <a:gd name="f18" fmla="val 751"/>
                <a:gd name="f19" fmla="val 128"/>
                <a:gd name="f20" fmla="val 756"/>
                <a:gd name="f21" fmla="val 81"/>
                <a:gd name="f22" fmla="val 752"/>
                <a:gd name="f23" fmla="val 60"/>
                <a:gd name="f24" fmla="val 750"/>
                <a:gd name="f25" fmla="val 52"/>
                <a:gd name="f26" fmla="val 735"/>
                <a:gd name="f27" fmla="val 61"/>
                <a:gd name="f28" fmla="val 716"/>
                <a:gd name="f29" fmla="val 98"/>
                <a:gd name="f30" fmla="val 640"/>
                <a:gd name="f31" fmla="val 563"/>
                <a:gd name="f32" fmla="val 138"/>
                <a:gd name="f33" fmla="val 479"/>
                <a:gd name="f34" fmla="val 144"/>
                <a:gd name="f35" fmla="val 435"/>
                <a:gd name="f36" fmla="val 390"/>
                <a:gd name="f37" fmla="val 345"/>
                <a:gd name="f38" fmla="val 145"/>
                <a:gd name="f39" fmla="val 291"/>
                <a:gd name="f40" fmla="val 150"/>
                <a:gd name="f41" fmla="val 239"/>
                <a:gd name="f42" fmla="val 172"/>
                <a:gd name="f43" fmla="val 189"/>
                <a:gd name="f44" fmla="val 222"/>
                <a:gd name="f45" fmla="val 76"/>
                <a:gd name="f46" fmla="val 339"/>
                <a:gd name="f47" fmla="val 457"/>
                <a:gd name="f48" fmla="val 4"/>
                <a:gd name="f49" fmla="val 596"/>
                <a:gd name="f50" fmla="val 9"/>
                <a:gd name="f51" fmla="val 718"/>
                <a:gd name="f52" fmla="val 112"/>
                <a:gd name="f53" fmla="val 747"/>
                <a:gd name="f54" fmla="val 248"/>
                <a:gd name="f55" fmla="val 754"/>
                <a:gd name="f56" fmla="val 283"/>
                <a:gd name="f57" fmla="val 318"/>
                <a:gd name="f58" fmla="val 353"/>
                <a:gd name="f59" fmla="val 749"/>
                <a:gd name="f60" fmla="val 464"/>
                <a:gd name="f61" fmla="val 773"/>
                <a:gd name="f62" fmla="val 569"/>
                <a:gd name="f63" fmla="val 817"/>
                <a:gd name="f64" fmla="val 670"/>
                <a:gd name="f65" fmla="val 824"/>
                <a:gd name="f66" fmla="val 686"/>
                <a:gd name="f67" fmla="val 831"/>
                <a:gd name="f68" fmla="val 701"/>
                <a:gd name="f69" fmla="val 839"/>
                <a:gd name="f70" fmla="val 717"/>
                <a:gd name="f71" fmla="val 847"/>
                <a:gd name="f72" fmla="val 736"/>
                <a:gd name="f73" fmla="val 819"/>
                <a:gd name="f74" fmla="val 758"/>
                <a:gd name="f75" fmla="val 682"/>
                <a:gd name="f76" fmla="val 744"/>
                <a:gd name="f77" fmla="val 617"/>
                <a:gd name="f78" fmla="val 613"/>
                <a:gd name="f79" fmla="val 610"/>
                <a:gd name="f80" fmla="val 606"/>
                <a:gd name="f81" fmla="val 714"/>
                <a:gd name="f82" fmla="val 605"/>
                <a:gd name="f83" fmla="val 620"/>
                <a:gd name="f84" fmla="val 753"/>
                <a:gd name="f85" fmla="val 629"/>
                <a:gd name="f86" fmla="val 769"/>
                <a:gd name="f87" fmla="val 638"/>
                <a:gd name="f88" fmla="val 784"/>
                <a:gd name="f89" fmla="val 651"/>
                <a:gd name="f90" fmla="val 790"/>
                <a:gd name="f91" fmla="val 669"/>
                <a:gd name="f92" fmla="val 791"/>
                <a:gd name="f93" fmla="val 722"/>
                <a:gd name="f94" fmla="val 792"/>
                <a:gd name="f95" fmla="val 768"/>
                <a:gd name="f96" fmla="val 812"/>
                <a:gd name="f97" fmla="val 809"/>
                <a:gd name="f98" fmla="val 845"/>
                <a:gd name="f99" fmla="val 813"/>
                <a:gd name="f100" fmla="val 848"/>
                <a:gd name="f101" fmla="val 853"/>
                <a:gd name="f102" fmla="val 858"/>
                <a:gd name="f103" fmla="val 823"/>
                <a:gd name="f104" fmla="val 867"/>
                <a:gd name="f105" fmla="val 821"/>
                <a:gd name="f106" fmla="val 876"/>
                <a:gd name="f107" fmla="val 882"/>
                <a:gd name="f108" fmla="val 804"/>
                <a:gd name="f109" fmla="val 889"/>
                <a:gd name="f110" fmla="val 793"/>
                <a:gd name="f111" fmla="val 888"/>
                <a:gd name="f112" fmla="val 881"/>
                <a:gd name="f113" fmla="val 763"/>
                <a:gd name="f114" fmla="val 863"/>
                <a:gd name="f115" fmla="val 849"/>
                <a:gd name="f116" fmla="val 712"/>
                <a:gd name="f117" fmla="val 841"/>
                <a:gd name="f118" fmla="val 700"/>
                <a:gd name="f119" fmla="val 838"/>
                <a:gd name="f120" fmla="val 688"/>
                <a:gd name="f121" fmla="val 836"/>
                <a:gd name="f122" fmla="val 676"/>
                <a:gd name="f123" fmla="val 834"/>
                <a:gd name="f124" fmla="val 671"/>
                <a:gd name="f125" fmla="val 665"/>
                <a:gd name="f126" fmla="val 835"/>
                <a:gd name="f127" fmla="val 660"/>
                <a:gd name="f128" fmla="val 837"/>
                <a:gd name="f129" fmla="val 600"/>
                <a:gd name="f130" fmla="val 866"/>
                <a:gd name="f131" fmla="val 540"/>
                <a:gd name="f132" fmla="val 896"/>
                <a:gd name="f133" fmla="val 480"/>
                <a:gd name="f134" fmla="val 924"/>
                <a:gd name="f135" fmla="val 473"/>
                <a:gd name="f136" fmla="val 928"/>
                <a:gd name="f137" fmla="val 471"/>
                <a:gd name="f138" fmla="val 932"/>
                <a:gd name="f139" fmla="val 940"/>
                <a:gd name="f140" fmla="val 472"/>
                <a:gd name="f141" fmla="val 1029"/>
                <a:gd name="f142" fmla="val 1119"/>
                <a:gd name="f143" fmla="val 1208"/>
                <a:gd name="f144" fmla="val 1212"/>
                <a:gd name="f145" fmla="val 1216"/>
                <a:gd name="f146" fmla="val 1220"/>
                <a:gd name="f147" fmla="val 468"/>
                <a:gd name="f148" fmla="val 1231"/>
                <a:gd name="f149" fmla="val 459"/>
                <a:gd name="f150" fmla="val 448"/>
                <a:gd name="f151" fmla="val 1237"/>
                <a:gd name="f152" fmla="val 437"/>
                <a:gd name="f153" fmla="val 1236"/>
                <a:gd name="f154" fmla="val 429"/>
                <a:gd name="f155" fmla="val 1228"/>
                <a:gd name="f156" fmla="val 428"/>
                <a:gd name="f157" fmla="val 1217"/>
                <a:gd name="f158" fmla="val 1214"/>
                <a:gd name="f159" fmla="val 1209"/>
                <a:gd name="f160" fmla="val 1120"/>
                <a:gd name="f161" fmla="val 1030"/>
                <a:gd name="f162" fmla="val 941"/>
                <a:gd name="f163" fmla="val 426"/>
                <a:gd name="f164" fmla="val 418"/>
                <a:gd name="f165" fmla="val 358"/>
                <a:gd name="f166" fmla="val 895"/>
                <a:gd name="f167" fmla="val 299"/>
                <a:gd name="f168" fmla="val 234"/>
                <a:gd name="f169" fmla="val 227"/>
                <a:gd name="f170" fmla="val 122"/>
                <a:gd name="f171" fmla="val 47"/>
                <a:gd name="f172" fmla="val 929"/>
                <a:gd name="f173" fmla="val 45"/>
                <a:gd name="f174" fmla="val 43"/>
                <a:gd name="f175" fmla="val 1087"/>
                <a:gd name="f176" fmla="val 44"/>
                <a:gd name="f177" fmla="val 1144"/>
                <a:gd name="f178" fmla="val 1201"/>
                <a:gd name="f179" fmla="val 1206"/>
                <a:gd name="f180" fmla="val 1211"/>
                <a:gd name="f181" fmla="val 35"/>
                <a:gd name="f182" fmla="val 23"/>
                <a:gd name="f183" fmla="val 12"/>
                <a:gd name="f184" fmla="val 2"/>
                <a:gd name="f185" fmla="val 1229"/>
                <a:gd name="f186" fmla="val 1"/>
                <a:gd name="f187" fmla="val 1202"/>
                <a:gd name="f188" fmla="val 1187"/>
                <a:gd name="f189" fmla="val 1171"/>
                <a:gd name="f190" fmla="val 1069"/>
                <a:gd name="f191" fmla="val 1019"/>
                <a:gd name="f192" fmla="val 8"/>
                <a:gd name="f193" fmla="val 897"/>
                <a:gd name="f194" fmla="val 108"/>
                <a:gd name="f195" fmla="val 797"/>
                <a:gd name="f196" fmla="val 229"/>
                <a:gd name="f197" fmla="val 249"/>
                <a:gd name="f198" fmla="val 263"/>
                <a:gd name="f199" fmla="val 782"/>
                <a:gd name="f200" fmla="val 272"/>
                <a:gd name="f201" fmla="val 766"/>
                <a:gd name="f202" fmla="val 281"/>
                <a:gd name="f203" fmla="val 289"/>
                <a:gd name="f204" fmla="val 733"/>
                <a:gd name="f205" fmla="val 297"/>
                <a:gd name="f206" fmla="val 296"/>
                <a:gd name="f207" fmla="val 295"/>
                <a:gd name="f208" fmla="val 785"/>
                <a:gd name="f209" fmla="val 709"/>
                <a:gd name="f210" fmla="val 707"/>
                <a:gd name="f211" fmla="val 786"/>
                <a:gd name="f212" fmla="val 706"/>
                <a:gd name="f213" fmla="val 702"/>
                <a:gd name="f214" fmla="val 698"/>
                <a:gd name="f215" fmla="val 780"/>
                <a:gd name="f216" fmla="val 694"/>
                <a:gd name="f217" fmla="val 748"/>
                <a:gd name="f218" fmla="val 545"/>
                <a:gd name="f219" fmla="val 465"/>
                <a:gd name="f220" fmla="val 422"/>
                <a:gd name="f221" fmla="val 378"/>
                <a:gd name="f222" fmla="val 335"/>
                <a:gd name="f223" fmla="val 287"/>
                <a:gd name="f224" fmla="val 196"/>
                <a:gd name="f225" fmla="val 633"/>
                <a:gd name="f226" fmla="val 102"/>
                <a:gd name="f227" fmla="val 555"/>
                <a:gd name="f228" fmla="val 50"/>
                <a:gd name="f229" fmla="val 449"/>
                <a:gd name="f230" fmla="val 348"/>
                <a:gd name="f231" fmla="val 250"/>
                <a:gd name="f232" fmla="val 115"/>
                <a:gd name="f233" fmla="val 210"/>
                <a:gd name="f234" fmla="val 209"/>
                <a:gd name="f235" fmla="val 192"/>
                <a:gd name="f236" fmla="val 253"/>
                <a:gd name="f237" fmla="val 187"/>
                <a:gd name="f238" fmla="val 298"/>
                <a:gd name="f239" fmla="val 188"/>
                <a:gd name="f240" fmla="val 383"/>
                <a:gd name="f241" fmla="val 421"/>
                <a:gd name="f242" fmla="val 184"/>
                <a:gd name="f243" fmla="val 458"/>
                <a:gd name="f244" fmla="val 177"/>
                <a:gd name="f245" fmla="val 543"/>
                <a:gd name="f246" fmla="val 151"/>
                <a:gd name="f247" fmla="val 623"/>
                <a:gd name="f248" fmla="val 116"/>
                <a:gd name="f249" fmla="val 703"/>
                <a:gd name="f250" fmla="val 114"/>
                <a:gd name="f251" fmla="val 113"/>
                <a:gd name="f252" fmla="val 710"/>
                <a:gd name="f253" fmla="val 175"/>
                <a:gd name="f254" fmla="val 233"/>
                <a:gd name="f255" fmla="val 288"/>
                <a:gd name="f256" fmla="val 286"/>
                <a:gd name="f257" fmla="val 666"/>
                <a:gd name="f258" fmla="val 285"/>
                <a:gd name="f259" fmla="val 664"/>
                <a:gd name="f260" fmla="val 662"/>
                <a:gd name="f261" fmla="val 245"/>
                <a:gd name="f262" fmla="val 224"/>
                <a:gd name="f263" fmla="val 571"/>
                <a:gd name="f264" fmla="val 514"/>
                <a:gd name="f265" fmla="val 221"/>
                <a:gd name="f266" fmla="val 415"/>
                <a:gd name="f267" fmla="val 366"/>
                <a:gd name="f268" fmla="val 352"/>
                <a:gd name="f269" fmla="val 241"/>
                <a:gd name="f270" fmla="val 341"/>
                <a:gd name="f271" fmla="val 258"/>
                <a:gd name="f272" fmla="val 337"/>
                <a:gd name="f273" fmla="val 275"/>
                <a:gd name="f274" fmla="val 333"/>
                <a:gd name="f275" fmla="val 328"/>
                <a:gd name="f276" fmla="val 312"/>
                <a:gd name="f277" fmla="val 397"/>
                <a:gd name="f278" fmla="val 443"/>
                <a:gd name="f279" fmla="val 467"/>
                <a:gd name="f280" fmla="val 247"/>
                <a:gd name="f281" fmla="val 489"/>
                <a:gd name="f282" fmla="val 494"/>
                <a:gd name="f283" fmla="val 198"/>
                <a:gd name="f284" fmla="val 496"/>
                <a:gd name="f285" fmla="val 506"/>
                <a:gd name="f286" fmla="val 181"/>
                <a:gd name="f287" fmla="val 516"/>
                <a:gd name="f288" fmla="val 182"/>
                <a:gd name="f289" fmla="val 526"/>
                <a:gd name="f290" fmla="val 183"/>
                <a:gd name="f291" fmla="val 535"/>
                <a:gd name="f292" fmla="val 190"/>
                <a:gd name="f293" fmla="val 536"/>
                <a:gd name="f294" fmla="val 201"/>
                <a:gd name="f295" fmla="val 538"/>
                <a:gd name="f296" fmla="val 225"/>
                <a:gd name="f297" fmla="val 549"/>
                <a:gd name="f298" fmla="val 243"/>
                <a:gd name="f299" fmla="val 564"/>
                <a:gd name="f300" fmla="val 260"/>
                <a:gd name="f301" fmla="val 591"/>
                <a:gd name="f302" fmla="val 625"/>
                <a:gd name="f303" fmla="val 311"/>
                <a:gd name="f304" fmla="val 661"/>
                <a:gd name="f305" fmla="val 673"/>
                <a:gd name="f306" fmla="val 334"/>
                <a:gd name="f307" fmla="val 678"/>
                <a:gd name="f308" fmla="val 342"/>
                <a:gd name="f309" fmla="val 355"/>
                <a:gd name="f310" fmla="val 677"/>
                <a:gd name="f311" fmla="val 406"/>
                <a:gd name="f312" fmla="val 510"/>
                <a:gd name="f313" fmla="val 546"/>
                <a:gd name="f314" fmla="val 580"/>
                <a:gd name="f315" fmla="val 652"/>
                <a:gd name="f316" fmla="val 612"/>
                <a:gd name="f317" fmla="val 632"/>
                <a:gd name="f318" fmla="val 626"/>
                <a:gd name="f319" fmla="val 650"/>
                <a:gd name="f320" fmla="val 649"/>
                <a:gd name="f321" fmla="val 690"/>
                <a:gd name="f322" fmla="val 741"/>
                <a:gd name="f323" fmla="val 511"/>
                <a:gd name="f324" fmla="val 261"/>
                <a:gd name="f325" fmla="val 486"/>
                <a:gd name="f326" fmla="val 456"/>
                <a:gd name="f327" fmla="val 308"/>
                <a:gd name="f328" fmla="val 424"/>
                <a:gd name="f329" fmla="val 324"/>
                <a:gd name="f330" fmla="val 377"/>
                <a:gd name="f331" fmla="val 364"/>
                <a:gd name="f332" fmla="val 277"/>
                <a:gd name="f333" fmla="val 376"/>
                <a:gd name="f334" fmla="val 268"/>
                <a:gd name="f335" fmla="val 379"/>
                <a:gd name="f336" fmla="val 265"/>
                <a:gd name="f337" fmla="val 393"/>
                <a:gd name="f338" fmla="val 266"/>
                <a:gd name="f339" fmla="val 430"/>
                <a:gd name="f340" fmla="val 504"/>
                <a:gd name="f341" fmla="val 562"/>
                <a:gd name="f342" fmla="val 611"/>
                <a:gd name="f343" fmla="val 332"/>
                <a:gd name="f344" fmla="val 648"/>
                <a:gd name="f345" fmla="val 696"/>
                <a:gd name="f346" fmla="val 455"/>
                <a:gd name="f347" fmla="val 524"/>
                <a:gd name="f348" fmla="val 675"/>
                <a:gd name="f349" fmla="val 592"/>
                <a:gd name="f350" fmla="val 645"/>
                <a:gd name="f351" fmla="val 630"/>
                <a:gd name="f352" fmla="val 589"/>
                <a:gd name="f353" fmla="val 634"/>
                <a:gd name="f354" fmla="val 636"/>
                <a:gd name="f355" fmla="val 419"/>
                <a:gd name="f356" fmla="val 371"/>
                <a:gd name="f357" fmla="val 367"/>
                <a:gd name="f358" fmla="val 362"/>
                <a:gd name="f359" fmla="val 627"/>
                <a:gd name="f360" fmla="val 581"/>
                <a:gd name="f361" fmla="val 307"/>
                <a:gd name="f362" fmla="val 292"/>
                <a:gd name="f363" fmla="val 814"/>
                <a:gd name="f364" fmla="val 815"/>
                <a:gd name="f365" fmla="val 343"/>
                <a:gd name="f366" fmla="val 394"/>
                <a:gd name="f367" fmla="val 864"/>
                <a:gd name="f368" fmla="val 445"/>
                <a:gd name="f369" fmla="val 890"/>
                <a:gd name="f370" fmla="val 454"/>
                <a:gd name="f371" fmla="val 887"/>
                <a:gd name="f372" fmla="val 497"/>
                <a:gd name="f373" fmla="val 868"/>
                <a:gd name="f374" fmla="val 537"/>
                <a:gd name="f375" fmla="val 577"/>
                <a:gd name="f376" fmla="val 829"/>
                <a:gd name="f377" fmla="val 588"/>
                <a:gd name="f378" fmla="val 598"/>
                <a:gd name="f379" fmla="val 568"/>
                <a:gd name="f380" fmla="val 746"/>
                <a:gd name="f381" fmla="val 557"/>
                <a:gd name="f382" fmla="val 708"/>
                <a:gd name="f383" fmla="val 485"/>
                <a:gd name="f384" fmla="val 414"/>
                <a:gd name="f385" fmla="val 743"/>
                <a:gd name="f386" fmla="val 336"/>
                <a:gd name="f387" fmla="val 728"/>
                <a:gd name="f388" fmla="val 331"/>
                <a:gd name="f389" fmla="val 323"/>
                <a:gd name="f390" fmla="val 764"/>
                <a:gd name="f391" fmla="val 314"/>
                <a:gd name="f392" fmla="val 781"/>
                <a:gd name="f393" fmla="val 303"/>
                <a:gd name="f394" fmla="+- 0 0 -90"/>
                <a:gd name="f395" fmla="*/ f4 1 846"/>
                <a:gd name="f396" fmla="*/ f5 1 1238"/>
                <a:gd name="f397" fmla="val f6"/>
                <a:gd name="f398" fmla="val f7"/>
                <a:gd name="f399" fmla="val f8"/>
                <a:gd name="f400" fmla="*/ f394 f0 1"/>
                <a:gd name="f401" fmla="+- f399 0 f397"/>
                <a:gd name="f402" fmla="+- f398 0 f397"/>
                <a:gd name="f403" fmla="*/ f400 1 f3"/>
                <a:gd name="f404" fmla="*/ f402 1 846"/>
                <a:gd name="f405" fmla="*/ f401 1 1238"/>
                <a:gd name="f406" fmla="*/ 218 f402 1"/>
                <a:gd name="f407" fmla="*/ 739 f401 1"/>
                <a:gd name="f408" fmla="*/ 61 f402 1"/>
                <a:gd name="f409" fmla="*/ 716 f401 1"/>
                <a:gd name="f410" fmla="*/ 144 f402 1"/>
                <a:gd name="f411" fmla="*/ 345 f401 1"/>
                <a:gd name="f412" fmla="*/ 457 f402 1"/>
                <a:gd name="f413" fmla="*/ 4 f401 1"/>
                <a:gd name="f414" fmla="*/ 754 f402 1"/>
                <a:gd name="f415" fmla="*/ 353 f401 1"/>
                <a:gd name="f416" fmla="*/ 839 f402 1"/>
                <a:gd name="f417" fmla="*/ 717 f401 1"/>
                <a:gd name="f418" fmla="*/ 617 f402 1"/>
                <a:gd name="f419" fmla="*/ 718 f401 1"/>
                <a:gd name="f420" fmla="*/ 605 f402 1"/>
                <a:gd name="f421" fmla="*/ 669 f402 1"/>
                <a:gd name="f422" fmla="*/ 791 f401 1"/>
                <a:gd name="f423" fmla="*/ 819 f402 1"/>
                <a:gd name="f424" fmla="*/ 858 f401 1"/>
                <a:gd name="f425" fmla="*/ 784 f402 1"/>
                <a:gd name="f426" fmla="*/ 881 f401 1"/>
                <a:gd name="f427" fmla="*/ 676 f402 1"/>
                <a:gd name="f428" fmla="*/ 834 f401 1"/>
                <a:gd name="f429" fmla="*/ 480 f402 1"/>
                <a:gd name="f430" fmla="*/ 924 f401 1"/>
                <a:gd name="f431" fmla="*/ 471 f402 1"/>
                <a:gd name="f432" fmla="*/ 1208 f401 1"/>
                <a:gd name="f433" fmla="*/ 448 f402 1"/>
                <a:gd name="f434" fmla="*/ 1237 f401 1"/>
                <a:gd name="f435" fmla="*/ 428 f402 1"/>
                <a:gd name="f436" fmla="*/ 1209 f401 1"/>
                <a:gd name="f437" fmla="*/ 418 f402 1"/>
                <a:gd name="f438" fmla="*/ 222 f402 1"/>
                <a:gd name="f439" fmla="*/ 44 f402 1"/>
                <a:gd name="f440" fmla="*/ 1201 f401 1"/>
                <a:gd name="f441" fmla="*/ 23 f402 1"/>
                <a:gd name="f442" fmla="*/ 1 f402 1"/>
                <a:gd name="f443" fmla="*/ 1171 f401 1"/>
                <a:gd name="f444" fmla="*/ 229 f402 1"/>
                <a:gd name="f445" fmla="*/ 297 f402 1"/>
                <a:gd name="f446" fmla="*/ 785 f402 1"/>
                <a:gd name="f447" fmla="*/ 709 f401 1"/>
                <a:gd name="f448" fmla="*/ 780 f402 1"/>
                <a:gd name="f449" fmla="*/ 694 f401 1"/>
                <a:gd name="f450" fmla="*/ 712 f402 1"/>
                <a:gd name="f451" fmla="*/ 335 f401 1"/>
                <a:gd name="f452" fmla="*/ 449 f402 1"/>
                <a:gd name="f453" fmla="*/ 47 f401 1"/>
                <a:gd name="f454" fmla="*/ 188 f402 1"/>
                <a:gd name="f455" fmla="*/ 116 f402 1"/>
                <a:gd name="f456" fmla="*/ 700 f401 1"/>
                <a:gd name="f457" fmla="*/ 288 f402 1"/>
                <a:gd name="f458" fmla="*/ 669 f401 1"/>
                <a:gd name="f459" fmla="*/ 514 f401 1"/>
                <a:gd name="f460" fmla="*/ 241 f402 1"/>
                <a:gd name="f461" fmla="*/ 341 f401 1"/>
                <a:gd name="f462" fmla="*/ 443 f402 1"/>
                <a:gd name="f463" fmla="*/ 263 f401 1"/>
                <a:gd name="f464" fmla="*/ 516 f402 1"/>
                <a:gd name="f465" fmla="*/ 182 f401 1"/>
                <a:gd name="f466" fmla="*/ 564 f402 1"/>
                <a:gd name="f467" fmla="*/ 260 f401 1"/>
                <a:gd name="f468" fmla="*/ 678 f402 1"/>
                <a:gd name="f469" fmla="*/ 355 f401 1"/>
                <a:gd name="f470" fmla="*/ 652 f402 1"/>
                <a:gd name="f471" fmla="*/ 612 f401 1"/>
                <a:gd name="f472" fmla="*/ 424 f402 1"/>
                <a:gd name="f473" fmla="*/ 324 f401 1"/>
                <a:gd name="f474" fmla="*/ 265 f402 1"/>
                <a:gd name="f475" fmla="*/ 393 f401 1"/>
                <a:gd name="f476" fmla="*/ 332 f402 1"/>
                <a:gd name="f477" fmla="*/ 648 f401 1"/>
                <a:gd name="f478" fmla="*/ 634 f402 1"/>
                <a:gd name="f479" fmla="*/ 627 f402 1"/>
                <a:gd name="f480" fmla="*/ 360 f401 1"/>
                <a:gd name="f481" fmla="*/ 292 f402 1"/>
                <a:gd name="f482" fmla="*/ 814 f401 1"/>
                <a:gd name="f483" fmla="*/ 445 f402 1"/>
                <a:gd name="f484" fmla="*/ 889 f401 1"/>
                <a:gd name="f485" fmla="*/ 577 f402 1"/>
                <a:gd name="f486" fmla="*/ 829 f401 1"/>
                <a:gd name="f487" fmla="*/ 557 f402 1"/>
                <a:gd name="f488" fmla="*/ 708 f401 1"/>
                <a:gd name="f489" fmla="*/ 323 f402 1"/>
                <a:gd name="f490" fmla="*/ 764 f401 1"/>
                <a:gd name="f491" fmla="+- f403 0 f1"/>
                <a:gd name="f492" fmla="*/ f406 1 847"/>
                <a:gd name="f493" fmla="*/ f407 1 1238"/>
                <a:gd name="f494" fmla="*/ f408 1 847"/>
                <a:gd name="f495" fmla="*/ f409 1 1238"/>
                <a:gd name="f496" fmla="*/ f410 1 847"/>
                <a:gd name="f497" fmla="*/ f411 1 1238"/>
                <a:gd name="f498" fmla="*/ f412 1 847"/>
                <a:gd name="f499" fmla="*/ f413 1 1238"/>
                <a:gd name="f500" fmla="*/ f414 1 847"/>
                <a:gd name="f501" fmla="*/ f415 1 1238"/>
                <a:gd name="f502" fmla="*/ f416 1 847"/>
                <a:gd name="f503" fmla="*/ f417 1 1238"/>
                <a:gd name="f504" fmla="*/ f418 1 847"/>
                <a:gd name="f505" fmla="*/ f419 1 1238"/>
                <a:gd name="f506" fmla="*/ f420 1 847"/>
                <a:gd name="f507" fmla="*/ f421 1 847"/>
                <a:gd name="f508" fmla="*/ f422 1 1238"/>
                <a:gd name="f509" fmla="*/ f423 1 847"/>
                <a:gd name="f510" fmla="*/ f424 1 1238"/>
                <a:gd name="f511" fmla="*/ f425 1 847"/>
                <a:gd name="f512" fmla="*/ f426 1 1238"/>
                <a:gd name="f513" fmla="*/ f427 1 847"/>
                <a:gd name="f514" fmla="*/ f428 1 1238"/>
                <a:gd name="f515" fmla="*/ f429 1 847"/>
                <a:gd name="f516" fmla="*/ f430 1 1238"/>
                <a:gd name="f517" fmla="*/ f431 1 847"/>
                <a:gd name="f518" fmla="*/ f432 1 1238"/>
                <a:gd name="f519" fmla="*/ f433 1 847"/>
                <a:gd name="f520" fmla="*/ f434 1 1238"/>
                <a:gd name="f521" fmla="*/ f435 1 847"/>
                <a:gd name="f522" fmla="*/ f436 1 1238"/>
                <a:gd name="f523" fmla="*/ f437 1 847"/>
                <a:gd name="f524" fmla="*/ f438 1 847"/>
                <a:gd name="f525" fmla="*/ f439 1 847"/>
                <a:gd name="f526" fmla="*/ f440 1 1238"/>
                <a:gd name="f527" fmla="*/ f441 1 847"/>
                <a:gd name="f528" fmla="*/ f442 1 847"/>
                <a:gd name="f529" fmla="*/ f443 1 1238"/>
                <a:gd name="f530" fmla="*/ f444 1 847"/>
                <a:gd name="f531" fmla="*/ f445 1 847"/>
                <a:gd name="f532" fmla="*/ f446 1 847"/>
                <a:gd name="f533" fmla="*/ f447 1 1238"/>
                <a:gd name="f534" fmla="*/ f448 1 847"/>
                <a:gd name="f535" fmla="*/ f449 1 1238"/>
                <a:gd name="f536" fmla="*/ f450 1 847"/>
                <a:gd name="f537" fmla="*/ f451 1 1238"/>
                <a:gd name="f538" fmla="*/ f452 1 847"/>
                <a:gd name="f539" fmla="*/ f453 1 1238"/>
                <a:gd name="f540" fmla="*/ f454 1 847"/>
                <a:gd name="f541" fmla="*/ f455 1 847"/>
                <a:gd name="f542" fmla="*/ f456 1 1238"/>
                <a:gd name="f543" fmla="*/ f457 1 847"/>
                <a:gd name="f544" fmla="*/ f458 1 1238"/>
                <a:gd name="f545" fmla="*/ f459 1 1238"/>
                <a:gd name="f546" fmla="*/ f460 1 847"/>
                <a:gd name="f547" fmla="*/ f461 1 1238"/>
                <a:gd name="f548" fmla="*/ f462 1 847"/>
                <a:gd name="f549" fmla="*/ f463 1 1238"/>
                <a:gd name="f550" fmla="*/ f464 1 847"/>
                <a:gd name="f551" fmla="*/ f465 1 1238"/>
                <a:gd name="f552" fmla="*/ f466 1 847"/>
                <a:gd name="f553" fmla="*/ f467 1 1238"/>
                <a:gd name="f554" fmla="*/ f468 1 847"/>
                <a:gd name="f555" fmla="*/ f469 1 1238"/>
                <a:gd name="f556" fmla="*/ f470 1 847"/>
                <a:gd name="f557" fmla="*/ f471 1 1238"/>
                <a:gd name="f558" fmla="*/ f472 1 847"/>
                <a:gd name="f559" fmla="*/ f473 1 1238"/>
                <a:gd name="f560" fmla="*/ f474 1 847"/>
                <a:gd name="f561" fmla="*/ f475 1 1238"/>
                <a:gd name="f562" fmla="*/ f476 1 847"/>
                <a:gd name="f563" fmla="*/ f477 1 1238"/>
                <a:gd name="f564" fmla="*/ f478 1 847"/>
                <a:gd name="f565" fmla="*/ f479 1 847"/>
                <a:gd name="f566" fmla="*/ f480 1 1238"/>
                <a:gd name="f567" fmla="*/ f481 1 847"/>
                <a:gd name="f568" fmla="*/ f482 1 1238"/>
                <a:gd name="f569" fmla="*/ f483 1 847"/>
                <a:gd name="f570" fmla="*/ f484 1 1238"/>
                <a:gd name="f571" fmla="*/ f485 1 847"/>
                <a:gd name="f572" fmla="*/ f486 1 1238"/>
                <a:gd name="f573" fmla="*/ f487 1 847"/>
                <a:gd name="f574" fmla="*/ f488 1 1238"/>
                <a:gd name="f575" fmla="*/ f489 1 847"/>
                <a:gd name="f576" fmla="*/ f490 1 1238"/>
                <a:gd name="f577" fmla="*/ 0 1 f404"/>
                <a:gd name="f578" fmla="*/ f398 1 f404"/>
                <a:gd name="f579" fmla="*/ 0 1 f405"/>
                <a:gd name="f580" fmla="*/ f399 1 f405"/>
                <a:gd name="f581" fmla="*/ f492 1 f404"/>
                <a:gd name="f582" fmla="*/ f493 1 f405"/>
                <a:gd name="f583" fmla="*/ f494 1 f404"/>
                <a:gd name="f584" fmla="*/ f495 1 f405"/>
                <a:gd name="f585" fmla="*/ f496 1 f404"/>
                <a:gd name="f586" fmla="*/ f497 1 f405"/>
                <a:gd name="f587" fmla="*/ f498 1 f404"/>
                <a:gd name="f588" fmla="*/ f499 1 f405"/>
                <a:gd name="f589" fmla="*/ f500 1 f404"/>
                <a:gd name="f590" fmla="*/ f501 1 f405"/>
                <a:gd name="f591" fmla="*/ f502 1 f404"/>
                <a:gd name="f592" fmla="*/ f503 1 f405"/>
                <a:gd name="f593" fmla="*/ f504 1 f404"/>
                <a:gd name="f594" fmla="*/ f505 1 f405"/>
                <a:gd name="f595" fmla="*/ f506 1 f404"/>
                <a:gd name="f596" fmla="*/ f507 1 f404"/>
                <a:gd name="f597" fmla="*/ f508 1 f405"/>
                <a:gd name="f598" fmla="*/ f509 1 f404"/>
                <a:gd name="f599" fmla="*/ f510 1 f405"/>
                <a:gd name="f600" fmla="*/ f511 1 f404"/>
                <a:gd name="f601" fmla="*/ f512 1 f405"/>
                <a:gd name="f602" fmla="*/ f513 1 f404"/>
                <a:gd name="f603" fmla="*/ f514 1 f405"/>
                <a:gd name="f604" fmla="*/ f515 1 f404"/>
                <a:gd name="f605" fmla="*/ f516 1 f405"/>
                <a:gd name="f606" fmla="*/ f517 1 f404"/>
                <a:gd name="f607" fmla="*/ f518 1 f405"/>
                <a:gd name="f608" fmla="*/ f519 1 f404"/>
                <a:gd name="f609" fmla="*/ f520 1 f405"/>
                <a:gd name="f610" fmla="*/ f521 1 f404"/>
                <a:gd name="f611" fmla="*/ f522 1 f405"/>
                <a:gd name="f612" fmla="*/ f523 1 f404"/>
                <a:gd name="f613" fmla="*/ f524 1 f404"/>
                <a:gd name="f614" fmla="*/ f525 1 f404"/>
                <a:gd name="f615" fmla="*/ f526 1 f405"/>
                <a:gd name="f616" fmla="*/ f527 1 f404"/>
                <a:gd name="f617" fmla="*/ f528 1 f404"/>
                <a:gd name="f618" fmla="*/ f529 1 f405"/>
                <a:gd name="f619" fmla="*/ f530 1 f404"/>
                <a:gd name="f620" fmla="*/ f531 1 f404"/>
                <a:gd name="f621" fmla="*/ f532 1 f404"/>
                <a:gd name="f622" fmla="*/ f533 1 f405"/>
                <a:gd name="f623" fmla="*/ f534 1 f404"/>
                <a:gd name="f624" fmla="*/ f535 1 f405"/>
                <a:gd name="f625" fmla="*/ f536 1 f404"/>
                <a:gd name="f626" fmla="*/ f537 1 f405"/>
                <a:gd name="f627" fmla="*/ f538 1 f404"/>
                <a:gd name="f628" fmla="*/ f539 1 f405"/>
                <a:gd name="f629" fmla="*/ f540 1 f404"/>
                <a:gd name="f630" fmla="*/ f541 1 f404"/>
                <a:gd name="f631" fmla="*/ f542 1 f405"/>
                <a:gd name="f632" fmla="*/ f543 1 f404"/>
                <a:gd name="f633" fmla="*/ f544 1 f405"/>
                <a:gd name="f634" fmla="*/ f545 1 f405"/>
                <a:gd name="f635" fmla="*/ f546 1 f404"/>
                <a:gd name="f636" fmla="*/ f547 1 f405"/>
                <a:gd name="f637" fmla="*/ f548 1 f404"/>
                <a:gd name="f638" fmla="*/ f549 1 f405"/>
                <a:gd name="f639" fmla="*/ f550 1 f404"/>
                <a:gd name="f640" fmla="*/ f551 1 f405"/>
                <a:gd name="f641" fmla="*/ f552 1 f404"/>
                <a:gd name="f642" fmla="*/ f553 1 f405"/>
                <a:gd name="f643" fmla="*/ f554 1 f404"/>
                <a:gd name="f644" fmla="*/ f555 1 f405"/>
                <a:gd name="f645" fmla="*/ f556 1 f404"/>
                <a:gd name="f646" fmla="*/ f557 1 f405"/>
                <a:gd name="f647" fmla="*/ f558 1 f404"/>
                <a:gd name="f648" fmla="*/ f559 1 f405"/>
                <a:gd name="f649" fmla="*/ f560 1 f404"/>
                <a:gd name="f650" fmla="*/ f561 1 f405"/>
                <a:gd name="f651" fmla="*/ f562 1 f404"/>
                <a:gd name="f652" fmla="*/ f563 1 f405"/>
                <a:gd name="f653" fmla="*/ f564 1 f404"/>
                <a:gd name="f654" fmla="*/ f565 1 f404"/>
                <a:gd name="f655" fmla="*/ f566 1 f405"/>
                <a:gd name="f656" fmla="*/ f567 1 f404"/>
                <a:gd name="f657" fmla="*/ f568 1 f405"/>
                <a:gd name="f658" fmla="*/ f569 1 f404"/>
                <a:gd name="f659" fmla="*/ f570 1 f405"/>
                <a:gd name="f660" fmla="*/ f571 1 f404"/>
                <a:gd name="f661" fmla="*/ f572 1 f405"/>
                <a:gd name="f662" fmla="*/ f573 1 f404"/>
                <a:gd name="f663" fmla="*/ f574 1 f405"/>
                <a:gd name="f664" fmla="*/ f575 1 f404"/>
                <a:gd name="f665" fmla="*/ f576 1 f405"/>
                <a:gd name="f666" fmla="*/ f577 f395 1"/>
                <a:gd name="f667" fmla="*/ f578 f395 1"/>
                <a:gd name="f668" fmla="*/ f580 f396 1"/>
                <a:gd name="f669" fmla="*/ f579 f396 1"/>
                <a:gd name="f670" fmla="*/ f581 f395 1"/>
                <a:gd name="f671" fmla="*/ f582 f396 1"/>
                <a:gd name="f672" fmla="*/ f583 f395 1"/>
                <a:gd name="f673" fmla="*/ f584 f396 1"/>
                <a:gd name="f674" fmla="*/ f585 f395 1"/>
                <a:gd name="f675" fmla="*/ f586 f396 1"/>
                <a:gd name="f676" fmla="*/ f587 f395 1"/>
                <a:gd name="f677" fmla="*/ f588 f396 1"/>
                <a:gd name="f678" fmla="*/ f589 f395 1"/>
                <a:gd name="f679" fmla="*/ f590 f396 1"/>
                <a:gd name="f680" fmla="*/ f591 f395 1"/>
                <a:gd name="f681" fmla="*/ f592 f396 1"/>
                <a:gd name="f682" fmla="*/ f593 f395 1"/>
                <a:gd name="f683" fmla="*/ f594 f396 1"/>
                <a:gd name="f684" fmla="*/ f595 f395 1"/>
                <a:gd name="f685" fmla="*/ f596 f395 1"/>
                <a:gd name="f686" fmla="*/ f597 f396 1"/>
                <a:gd name="f687" fmla="*/ f598 f395 1"/>
                <a:gd name="f688" fmla="*/ f599 f396 1"/>
                <a:gd name="f689" fmla="*/ f600 f395 1"/>
                <a:gd name="f690" fmla="*/ f601 f396 1"/>
                <a:gd name="f691" fmla="*/ f602 f395 1"/>
                <a:gd name="f692" fmla="*/ f603 f396 1"/>
                <a:gd name="f693" fmla="*/ f604 f395 1"/>
                <a:gd name="f694" fmla="*/ f605 f396 1"/>
                <a:gd name="f695" fmla="*/ f606 f395 1"/>
                <a:gd name="f696" fmla="*/ f607 f396 1"/>
                <a:gd name="f697" fmla="*/ f608 f395 1"/>
                <a:gd name="f698" fmla="*/ f609 f396 1"/>
                <a:gd name="f699" fmla="*/ f610 f395 1"/>
                <a:gd name="f700" fmla="*/ f611 f396 1"/>
                <a:gd name="f701" fmla="*/ f612 f395 1"/>
                <a:gd name="f702" fmla="*/ f613 f395 1"/>
                <a:gd name="f703" fmla="*/ f614 f395 1"/>
                <a:gd name="f704" fmla="*/ f615 f396 1"/>
                <a:gd name="f705" fmla="*/ f616 f395 1"/>
                <a:gd name="f706" fmla="*/ f617 f395 1"/>
                <a:gd name="f707" fmla="*/ f618 f396 1"/>
                <a:gd name="f708" fmla="*/ f619 f395 1"/>
                <a:gd name="f709" fmla="*/ f620 f395 1"/>
                <a:gd name="f710" fmla="*/ f621 f395 1"/>
                <a:gd name="f711" fmla="*/ f622 f396 1"/>
                <a:gd name="f712" fmla="*/ f623 f395 1"/>
                <a:gd name="f713" fmla="*/ f624 f396 1"/>
                <a:gd name="f714" fmla="*/ f625 f395 1"/>
                <a:gd name="f715" fmla="*/ f626 f396 1"/>
                <a:gd name="f716" fmla="*/ f627 f395 1"/>
                <a:gd name="f717" fmla="*/ f628 f396 1"/>
                <a:gd name="f718" fmla="*/ f629 f395 1"/>
                <a:gd name="f719" fmla="*/ f630 f395 1"/>
                <a:gd name="f720" fmla="*/ f631 f396 1"/>
                <a:gd name="f721" fmla="*/ f632 f395 1"/>
                <a:gd name="f722" fmla="*/ f633 f396 1"/>
                <a:gd name="f723" fmla="*/ f634 f396 1"/>
                <a:gd name="f724" fmla="*/ f635 f395 1"/>
                <a:gd name="f725" fmla="*/ f636 f396 1"/>
                <a:gd name="f726" fmla="*/ f637 f395 1"/>
                <a:gd name="f727" fmla="*/ f638 f396 1"/>
                <a:gd name="f728" fmla="*/ f639 f395 1"/>
                <a:gd name="f729" fmla="*/ f640 f396 1"/>
                <a:gd name="f730" fmla="*/ f641 f395 1"/>
                <a:gd name="f731" fmla="*/ f642 f396 1"/>
                <a:gd name="f732" fmla="*/ f643 f395 1"/>
                <a:gd name="f733" fmla="*/ f644 f396 1"/>
                <a:gd name="f734" fmla="*/ f645 f395 1"/>
                <a:gd name="f735" fmla="*/ f646 f396 1"/>
                <a:gd name="f736" fmla="*/ f647 f395 1"/>
                <a:gd name="f737" fmla="*/ f648 f396 1"/>
                <a:gd name="f738" fmla="*/ f649 f395 1"/>
                <a:gd name="f739" fmla="*/ f650 f396 1"/>
                <a:gd name="f740" fmla="*/ f651 f395 1"/>
                <a:gd name="f741" fmla="*/ f652 f396 1"/>
                <a:gd name="f742" fmla="*/ f653 f395 1"/>
                <a:gd name="f743" fmla="*/ f654 f395 1"/>
                <a:gd name="f744" fmla="*/ f655 f396 1"/>
                <a:gd name="f745" fmla="*/ f656 f395 1"/>
                <a:gd name="f746" fmla="*/ f657 f396 1"/>
                <a:gd name="f747" fmla="*/ f658 f395 1"/>
                <a:gd name="f748" fmla="*/ f659 f396 1"/>
                <a:gd name="f749" fmla="*/ f660 f395 1"/>
                <a:gd name="f750" fmla="*/ f661 f396 1"/>
                <a:gd name="f751" fmla="*/ f662 f395 1"/>
                <a:gd name="f752" fmla="*/ f663 f396 1"/>
                <a:gd name="f753" fmla="*/ f664 f395 1"/>
                <a:gd name="f754" fmla="*/ f665 f396 1"/>
              </a:gdLst>
              <a:ahLst/>
              <a:cxnLst>
                <a:cxn ang="3cd4">
                  <a:pos x="hc" y="t"/>
                </a:cxn>
                <a:cxn ang="0">
                  <a:pos x="r" y="vc"/>
                </a:cxn>
                <a:cxn ang="cd4">
                  <a:pos x="hc" y="b"/>
                </a:cxn>
                <a:cxn ang="cd2">
                  <a:pos x="l" y="vc"/>
                </a:cxn>
                <a:cxn ang="f491">
                  <a:pos x="f670" y="f671"/>
                </a:cxn>
                <a:cxn ang="f491">
                  <a:pos x="f672" y="f673"/>
                </a:cxn>
                <a:cxn ang="f491">
                  <a:pos x="f674" y="f675"/>
                </a:cxn>
                <a:cxn ang="f491">
                  <a:pos x="f676" y="f677"/>
                </a:cxn>
                <a:cxn ang="f491">
                  <a:pos x="f678" y="f679"/>
                </a:cxn>
                <a:cxn ang="f491">
                  <a:pos x="f680" y="f681"/>
                </a:cxn>
                <a:cxn ang="f491">
                  <a:pos x="f682" y="f683"/>
                </a:cxn>
                <a:cxn ang="f491">
                  <a:pos x="f684" y="f683"/>
                </a:cxn>
                <a:cxn ang="f491">
                  <a:pos x="f685" y="f686"/>
                </a:cxn>
                <a:cxn ang="f491">
                  <a:pos x="f687" y="f688"/>
                </a:cxn>
                <a:cxn ang="f491">
                  <a:pos x="f689" y="f690"/>
                </a:cxn>
                <a:cxn ang="f491">
                  <a:pos x="f691" y="f692"/>
                </a:cxn>
                <a:cxn ang="f491">
                  <a:pos x="f693" y="f694"/>
                </a:cxn>
                <a:cxn ang="f491">
                  <a:pos x="f695" y="f696"/>
                </a:cxn>
                <a:cxn ang="f491">
                  <a:pos x="f697" y="f698"/>
                </a:cxn>
                <a:cxn ang="f491">
                  <a:pos x="f699" y="f700"/>
                </a:cxn>
                <a:cxn ang="f491">
                  <a:pos x="f701" y="f694"/>
                </a:cxn>
                <a:cxn ang="f491">
                  <a:pos x="f702" y="f692"/>
                </a:cxn>
                <a:cxn ang="f491">
                  <a:pos x="f703" y="f704"/>
                </a:cxn>
                <a:cxn ang="f491">
                  <a:pos x="f705" y="f698"/>
                </a:cxn>
                <a:cxn ang="f491">
                  <a:pos x="f706" y="f707"/>
                </a:cxn>
                <a:cxn ang="f491">
                  <a:pos x="f708" y="f686"/>
                </a:cxn>
                <a:cxn ang="f491">
                  <a:pos x="f709" y="f681"/>
                </a:cxn>
                <a:cxn ang="f491">
                  <a:pos x="f710" y="f711"/>
                </a:cxn>
                <a:cxn ang="f491">
                  <a:pos x="f712" y="f713"/>
                </a:cxn>
                <a:cxn ang="f491">
                  <a:pos x="f714" y="f715"/>
                </a:cxn>
                <a:cxn ang="f491">
                  <a:pos x="f716" y="f717"/>
                </a:cxn>
                <a:cxn ang="f491">
                  <a:pos x="f718" y="f675"/>
                </a:cxn>
                <a:cxn ang="f491">
                  <a:pos x="f719" y="f720"/>
                </a:cxn>
                <a:cxn ang="f491">
                  <a:pos x="f721" y="f722"/>
                </a:cxn>
                <a:cxn ang="f491">
                  <a:pos x="f702" y="f723"/>
                </a:cxn>
                <a:cxn ang="f491">
                  <a:pos x="f724" y="f725"/>
                </a:cxn>
                <a:cxn ang="f491">
                  <a:pos x="f726" y="f727"/>
                </a:cxn>
                <a:cxn ang="f491">
                  <a:pos x="f728" y="f729"/>
                </a:cxn>
                <a:cxn ang="f491">
                  <a:pos x="f730" y="f731"/>
                </a:cxn>
                <a:cxn ang="f491">
                  <a:pos x="f732" y="f733"/>
                </a:cxn>
                <a:cxn ang="f491">
                  <a:pos x="f734" y="f735"/>
                </a:cxn>
                <a:cxn ang="f491">
                  <a:pos x="f710" y="f711"/>
                </a:cxn>
                <a:cxn ang="f491">
                  <a:pos x="f736" y="f737"/>
                </a:cxn>
                <a:cxn ang="f491">
                  <a:pos x="f738" y="f739"/>
                </a:cxn>
                <a:cxn ang="f491">
                  <a:pos x="f740" y="f741"/>
                </a:cxn>
                <a:cxn ang="f491">
                  <a:pos x="f742" y="f723"/>
                </a:cxn>
                <a:cxn ang="f491">
                  <a:pos x="f743" y="f744"/>
                </a:cxn>
                <a:cxn ang="f491">
                  <a:pos x="f745" y="f746"/>
                </a:cxn>
                <a:cxn ang="f491">
                  <a:pos x="f747" y="f748"/>
                </a:cxn>
                <a:cxn ang="f491">
                  <a:pos x="f749" y="f750"/>
                </a:cxn>
                <a:cxn ang="f491">
                  <a:pos x="f751" y="f752"/>
                </a:cxn>
                <a:cxn ang="f491">
                  <a:pos x="f753" y="f754"/>
                </a:cxn>
              </a:cxnLst>
              <a:rect l="f666" t="f669" r="f667" b="f668"/>
              <a:pathLst>
                <a:path w="846" h="1238">
                  <a:moveTo>
                    <a:pt x="f9" y="f10"/>
                  </a:moveTo>
                  <a:cubicBezTo>
                    <a:pt x="f11" y="f12"/>
                    <a:pt x="f13" y="f14"/>
                    <a:pt x="f15" y="f16"/>
                  </a:cubicBezTo>
                  <a:cubicBezTo>
                    <a:pt x="f17" y="f18"/>
                    <a:pt x="f19" y="f20"/>
                    <a:pt x="f21" y="f22"/>
                  </a:cubicBezTo>
                  <a:cubicBezTo>
                    <a:pt x="f23" y="f24"/>
                    <a:pt x="f25" y="f26"/>
                    <a:pt x="f27" y="f28"/>
                  </a:cubicBezTo>
                  <a:cubicBezTo>
                    <a:pt x="f29" y="f30"/>
                    <a:pt x="f19" y="f31"/>
                    <a:pt x="f32" y="f33"/>
                  </a:cubicBezTo>
                  <a:cubicBezTo>
                    <a:pt x="f34" y="f35"/>
                    <a:pt x="f34" y="f36"/>
                    <a:pt x="f34" y="f37"/>
                  </a:cubicBezTo>
                  <a:cubicBezTo>
                    <a:pt x="f38" y="f39"/>
                    <a:pt x="f40" y="f41"/>
                    <a:pt x="f42" y="f43"/>
                  </a:cubicBezTo>
                  <a:cubicBezTo>
                    <a:pt x="f44" y="f45"/>
                    <a:pt x="f46" y="f6"/>
                    <a:pt x="f47" y="f48"/>
                  </a:cubicBezTo>
                  <a:cubicBezTo>
                    <a:pt x="f49" y="f50"/>
                    <a:pt x="f51" y="f52"/>
                    <a:pt x="f53" y="f54"/>
                  </a:cubicBezTo>
                  <a:cubicBezTo>
                    <a:pt x="f55" y="f56"/>
                    <a:pt x="f20" y="f57"/>
                    <a:pt x="f55" y="f58"/>
                  </a:cubicBezTo>
                  <a:cubicBezTo>
                    <a:pt x="f59" y="f60"/>
                    <a:pt x="f61" y="f62"/>
                    <a:pt x="f63" y="f64"/>
                  </a:cubicBezTo>
                  <a:cubicBezTo>
                    <a:pt x="f65" y="f66"/>
                    <a:pt x="f67" y="f68"/>
                    <a:pt x="f69" y="f70"/>
                  </a:cubicBezTo>
                  <a:cubicBezTo>
                    <a:pt x="f71" y="f72"/>
                    <a:pt x="f69" y="f24"/>
                    <a:pt x="f73" y="f22"/>
                  </a:cubicBezTo>
                  <a:cubicBezTo>
                    <a:pt x="f59" y="f74"/>
                    <a:pt x="f75" y="f76"/>
                    <a:pt x="f77" y="f51"/>
                  </a:cubicBezTo>
                  <a:cubicBezTo>
                    <a:pt x="f78" y="f70"/>
                    <a:pt x="f79" y="f28"/>
                    <a:pt x="f80" y="f81"/>
                  </a:cubicBezTo>
                  <a:cubicBezTo>
                    <a:pt x="f82" y="f28"/>
                    <a:pt x="f82" y="f70"/>
                    <a:pt x="f82" y="f51"/>
                  </a:cubicBezTo>
                  <a:cubicBezTo>
                    <a:pt x="f78" y="f26"/>
                    <a:pt x="f83" y="f84"/>
                    <a:pt x="f85" y="f86"/>
                  </a:cubicBezTo>
                  <a:cubicBezTo>
                    <a:pt x="f87" y="f88"/>
                    <a:pt x="f89" y="f90"/>
                    <a:pt x="f91" y="f92"/>
                  </a:cubicBezTo>
                  <a:cubicBezTo>
                    <a:pt x="f93" y="f94"/>
                    <a:pt x="f95" y="f96"/>
                    <a:pt x="f97" y="f98"/>
                  </a:cubicBezTo>
                  <a:cubicBezTo>
                    <a:pt x="f99" y="f100"/>
                    <a:pt x="f63" y="f101"/>
                    <a:pt x="f73" y="f102"/>
                  </a:cubicBezTo>
                  <a:cubicBezTo>
                    <a:pt x="f103" y="f104"/>
                    <a:pt x="f105" y="f106"/>
                    <a:pt x="f99" y="f107"/>
                  </a:cubicBezTo>
                  <a:cubicBezTo>
                    <a:pt x="f108" y="f109"/>
                    <a:pt x="f110" y="f111"/>
                    <a:pt x="f88" y="f112"/>
                  </a:cubicBezTo>
                  <a:cubicBezTo>
                    <a:pt x="f113" y="f114"/>
                    <a:pt x="f16" y="f115"/>
                    <a:pt x="f116" y="f117"/>
                  </a:cubicBezTo>
                  <a:cubicBezTo>
                    <a:pt x="f118" y="f119"/>
                    <a:pt x="f120" y="f121"/>
                    <a:pt x="f122" y="f123"/>
                  </a:cubicBezTo>
                  <a:cubicBezTo>
                    <a:pt x="f124" y="f123"/>
                    <a:pt x="f125" y="f126"/>
                    <a:pt x="f127" y="f128"/>
                  </a:cubicBezTo>
                  <a:cubicBezTo>
                    <a:pt x="f129" y="f130"/>
                    <a:pt x="f131" y="f132"/>
                    <a:pt x="f133" y="f134"/>
                  </a:cubicBezTo>
                  <a:cubicBezTo>
                    <a:pt x="f135" y="f136"/>
                    <a:pt x="f137" y="f138"/>
                    <a:pt x="f137" y="f139"/>
                  </a:cubicBezTo>
                  <a:cubicBezTo>
                    <a:pt x="f140" y="f141"/>
                    <a:pt x="f137" y="f142"/>
                    <a:pt x="f137" y="f143"/>
                  </a:cubicBezTo>
                  <a:cubicBezTo>
                    <a:pt x="f137" y="f144"/>
                    <a:pt x="f137" y="f145"/>
                    <a:pt x="f137" y="f146"/>
                  </a:cubicBezTo>
                  <a:cubicBezTo>
                    <a:pt x="f147" y="f148"/>
                    <a:pt x="f149" y="f8"/>
                    <a:pt x="f150" y="f151"/>
                  </a:cubicBezTo>
                  <a:cubicBezTo>
                    <a:pt x="f152" y="f153"/>
                    <a:pt x="f154" y="f155"/>
                    <a:pt x="f156" y="f157"/>
                  </a:cubicBezTo>
                  <a:cubicBezTo>
                    <a:pt x="f156" y="f158"/>
                    <a:pt x="f156" y="f144"/>
                    <a:pt x="f156" y="f159"/>
                  </a:cubicBezTo>
                  <a:cubicBezTo>
                    <a:pt x="f156" y="f160"/>
                    <a:pt x="f156" y="f161"/>
                    <a:pt x="f156" y="f162"/>
                  </a:cubicBezTo>
                  <a:cubicBezTo>
                    <a:pt x="f156" y="f138"/>
                    <a:pt x="f163" y="f136"/>
                    <a:pt x="f164" y="f134"/>
                  </a:cubicBezTo>
                  <a:cubicBezTo>
                    <a:pt x="f165" y="f166"/>
                    <a:pt x="f167" y="f130"/>
                    <a:pt x="f41" y="f128"/>
                  </a:cubicBezTo>
                  <a:cubicBezTo>
                    <a:pt x="f168" y="f126"/>
                    <a:pt x="f169" y="f123"/>
                    <a:pt x="f44" y="f123"/>
                  </a:cubicBezTo>
                  <a:cubicBezTo>
                    <a:pt x="f170" y="f7"/>
                    <a:pt x="f171" y="f172"/>
                    <a:pt x="f173" y="f161"/>
                  </a:cubicBezTo>
                  <a:cubicBezTo>
                    <a:pt x="f174" y="f175"/>
                    <a:pt x="f176" y="f177"/>
                    <a:pt x="f176" y="f178"/>
                  </a:cubicBezTo>
                  <a:cubicBezTo>
                    <a:pt x="f176" y="f179"/>
                    <a:pt x="f176" y="f180"/>
                    <a:pt x="f176" y="f145"/>
                  </a:cubicBezTo>
                  <a:cubicBezTo>
                    <a:pt x="f176" y="f155"/>
                    <a:pt x="f181" y="f151"/>
                    <a:pt x="f182" y="f151"/>
                  </a:cubicBezTo>
                  <a:cubicBezTo>
                    <a:pt x="f183" y="f151"/>
                    <a:pt x="f184" y="f185"/>
                    <a:pt x="f186" y="f157"/>
                  </a:cubicBezTo>
                  <a:cubicBezTo>
                    <a:pt x="f186" y="f187"/>
                    <a:pt x="f186" y="f188"/>
                    <a:pt x="f186" y="f189"/>
                  </a:cubicBezTo>
                  <a:cubicBezTo>
                    <a:pt x="f186" y="f160"/>
                    <a:pt x="f6" y="f190"/>
                    <a:pt x="f184" y="f191"/>
                  </a:cubicBezTo>
                  <a:cubicBezTo>
                    <a:pt x="f192" y="f193"/>
                    <a:pt x="f194" y="f195"/>
                    <a:pt x="f196" y="f92"/>
                  </a:cubicBezTo>
                  <a:cubicBezTo>
                    <a:pt x="f197" y="f90"/>
                    <a:pt x="f198" y="f199"/>
                    <a:pt x="f200" y="f201"/>
                  </a:cubicBezTo>
                  <a:cubicBezTo>
                    <a:pt x="f202" y="f24"/>
                    <a:pt x="f203" y="f204"/>
                    <a:pt x="f205" y="f70"/>
                  </a:cubicBezTo>
                  <a:cubicBezTo>
                    <a:pt x="f206" y="f28"/>
                    <a:pt x="f207" y="f28"/>
                    <a:pt x="f9" y="f10"/>
                  </a:cubicBezTo>
                  <a:close/>
                  <a:moveTo>
                    <a:pt x="f208" y="f209"/>
                  </a:moveTo>
                  <a:cubicBezTo>
                    <a:pt x="f208" y="f210"/>
                    <a:pt x="f211" y="f210"/>
                    <a:pt x="f208" y="f212"/>
                  </a:cubicBezTo>
                  <a:cubicBezTo>
                    <a:pt x="f88" y="f213"/>
                    <a:pt x="f199" y="f214"/>
                    <a:pt x="f215" y="f216"/>
                  </a:cubicBezTo>
                  <a:cubicBezTo>
                    <a:pt x="f217" y="f83"/>
                    <a:pt x="f12" y="f218"/>
                    <a:pt x="f28" y="f219"/>
                  </a:cubicBezTo>
                  <a:cubicBezTo>
                    <a:pt x="f116" y="f220"/>
                    <a:pt x="f116" y="f221"/>
                    <a:pt x="f116" y="f222"/>
                  </a:cubicBezTo>
                  <a:cubicBezTo>
                    <a:pt x="f116" y="f223"/>
                    <a:pt x="f212" y="f41"/>
                    <a:pt x="f75" y="f224"/>
                  </a:cubicBezTo>
                  <a:cubicBezTo>
                    <a:pt x="f225" y="f226"/>
                    <a:pt x="f227" y="f228"/>
                    <a:pt x="f229" y="f171"/>
                  </a:cubicBezTo>
                  <a:cubicBezTo>
                    <a:pt x="f230" y="f173"/>
                    <a:pt x="f231" y="f232"/>
                    <a:pt x="f233" y="f234"/>
                  </a:cubicBezTo>
                  <a:cubicBezTo>
                    <a:pt x="f235" y="f236"/>
                    <a:pt x="f237" y="f238"/>
                    <a:pt x="f239" y="f37"/>
                  </a:cubicBezTo>
                  <a:cubicBezTo>
                    <a:pt x="f239" y="f240"/>
                    <a:pt x="f239" y="f241"/>
                    <a:pt x="f242" y="f243"/>
                  </a:cubicBezTo>
                  <a:cubicBezTo>
                    <a:pt x="f244" y="f245"/>
                    <a:pt x="f246" y="f247"/>
                    <a:pt x="f248" y="f118"/>
                  </a:cubicBezTo>
                  <a:cubicBezTo>
                    <a:pt x="f232" y="f249"/>
                    <a:pt x="f250" y="f212"/>
                    <a:pt x="f251" y="f252"/>
                  </a:cubicBezTo>
                  <a:cubicBezTo>
                    <a:pt x="f253" y="f209"/>
                    <a:pt x="f254" y="f216"/>
                    <a:pt x="f255" y="f91"/>
                  </a:cubicBezTo>
                  <a:cubicBezTo>
                    <a:pt x="f256" y="f257"/>
                    <a:pt x="f258" y="f259"/>
                    <a:pt x="f56" y="f260"/>
                  </a:cubicBezTo>
                  <a:cubicBezTo>
                    <a:pt x="f261" y="f83"/>
                    <a:pt x="f262" y="f263"/>
                    <a:pt x="f44" y="f264"/>
                  </a:cubicBezTo>
                  <a:cubicBezTo>
                    <a:pt x="f265" y="f219"/>
                    <a:pt x="f44" y="f266"/>
                    <a:pt x="f44" y="f267"/>
                  </a:cubicBezTo>
                  <a:cubicBezTo>
                    <a:pt x="f44" y="f268"/>
                    <a:pt x="f169" y="f37"/>
                    <a:pt x="f269" y="f270"/>
                  </a:cubicBezTo>
                  <a:cubicBezTo>
                    <a:pt x="f271" y="f272"/>
                    <a:pt x="f273" y="f274"/>
                    <a:pt x="f39" y="f275"/>
                  </a:cubicBezTo>
                  <a:cubicBezTo>
                    <a:pt x="f37" y="f276"/>
                    <a:pt x="f277" y="f207"/>
                    <a:pt x="f278" y="f198"/>
                  </a:cubicBezTo>
                  <a:cubicBezTo>
                    <a:pt x="f279" y="f280"/>
                    <a:pt x="f281" y="f196"/>
                    <a:pt x="f282" y="f283"/>
                  </a:cubicBezTo>
                  <a:cubicBezTo>
                    <a:pt x="f284" y="f237"/>
                    <a:pt x="f285" y="f286"/>
                    <a:pt x="f287" y="f288"/>
                  </a:cubicBezTo>
                  <a:cubicBezTo>
                    <a:pt x="f289" y="f290"/>
                    <a:pt x="f291" y="f292"/>
                    <a:pt x="f293" y="f294"/>
                  </a:cubicBezTo>
                  <a:cubicBezTo>
                    <a:pt x="f295" y="f296"/>
                    <a:pt x="f297" y="f298"/>
                    <a:pt x="f299" y="f300"/>
                  </a:cubicBezTo>
                  <a:cubicBezTo>
                    <a:pt x="f301" y="f39"/>
                    <a:pt x="f302" y="f303"/>
                    <a:pt x="f304" y="f275"/>
                  </a:cubicBezTo>
                  <a:cubicBezTo>
                    <a:pt x="f305" y="f306"/>
                    <a:pt x="f307" y="f308"/>
                    <a:pt x="f307" y="f309"/>
                  </a:cubicBezTo>
                  <a:cubicBezTo>
                    <a:pt x="f310" y="f311"/>
                    <a:pt x="f307" y="f243"/>
                    <a:pt x="f310" y="f312"/>
                  </a:cubicBezTo>
                  <a:cubicBezTo>
                    <a:pt x="f310" y="f313"/>
                    <a:pt x="f91" y="f314"/>
                    <a:pt x="f315" y="f316"/>
                  </a:cubicBezTo>
                  <a:cubicBezTo>
                    <a:pt x="f30" y="f317"/>
                    <a:pt x="f318" y="f319"/>
                    <a:pt x="f78" y="f91"/>
                  </a:cubicBezTo>
                  <a:cubicBezTo>
                    <a:pt x="f320" y="f321"/>
                    <a:pt x="f322" y="f116"/>
                    <a:pt x="f208" y="f209"/>
                  </a:cubicBezTo>
                  <a:close/>
                  <a:moveTo>
                    <a:pt x="f323" y="f324"/>
                  </a:moveTo>
                  <a:cubicBezTo>
                    <a:pt x="f325" y="f203"/>
                    <a:pt x="f326" y="f327"/>
                    <a:pt x="f328" y="f329"/>
                  </a:cubicBezTo>
                  <a:cubicBezTo>
                    <a:pt x="f330" y="f230"/>
                    <a:pt x="f275" y="f331"/>
                    <a:pt x="f332" y="f333"/>
                  </a:cubicBezTo>
                  <a:cubicBezTo>
                    <a:pt x="f334" y="f335"/>
                    <a:pt x="f336" y="f240"/>
                    <a:pt x="f336" y="f337"/>
                  </a:cubicBezTo>
                  <a:cubicBezTo>
                    <a:pt x="f338" y="f339"/>
                    <a:pt x="f336" y="f279"/>
                    <a:pt x="f336" y="f340"/>
                  </a:cubicBezTo>
                  <a:cubicBezTo>
                    <a:pt x="f336" y="f341"/>
                    <a:pt x="f223" y="f342"/>
                    <a:pt x="f343" y="f344"/>
                  </a:cubicBezTo>
                  <a:cubicBezTo>
                    <a:pt x="f36" y="f345"/>
                    <a:pt x="f346" y="f212"/>
                    <a:pt x="f347" y="f348"/>
                  </a:cubicBezTo>
                  <a:cubicBezTo>
                    <a:pt x="f349" y="f350"/>
                    <a:pt x="f351" y="f352"/>
                    <a:pt x="f353" y="f264"/>
                  </a:cubicBezTo>
                  <a:cubicBezTo>
                    <a:pt x="f354" y="f279"/>
                    <a:pt x="f353" y="f355"/>
                    <a:pt x="f353" y="f356"/>
                  </a:cubicBezTo>
                  <a:cubicBezTo>
                    <a:pt x="f353" y="f357"/>
                    <a:pt x="f351" y="f358"/>
                    <a:pt x="f359" y="f2"/>
                  </a:cubicBezTo>
                  <a:cubicBezTo>
                    <a:pt x="f360" y="f222"/>
                    <a:pt x="f131" y="f361"/>
                    <a:pt x="f323" y="f324"/>
                  </a:cubicBezTo>
                  <a:close/>
                  <a:moveTo>
                    <a:pt x="f362" y="f363"/>
                  </a:moveTo>
                  <a:cubicBezTo>
                    <a:pt x="f39" y="f363"/>
                    <a:pt x="f362" y="f363"/>
                    <a:pt x="f362" y="f364"/>
                  </a:cubicBezTo>
                  <a:cubicBezTo>
                    <a:pt x="f365" y="f69"/>
                    <a:pt x="f366" y="f367"/>
                    <a:pt x="f368" y="f109"/>
                  </a:cubicBezTo>
                  <a:cubicBezTo>
                    <a:pt x="f150" y="f369"/>
                    <a:pt x="f370" y="f109"/>
                    <a:pt x="f243" y="f371"/>
                  </a:cubicBezTo>
                  <a:cubicBezTo>
                    <a:pt x="f372" y="f373"/>
                    <a:pt x="f374" y="f115"/>
                    <a:pt x="f375" y="f376"/>
                  </a:cubicBezTo>
                  <a:cubicBezTo>
                    <a:pt x="f377" y="f65"/>
                    <a:pt x="f378" y="f73"/>
                    <a:pt x="f79" y="f99"/>
                  </a:cubicBezTo>
                  <a:cubicBezTo>
                    <a:pt x="f314" y="f88"/>
                    <a:pt x="f379" y="f380"/>
                    <a:pt x="f381" y="f382"/>
                  </a:cubicBezTo>
                  <a:cubicBezTo>
                    <a:pt x="f383" y="f76"/>
                    <a:pt x="f384" y="f385"/>
                    <a:pt x="f365" y="f209"/>
                  </a:cubicBezTo>
                  <a:cubicBezTo>
                    <a:pt x="f386" y="f387"/>
                    <a:pt x="f388" y="f380"/>
                    <a:pt x="f389" y="f390"/>
                  </a:cubicBezTo>
                  <a:cubicBezTo>
                    <a:pt x="f391" y="f392"/>
                    <a:pt x="f393" y="f195"/>
                    <a:pt x="f362" y="f363"/>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5" name="Freeform 6">
              <a:extLst>
                <a:ext uri="{FF2B5EF4-FFF2-40B4-BE49-F238E27FC236}">
                  <a16:creationId xmlns:a16="http://schemas.microsoft.com/office/drawing/2014/main" id="{6B9F3692-F73D-BBF7-8023-5BD84F03A905}"/>
                </a:ext>
              </a:extLst>
            </p:cNvPr>
            <p:cNvSpPr/>
            <p:nvPr/>
          </p:nvSpPr>
          <p:spPr>
            <a:xfrm>
              <a:off x="2290764" y="2479679"/>
              <a:ext cx="977895" cy="1050929"/>
            </a:xfrm>
            <a:custGeom>
              <a:avLst/>
              <a:gdLst>
                <a:gd name="f0" fmla="val 10800000"/>
                <a:gd name="f1" fmla="val 5400000"/>
                <a:gd name="f2" fmla="val 180"/>
                <a:gd name="f3" fmla="val w"/>
                <a:gd name="f4" fmla="val h"/>
                <a:gd name="f5" fmla="val 0"/>
                <a:gd name="f6" fmla="val 498"/>
                <a:gd name="f7" fmla="val 534"/>
                <a:gd name="f8" fmla="val 151"/>
                <a:gd name="f9" fmla="val 122"/>
                <a:gd name="f10" fmla="val 145"/>
                <a:gd name="f11" fmla="val 108"/>
                <a:gd name="f12" fmla="val 138"/>
                <a:gd name="f13" fmla="val 95"/>
                <a:gd name="f14" fmla="val 133"/>
                <a:gd name="f15" fmla="val 81"/>
                <a:gd name="f16" fmla="val 129"/>
                <a:gd name="f17" fmla="val 68"/>
                <a:gd name="f18" fmla="val 126"/>
                <a:gd name="f19" fmla="val 54"/>
                <a:gd name="f20" fmla="val 125"/>
                <a:gd name="f21" fmla="val 41"/>
                <a:gd name="f22" fmla="val 123"/>
                <a:gd name="f23" fmla="val 22"/>
                <a:gd name="f24" fmla="val 13"/>
                <a:gd name="f25" fmla="val 152"/>
                <a:gd name="f26" fmla="val 14"/>
                <a:gd name="f27" fmla="val 194"/>
                <a:gd name="f28" fmla="val 17"/>
                <a:gd name="f29" fmla="val 223"/>
                <a:gd name="f30" fmla="val 40"/>
                <a:gd name="f31" fmla="val 242"/>
                <a:gd name="f32" fmla="val 76"/>
                <a:gd name="f33" fmla="val 243"/>
                <a:gd name="f34" fmla="val 79"/>
                <a:gd name="f35" fmla="val 245"/>
                <a:gd name="f36" fmla="val 82"/>
                <a:gd name="f37" fmla="val 246"/>
                <a:gd name="f38" fmla="val 85"/>
                <a:gd name="f39" fmla="val 247"/>
                <a:gd name="f40" fmla="val 248"/>
                <a:gd name="f41" fmla="val 86"/>
                <a:gd name="f42" fmla="val 250"/>
                <a:gd name="f43" fmla="val 83"/>
                <a:gd name="f44" fmla="val 253"/>
                <a:gd name="f45" fmla="val 255"/>
                <a:gd name="f46" fmla="val 282"/>
                <a:gd name="f47" fmla="val 30"/>
                <a:gd name="f48" fmla="val 321"/>
                <a:gd name="f49" fmla="val 3"/>
                <a:gd name="f50" fmla="val 375"/>
                <a:gd name="f51" fmla="val 1"/>
                <a:gd name="f52" fmla="val 390"/>
                <a:gd name="f53" fmla="val 399"/>
                <a:gd name="f54" fmla="val 7"/>
                <a:gd name="f55" fmla="val 402"/>
                <a:gd name="f56" fmla="val 18"/>
                <a:gd name="f57" fmla="val 404"/>
                <a:gd name="f58" fmla="val 32"/>
                <a:gd name="f59" fmla="val 395"/>
                <a:gd name="f60" fmla="val 44"/>
                <a:gd name="f61" fmla="val 379"/>
                <a:gd name="f62" fmla="val 332"/>
                <a:gd name="f63" fmla="val 293"/>
                <a:gd name="f64" fmla="val 277"/>
                <a:gd name="f65" fmla="val 131"/>
                <a:gd name="f66" fmla="val 288"/>
                <a:gd name="f67" fmla="val 299"/>
                <a:gd name="f68" fmla="val 310"/>
                <a:gd name="f69" fmla="val 124"/>
                <a:gd name="f70" fmla="val 376"/>
                <a:gd name="f71" fmla="val 115"/>
                <a:gd name="f72" fmla="val 430"/>
                <a:gd name="f73" fmla="val 142"/>
                <a:gd name="f74" fmla="val 458"/>
                <a:gd name="f75" fmla="val 202"/>
                <a:gd name="f76" fmla="val 491"/>
                <a:gd name="f77" fmla="val 271"/>
                <a:gd name="f78" fmla="val 342"/>
                <a:gd name="f79" fmla="val 468"/>
                <a:gd name="f80" fmla="val 413"/>
                <a:gd name="f81" fmla="val 442"/>
                <a:gd name="f82" fmla="val 474"/>
                <a:gd name="f83" fmla="val 397"/>
                <a:gd name="f84" fmla="val 514"/>
                <a:gd name="f85" fmla="val 333"/>
                <a:gd name="f86" fmla="val 530"/>
                <a:gd name="f87" fmla="val 316"/>
                <a:gd name="f88" fmla="val 298"/>
                <a:gd name="f89" fmla="val 529"/>
                <a:gd name="f90" fmla="val 280"/>
                <a:gd name="f91" fmla="val 252"/>
                <a:gd name="f92" fmla="val 224"/>
                <a:gd name="f93" fmla="val 528"/>
                <a:gd name="f94" fmla="val 197"/>
                <a:gd name="f95" fmla="val 531"/>
                <a:gd name="f96" fmla="val 169"/>
                <a:gd name="f97" fmla="val 533"/>
                <a:gd name="f98" fmla="val 143"/>
                <a:gd name="f99" fmla="val 119"/>
                <a:gd name="f100" fmla="val 518"/>
                <a:gd name="f101" fmla="val 47"/>
                <a:gd name="f102" fmla="val 480"/>
                <a:gd name="f103" fmla="val 420"/>
                <a:gd name="f104" fmla="val 337"/>
                <a:gd name="f105" fmla="val 285"/>
                <a:gd name="f106" fmla="val 8"/>
                <a:gd name="f107" fmla="val 235"/>
                <a:gd name="f108" fmla="val 36"/>
                <a:gd name="f109" fmla="val 189"/>
                <a:gd name="f110" fmla="val 60"/>
                <a:gd name="f111" fmla="val 150"/>
                <a:gd name="f112" fmla="val 127"/>
                <a:gd name="f113" fmla="val 141"/>
                <a:gd name="f114" fmla="val 144"/>
                <a:gd name="f115" fmla="val 148"/>
                <a:gd name="f116" fmla="val 45"/>
                <a:gd name="f117" fmla="val 322"/>
                <a:gd name="f118" fmla="val 43"/>
                <a:gd name="f119" fmla="val 380"/>
                <a:gd name="f120" fmla="val 66"/>
                <a:gd name="f121" fmla="val 432"/>
                <a:gd name="f122" fmla="val 120"/>
                <a:gd name="f123" fmla="val 483"/>
                <a:gd name="f124" fmla="val 165"/>
                <a:gd name="f125" fmla="val 493"/>
                <a:gd name="f126" fmla="val 487"/>
                <a:gd name="f127" fmla="val 230"/>
                <a:gd name="f128" fmla="val 266"/>
                <a:gd name="f129" fmla="val 303"/>
                <a:gd name="f130" fmla="val 488"/>
                <a:gd name="f131" fmla="val 314"/>
                <a:gd name="f132" fmla="val 489"/>
                <a:gd name="f133" fmla="val 326"/>
                <a:gd name="f134" fmla="val 336"/>
                <a:gd name="f135" fmla="val 485"/>
                <a:gd name="f136" fmla="val 367"/>
                <a:gd name="f137" fmla="val 473"/>
                <a:gd name="f138" fmla="val 392"/>
                <a:gd name="f139" fmla="val 454"/>
                <a:gd name="f140" fmla="val 411"/>
                <a:gd name="f141" fmla="val 427"/>
                <a:gd name="f142" fmla="val 451"/>
                <a:gd name="f143" fmla="val 370"/>
                <a:gd name="f144" fmla="val 453"/>
                <a:gd name="f145" fmla="val 269"/>
                <a:gd name="f146" fmla="val 414"/>
                <a:gd name="f147" fmla="val 210"/>
                <a:gd name="f148" fmla="val 393"/>
                <a:gd name="f149" fmla="val 365"/>
                <a:gd name="f150" fmla="val 164"/>
                <a:gd name="f151" fmla="val 329"/>
                <a:gd name="f152" fmla="val 166"/>
                <a:gd name="f153" fmla="val 304"/>
                <a:gd name="f154" fmla="val 167"/>
                <a:gd name="f155" fmla="val 175"/>
                <a:gd name="f156" fmla="val 261"/>
                <a:gd name="f157" fmla="val 186"/>
                <a:gd name="f158" fmla="val 249"/>
                <a:gd name="f159" fmla="val 193"/>
                <a:gd name="f160" fmla="val 238"/>
                <a:gd name="f161" fmla="val 192"/>
                <a:gd name="f162" fmla="val 225"/>
                <a:gd name="f163" fmla="val 213"/>
                <a:gd name="f164" fmla="val 179"/>
                <a:gd name="f165" fmla="val 199"/>
                <a:gd name="f166" fmla="val 174"/>
                <a:gd name="f167" fmla="val 185"/>
                <a:gd name="f168" fmla="val 170"/>
                <a:gd name="f169" fmla="val 130"/>
                <a:gd name="f170" fmla="val 156"/>
                <a:gd name="f171" fmla="val 88"/>
                <a:gd name="f172" fmla="val 177"/>
                <a:gd name="f173" fmla="val 64"/>
                <a:gd name="f174" fmla="val 228"/>
                <a:gd name="f175" fmla="val 51"/>
                <a:gd name="f176" fmla="val 256"/>
                <a:gd name="f177" fmla="val 286"/>
                <a:gd name="f178" fmla="val 173"/>
                <a:gd name="f179" fmla="val 63"/>
                <a:gd name="f180" fmla="val 196"/>
                <a:gd name="f181" fmla="val 112"/>
                <a:gd name="f182" fmla="val 214"/>
                <a:gd name="f183" fmla="val 207"/>
                <a:gd name="f184" fmla="val 99"/>
                <a:gd name="f185" fmla="val 78"/>
                <a:gd name="f186" fmla="+- 0 0 -90"/>
                <a:gd name="f187" fmla="*/ f3 1 498"/>
                <a:gd name="f188" fmla="*/ f4 1 534"/>
                <a:gd name="f189" fmla="val f5"/>
                <a:gd name="f190" fmla="val f6"/>
                <a:gd name="f191" fmla="val f7"/>
                <a:gd name="f192" fmla="*/ f186 f0 1"/>
                <a:gd name="f193" fmla="+- f191 0 f189"/>
                <a:gd name="f194" fmla="+- f190 0 f189"/>
                <a:gd name="f195" fmla="*/ f192 1 f2"/>
                <a:gd name="f196" fmla="*/ f194 1 498"/>
                <a:gd name="f197" fmla="*/ f193 1 534"/>
                <a:gd name="f198" fmla="*/ 151 f194 1"/>
                <a:gd name="f199" fmla="*/ 122 f193 1"/>
                <a:gd name="f200" fmla="*/ 133 f194 1"/>
                <a:gd name="f201" fmla="*/ 81 f193 1"/>
                <a:gd name="f202" fmla="*/ 125 f194 1"/>
                <a:gd name="f203" fmla="*/ 41 f193 1"/>
                <a:gd name="f204" fmla="*/ 152 f194 1"/>
                <a:gd name="f205" fmla="*/ 14 f193 1"/>
                <a:gd name="f206" fmla="*/ 242 f194 1"/>
                <a:gd name="f207" fmla="*/ 76 f193 1"/>
                <a:gd name="f208" fmla="*/ 246 f194 1"/>
                <a:gd name="f209" fmla="*/ 85 f193 1"/>
                <a:gd name="f210" fmla="*/ 248 f194 1"/>
                <a:gd name="f211" fmla="*/ 86 f193 1"/>
                <a:gd name="f212" fmla="*/ 255 f194 1"/>
                <a:gd name="f213" fmla="*/ 375 f194 1"/>
                <a:gd name="f214" fmla="*/ 1 f193 1"/>
                <a:gd name="f215" fmla="*/ 402 f194 1"/>
                <a:gd name="f216" fmla="*/ 18 f193 1"/>
                <a:gd name="f217" fmla="*/ 379 f194 1"/>
                <a:gd name="f218" fmla="*/ 44 f193 1"/>
                <a:gd name="f219" fmla="*/ 277 f194 1"/>
                <a:gd name="f220" fmla="*/ 131 f193 1"/>
                <a:gd name="f221" fmla="*/ 310 f194 1"/>
                <a:gd name="f222" fmla="*/ 124 f193 1"/>
                <a:gd name="f223" fmla="*/ 458 f194 1"/>
                <a:gd name="f224" fmla="*/ 202 f193 1"/>
                <a:gd name="f225" fmla="*/ 468 f194 1"/>
                <a:gd name="f226" fmla="*/ 413 f193 1"/>
                <a:gd name="f227" fmla="*/ 333 f194 1"/>
                <a:gd name="f228" fmla="*/ 530 f193 1"/>
                <a:gd name="f229" fmla="*/ 280 f194 1"/>
                <a:gd name="f230" fmla="*/ 529 f193 1"/>
                <a:gd name="f231" fmla="*/ 197 f194 1"/>
                <a:gd name="f232" fmla="*/ 531 f193 1"/>
                <a:gd name="f233" fmla="*/ 119 f194 1"/>
                <a:gd name="f234" fmla="*/ 518 f193 1"/>
                <a:gd name="f235" fmla="*/ 3 f194 1"/>
                <a:gd name="f236" fmla="*/ 337 f193 1"/>
                <a:gd name="f237" fmla="*/ 36 f194 1"/>
                <a:gd name="f238" fmla="*/ 189 f193 1"/>
                <a:gd name="f239" fmla="*/ 141 f194 1"/>
                <a:gd name="f240" fmla="*/ 123 f193 1"/>
                <a:gd name="f241" fmla="*/ 45 f194 1"/>
                <a:gd name="f242" fmla="*/ 322 f193 1"/>
                <a:gd name="f243" fmla="*/ 120 f194 1"/>
                <a:gd name="f244" fmla="*/ 468 f193 1"/>
                <a:gd name="f245" fmla="*/ 194 f194 1"/>
                <a:gd name="f246" fmla="*/ 487 f193 1"/>
                <a:gd name="f247" fmla="*/ 303 f194 1"/>
                <a:gd name="f248" fmla="*/ 488 f193 1"/>
                <a:gd name="f249" fmla="*/ 336 f194 1"/>
                <a:gd name="f250" fmla="*/ 485 f193 1"/>
                <a:gd name="f251" fmla="*/ 411 f194 1"/>
                <a:gd name="f252" fmla="*/ 427 f193 1"/>
                <a:gd name="f253" fmla="*/ 414 f194 1"/>
                <a:gd name="f254" fmla="*/ 210 f193 1"/>
                <a:gd name="f255" fmla="*/ 329 f194 1"/>
                <a:gd name="f256" fmla="*/ 166 f193 1"/>
                <a:gd name="f257" fmla="*/ 261 f194 1"/>
                <a:gd name="f258" fmla="*/ 186 f193 1"/>
                <a:gd name="f259" fmla="*/ 225 f194 1"/>
                <a:gd name="f260" fmla="*/ 185 f194 1"/>
                <a:gd name="f261" fmla="*/ 170 f193 1"/>
                <a:gd name="f262" fmla="*/ 64 f194 1"/>
                <a:gd name="f263" fmla="*/ 228 f193 1"/>
                <a:gd name="f264" fmla="*/ 173 f194 1"/>
                <a:gd name="f265" fmla="*/ 63 f193 1"/>
                <a:gd name="f266" fmla="*/ 214 f194 1"/>
                <a:gd name="f267" fmla="+- f195 0 f1"/>
                <a:gd name="f268" fmla="*/ f198 1 498"/>
                <a:gd name="f269" fmla="*/ f199 1 534"/>
                <a:gd name="f270" fmla="*/ f200 1 498"/>
                <a:gd name="f271" fmla="*/ f201 1 534"/>
                <a:gd name="f272" fmla="*/ f202 1 498"/>
                <a:gd name="f273" fmla="*/ f203 1 534"/>
                <a:gd name="f274" fmla="*/ f204 1 498"/>
                <a:gd name="f275" fmla="*/ f205 1 534"/>
                <a:gd name="f276" fmla="*/ f206 1 498"/>
                <a:gd name="f277" fmla="*/ f207 1 534"/>
                <a:gd name="f278" fmla="*/ f208 1 498"/>
                <a:gd name="f279" fmla="*/ f209 1 534"/>
                <a:gd name="f280" fmla="*/ f210 1 498"/>
                <a:gd name="f281" fmla="*/ f211 1 534"/>
                <a:gd name="f282" fmla="*/ f212 1 498"/>
                <a:gd name="f283" fmla="*/ f213 1 498"/>
                <a:gd name="f284" fmla="*/ f214 1 534"/>
                <a:gd name="f285" fmla="*/ f215 1 498"/>
                <a:gd name="f286" fmla="*/ f216 1 534"/>
                <a:gd name="f287" fmla="*/ f217 1 498"/>
                <a:gd name="f288" fmla="*/ f218 1 534"/>
                <a:gd name="f289" fmla="*/ f219 1 498"/>
                <a:gd name="f290" fmla="*/ f220 1 534"/>
                <a:gd name="f291" fmla="*/ f221 1 498"/>
                <a:gd name="f292" fmla="*/ f222 1 534"/>
                <a:gd name="f293" fmla="*/ f223 1 498"/>
                <a:gd name="f294" fmla="*/ f224 1 534"/>
                <a:gd name="f295" fmla="*/ f225 1 498"/>
                <a:gd name="f296" fmla="*/ f226 1 534"/>
                <a:gd name="f297" fmla="*/ f227 1 498"/>
                <a:gd name="f298" fmla="*/ f228 1 534"/>
                <a:gd name="f299" fmla="*/ f229 1 498"/>
                <a:gd name="f300" fmla="*/ f230 1 534"/>
                <a:gd name="f301" fmla="*/ f231 1 498"/>
                <a:gd name="f302" fmla="*/ f232 1 534"/>
                <a:gd name="f303" fmla="*/ f233 1 498"/>
                <a:gd name="f304" fmla="*/ f234 1 534"/>
                <a:gd name="f305" fmla="*/ f235 1 498"/>
                <a:gd name="f306" fmla="*/ f236 1 534"/>
                <a:gd name="f307" fmla="*/ f237 1 498"/>
                <a:gd name="f308" fmla="*/ f238 1 534"/>
                <a:gd name="f309" fmla="*/ f239 1 498"/>
                <a:gd name="f310" fmla="*/ f240 1 534"/>
                <a:gd name="f311" fmla="*/ f241 1 498"/>
                <a:gd name="f312" fmla="*/ f242 1 534"/>
                <a:gd name="f313" fmla="*/ f243 1 498"/>
                <a:gd name="f314" fmla="*/ f244 1 534"/>
                <a:gd name="f315" fmla="*/ f245 1 498"/>
                <a:gd name="f316" fmla="*/ f246 1 534"/>
                <a:gd name="f317" fmla="*/ f247 1 498"/>
                <a:gd name="f318" fmla="*/ f248 1 534"/>
                <a:gd name="f319" fmla="*/ f249 1 498"/>
                <a:gd name="f320" fmla="*/ f250 1 534"/>
                <a:gd name="f321" fmla="*/ f251 1 498"/>
                <a:gd name="f322" fmla="*/ f252 1 534"/>
                <a:gd name="f323" fmla="*/ f253 1 498"/>
                <a:gd name="f324" fmla="*/ f254 1 534"/>
                <a:gd name="f325" fmla="*/ f255 1 498"/>
                <a:gd name="f326" fmla="*/ f256 1 534"/>
                <a:gd name="f327" fmla="*/ f257 1 498"/>
                <a:gd name="f328" fmla="*/ f258 1 534"/>
                <a:gd name="f329" fmla="*/ f259 1 498"/>
                <a:gd name="f330" fmla="*/ f260 1 498"/>
                <a:gd name="f331" fmla="*/ f261 1 534"/>
                <a:gd name="f332" fmla="*/ f262 1 498"/>
                <a:gd name="f333" fmla="*/ f263 1 534"/>
                <a:gd name="f334" fmla="*/ f264 1 498"/>
                <a:gd name="f335" fmla="*/ f265 1 534"/>
                <a:gd name="f336" fmla="*/ f266 1 498"/>
                <a:gd name="f337" fmla="*/ 0 1 f196"/>
                <a:gd name="f338" fmla="*/ f190 1 f196"/>
                <a:gd name="f339" fmla="*/ 0 1 f197"/>
                <a:gd name="f340" fmla="*/ f191 1 f197"/>
                <a:gd name="f341" fmla="*/ f268 1 f196"/>
                <a:gd name="f342" fmla="*/ f269 1 f197"/>
                <a:gd name="f343" fmla="*/ f270 1 f196"/>
                <a:gd name="f344" fmla="*/ f271 1 f197"/>
                <a:gd name="f345" fmla="*/ f272 1 f196"/>
                <a:gd name="f346" fmla="*/ f273 1 f197"/>
                <a:gd name="f347" fmla="*/ f274 1 f196"/>
                <a:gd name="f348" fmla="*/ f275 1 f197"/>
                <a:gd name="f349" fmla="*/ f276 1 f196"/>
                <a:gd name="f350" fmla="*/ f277 1 f197"/>
                <a:gd name="f351" fmla="*/ f278 1 f196"/>
                <a:gd name="f352" fmla="*/ f279 1 f197"/>
                <a:gd name="f353" fmla="*/ f280 1 f196"/>
                <a:gd name="f354" fmla="*/ f281 1 f197"/>
                <a:gd name="f355" fmla="*/ f282 1 f196"/>
                <a:gd name="f356" fmla="*/ f283 1 f196"/>
                <a:gd name="f357" fmla="*/ f284 1 f197"/>
                <a:gd name="f358" fmla="*/ f285 1 f196"/>
                <a:gd name="f359" fmla="*/ f286 1 f197"/>
                <a:gd name="f360" fmla="*/ f287 1 f196"/>
                <a:gd name="f361" fmla="*/ f288 1 f197"/>
                <a:gd name="f362" fmla="*/ f289 1 f196"/>
                <a:gd name="f363" fmla="*/ f290 1 f197"/>
                <a:gd name="f364" fmla="*/ f291 1 f196"/>
                <a:gd name="f365" fmla="*/ f292 1 f197"/>
                <a:gd name="f366" fmla="*/ f293 1 f196"/>
                <a:gd name="f367" fmla="*/ f294 1 f197"/>
                <a:gd name="f368" fmla="*/ f295 1 f196"/>
                <a:gd name="f369" fmla="*/ f296 1 f197"/>
                <a:gd name="f370" fmla="*/ f297 1 f196"/>
                <a:gd name="f371" fmla="*/ f298 1 f197"/>
                <a:gd name="f372" fmla="*/ f299 1 f196"/>
                <a:gd name="f373" fmla="*/ f300 1 f197"/>
                <a:gd name="f374" fmla="*/ f301 1 f196"/>
                <a:gd name="f375" fmla="*/ f302 1 f197"/>
                <a:gd name="f376" fmla="*/ f303 1 f196"/>
                <a:gd name="f377" fmla="*/ f304 1 f197"/>
                <a:gd name="f378" fmla="*/ f305 1 f196"/>
                <a:gd name="f379" fmla="*/ f306 1 f197"/>
                <a:gd name="f380" fmla="*/ f307 1 f196"/>
                <a:gd name="f381" fmla="*/ f308 1 f197"/>
                <a:gd name="f382" fmla="*/ f309 1 f196"/>
                <a:gd name="f383" fmla="*/ f310 1 f197"/>
                <a:gd name="f384" fmla="*/ f311 1 f196"/>
                <a:gd name="f385" fmla="*/ f312 1 f197"/>
                <a:gd name="f386" fmla="*/ f313 1 f196"/>
                <a:gd name="f387" fmla="*/ f314 1 f197"/>
                <a:gd name="f388" fmla="*/ f315 1 f196"/>
                <a:gd name="f389" fmla="*/ f316 1 f197"/>
                <a:gd name="f390" fmla="*/ f317 1 f196"/>
                <a:gd name="f391" fmla="*/ f318 1 f197"/>
                <a:gd name="f392" fmla="*/ f319 1 f196"/>
                <a:gd name="f393" fmla="*/ f320 1 f197"/>
                <a:gd name="f394" fmla="*/ f321 1 f196"/>
                <a:gd name="f395" fmla="*/ f322 1 f197"/>
                <a:gd name="f396" fmla="*/ f323 1 f196"/>
                <a:gd name="f397" fmla="*/ f324 1 f197"/>
                <a:gd name="f398" fmla="*/ f325 1 f196"/>
                <a:gd name="f399" fmla="*/ f326 1 f197"/>
                <a:gd name="f400" fmla="*/ f327 1 f196"/>
                <a:gd name="f401" fmla="*/ f328 1 f197"/>
                <a:gd name="f402" fmla="*/ f329 1 f196"/>
                <a:gd name="f403" fmla="*/ f330 1 f196"/>
                <a:gd name="f404" fmla="*/ f331 1 f197"/>
                <a:gd name="f405" fmla="*/ f332 1 f196"/>
                <a:gd name="f406" fmla="*/ f333 1 f197"/>
                <a:gd name="f407" fmla="*/ f334 1 f196"/>
                <a:gd name="f408" fmla="*/ f335 1 f197"/>
                <a:gd name="f409" fmla="*/ f336 1 f196"/>
                <a:gd name="f410" fmla="*/ f337 f187 1"/>
                <a:gd name="f411" fmla="*/ f338 f187 1"/>
                <a:gd name="f412" fmla="*/ f340 f188 1"/>
                <a:gd name="f413" fmla="*/ f339 f188 1"/>
                <a:gd name="f414" fmla="*/ f341 f187 1"/>
                <a:gd name="f415" fmla="*/ f342 f188 1"/>
                <a:gd name="f416" fmla="*/ f343 f187 1"/>
                <a:gd name="f417" fmla="*/ f344 f188 1"/>
                <a:gd name="f418" fmla="*/ f345 f187 1"/>
                <a:gd name="f419" fmla="*/ f346 f188 1"/>
                <a:gd name="f420" fmla="*/ f347 f187 1"/>
                <a:gd name="f421" fmla="*/ f348 f188 1"/>
                <a:gd name="f422" fmla="*/ f349 f187 1"/>
                <a:gd name="f423" fmla="*/ f350 f188 1"/>
                <a:gd name="f424" fmla="*/ f351 f187 1"/>
                <a:gd name="f425" fmla="*/ f352 f188 1"/>
                <a:gd name="f426" fmla="*/ f353 f187 1"/>
                <a:gd name="f427" fmla="*/ f354 f188 1"/>
                <a:gd name="f428" fmla="*/ f355 f187 1"/>
                <a:gd name="f429" fmla="*/ f356 f187 1"/>
                <a:gd name="f430" fmla="*/ f357 f188 1"/>
                <a:gd name="f431" fmla="*/ f358 f187 1"/>
                <a:gd name="f432" fmla="*/ f359 f188 1"/>
                <a:gd name="f433" fmla="*/ f360 f187 1"/>
                <a:gd name="f434" fmla="*/ f361 f188 1"/>
                <a:gd name="f435" fmla="*/ f362 f187 1"/>
                <a:gd name="f436" fmla="*/ f363 f188 1"/>
                <a:gd name="f437" fmla="*/ f364 f187 1"/>
                <a:gd name="f438" fmla="*/ f365 f188 1"/>
                <a:gd name="f439" fmla="*/ f366 f187 1"/>
                <a:gd name="f440" fmla="*/ f367 f188 1"/>
                <a:gd name="f441" fmla="*/ f368 f187 1"/>
                <a:gd name="f442" fmla="*/ f369 f188 1"/>
                <a:gd name="f443" fmla="*/ f370 f187 1"/>
                <a:gd name="f444" fmla="*/ f371 f188 1"/>
                <a:gd name="f445" fmla="*/ f372 f187 1"/>
                <a:gd name="f446" fmla="*/ f373 f188 1"/>
                <a:gd name="f447" fmla="*/ f374 f187 1"/>
                <a:gd name="f448" fmla="*/ f375 f188 1"/>
                <a:gd name="f449" fmla="*/ f376 f187 1"/>
                <a:gd name="f450" fmla="*/ f377 f188 1"/>
                <a:gd name="f451" fmla="*/ f378 f187 1"/>
                <a:gd name="f452" fmla="*/ f379 f188 1"/>
                <a:gd name="f453" fmla="*/ f380 f187 1"/>
                <a:gd name="f454" fmla="*/ f381 f188 1"/>
                <a:gd name="f455" fmla="*/ f382 f187 1"/>
                <a:gd name="f456" fmla="*/ f383 f188 1"/>
                <a:gd name="f457" fmla="*/ f384 f187 1"/>
                <a:gd name="f458" fmla="*/ f385 f188 1"/>
                <a:gd name="f459" fmla="*/ f386 f187 1"/>
                <a:gd name="f460" fmla="*/ f387 f188 1"/>
                <a:gd name="f461" fmla="*/ f388 f187 1"/>
                <a:gd name="f462" fmla="*/ f389 f188 1"/>
                <a:gd name="f463" fmla="*/ f390 f187 1"/>
                <a:gd name="f464" fmla="*/ f391 f188 1"/>
                <a:gd name="f465" fmla="*/ f392 f187 1"/>
                <a:gd name="f466" fmla="*/ f393 f188 1"/>
                <a:gd name="f467" fmla="*/ f394 f187 1"/>
                <a:gd name="f468" fmla="*/ f395 f188 1"/>
                <a:gd name="f469" fmla="*/ f396 f187 1"/>
                <a:gd name="f470" fmla="*/ f397 f188 1"/>
                <a:gd name="f471" fmla="*/ f398 f187 1"/>
                <a:gd name="f472" fmla="*/ f399 f188 1"/>
                <a:gd name="f473" fmla="*/ f400 f187 1"/>
                <a:gd name="f474" fmla="*/ f401 f188 1"/>
                <a:gd name="f475" fmla="*/ f402 f187 1"/>
                <a:gd name="f476" fmla="*/ f403 f187 1"/>
                <a:gd name="f477" fmla="*/ f404 f188 1"/>
                <a:gd name="f478" fmla="*/ f405 f187 1"/>
                <a:gd name="f479" fmla="*/ f406 f188 1"/>
                <a:gd name="f480" fmla="*/ f407 f187 1"/>
                <a:gd name="f481" fmla="*/ f408 f188 1"/>
                <a:gd name="f482" fmla="*/ f409 f187 1"/>
              </a:gdLst>
              <a:ahLst/>
              <a:cxnLst>
                <a:cxn ang="3cd4">
                  <a:pos x="hc" y="t"/>
                </a:cxn>
                <a:cxn ang="0">
                  <a:pos x="r" y="vc"/>
                </a:cxn>
                <a:cxn ang="cd4">
                  <a:pos x="hc" y="b"/>
                </a:cxn>
                <a:cxn ang="cd2">
                  <a:pos x="l" y="vc"/>
                </a:cxn>
                <a:cxn ang="f267">
                  <a:pos x="f414" y="f415"/>
                </a:cxn>
                <a:cxn ang="f267">
                  <a:pos x="f416" y="f417"/>
                </a:cxn>
                <a:cxn ang="f267">
                  <a:pos x="f418" y="f419"/>
                </a:cxn>
                <a:cxn ang="f267">
                  <a:pos x="f420" y="f421"/>
                </a:cxn>
                <a:cxn ang="f267">
                  <a:pos x="f422" y="f423"/>
                </a:cxn>
                <a:cxn ang="f267">
                  <a:pos x="f424" y="f425"/>
                </a:cxn>
                <a:cxn ang="f267">
                  <a:pos x="f426" y="f427"/>
                </a:cxn>
                <a:cxn ang="f267">
                  <a:pos x="f428" y="f423"/>
                </a:cxn>
                <a:cxn ang="f267">
                  <a:pos x="f429" y="f430"/>
                </a:cxn>
                <a:cxn ang="f267">
                  <a:pos x="f431" y="f432"/>
                </a:cxn>
                <a:cxn ang="f267">
                  <a:pos x="f433" y="f434"/>
                </a:cxn>
                <a:cxn ang="f267">
                  <a:pos x="f435" y="f436"/>
                </a:cxn>
                <a:cxn ang="f267">
                  <a:pos x="f437" y="f438"/>
                </a:cxn>
                <a:cxn ang="f267">
                  <a:pos x="f439" y="f440"/>
                </a:cxn>
                <a:cxn ang="f267">
                  <a:pos x="f441" y="f442"/>
                </a:cxn>
                <a:cxn ang="f267">
                  <a:pos x="f443" y="f444"/>
                </a:cxn>
                <a:cxn ang="f267">
                  <a:pos x="f445" y="f446"/>
                </a:cxn>
                <a:cxn ang="f267">
                  <a:pos x="f447" y="f448"/>
                </a:cxn>
                <a:cxn ang="f267">
                  <a:pos x="f449" y="f450"/>
                </a:cxn>
                <a:cxn ang="f267">
                  <a:pos x="f451" y="f452"/>
                </a:cxn>
                <a:cxn ang="f267">
                  <a:pos x="f453" y="f454"/>
                </a:cxn>
                <a:cxn ang="f267">
                  <a:pos x="f455" y="f456"/>
                </a:cxn>
                <a:cxn ang="f267">
                  <a:pos x="f414" y="f415"/>
                </a:cxn>
                <a:cxn ang="f267">
                  <a:pos x="f457" y="f458"/>
                </a:cxn>
                <a:cxn ang="f267">
                  <a:pos x="f459" y="f460"/>
                </a:cxn>
                <a:cxn ang="f267">
                  <a:pos x="f461" y="f462"/>
                </a:cxn>
                <a:cxn ang="f267">
                  <a:pos x="f463" y="f464"/>
                </a:cxn>
                <a:cxn ang="f267">
                  <a:pos x="f465" y="f466"/>
                </a:cxn>
                <a:cxn ang="f267">
                  <a:pos x="f467" y="f468"/>
                </a:cxn>
                <a:cxn ang="f267">
                  <a:pos x="f469" y="f470"/>
                </a:cxn>
                <a:cxn ang="f267">
                  <a:pos x="f471" y="f472"/>
                </a:cxn>
                <a:cxn ang="f267">
                  <a:pos x="f473" y="f474"/>
                </a:cxn>
                <a:cxn ang="f267">
                  <a:pos x="f475" y="f474"/>
                </a:cxn>
                <a:cxn ang="f267">
                  <a:pos x="f476" y="f477"/>
                </a:cxn>
                <a:cxn ang="f267">
                  <a:pos x="f478" y="f479"/>
                </a:cxn>
                <a:cxn ang="f267">
                  <a:pos x="f457" y="f458"/>
                </a:cxn>
                <a:cxn ang="f267">
                  <a:pos x="f480" y="f481"/>
                </a:cxn>
                <a:cxn ang="f267">
                  <a:pos x="f482" y="f438"/>
                </a:cxn>
                <a:cxn ang="f267">
                  <a:pos x="f480" y="f481"/>
                </a:cxn>
              </a:cxnLst>
              <a:rect l="f410" t="f413" r="f411" b="f412"/>
              <a:pathLst>
                <a:path w="498" h="534">
                  <a:moveTo>
                    <a:pt x="f8" y="f9"/>
                  </a:moveTo>
                  <a:cubicBezTo>
                    <a:pt x="f10" y="f11"/>
                    <a:pt x="f12" y="f13"/>
                    <a:pt x="f14" y="f15"/>
                  </a:cubicBezTo>
                  <a:cubicBezTo>
                    <a:pt x="f16" y="f17"/>
                    <a:pt x="f18" y="f19"/>
                    <a:pt x="f20" y="f21"/>
                  </a:cubicBezTo>
                  <a:cubicBezTo>
                    <a:pt x="f22" y="f23"/>
                    <a:pt x="f14" y="f24"/>
                    <a:pt x="f25" y="f26"/>
                  </a:cubicBezTo>
                  <a:cubicBezTo>
                    <a:pt x="f27" y="f28"/>
                    <a:pt x="f29" y="f30"/>
                    <a:pt x="f31" y="f32"/>
                  </a:cubicBezTo>
                  <a:cubicBezTo>
                    <a:pt x="f33" y="f34"/>
                    <a:pt x="f35" y="f36"/>
                    <a:pt x="f37" y="f38"/>
                  </a:cubicBezTo>
                  <a:cubicBezTo>
                    <a:pt x="f39" y="f38"/>
                    <a:pt x="f39" y="f38"/>
                    <a:pt x="f40" y="f41"/>
                  </a:cubicBezTo>
                  <a:cubicBezTo>
                    <a:pt x="f42" y="f43"/>
                    <a:pt x="f44" y="f34"/>
                    <a:pt x="f45" y="f32"/>
                  </a:cubicBezTo>
                  <a:cubicBezTo>
                    <a:pt x="f46" y="f47"/>
                    <a:pt x="f48" y="f49"/>
                    <a:pt x="f50" y="f51"/>
                  </a:cubicBezTo>
                  <a:cubicBezTo>
                    <a:pt x="f52" y="f5"/>
                    <a:pt x="f53" y="f54"/>
                    <a:pt x="f55" y="f56"/>
                  </a:cubicBezTo>
                  <a:cubicBezTo>
                    <a:pt x="f57" y="f58"/>
                    <a:pt x="f59" y="f60"/>
                    <a:pt x="f61" y="f60"/>
                  </a:cubicBezTo>
                  <a:cubicBezTo>
                    <a:pt x="f62" y="f60"/>
                    <a:pt x="f63" y="f34"/>
                    <a:pt x="f64" y="f65"/>
                  </a:cubicBezTo>
                  <a:cubicBezTo>
                    <a:pt x="f66" y="f16"/>
                    <a:pt x="f67" y="f18"/>
                    <a:pt x="f68" y="f69"/>
                  </a:cubicBezTo>
                  <a:cubicBezTo>
                    <a:pt x="f70" y="f71"/>
                    <a:pt x="f72" y="f73"/>
                    <a:pt x="f74" y="f75"/>
                  </a:cubicBezTo>
                  <a:cubicBezTo>
                    <a:pt x="f76" y="f77"/>
                    <a:pt x="f6" y="f78"/>
                    <a:pt x="f79" y="f80"/>
                  </a:cubicBezTo>
                  <a:cubicBezTo>
                    <a:pt x="f81" y="f82"/>
                    <a:pt x="f83" y="f84"/>
                    <a:pt x="f85" y="f86"/>
                  </a:cubicBezTo>
                  <a:cubicBezTo>
                    <a:pt x="f87" y="f7"/>
                    <a:pt x="f88" y="f89"/>
                    <a:pt x="f90" y="f89"/>
                  </a:cubicBezTo>
                  <a:cubicBezTo>
                    <a:pt x="f91" y="f89"/>
                    <a:pt x="f92" y="f93"/>
                    <a:pt x="f94" y="f95"/>
                  </a:cubicBezTo>
                  <a:cubicBezTo>
                    <a:pt x="f96" y="f97"/>
                    <a:pt x="f98" y="f95"/>
                    <a:pt x="f99" y="f100"/>
                  </a:cubicBezTo>
                  <a:cubicBezTo>
                    <a:pt x="f101" y="f102"/>
                    <a:pt x="f54" y="f103"/>
                    <a:pt x="f49" y="f104"/>
                  </a:cubicBezTo>
                  <a:cubicBezTo>
                    <a:pt x="f5" y="f105"/>
                    <a:pt x="f106" y="f107"/>
                    <a:pt x="f108" y="f109"/>
                  </a:cubicBezTo>
                  <a:cubicBezTo>
                    <a:pt x="f110" y="f111"/>
                    <a:pt x="f13" y="f112"/>
                    <a:pt x="f113" y="f22"/>
                  </a:cubicBezTo>
                  <a:cubicBezTo>
                    <a:pt x="f114" y="f22"/>
                    <a:pt x="f115" y="f9"/>
                    <a:pt x="f8" y="f9"/>
                  </a:cubicBezTo>
                  <a:close/>
                  <a:moveTo>
                    <a:pt x="f116" y="f117"/>
                  </a:moveTo>
                  <a:cubicBezTo>
                    <a:pt x="f118" y="f119"/>
                    <a:pt x="f120" y="f121"/>
                    <a:pt x="f122" y="f79"/>
                  </a:cubicBezTo>
                  <a:cubicBezTo>
                    <a:pt x="f73" y="f123"/>
                    <a:pt x="f124" y="f125"/>
                    <a:pt x="f27" y="f126"/>
                  </a:cubicBezTo>
                  <a:cubicBezTo>
                    <a:pt x="f127" y="f102"/>
                    <a:pt x="f128" y="f123"/>
                    <a:pt x="f129" y="f130"/>
                  </a:cubicBezTo>
                  <a:cubicBezTo>
                    <a:pt x="f131" y="f132"/>
                    <a:pt x="f133" y="f130"/>
                    <a:pt x="f134" y="f135"/>
                  </a:cubicBezTo>
                  <a:cubicBezTo>
                    <a:pt x="f136" y="f137"/>
                    <a:pt x="f138" y="f139"/>
                    <a:pt x="f140" y="f141"/>
                  </a:cubicBezTo>
                  <a:cubicBezTo>
                    <a:pt x="f142" y="f143"/>
                    <a:pt x="f144" y="f145"/>
                    <a:pt x="f146" y="f147"/>
                  </a:cubicBezTo>
                  <a:cubicBezTo>
                    <a:pt x="f148" y="f2"/>
                    <a:pt x="f149" y="f150"/>
                    <a:pt x="f151" y="f152"/>
                  </a:cubicBezTo>
                  <a:cubicBezTo>
                    <a:pt x="f153" y="f154"/>
                    <a:pt x="f46" y="f155"/>
                    <a:pt x="f156" y="f157"/>
                  </a:cubicBezTo>
                  <a:cubicBezTo>
                    <a:pt x="f158" y="f159"/>
                    <a:pt x="f160" y="f161"/>
                    <a:pt x="f162" y="f157"/>
                  </a:cubicBezTo>
                  <a:cubicBezTo>
                    <a:pt x="f163" y="f164"/>
                    <a:pt x="f165" y="f166"/>
                    <a:pt x="f167" y="f168"/>
                  </a:cubicBezTo>
                  <a:cubicBezTo>
                    <a:pt x="f169" y="f170"/>
                    <a:pt x="f171" y="f172"/>
                    <a:pt x="f173" y="f174"/>
                  </a:cubicBezTo>
                  <a:cubicBezTo>
                    <a:pt x="f175" y="f176"/>
                    <a:pt x="f101" y="f177"/>
                    <a:pt x="f116" y="f117"/>
                  </a:cubicBezTo>
                  <a:close/>
                  <a:moveTo>
                    <a:pt x="f178" y="f179"/>
                  </a:moveTo>
                  <a:cubicBezTo>
                    <a:pt x="f2" y="f171"/>
                    <a:pt x="f180" y="f181"/>
                    <a:pt x="f182" y="f69"/>
                  </a:cubicBezTo>
                  <a:cubicBezTo>
                    <a:pt x="f183" y="f184"/>
                    <a:pt x="f94" y="f185"/>
                    <a:pt x="f178" y="f17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6" name="Freeform 7">
              <a:extLst>
                <a:ext uri="{FF2B5EF4-FFF2-40B4-BE49-F238E27FC236}">
                  <a16:creationId xmlns:a16="http://schemas.microsoft.com/office/drawing/2014/main" id="{AE08FFDD-F3D9-2FC6-5994-BEC5F8C02AA4}"/>
                </a:ext>
              </a:extLst>
            </p:cNvPr>
            <p:cNvSpPr/>
            <p:nvPr/>
          </p:nvSpPr>
          <p:spPr>
            <a:xfrm>
              <a:off x="952503" y="3070226"/>
              <a:ext cx="474665" cy="334963"/>
            </a:xfrm>
            <a:custGeom>
              <a:avLst/>
              <a:gdLst>
                <a:gd name="f0" fmla="val 10800000"/>
                <a:gd name="f1" fmla="val 5400000"/>
                <a:gd name="f2" fmla="val 180"/>
                <a:gd name="f3" fmla="val w"/>
                <a:gd name="f4" fmla="val h"/>
                <a:gd name="f5" fmla="val 0"/>
                <a:gd name="f6" fmla="val 241"/>
                <a:gd name="f7" fmla="val 170"/>
                <a:gd name="f8" fmla="val 121"/>
                <a:gd name="f9" fmla="val 89"/>
                <a:gd name="f10" fmla="val 58"/>
                <a:gd name="f11" fmla="val 27"/>
                <a:gd name="f12" fmla="val 8"/>
                <a:gd name="f13" fmla="val 162"/>
                <a:gd name="f14" fmla="val 144"/>
                <a:gd name="f15" fmla="val 104"/>
                <a:gd name="f16" fmla="val 65"/>
                <a:gd name="f17" fmla="val 25"/>
                <a:gd name="f18" fmla="val 1"/>
                <a:gd name="f19" fmla="val 9"/>
                <a:gd name="f20" fmla="val 26"/>
                <a:gd name="f21" fmla="val 90"/>
                <a:gd name="f22" fmla="val 153"/>
                <a:gd name="f23" fmla="val 216"/>
                <a:gd name="f24" fmla="val 233"/>
                <a:gd name="f25" fmla="val 64"/>
                <a:gd name="f26" fmla="val 103"/>
                <a:gd name="f27" fmla="val 142"/>
                <a:gd name="f28" fmla="val 163"/>
                <a:gd name="f29" fmla="val 234"/>
                <a:gd name="f30" fmla="val 213"/>
                <a:gd name="f31" fmla="val 182"/>
                <a:gd name="f32" fmla="val 151"/>
                <a:gd name="f33" fmla="val 197"/>
                <a:gd name="f34" fmla="val 44"/>
                <a:gd name="f35" fmla="val 146"/>
                <a:gd name="f36" fmla="val 95"/>
                <a:gd name="f37" fmla="val 72"/>
                <a:gd name="f38" fmla="val 99"/>
                <a:gd name="f39" fmla="val 127"/>
                <a:gd name="f40" fmla="val 96"/>
                <a:gd name="f41" fmla="val 71"/>
                <a:gd name="f42" fmla="+- 0 0 -90"/>
                <a:gd name="f43" fmla="*/ f3 1 241"/>
                <a:gd name="f44" fmla="*/ f4 1 170"/>
                <a:gd name="f45" fmla="val f5"/>
                <a:gd name="f46" fmla="val f6"/>
                <a:gd name="f47" fmla="val f7"/>
                <a:gd name="f48" fmla="*/ f42 f0 1"/>
                <a:gd name="f49" fmla="+- f47 0 f45"/>
                <a:gd name="f50" fmla="+- f46 0 f45"/>
                <a:gd name="f51" fmla="*/ f48 1 f2"/>
                <a:gd name="f52" fmla="*/ f50 1 241"/>
                <a:gd name="f53" fmla="*/ f49 1 170"/>
                <a:gd name="f54" fmla="*/ 121 f50 1"/>
                <a:gd name="f55" fmla="*/ 170 f49 1"/>
                <a:gd name="f56" fmla="*/ 27 f50 1"/>
                <a:gd name="f57" fmla="*/ 0 f50 1"/>
                <a:gd name="f58" fmla="*/ 144 f49 1"/>
                <a:gd name="f59" fmla="*/ 25 f49 1"/>
                <a:gd name="f60" fmla="*/ 26 f50 1"/>
                <a:gd name="f61" fmla="*/ 0 f49 1"/>
                <a:gd name="f62" fmla="*/ 216 f50 1"/>
                <a:gd name="f63" fmla="*/ 241 f50 1"/>
                <a:gd name="f64" fmla="*/ 26 f49 1"/>
                <a:gd name="f65" fmla="*/ 142 f49 1"/>
                <a:gd name="f66" fmla="*/ 213 f50 1"/>
                <a:gd name="f67" fmla="*/ 197 f50 1"/>
                <a:gd name="f68" fmla="*/ 44 f49 1"/>
                <a:gd name="f69" fmla="*/ 44 f50 1"/>
                <a:gd name="f70" fmla="*/ 127 f49 1"/>
                <a:gd name="f71" fmla="+- f51 0 f1"/>
                <a:gd name="f72" fmla="*/ f54 1 241"/>
                <a:gd name="f73" fmla="*/ f55 1 170"/>
                <a:gd name="f74" fmla="*/ f56 1 241"/>
                <a:gd name="f75" fmla="*/ f57 1 241"/>
                <a:gd name="f76" fmla="*/ f58 1 170"/>
                <a:gd name="f77" fmla="*/ f59 1 170"/>
                <a:gd name="f78" fmla="*/ f60 1 241"/>
                <a:gd name="f79" fmla="*/ f61 1 170"/>
                <a:gd name="f80" fmla="*/ f62 1 241"/>
                <a:gd name="f81" fmla="*/ f63 1 241"/>
                <a:gd name="f82" fmla="*/ f64 1 170"/>
                <a:gd name="f83" fmla="*/ f65 1 170"/>
                <a:gd name="f84" fmla="*/ f66 1 241"/>
                <a:gd name="f85" fmla="*/ f67 1 241"/>
                <a:gd name="f86" fmla="*/ f68 1 170"/>
                <a:gd name="f87" fmla="*/ f69 1 241"/>
                <a:gd name="f88" fmla="*/ f70 1 170"/>
                <a:gd name="f89" fmla="*/ 0 1 f52"/>
                <a:gd name="f90" fmla="*/ f46 1 f52"/>
                <a:gd name="f91" fmla="*/ 0 1 f53"/>
                <a:gd name="f92" fmla="*/ f47 1 f53"/>
                <a:gd name="f93" fmla="*/ f72 1 f52"/>
                <a:gd name="f94" fmla="*/ f73 1 f53"/>
                <a:gd name="f95" fmla="*/ f74 1 f52"/>
                <a:gd name="f96" fmla="*/ f75 1 f52"/>
                <a:gd name="f97" fmla="*/ f76 1 f53"/>
                <a:gd name="f98" fmla="*/ f77 1 f53"/>
                <a:gd name="f99" fmla="*/ f78 1 f52"/>
                <a:gd name="f100" fmla="*/ f79 1 f53"/>
                <a:gd name="f101" fmla="*/ f80 1 f52"/>
                <a:gd name="f102" fmla="*/ f81 1 f52"/>
                <a:gd name="f103" fmla="*/ f82 1 f53"/>
                <a:gd name="f104" fmla="*/ f83 1 f53"/>
                <a:gd name="f105" fmla="*/ f84 1 f52"/>
                <a:gd name="f106" fmla="*/ f85 1 f52"/>
                <a:gd name="f107" fmla="*/ f86 1 f53"/>
                <a:gd name="f108" fmla="*/ f87 1 f52"/>
                <a:gd name="f109" fmla="*/ f88 1 f53"/>
                <a:gd name="f110" fmla="*/ f89 f43 1"/>
                <a:gd name="f111" fmla="*/ f90 f43 1"/>
                <a:gd name="f112" fmla="*/ f92 f44 1"/>
                <a:gd name="f113" fmla="*/ f91 f44 1"/>
                <a:gd name="f114" fmla="*/ f93 f43 1"/>
                <a:gd name="f115" fmla="*/ f94 f44 1"/>
                <a:gd name="f116" fmla="*/ f95 f43 1"/>
                <a:gd name="f117" fmla="*/ f96 f43 1"/>
                <a:gd name="f118" fmla="*/ f97 f44 1"/>
                <a:gd name="f119" fmla="*/ f98 f44 1"/>
                <a:gd name="f120" fmla="*/ f99 f43 1"/>
                <a:gd name="f121" fmla="*/ f100 f44 1"/>
                <a:gd name="f122" fmla="*/ f101 f43 1"/>
                <a:gd name="f123" fmla="*/ f102 f43 1"/>
                <a:gd name="f124" fmla="*/ f103 f44 1"/>
                <a:gd name="f125" fmla="*/ f104 f44 1"/>
                <a:gd name="f126" fmla="*/ f105 f43 1"/>
                <a:gd name="f127" fmla="*/ f106 f43 1"/>
                <a:gd name="f128" fmla="*/ f107 f44 1"/>
                <a:gd name="f129" fmla="*/ f108 f43 1"/>
                <a:gd name="f130" fmla="*/ f109 f44 1"/>
              </a:gdLst>
              <a:ahLst/>
              <a:cxnLst>
                <a:cxn ang="3cd4">
                  <a:pos x="hc" y="t"/>
                </a:cxn>
                <a:cxn ang="0">
                  <a:pos x="r" y="vc"/>
                </a:cxn>
                <a:cxn ang="cd4">
                  <a:pos x="hc" y="b"/>
                </a:cxn>
                <a:cxn ang="cd2">
                  <a:pos x="l" y="vc"/>
                </a:cxn>
                <a:cxn ang="f71">
                  <a:pos x="f114" y="f115"/>
                </a:cxn>
                <a:cxn ang="f71">
                  <a:pos x="f116" y="f115"/>
                </a:cxn>
                <a:cxn ang="f71">
                  <a:pos x="f117" y="f118"/>
                </a:cxn>
                <a:cxn ang="f71">
                  <a:pos x="f117" y="f119"/>
                </a:cxn>
                <a:cxn ang="f71">
                  <a:pos x="f120" y="f121"/>
                </a:cxn>
                <a:cxn ang="f71">
                  <a:pos x="f122" y="f121"/>
                </a:cxn>
                <a:cxn ang="f71">
                  <a:pos x="f123" y="f124"/>
                </a:cxn>
                <a:cxn ang="f71">
                  <a:pos x="f123" y="f125"/>
                </a:cxn>
                <a:cxn ang="f71">
                  <a:pos x="f126" y="f115"/>
                </a:cxn>
                <a:cxn ang="f71">
                  <a:pos x="f114" y="f115"/>
                </a:cxn>
                <a:cxn ang="f71">
                  <a:pos x="f127" y="f128"/>
                </a:cxn>
                <a:cxn ang="f71">
                  <a:pos x="f129" y="f128"/>
                </a:cxn>
                <a:cxn ang="f71">
                  <a:pos x="f129" y="f130"/>
                </a:cxn>
                <a:cxn ang="f71">
                  <a:pos x="f127" y="f130"/>
                </a:cxn>
                <a:cxn ang="f71">
                  <a:pos x="f127" y="f128"/>
                </a:cxn>
              </a:cxnLst>
              <a:rect l="f110" t="f113" r="f111" b="f112"/>
              <a:pathLst>
                <a:path w="241" h="170">
                  <a:moveTo>
                    <a:pt x="f8" y="f7"/>
                  </a:moveTo>
                  <a:cubicBezTo>
                    <a:pt x="f9" y="f7"/>
                    <a:pt x="f10" y="f7"/>
                    <a:pt x="f11" y="f7"/>
                  </a:cubicBezTo>
                  <a:cubicBezTo>
                    <a:pt x="f12" y="f7"/>
                    <a:pt x="f5" y="f13"/>
                    <a:pt x="f5" y="f14"/>
                  </a:cubicBezTo>
                  <a:cubicBezTo>
                    <a:pt x="f5" y="f15"/>
                    <a:pt x="f5" y="f16"/>
                    <a:pt x="f5" y="f17"/>
                  </a:cubicBezTo>
                  <a:cubicBezTo>
                    <a:pt x="f18" y="f12"/>
                    <a:pt x="f19" y="f5"/>
                    <a:pt x="f20" y="f5"/>
                  </a:cubicBezTo>
                  <a:cubicBezTo>
                    <a:pt x="f21" y="f5"/>
                    <a:pt x="f22" y="f5"/>
                    <a:pt x="f23" y="f5"/>
                  </a:cubicBezTo>
                  <a:cubicBezTo>
                    <a:pt x="f24" y="f5"/>
                    <a:pt x="f6" y="f12"/>
                    <a:pt x="f6" y="f20"/>
                  </a:cubicBezTo>
                  <a:cubicBezTo>
                    <a:pt x="f6" y="f25"/>
                    <a:pt x="f6" y="f26"/>
                    <a:pt x="f6" y="f27"/>
                  </a:cubicBezTo>
                  <a:cubicBezTo>
                    <a:pt x="f6" y="f28"/>
                    <a:pt x="f29" y="f7"/>
                    <a:pt x="f30" y="f7"/>
                  </a:cubicBezTo>
                  <a:cubicBezTo>
                    <a:pt x="f31" y="f7"/>
                    <a:pt x="f32" y="f7"/>
                    <a:pt x="f8" y="f7"/>
                  </a:cubicBezTo>
                  <a:close/>
                  <a:moveTo>
                    <a:pt x="f33" y="f34"/>
                  </a:moveTo>
                  <a:cubicBezTo>
                    <a:pt x="f35" y="f34"/>
                    <a:pt x="f36" y="f34"/>
                    <a:pt x="f34" y="f34"/>
                  </a:cubicBezTo>
                  <a:cubicBezTo>
                    <a:pt x="f34" y="f37"/>
                    <a:pt x="f34" y="f38"/>
                    <a:pt x="f34" y="f39"/>
                  </a:cubicBezTo>
                  <a:cubicBezTo>
                    <a:pt x="f40" y="f39"/>
                    <a:pt x="f35" y="f39"/>
                    <a:pt x="f33" y="f39"/>
                  </a:cubicBezTo>
                  <a:cubicBezTo>
                    <a:pt x="f33" y="f38"/>
                    <a:pt x="f33" y="f41"/>
                    <a:pt x="f33" y="f34"/>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grpSp>
        <p:nvGrpSpPr>
          <p:cNvPr id="7" name="Grupo 17">
            <a:extLst>
              <a:ext uri="{FF2B5EF4-FFF2-40B4-BE49-F238E27FC236}">
                <a16:creationId xmlns:a16="http://schemas.microsoft.com/office/drawing/2014/main" id="{950B6B10-08FC-487B-A71F-524AE7F86323}"/>
              </a:ext>
            </a:extLst>
          </p:cNvPr>
          <p:cNvGrpSpPr/>
          <p:nvPr/>
        </p:nvGrpSpPr>
        <p:grpSpPr>
          <a:xfrm>
            <a:off x="538709" y="3841751"/>
            <a:ext cx="2498726" cy="2640019"/>
            <a:chOff x="538709" y="3841751"/>
            <a:chExt cx="2498726" cy="2640019"/>
          </a:xfrm>
        </p:grpSpPr>
        <p:sp>
          <p:nvSpPr>
            <p:cNvPr id="8" name="Freeform 11">
              <a:extLst>
                <a:ext uri="{FF2B5EF4-FFF2-40B4-BE49-F238E27FC236}">
                  <a16:creationId xmlns:a16="http://schemas.microsoft.com/office/drawing/2014/main" id="{9320D807-B7D3-665A-7CDF-868AEF7CB1B4}"/>
                </a:ext>
              </a:extLst>
            </p:cNvPr>
            <p:cNvSpPr/>
            <p:nvPr/>
          </p:nvSpPr>
          <p:spPr>
            <a:xfrm>
              <a:off x="538709" y="4622804"/>
              <a:ext cx="2498726" cy="1858966"/>
            </a:xfrm>
            <a:custGeom>
              <a:avLst/>
              <a:gdLst>
                <a:gd name="f0" fmla="val 10800000"/>
                <a:gd name="f1" fmla="val 5400000"/>
                <a:gd name="f2" fmla="val 180"/>
                <a:gd name="f3" fmla="val w"/>
                <a:gd name="f4" fmla="val h"/>
                <a:gd name="f5" fmla="val 0"/>
                <a:gd name="f6" fmla="val 602"/>
                <a:gd name="f7" fmla="val 448"/>
                <a:gd name="f8" fmla="val 260"/>
                <a:gd name="f9" fmla="val 48"/>
                <a:gd name="f10" fmla="val 269"/>
                <a:gd name="f11" fmla="val 38"/>
                <a:gd name="f12" fmla="val 278"/>
                <a:gd name="f13" fmla="val 29"/>
                <a:gd name="f14" fmla="val 284"/>
                <a:gd name="f15" fmla="val 20"/>
                <a:gd name="f16" fmla="val 296"/>
                <a:gd name="f17" fmla="val 3"/>
                <a:gd name="f18" fmla="val 311"/>
                <a:gd name="f19" fmla="val 330"/>
                <a:gd name="f20" fmla="val 4"/>
                <a:gd name="f21" fmla="val 374"/>
                <a:gd name="f22" fmla="val 12"/>
                <a:gd name="f23" fmla="val 412"/>
                <a:gd name="f24" fmla="val 33"/>
                <a:gd name="f25" fmla="val 443"/>
                <a:gd name="f26" fmla="val 66"/>
                <a:gd name="f27" fmla="val 453"/>
                <a:gd name="f28" fmla="val 76"/>
                <a:gd name="f29" fmla="val 462"/>
                <a:gd name="f30" fmla="val 80"/>
                <a:gd name="f31" fmla="val 476"/>
                <a:gd name="f32" fmla="val 499"/>
                <a:gd name="f33" fmla="val 521"/>
                <a:gd name="f34" fmla="val 79"/>
                <a:gd name="f35" fmla="val 544"/>
                <a:gd name="f36" fmla="val 82"/>
                <a:gd name="f37" fmla="val 580"/>
                <a:gd name="f38" fmla="val 87"/>
                <a:gd name="f39" fmla="val 116"/>
                <a:gd name="f40" fmla="val 601"/>
                <a:gd name="f41" fmla="val 152"/>
                <a:gd name="f42" fmla="val 192"/>
                <a:gd name="f43" fmla="val 231"/>
                <a:gd name="f44" fmla="val 270"/>
                <a:gd name="f45" fmla="val 320"/>
                <a:gd name="f46" fmla="val 571"/>
                <a:gd name="f47" fmla="val 350"/>
                <a:gd name="f48" fmla="val 303"/>
                <a:gd name="f49" fmla="val 193"/>
                <a:gd name="f50" fmla="val 351"/>
                <a:gd name="f51" fmla="val 175"/>
                <a:gd name="f52" fmla="val 168"/>
                <a:gd name="f53" fmla="val 345"/>
                <a:gd name="f54" fmla="val 169"/>
                <a:gd name="f55" fmla="val 326"/>
                <a:gd name="f56" fmla="val 170"/>
                <a:gd name="f57" fmla="val 292"/>
                <a:gd name="f58" fmla="val 257"/>
                <a:gd name="f59" fmla="val 222"/>
                <a:gd name="f60" fmla="val 203"/>
                <a:gd name="f61" fmla="val 176"/>
                <a:gd name="f62" fmla="val 197"/>
                <a:gd name="f63" fmla="val 194"/>
                <a:gd name="f64" fmla="val 300"/>
                <a:gd name="f65" fmla="val 198"/>
                <a:gd name="f66" fmla="val 405"/>
                <a:gd name="f67" fmla="val 510"/>
                <a:gd name="f68" fmla="val 532"/>
                <a:gd name="f69" fmla="val 542"/>
                <a:gd name="f70" fmla="val 565"/>
                <a:gd name="f71" fmla="val 188"/>
                <a:gd name="f72" fmla="val 578"/>
                <a:gd name="f73" fmla="val 166"/>
                <a:gd name="f74" fmla="val 575"/>
                <a:gd name="f75" fmla="val 141"/>
                <a:gd name="f76" fmla="val 572"/>
                <a:gd name="f77" fmla="val 123"/>
                <a:gd name="f78" fmla="val 554"/>
                <a:gd name="f79" fmla="val 107"/>
                <a:gd name="f80" fmla="val 106"/>
                <a:gd name="f81" fmla="val 515"/>
                <a:gd name="f82" fmla="val 105"/>
                <a:gd name="f83" fmla="val 498"/>
                <a:gd name="f84" fmla="val 479"/>
                <a:gd name="f85" fmla="val 490"/>
                <a:gd name="f86" fmla="val 132"/>
                <a:gd name="f87" fmla="val 500"/>
                <a:gd name="f88" fmla="val 156"/>
                <a:gd name="f89" fmla="val 512"/>
                <a:gd name="f90" fmla="val 184"/>
                <a:gd name="f91" fmla="val 185"/>
                <a:gd name="f92" fmla="val 493"/>
                <a:gd name="f93" fmla="val 484"/>
                <a:gd name="f94" fmla="val 186"/>
                <a:gd name="f95" fmla="val 469"/>
                <a:gd name="f96" fmla="val 138"/>
                <a:gd name="f97" fmla="val 444"/>
                <a:gd name="f98" fmla="val 97"/>
                <a:gd name="f99" fmla="val 404"/>
                <a:gd name="f100" fmla="val 67"/>
                <a:gd name="f101" fmla="val 391"/>
                <a:gd name="f102" fmla="val 56"/>
                <a:gd name="f103" fmla="val 377"/>
                <a:gd name="f104" fmla="val 362"/>
                <a:gd name="f105" fmla="val 41"/>
                <a:gd name="f106" fmla="val 22"/>
                <a:gd name="f107" fmla="val 316"/>
                <a:gd name="f108" fmla="val 24"/>
                <a:gd name="f109" fmla="val 287"/>
                <a:gd name="f110" fmla="val 58"/>
                <a:gd name="f111" fmla="val 265"/>
                <a:gd name="f112" fmla="val 84"/>
                <a:gd name="f113" fmla="val 255"/>
                <a:gd name="f114" fmla="val 233"/>
                <a:gd name="f115" fmla="val 57"/>
                <a:gd name="f116" fmla="val 205"/>
                <a:gd name="f117" fmla="val 23"/>
                <a:gd name="f118" fmla="val 162"/>
                <a:gd name="f119" fmla="val 83"/>
                <a:gd name="f120" fmla="val 28"/>
                <a:gd name="f121" fmla="val 150"/>
                <a:gd name="f122" fmla="val 234"/>
                <a:gd name="f123" fmla="val 396"/>
                <a:gd name="f124" fmla="val 201"/>
                <a:gd name="f125" fmla="val 415"/>
                <a:gd name="f126" fmla="val 218"/>
                <a:gd name="f127" fmla="val 413"/>
                <a:gd name="f128" fmla="val 406"/>
                <a:gd name="f129" fmla="val 252"/>
                <a:gd name="f130" fmla="val 394"/>
                <a:gd name="f131" fmla="val 291"/>
                <a:gd name="f132" fmla="val 302"/>
                <a:gd name="f133" fmla="val 416"/>
                <a:gd name="f134" fmla="val 332"/>
                <a:gd name="f135" fmla="val 361"/>
                <a:gd name="f136" fmla="val 401"/>
                <a:gd name="f137" fmla="val 387"/>
                <a:gd name="f138" fmla="val 385"/>
                <a:gd name="f139" fmla="val 371"/>
                <a:gd name="f140" fmla="val 424"/>
                <a:gd name="f141" fmla="val 367"/>
                <a:gd name="f142" fmla="val 434"/>
                <a:gd name="f143" fmla="val 363"/>
                <a:gd name="f144" fmla="val 359"/>
                <a:gd name="f145" fmla="val 445"/>
                <a:gd name="f146" fmla="val 447"/>
                <a:gd name="f147" fmla="val 364"/>
                <a:gd name="f148" fmla="val 449"/>
                <a:gd name="f149" fmla="val 366"/>
                <a:gd name="f150" fmla="val 446"/>
                <a:gd name="f151" fmla="val 373"/>
                <a:gd name="f152" fmla="val 381"/>
                <a:gd name="f153" fmla="val 438"/>
                <a:gd name="f154" fmla="val 417"/>
                <a:gd name="f155" fmla="val 365"/>
                <a:gd name="f156" fmla="val 437"/>
                <a:gd name="f157" fmla="val 319"/>
                <a:gd name="f158" fmla="val 441"/>
                <a:gd name="f159" fmla="val 304"/>
                <a:gd name="f160" fmla="val 442"/>
                <a:gd name="f161" fmla="val 289"/>
                <a:gd name="f162" fmla="val 432"/>
                <a:gd name="f163" fmla="val 274"/>
                <a:gd name="f164" fmla="val 428"/>
                <a:gd name="f165" fmla="val 266"/>
                <a:gd name="f166" fmla="val 426"/>
                <a:gd name="f167" fmla="val 256"/>
                <a:gd name="f168" fmla="val 423"/>
                <a:gd name="f169" fmla="val 251"/>
                <a:gd name="f170" fmla="val 427"/>
                <a:gd name="f171" fmla="val 221"/>
                <a:gd name="f172" fmla="val 190"/>
                <a:gd name="f173" fmla="val 159"/>
                <a:gd name="f174" fmla="val 68"/>
                <a:gd name="f175" fmla="val 7"/>
                <a:gd name="f176" fmla="val 208"/>
                <a:gd name="f177" fmla="val 15"/>
                <a:gd name="f178" fmla="val 90"/>
                <a:gd name="f179" fmla="val 189"/>
                <a:gd name="f180" fmla="val 209"/>
                <a:gd name="f181" fmla="val 225"/>
                <a:gd name="f182" fmla="val 238"/>
                <a:gd name="f183" fmla="val 21"/>
                <a:gd name="f184" fmla="val 244"/>
                <a:gd name="f185" fmla="val 31"/>
                <a:gd name="f186" fmla="val 247"/>
                <a:gd name="f187" fmla="val 239"/>
                <a:gd name="f188" fmla="val 230"/>
                <a:gd name="f189" fmla="val 258"/>
                <a:gd name="f190" fmla="val 245"/>
                <a:gd name="f191" fmla="val 229"/>
                <a:gd name="f192" fmla="val 224"/>
                <a:gd name="f193" fmla="val 220"/>
                <a:gd name="f194" fmla="val 253"/>
                <a:gd name="f195" fmla="val 195"/>
                <a:gd name="f196" fmla="val 286"/>
                <a:gd name="f197" fmla="val 322"/>
                <a:gd name="f198" fmla="val 199"/>
                <a:gd name="f199" fmla="val 217"/>
                <a:gd name="f200" fmla="val 325"/>
                <a:gd name="f201" fmla="val 414"/>
                <a:gd name="f202" fmla="val 513"/>
                <a:gd name="f203" fmla="val 522"/>
                <a:gd name="f204" fmla="val 530"/>
                <a:gd name="f205" fmla="val 539"/>
                <a:gd name="f206" fmla="val 323"/>
                <a:gd name="f207" fmla="val 557"/>
                <a:gd name="f208" fmla="val 318"/>
                <a:gd name="f209" fmla="val 306"/>
                <a:gd name="f210" fmla="val 573"/>
                <a:gd name="f211" fmla="val 288"/>
                <a:gd name="f212" fmla="val 576"/>
                <a:gd name="f213" fmla="val 263"/>
                <a:gd name="f214" fmla="val 574"/>
                <a:gd name="f215" fmla="val 237"/>
                <a:gd name="f216" fmla="val 212"/>
                <a:gd name="f217" fmla="val 535"/>
                <a:gd name="f218" fmla="val 213"/>
                <a:gd name="f219" fmla="val 534"/>
                <a:gd name="f220" fmla="val 537"/>
                <a:gd name="f221" fmla="val 528"/>
                <a:gd name="f222" fmla="val 511"/>
                <a:gd name="f223" fmla="val 496"/>
                <a:gd name="f224" fmla="val 477"/>
                <a:gd name="f225" fmla="val 219"/>
                <a:gd name="f226" fmla="val 473"/>
                <a:gd name="f227" fmla="val 465"/>
                <a:gd name="f228" fmla="val 466"/>
                <a:gd name="f229" fmla="val 464"/>
                <a:gd name="f230" fmla="val 457"/>
                <a:gd name="f231" fmla="val 450"/>
                <a:gd name="f232" fmla="val 232"/>
                <a:gd name="f233" fmla="val 226"/>
                <a:gd name="f234" fmla="val 429"/>
                <a:gd name="f235" fmla="val 223"/>
                <a:gd name="f236" fmla="val 397"/>
                <a:gd name="f237" fmla="val 380"/>
                <a:gd name="f238" fmla="val 370"/>
                <a:gd name="f239" fmla="val 356"/>
                <a:gd name="f240" fmla="val 338"/>
                <a:gd name="f241" fmla="val 317"/>
                <a:gd name="f242" fmla="val 310"/>
                <a:gd name="f243" fmla="val 305"/>
                <a:gd name="f244" fmla="val 297"/>
                <a:gd name="f245" fmla="val 227"/>
                <a:gd name="f246" fmla="val 290"/>
                <a:gd name="f247" fmla="val 273"/>
                <a:gd name="f248" fmla="+- 0 0 -90"/>
                <a:gd name="f249" fmla="*/ f3 1 602"/>
                <a:gd name="f250" fmla="*/ f4 1 448"/>
                <a:gd name="f251" fmla="val f5"/>
                <a:gd name="f252" fmla="val f6"/>
                <a:gd name="f253" fmla="val f7"/>
                <a:gd name="f254" fmla="*/ f248 f0 1"/>
                <a:gd name="f255" fmla="+- f253 0 f251"/>
                <a:gd name="f256" fmla="+- f252 0 f251"/>
                <a:gd name="f257" fmla="*/ f254 1 f2"/>
                <a:gd name="f258" fmla="*/ f256 1 602"/>
                <a:gd name="f259" fmla="*/ f255 1 448"/>
                <a:gd name="f260" fmla="*/ 284 f256 1"/>
                <a:gd name="f261" fmla="*/ 20 f255 1"/>
                <a:gd name="f262" fmla="*/ 443 f256 1"/>
                <a:gd name="f263" fmla="*/ 66 f255 1"/>
                <a:gd name="f264" fmla="*/ 544 f256 1"/>
                <a:gd name="f265" fmla="*/ 82 f255 1"/>
                <a:gd name="f266" fmla="*/ 601 f256 1"/>
                <a:gd name="f267" fmla="*/ 270 f255 1"/>
                <a:gd name="f268" fmla="*/ 193 f256 1"/>
                <a:gd name="f269" fmla="*/ 351 f255 1"/>
                <a:gd name="f270" fmla="*/ 169 f256 1"/>
                <a:gd name="f271" fmla="*/ 222 f255 1"/>
                <a:gd name="f272" fmla="*/ 510 f256 1"/>
                <a:gd name="f273" fmla="*/ 197 f255 1"/>
                <a:gd name="f274" fmla="*/ 575 f256 1"/>
                <a:gd name="f275" fmla="*/ 141 f255 1"/>
                <a:gd name="f276" fmla="*/ 479 f256 1"/>
                <a:gd name="f277" fmla="*/ 106 f255 1"/>
                <a:gd name="f278" fmla="*/ 484 f256 1"/>
                <a:gd name="f279" fmla="*/ 186 f255 1"/>
                <a:gd name="f280" fmla="*/ 362 f256 1"/>
                <a:gd name="f281" fmla="*/ 41 f255 1"/>
                <a:gd name="f282" fmla="*/ 233 f256 1"/>
                <a:gd name="f283" fmla="*/ 57 f255 1"/>
                <a:gd name="f284" fmla="*/ 33 f256 1"/>
                <a:gd name="f285" fmla="*/ 234 f255 1"/>
                <a:gd name="f286" fmla="*/ 231 f256 1"/>
                <a:gd name="f287" fmla="*/ 406 f255 1"/>
                <a:gd name="f288" fmla="*/ 332 f256 1"/>
                <a:gd name="f289" fmla="*/ 412 f255 1"/>
                <a:gd name="f290" fmla="*/ 359 f255 1"/>
                <a:gd name="f291" fmla="*/ 438 f256 1"/>
                <a:gd name="f292" fmla="*/ 385 f255 1"/>
                <a:gd name="f293" fmla="*/ 274 f256 1"/>
                <a:gd name="f294" fmla="*/ 428 f255 1"/>
                <a:gd name="f295" fmla="*/ 159 f256 1"/>
                <a:gd name="f296" fmla="*/ 432 f255 1"/>
                <a:gd name="f297" fmla="*/ 189 f256 1"/>
                <a:gd name="f298" fmla="*/ 4 f255 1"/>
                <a:gd name="f299" fmla="*/ 260 f256 1"/>
                <a:gd name="f300" fmla="*/ 48 f255 1"/>
                <a:gd name="f301" fmla="*/ 256 f256 1"/>
                <a:gd name="f302" fmla="*/ 266 f255 1"/>
                <a:gd name="f303" fmla="*/ 230 f256 1"/>
                <a:gd name="f304" fmla="*/ 245 f255 1"/>
                <a:gd name="f305" fmla="*/ 194 f256 1"/>
                <a:gd name="f306" fmla="*/ 253 f255 1"/>
                <a:gd name="f307" fmla="*/ 217 f256 1"/>
                <a:gd name="f308" fmla="*/ 326 f255 1"/>
                <a:gd name="f309" fmla="*/ 539 f256 1"/>
                <a:gd name="f310" fmla="*/ 323 f255 1"/>
                <a:gd name="f311" fmla="*/ 574 f256 1"/>
                <a:gd name="f312" fmla="*/ 212 f255 1"/>
                <a:gd name="f313" fmla="*/ 512 f256 1"/>
                <a:gd name="f314" fmla="*/ 473 f256 1"/>
                <a:gd name="f315" fmla="*/ 225 f255 1"/>
                <a:gd name="f316" fmla="*/ 444 f256 1"/>
                <a:gd name="f317" fmla="*/ 265 f255 1"/>
                <a:gd name="f318" fmla="*/ 397 f256 1"/>
                <a:gd name="f319" fmla="*/ 370 f256 1"/>
                <a:gd name="f320" fmla="*/ 303 f256 1"/>
                <a:gd name="f321" fmla="*/ 221 f255 1"/>
                <a:gd name="f322" fmla="+- f257 0 f1"/>
                <a:gd name="f323" fmla="*/ f260 1 602"/>
                <a:gd name="f324" fmla="*/ f261 1 448"/>
                <a:gd name="f325" fmla="*/ f262 1 602"/>
                <a:gd name="f326" fmla="*/ f263 1 448"/>
                <a:gd name="f327" fmla="*/ f264 1 602"/>
                <a:gd name="f328" fmla="*/ f265 1 448"/>
                <a:gd name="f329" fmla="*/ f266 1 602"/>
                <a:gd name="f330" fmla="*/ f267 1 448"/>
                <a:gd name="f331" fmla="*/ f268 1 602"/>
                <a:gd name="f332" fmla="*/ f269 1 448"/>
                <a:gd name="f333" fmla="*/ f270 1 602"/>
                <a:gd name="f334" fmla="*/ f271 1 448"/>
                <a:gd name="f335" fmla="*/ f272 1 602"/>
                <a:gd name="f336" fmla="*/ f273 1 448"/>
                <a:gd name="f337" fmla="*/ f274 1 602"/>
                <a:gd name="f338" fmla="*/ f275 1 448"/>
                <a:gd name="f339" fmla="*/ f276 1 602"/>
                <a:gd name="f340" fmla="*/ f277 1 448"/>
                <a:gd name="f341" fmla="*/ f278 1 602"/>
                <a:gd name="f342" fmla="*/ f279 1 448"/>
                <a:gd name="f343" fmla="*/ f280 1 602"/>
                <a:gd name="f344" fmla="*/ f281 1 448"/>
                <a:gd name="f345" fmla="*/ f282 1 602"/>
                <a:gd name="f346" fmla="*/ f283 1 448"/>
                <a:gd name="f347" fmla="*/ f284 1 602"/>
                <a:gd name="f348" fmla="*/ f285 1 448"/>
                <a:gd name="f349" fmla="*/ f286 1 602"/>
                <a:gd name="f350" fmla="*/ f287 1 448"/>
                <a:gd name="f351" fmla="*/ f288 1 602"/>
                <a:gd name="f352" fmla="*/ f289 1 448"/>
                <a:gd name="f353" fmla="*/ f290 1 448"/>
                <a:gd name="f354" fmla="*/ f291 1 602"/>
                <a:gd name="f355" fmla="*/ f292 1 448"/>
                <a:gd name="f356" fmla="*/ f293 1 602"/>
                <a:gd name="f357" fmla="*/ f294 1 448"/>
                <a:gd name="f358" fmla="*/ f295 1 602"/>
                <a:gd name="f359" fmla="*/ f296 1 448"/>
                <a:gd name="f360" fmla="*/ f297 1 602"/>
                <a:gd name="f361" fmla="*/ f298 1 448"/>
                <a:gd name="f362" fmla="*/ f299 1 602"/>
                <a:gd name="f363" fmla="*/ f300 1 448"/>
                <a:gd name="f364" fmla="*/ f301 1 602"/>
                <a:gd name="f365" fmla="*/ f302 1 448"/>
                <a:gd name="f366" fmla="*/ f303 1 602"/>
                <a:gd name="f367" fmla="*/ f304 1 448"/>
                <a:gd name="f368" fmla="*/ f305 1 602"/>
                <a:gd name="f369" fmla="*/ f306 1 448"/>
                <a:gd name="f370" fmla="*/ f307 1 602"/>
                <a:gd name="f371" fmla="*/ f308 1 448"/>
                <a:gd name="f372" fmla="*/ f309 1 602"/>
                <a:gd name="f373" fmla="*/ f310 1 448"/>
                <a:gd name="f374" fmla="*/ f311 1 602"/>
                <a:gd name="f375" fmla="*/ f312 1 448"/>
                <a:gd name="f376" fmla="*/ f313 1 602"/>
                <a:gd name="f377" fmla="*/ f314 1 602"/>
                <a:gd name="f378" fmla="*/ f315 1 448"/>
                <a:gd name="f379" fmla="*/ f316 1 602"/>
                <a:gd name="f380" fmla="*/ f317 1 448"/>
                <a:gd name="f381" fmla="*/ f318 1 602"/>
                <a:gd name="f382" fmla="*/ f319 1 602"/>
                <a:gd name="f383" fmla="*/ f320 1 602"/>
                <a:gd name="f384" fmla="*/ f321 1 448"/>
                <a:gd name="f385" fmla="*/ 0 1 f258"/>
                <a:gd name="f386" fmla="*/ f252 1 f258"/>
                <a:gd name="f387" fmla="*/ 0 1 f259"/>
                <a:gd name="f388" fmla="*/ f253 1 f259"/>
                <a:gd name="f389" fmla="*/ f323 1 f258"/>
                <a:gd name="f390" fmla="*/ f324 1 f259"/>
                <a:gd name="f391" fmla="*/ f325 1 f258"/>
                <a:gd name="f392" fmla="*/ f326 1 f259"/>
                <a:gd name="f393" fmla="*/ f327 1 f258"/>
                <a:gd name="f394" fmla="*/ f328 1 f259"/>
                <a:gd name="f395" fmla="*/ f329 1 f258"/>
                <a:gd name="f396" fmla="*/ f330 1 f259"/>
                <a:gd name="f397" fmla="*/ f331 1 f258"/>
                <a:gd name="f398" fmla="*/ f332 1 f259"/>
                <a:gd name="f399" fmla="*/ f333 1 f258"/>
                <a:gd name="f400" fmla="*/ f334 1 f259"/>
                <a:gd name="f401" fmla="*/ f335 1 f258"/>
                <a:gd name="f402" fmla="*/ f336 1 f259"/>
                <a:gd name="f403" fmla="*/ f337 1 f258"/>
                <a:gd name="f404" fmla="*/ f338 1 f259"/>
                <a:gd name="f405" fmla="*/ f339 1 f258"/>
                <a:gd name="f406" fmla="*/ f340 1 f259"/>
                <a:gd name="f407" fmla="*/ f341 1 f258"/>
                <a:gd name="f408" fmla="*/ f342 1 f259"/>
                <a:gd name="f409" fmla="*/ f343 1 f258"/>
                <a:gd name="f410" fmla="*/ f344 1 f259"/>
                <a:gd name="f411" fmla="*/ f345 1 f258"/>
                <a:gd name="f412" fmla="*/ f346 1 f259"/>
                <a:gd name="f413" fmla="*/ f347 1 f258"/>
                <a:gd name="f414" fmla="*/ f348 1 f259"/>
                <a:gd name="f415" fmla="*/ f349 1 f258"/>
                <a:gd name="f416" fmla="*/ f350 1 f259"/>
                <a:gd name="f417" fmla="*/ f351 1 f258"/>
                <a:gd name="f418" fmla="*/ f352 1 f259"/>
                <a:gd name="f419" fmla="*/ f353 1 f259"/>
                <a:gd name="f420" fmla="*/ f354 1 f258"/>
                <a:gd name="f421" fmla="*/ f355 1 f259"/>
                <a:gd name="f422" fmla="*/ f356 1 f258"/>
                <a:gd name="f423" fmla="*/ f357 1 f259"/>
                <a:gd name="f424" fmla="*/ f358 1 f258"/>
                <a:gd name="f425" fmla="*/ f359 1 f259"/>
                <a:gd name="f426" fmla="*/ f360 1 f258"/>
                <a:gd name="f427" fmla="*/ f361 1 f259"/>
                <a:gd name="f428" fmla="*/ f362 1 f258"/>
                <a:gd name="f429" fmla="*/ f363 1 f259"/>
                <a:gd name="f430" fmla="*/ f364 1 f258"/>
                <a:gd name="f431" fmla="*/ f365 1 f259"/>
                <a:gd name="f432" fmla="*/ f366 1 f258"/>
                <a:gd name="f433" fmla="*/ f367 1 f259"/>
                <a:gd name="f434" fmla="*/ f368 1 f258"/>
                <a:gd name="f435" fmla="*/ f369 1 f259"/>
                <a:gd name="f436" fmla="*/ f370 1 f258"/>
                <a:gd name="f437" fmla="*/ f371 1 f259"/>
                <a:gd name="f438" fmla="*/ f372 1 f258"/>
                <a:gd name="f439" fmla="*/ f373 1 f259"/>
                <a:gd name="f440" fmla="*/ f374 1 f258"/>
                <a:gd name="f441" fmla="*/ f375 1 f259"/>
                <a:gd name="f442" fmla="*/ f376 1 f258"/>
                <a:gd name="f443" fmla="*/ f377 1 f258"/>
                <a:gd name="f444" fmla="*/ f378 1 f259"/>
                <a:gd name="f445" fmla="*/ f379 1 f258"/>
                <a:gd name="f446" fmla="*/ f380 1 f259"/>
                <a:gd name="f447" fmla="*/ f381 1 f258"/>
                <a:gd name="f448" fmla="*/ f382 1 f258"/>
                <a:gd name="f449" fmla="*/ f383 1 f258"/>
                <a:gd name="f450" fmla="*/ f384 1 f259"/>
                <a:gd name="f451" fmla="*/ f385 f249 1"/>
                <a:gd name="f452" fmla="*/ f386 f249 1"/>
                <a:gd name="f453" fmla="*/ f388 f250 1"/>
                <a:gd name="f454" fmla="*/ f387 f250 1"/>
                <a:gd name="f455" fmla="*/ f389 f249 1"/>
                <a:gd name="f456" fmla="*/ f390 f250 1"/>
                <a:gd name="f457" fmla="*/ f391 f249 1"/>
                <a:gd name="f458" fmla="*/ f392 f250 1"/>
                <a:gd name="f459" fmla="*/ f393 f249 1"/>
                <a:gd name="f460" fmla="*/ f394 f250 1"/>
                <a:gd name="f461" fmla="*/ f395 f249 1"/>
                <a:gd name="f462" fmla="*/ f396 f250 1"/>
                <a:gd name="f463" fmla="*/ f397 f249 1"/>
                <a:gd name="f464" fmla="*/ f398 f250 1"/>
                <a:gd name="f465" fmla="*/ f399 f249 1"/>
                <a:gd name="f466" fmla="*/ f400 f250 1"/>
                <a:gd name="f467" fmla="*/ f401 f249 1"/>
                <a:gd name="f468" fmla="*/ f402 f250 1"/>
                <a:gd name="f469" fmla="*/ f403 f249 1"/>
                <a:gd name="f470" fmla="*/ f404 f250 1"/>
                <a:gd name="f471" fmla="*/ f405 f249 1"/>
                <a:gd name="f472" fmla="*/ f406 f250 1"/>
                <a:gd name="f473" fmla="*/ f407 f249 1"/>
                <a:gd name="f474" fmla="*/ f408 f250 1"/>
                <a:gd name="f475" fmla="*/ f409 f249 1"/>
                <a:gd name="f476" fmla="*/ f410 f250 1"/>
                <a:gd name="f477" fmla="*/ f411 f249 1"/>
                <a:gd name="f478" fmla="*/ f412 f250 1"/>
                <a:gd name="f479" fmla="*/ f413 f249 1"/>
                <a:gd name="f480" fmla="*/ f414 f250 1"/>
                <a:gd name="f481" fmla="*/ f415 f249 1"/>
                <a:gd name="f482" fmla="*/ f416 f250 1"/>
                <a:gd name="f483" fmla="*/ f417 f249 1"/>
                <a:gd name="f484" fmla="*/ f418 f250 1"/>
                <a:gd name="f485" fmla="*/ f419 f250 1"/>
                <a:gd name="f486" fmla="*/ f420 f249 1"/>
                <a:gd name="f487" fmla="*/ f421 f250 1"/>
                <a:gd name="f488" fmla="*/ f422 f249 1"/>
                <a:gd name="f489" fmla="*/ f423 f250 1"/>
                <a:gd name="f490" fmla="*/ f424 f249 1"/>
                <a:gd name="f491" fmla="*/ f425 f250 1"/>
                <a:gd name="f492" fmla="*/ f426 f249 1"/>
                <a:gd name="f493" fmla="*/ f427 f250 1"/>
                <a:gd name="f494" fmla="*/ f428 f249 1"/>
                <a:gd name="f495" fmla="*/ f429 f250 1"/>
                <a:gd name="f496" fmla="*/ f430 f249 1"/>
                <a:gd name="f497" fmla="*/ f431 f250 1"/>
                <a:gd name="f498" fmla="*/ f432 f249 1"/>
                <a:gd name="f499" fmla="*/ f433 f250 1"/>
                <a:gd name="f500" fmla="*/ f434 f249 1"/>
                <a:gd name="f501" fmla="*/ f435 f250 1"/>
                <a:gd name="f502" fmla="*/ f436 f249 1"/>
                <a:gd name="f503" fmla="*/ f437 f250 1"/>
                <a:gd name="f504" fmla="*/ f438 f249 1"/>
                <a:gd name="f505" fmla="*/ f439 f250 1"/>
                <a:gd name="f506" fmla="*/ f440 f249 1"/>
                <a:gd name="f507" fmla="*/ f441 f250 1"/>
                <a:gd name="f508" fmla="*/ f442 f249 1"/>
                <a:gd name="f509" fmla="*/ f443 f249 1"/>
                <a:gd name="f510" fmla="*/ f444 f250 1"/>
                <a:gd name="f511" fmla="*/ f445 f249 1"/>
                <a:gd name="f512" fmla="*/ f446 f250 1"/>
                <a:gd name="f513" fmla="*/ f447 f249 1"/>
                <a:gd name="f514" fmla="*/ f448 f249 1"/>
                <a:gd name="f515" fmla="*/ f449 f249 1"/>
                <a:gd name="f516" fmla="*/ f450 f250 1"/>
              </a:gdLst>
              <a:ahLst/>
              <a:cxnLst>
                <a:cxn ang="3cd4">
                  <a:pos x="hc" y="t"/>
                </a:cxn>
                <a:cxn ang="0">
                  <a:pos x="r" y="vc"/>
                </a:cxn>
                <a:cxn ang="cd4">
                  <a:pos x="hc" y="b"/>
                </a:cxn>
                <a:cxn ang="cd2">
                  <a:pos x="l" y="vc"/>
                </a:cxn>
                <a:cxn ang="f322">
                  <a:pos x="f455" y="f456"/>
                </a:cxn>
                <a:cxn ang="f322">
                  <a:pos x="f457" y="f458"/>
                </a:cxn>
                <a:cxn ang="f322">
                  <a:pos x="f459" y="f460"/>
                </a:cxn>
                <a:cxn ang="f322">
                  <a:pos x="f461" y="f462"/>
                </a:cxn>
                <a:cxn ang="f322">
                  <a:pos x="f463" y="f464"/>
                </a:cxn>
                <a:cxn ang="f322">
                  <a:pos x="f465" y="f466"/>
                </a:cxn>
                <a:cxn ang="f322">
                  <a:pos x="f467" y="f468"/>
                </a:cxn>
                <a:cxn ang="f322">
                  <a:pos x="f469" y="f470"/>
                </a:cxn>
                <a:cxn ang="f322">
                  <a:pos x="f471" y="f472"/>
                </a:cxn>
                <a:cxn ang="f322">
                  <a:pos x="f473" y="f474"/>
                </a:cxn>
                <a:cxn ang="f322">
                  <a:pos x="f475" y="f476"/>
                </a:cxn>
                <a:cxn ang="f322">
                  <a:pos x="f477" y="f478"/>
                </a:cxn>
                <a:cxn ang="f322">
                  <a:pos x="f479" y="f480"/>
                </a:cxn>
                <a:cxn ang="f322">
                  <a:pos x="f481" y="f482"/>
                </a:cxn>
                <a:cxn ang="f322">
                  <a:pos x="f483" y="f484"/>
                </a:cxn>
                <a:cxn ang="f322">
                  <a:pos x="f457" y="f485"/>
                </a:cxn>
                <a:cxn ang="f322">
                  <a:pos x="f486" y="f487"/>
                </a:cxn>
                <a:cxn ang="f322">
                  <a:pos x="f488" y="f489"/>
                </a:cxn>
                <a:cxn ang="f322">
                  <a:pos x="f490" y="f491"/>
                </a:cxn>
                <a:cxn ang="f322">
                  <a:pos x="f492" y="f493"/>
                </a:cxn>
                <a:cxn ang="f322">
                  <a:pos x="f494" y="f495"/>
                </a:cxn>
                <a:cxn ang="f322">
                  <a:pos x="f496" y="f497"/>
                </a:cxn>
                <a:cxn ang="f322">
                  <a:pos x="f498" y="f499"/>
                </a:cxn>
                <a:cxn ang="f322">
                  <a:pos x="f500" y="f501"/>
                </a:cxn>
                <a:cxn ang="f322">
                  <a:pos x="f502" y="f503"/>
                </a:cxn>
                <a:cxn ang="f322">
                  <a:pos x="f504" y="f505"/>
                </a:cxn>
                <a:cxn ang="f322">
                  <a:pos x="f506" y="f507"/>
                </a:cxn>
                <a:cxn ang="f322">
                  <a:pos x="f508" y="f497"/>
                </a:cxn>
                <a:cxn ang="f322">
                  <a:pos x="f509" y="f510"/>
                </a:cxn>
                <a:cxn ang="f322">
                  <a:pos x="f511" y="f512"/>
                </a:cxn>
                <a:cxn ang="f322">
                  <a:pos x="f513" y="f466"/>
                </a:cxn>
                <a:cxn ang="f322">
                  <a:pos x="f514" y="f512"/>
                </a:cxn>
                <a:cxn ang="f322">
                  <a:pos x="f483" y="f510"/>
                </a:cxn>
                <a:cxn ang="f322">
                  <a:pos x="f515" y="f497"/>
                </a:cxn>
                <a:cxn ang="f322">
                  <a:pos x="f496" y="f516"/>
                </a:cxn>
              </a:cxnLst>
              <a:rect l="f451" t="f454" r="f452" b="f453"/>
              <a:pathLst>
                <a:path w="602" h="448">
                  <a:moveTo>
                    <a:pt x="f8" y="f9"/>
                  </a:moveTo>
                  <a:cubicBezTo>
                    <a:pt x="f10" y="f11"/>
                    <a:pt x="f12" y="f13"/>
                    <a:pt x="f14" y="f15"/>
                  </a:cubicBezTo>
                  <a:cubicBezTo>
                    <a:pt x="f16" y="f17"/>
                    <a:pt x="f18" y="f5"/>
                    <a:pt x="f19" y="f20"/>
                  </a:cubicBezTo>
                  <a:cubicBezTo>
                    <a:pt x="f21" y="f22"/>
                    <a:pt x="f23" y="f24"/>
                    <a:pt x="f25" y="f26"/>
                  </a:cubicBezTo>
                  <a:cubicBezTo>
                    <a:pt x="f27" y="f28"/>
                    <a:pt x="f29" y="f30"/>
                    <a:pt x="f31" y="f30"/>
                  </a:cubicBezTo>
                  <a:cubicBezTo>
                    <a:pt x="f32" y="f30"/>
                    <a:pt x="f33" y="f34"/>
                    <a:pt x="f35" y="f36"/>
                  </a:cubicBezTo>
                  <a:cubicBezTo>
                    <a:pt x="f37" y="f38"/>
                    <a:pt x="f6" y="f39"/>
                    <a:pt x="f40" y="f41"/>
                  </a:cubicBezTo>
                  <a:cubicBezTo>
                    <a:pt x="f40" y="f42"/>
                    <a:pt x="f40" y="f43"/>
                    <a:pt x="f40" y="f44"/>
                  </a:cubicBezTo>
                  <a:cubicBezTo>
                    <a:pt x="f40" y="f45"/>
                    <a:pt x="f46" y="f47"/>
                    <a:pt x="f33" y="f47"/>
                  </a:cubicBezTo>
                  <a:cubicBezTo>
                    <a:pt x="f23" y="f47"/>
                    <a:pt x="f48" y="f47"/>
                    <a:pt x="f49" y="f50"/>
                  </a:cubicBezTo>
                  <a:cubicBezTo>
                    <a:pt x="f51" y="f50"/>
                    <a:pt x="f52" y="f53"/>
                    <a:pt x="f54" y="f55"/>
                  </a:cubicBezTo>
                  <a:cubicBezTo>
                    <a:pt x="f56" y="f57"/>
                    <a:pt x="f56" y="f58"/>
                    <a:pt x="f54" y="f59"/>
                  </a:cubicBezTo>
                  <a:cubicBezTo>
                    <a:pt x="f52" y="f60"/>
                    <a:pt x="f61" y="f62"/>
                    <a:pt x="f63" y="f62"/>
                  </a:cubicBezTo>
                  <a:cubicBezTo>
                    <a:pt x="f64" y="f65"/>
                    <a:pt x="f66" y="f62"/>
                    <a:pt x="f67" y="f62"/>
                  </a:cubicBezTo>
                  <a:cubicBezTo>
                    <a:pt x="f33" y="f62"/>
                    <a:pt x="f68" y="f62"/>
                    <a:pt x="f69" y="f63"/>
                  </a:cubicBezTo>
                  <a:cubicBezTo>
                    <a:pt x="f70" y="f71"/>
                    <a:pt x="f72" y="f73"/>
                    <a:pt x="f74" y="f75"/>
                  </a:cubicBezTo>
                  <a:cubicBezTo>
                    <a:pt x="f76" y="f77"/>
                    <a:pt x="f78" y="f79"/>
                    <a:pt x="f68" y="f80"/>
                  </a:cubicBezTo>
                  <a:cubicBezTo>
                    <a:pt x="f81" y="f82"/>
                    <a:pt x="f83" y="f80"/>
                    <a:pt x="f84" y="f80"/>
                  </a:cubicBezTo>
                  <a:cubicBezTo>
                    <a:pt x="f85" y="f86"/>
                    <a:pt x="f87" y="f88"/>
                    <a:pt x="f89" y="f90"/>
                  </a:cubicBezTo>
                  <a:cubicBezTo>
                    <a:pt x="f87" y="f91"/>
                    <a:pt x="f92" y="f91"/>
                    <a:pt x="f93" y="f94"/>
                  </a:cubicBezTo>
                  <a:cubicBezTo>
                    <a:pt x="f95" y="f96"/>
                    <a:pt x="f97" y="f98"/>
                    <a:pt x="f99" y="f100"/>
                  </a:cubicBezTo>
                  <a:cubicBezTo>
                    <a:pt x="f101" y="f102"/>
                    <a:pt x="f103" y="f9"/>
                    <a:pt x="f104" y="f105"/>
                  </a:cubicBezTo>
                  <a:cubicBezTo>
                    <a:pt x="f45" y="f106"/>
                    <a:pt x="f107" y="f108"/>
                    <a:pt x="f109" y="f110"/>
                  </a:cubicBezTo>
                  <a:cubicBezTo>
                    <a:pt x="f111" y="f112"/>
                    <a:pt x="f113" y="f112"/>
                    <a:pt x="f114" y="f115"/>
                  </a:cubicBezTo>
                  <a:cubicBezTo>
                    <a:pt x="f116" y="f108"/>
                    <a:pt x="f60" y="f117"/>
                    <a:pt x="f118" y="f11"/>
                  </a:cubicBezTo>
                  <a:cubicBezTo>
                    <a:pt x="f119" y="f26"/>
                    <a:pt x="f120" y="f121"/>
                    <a:pt x="f24" y="f122"/>
                  </a:cubicBezTo>
                  <a:cubicBezTo>
                    <a:pt x="f11" y="f107"/>
                    <a:pt x="f79" y="f123"/>
                    <a:pt x="f71" y="f23"/>
                  </a:cubicBezTo>
                  <a:cubicBezTo>
                    <a:pt x="f124" y="f125"/>
                    <a:pt x="f126" y="f127"/>
                    <a:pt x="f43" y="f128"/>
                  </a:cubicBezTo>
                  <a:cubicBezTo>
                    <a:pt x="f129" y="f123"/>
                    <a:pt x="f10" y="f130"/>
                    <a:pt x="f131" y="f128"/>
                  </a:cubicBezTo>
                  <a:cubicBezTo>
                    <a:pt x="f132" y="f127"/>
                    <a:pt x="f45" y="f133"/>
                    <a:pt x="f134" y="f23"/>
                  </a:cubicBezTo>
                  <a:cubicBezTo>
                    <a:pt x="f135" y="f136"/>
                    <a:pt x="f137" y="f138"/>
                    <a:pt x="f125" y="f139"/>
                  </a:cubicBezTo>
                  <a:cubicBezTo>
                    <a:pt x="f140" y="f141"/>
                    <a:pt x="f142" y="f143"/>
                    <a:pt x="f25" y="f144"/>
                  </a:cubicBezTo>
                  <a:cubicBezTo>
                    <a:pt x="f145" y="f104"/>
                    <a:pt x="f146" y="f147"/>
                    <a:pt x="f148" y="f149"/>
                  </a:cubicBezTo>
                  <a:cubicBezTo>
                    <a:pt x="f150" y="f151"/>
                    <a:pt x="f25" y="f152"/>
                    <a:pt x="f153" y="f138"/>
                  </a:cubicBezTo>
                  <a:cubicBezTo>
                    <a:pt x="f99" y="f154"/>
                    <a:pt x="f155" y="f156"/>
                    <a:pt x="f157" y="f158"/>
                  </a:cubicBezTo>
                  <a:cubicBezTo>
                    <a:pt x="f159" y="f160"/>
                    <a:pt x="f161" y="f162"/>
                    <a:pt x="f163" y="f164"/>
                  </a:cubicBezTo>
                  <a:cubicBezTo>
                    <a:pt x="f165" y="f166"/>
                    <a:pt x="f167" y="f168"/>
                    <a:pt x="f169" y="f170"/>
                  </a:cubicBezTo>
                  <a:cubicBezTo>
                    <a:pt x="f171" y="f7"/>
                    <a:pt x="f172" y="f25"/>
                    <a:pt x="f173" y="f162"/>
                  </a:cubicBezTo>
                  <a:cubicBezTo>
                    <a:pt x="f174" y="f136"/>
                    <a:pt x="f5" y="f64"/>
                    <a:pt x="f175" y="f176"/>
                  </a:cubicBezTo>
                  <a:cubicBezTo>
                    <a:pt x="f177" y="f79"/>
                    <a:pt x="f178" y="f117"/>
                    <a:pt x="f179" y="f20"/>
                  </a:cubicBezTo>
                  <a:cubicBezTo>
                    <a:pt x="f180" y="f5"/>
                    <a:pt x="f181" y="f17"/>
                    <a:pt x="f182" y="f183"/>
                  </a:cubicBezTo>
                  <a:cubicBezTo>
                    <a:pt x="f184" y="f185"/>
                    <a:pt x="f129" y="f11"/>
                    <a:pt x="f8" y="f9"/>
                  </a:cubicBezTo>
                  <a:close/>
                  <a:moveTo>
                    <a:pt x="f167" y="f171"/>
                  </a:moveTo>
                  <a:cubicBezTo>
                    <a:pt x="f167" y="f182"/>
                    <a:pt x="f167" y="f169"/>
                    <a:pt x="f167" y="f165"/>
                  </a:cubicBezTo>
                  <a:cubicBezTo>
                    <a:pt x="f186" y="f165"/>
                    <a:pt x="f187" y="f165"/>
                    <a:pt x="f188" y="f165"/>
                  </a:cubicBezTo>
                  <a:cubicBezTo>
                    <a:pt x="f188" y="f189"/>
                    <a:pt x="f188" y="f129"/>
                    <a:pt x="f188" y="f190"/>
                  </a:cubicBezTo>
                  <a:cubicBezTo>
                    <a:pt x="f188" y="f182"/>
                    <a:pt x="f188" y="f43"/>
                    <a:pt x="f191" y="f192"/>
                  </a:cubicBezTo>
                  <a:cubicBezTo>
                    <a:pt x="f63" y="f193"/>
                    <a:pt x="f63" y="f193"/>
                    <a:pt x="f63" y="f194"/>
                  </a:cubicBezTo>
                  <a:cubicBezTo>
                    <a:pt x="f63" y="f10"/>
                    <a:pt x="f195" y="f196"/>
                    <a:pt x="f49" y="f48"/>
                  </a:cubicBezTo>
                  <a:cubicBezTo>
                    <a:pt x="f42" y="f197"/>
                    <a:pt x="f198" y="f55"/>
                    <a:pt x="f199" y="f55"/>
                  </a:cubicBezTo>
                  <a:cubicBezTo>
                    <a:pt x="f107" y="f200"/>
                    <a:pt x="f201" y="f200"/>
                    <a:pt x="f202" y="f200"/>
                  </a:cubicBezTo>
                  <a:cubicBezTo>
                    <a:pt x="f203" y="f200"/>
                    <a:pt x="f204" y="f200"/>
                    <a:pt x="f205" y="f206"/>
                  </a:cubicBezTo>
                  <a:cubicBezTo>
                    <a:pt x="f207" y="f208"/>
                    <a:pt x="f46" y="f209"/>
                    <a:pt x="f210" y="f211"/>
                  </a:cubicBezTo>
                  <a:cubicBezTo>
                    <a:pt x="f212" y="f213"/>
                    <a:pt x="f214" y="f215"/>
                    <a:pt x="f214" y="f216"/>
                  </a:cubicBezTo>
                  <a:cubicBezTo>
                    <a:pt x="f217" y="f218"/>
                    <a:pt x="f219" y="f182"/>
                    <a:pt x="f220" y="f165"/>
                  </a:cubicBezTo>
                  <a:cubicBezTo>
                    <a:pt x="f221" y="f165"/>
                    <a:pt x="f33" y="f165"/>
                    <a:pt x="f89" y="f165"/>
                  </a:cubicBezTo>
                  <a:cubicBezTo>
                    <a:pt x="f89" y="f129"/>
                    <a:pt x="f222" y="f182"/>
                    <a:pt x="f67" y="f192"/>
                  </a:cubicBezTo>
                  <a:cubicBezTo>
                    <a:pt x="f223" y="f192"/>
                    <a:pt x="f224" y="f225"/>
                    <a:pt x="f226" y="f181"/>
                  </a:cubicBezTo>
                  <a:cubicBezTo>
                    <a:pt x="f227" y="f122"/>
                    <a:pt x="f228" y="f169"/>
                    <a:pt x="f229" y="f111"/>
                  </a:cubicBezTo>
                  <a:cubicBezTo>
                    <a:pt x="f230" y="f111"/>
                    <a:pt x="f231" y="f111"/>
                    <a:pt x="f97" y="f111"/>
                  </a:cubicBezTo>
                  <a:cubicBezTo>
                    <a:pt x="f160" y="f169"/>
                    <a:pt x="f145" y="f232"/>
                    <a:pt x="f153" y="f233"/>
                  </a:cubicBezTo>
                  <a:cubicBezTo>
                    <a:pt x="f234" y="f225"/>
                    <a:pt x="f23" y="f235"/>
                    <a:pt x="f236" y="f59"/>
                  </a:cubicBezTo>
                  <a:cubicBezTo>
                    <a:pt x="f236" y="f187"/>
                    <a:pt x="f236" y="f129"/>
                    <a:pt x="f236" y="f111"/>
                  </a:cubicBezTo>
                  <a:cubicBezTo>
                    <a:pt x="f137" y="f111"/>
                    <a:pt x="f237" y="f111"/>
                    <a:pt x="f238" y="f111"/>
                  </a:cubicBezTo>
                  <a:cubicBezTo>
                    <a:pt x="f238" y="f169"/>
                    <a:pt x="f238" y="f182"/>
                    <a:pt x="f238" y="f235"/>
                  </a:cubicBezTo>
                  <a:cubicBezTo>
                    <a:pt x="f239" y="f235"/>
                    <a:pt x="f240" y="f126"/>
                    <a:pt x="f134" y="f181"/>
                  </a:cubicBezTo>
                  <a:cubicBezTo>
                    <a:pt x="f200" y="f122"/>
                    <a:pt x="f55" y="f169"/>
                    <a:pt x="f206" y="f165"/>
                  </a:cubicBezTo>
                  <a:cubicBezTo>
                    <a:pt x="f241" y="f165"/>
                    <a:pt x="f242" y="f165"/>
                    <a:pt x="f48" y="f165"/>
                  </a:cubicBezTo>
                  <a:cubicBezTo>
                    <a:pt x="f132" y="f169"/>
                    <a:pt x="f243" y="f122"/>
                    <a:pt x="f244" y="f245"/>
                  </a:cubicBezTo>
                  <a:cubicBezTo>
                    <a:pt x="f246" y="f225"/>
                    <a:pt x="f247" y="f235"/>
                    <a:pt x="f167" y="f171"/>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9" name="Freeform 12">
              <a:extLst>
                <a:ext uri="{FF2B5EF4-FFF2-40B4-BE49-F238E27FC236}">
                  <a16:creationId xmlns:a16="http://schemas.microsoft.com/office/drawing/2014/main" id="{05FA8D93-D45C-84A3-F901-434151A3BDC3}"/>
                </a:ext>
              </a:extLst>
            </p:cNvPr>
            <p:cNvSpPr/>
            <p:nvPr/>
          </p:nvSpPr>
          <p:spPr>
            <a:xfrm>
              <a:off x="1116564" y="3841751"/>
              <a:ext cx="701673" cy="817565"/>
            </a:xfrm>
            <a:custGeom>
              <a:avLst/>
              <a:gdLst>
                <a:gd name="f0" fmla="val 10800000"/>
                <a:gd name="f1" fmla="val 5400000"/>
                <a:gd name="f2" fmla="val 180"/>
                <a:gd name="f3" fmla="val w"/>
                <a:gd name="f4" fmla="val h"/>
                <a:gd name="f5" fmla="val 0"/>
                <a:gd name="f6" fmla="val 169"/>
                <a:gd name="f7" fmla="val 197"/>
                <a:gd name="f8" fmla="val 20"/>
                <a:gd name="f9" fmla="val 35"/>
                <a:gd name="f10" fmla="val 2"/>
                <a:gd name="f11" fmla="val 48"/>
                <a:gd name="f12" fmla="val 4"/>
                <a:gd name="f13" fmla="val 61"/>
                <a:gd name="f14" fmla="val 7"/>
                <a:gd name="f15" fmla="val 138"/>
                <a:gd name="f16" fmla="val 28"/>
                <a:gd name="f17" fmla="val 87"/>
                <a:gd name="f18" fmla="val 148"/>
                <a:gd name="f19" fmla="val 168"/>
                <a:gd name="f20" fmla="val 141"/>
                <a:gd name="f21" fmla="val 111"/>
                <a:gd name="f22" fmla="val 190"/>
                <a:gd name="f23" fmla="val 63"/>
                <a:gd name="f24" fmla="val 179"/>
                <a:gd name="f25" fmla="val 22"/>
                <a:gd name="f26" fmla="val 159"/>
                <a:gd name="f27" fmla="val 9"/>
                <a:gd name="f28" fmla="val 107"/>
                <a:gd name="f29" fmla="val 71"/>
                <a:gd name="f30" fmla="val 6"/>
                <a:gd name="f31" fmla="val 36"/>
                <a:gd name="f32" fmla="val 120"/>
                <a:gd name="f33" fmla="val 165"/>
                <a:gd name="f34" fmla="val 146"/>
                <a:gd name="f35" fmla="val 103"/>
                <a:gd name="f36" fmla="val 113"/>
                <a:gd name="f37" fmla="val 40"/>
                <a:gd name="f38" fmla="val 31"/>
                <a:gd name="f39" fmla="val 44"/>
                <a:gd name="f40" fmla="val 30"/>
                <a:gd name="f41" fmla="val 17"/>
                <a:gd name="f42" fmla="val 106"/>
                <a:gd name="f43" fmla="val 51"/>
                <a:gd name="f44" fmla="val 155"/>
                <a:gd name="f45" fmla="+- 0 0 -90"/>
                <a:gd name="f46" fmla="*/ f3 1 169"/>
                <a:gd name="f47" fmla="*/ f4 1 197"/>
                <a:gd name="f48" fmla="val f5"/>
                <a:gd name="f49" fmla="val f6"/>
                <a:gd name="f50" fmla="val f7"/>
                <a:gd name="f51" fmla="*/ f45 f0 1"/>
                <a:gd name="f52" fmla="+- f50 0 f48"/>
                <a:gd name="f53" fmla="+- f49 0 f48"/>
                <a:gd name="f54" fmla="*/ f51 1 f2"/>
                <a:gd name="f55" fmla="*/ f53 1 169"/>
                <a:gd name="f56" fmla="*/ f52 1 197"/>
                <a:gd name="f57" fmla="*/ 20 f53 1"/>
                <a:gd name="f58" fmla="*/ 0 f52 1"/>
                <a:gd name="f59" fmla="*/ 61 f53 1"/>
                <a:gd name="f60" fmla="*/ 7 f52 1"/>
                <a:gd name="f61" fmla="*/ 148 f53 1"/>
                <a:gd name="f62" fmla="*/ 168 f52 1"/>
                <a:gd name="f63" fmla="*/ 111 f53 1"/>
                <a:gd name="f64" fmla="*/ 190 f52 1"/>
                <a:gd name="f65" fmla="*/ 9 f53 1"/>
                <a:gd name="f66" fmla="*/ 107 f52 1"/>
                <a:gd name="f67" fmla="*/ 120 f53 1"/>
                <a:gd name="f68" fmla="*/ 165 f52 1"/>
                <a:gd name="f69" fmla="*/ 48 f53 1"/>
                <a:gd name="f70" fmla="*/ 31 f52 1"/>
                <a:gd name="f71" fmla="*/ 35 f53 1"/>
                <a:gd name="f72" fmla="*/ 40 f52 1"/>
                <a:gd name="f73" fmla="+- f54 0 f1"/>
                <a:gd name="f74" fmla="*/ f57 1 169"/>
                <a:gd name="f75" fmla="*/ f58 1 197"/>
                <a:gd name="f76" fmla="*/ f59 1 169"/>
                <a:gd name="f77" fmla="*/ f60 1 197"/>
                <a:gd name="f78" fmla="*/ f61 1 169"/>
                <a:gd name="f79" fmla="*/ f62 1 197"/>
                <a:gd name="f80" fmla="*/ f63 1 169"/>
                <a:gd name="f81" fmla="*/ f64 1 197"/>
                <a:gd name="f82" fmla="*/ f65 1 169"/>
                <a:gd name="f83" fmla="*/ f66 1 197"/>
                <a:gd name="f84" fmla="*/ f67 1 169"/>
                <a:gd name="f85" fmla="*/ f68 1 197"/>
                <a:gd name="f86" fmla="*/ f69 1 169"/>
                <a:gd name="f87" fmla="*/ f70 1 197"/>
                <a:gd name="f88" fmla="*/ f71 1 169"/>
                <a:gd name="f89" fmla="*/ f72 1 197"/>
                <a:gd name="f90" fmla="*/ 0 1 f55"/>
                <a:gd name="f91" fmla="*/ f49 1 f55"/>
                <a:gd name="f92" fmla="*/ 0 1 f56"/>
                <a:gd name="f93" fmla="*/ f50 1 f56"/>
                <a:gd name="f94" fmla="*/ f74 1 f55"/>
                <a:gd name="f95" fmla="*/ f75 1 f56"/>
                <a:gd name="f96" fmla="*/ f76 1 f55"/>
                <a:gd name="f97" fmla="*/ f77 1 f56"/>
                <a:gd name="f98" fmla="*/ f78 1 f55"/>
                <a:gd name="f99" fmla="*/ f79 1 f56"/>
                <a:gd name="f100" fmla="*/ f80 1 f55"/>
                <a:gd name="f101" fmla="*/ f81 1 f56"/>
                <a:gd name="f102" fmla="*/ f82 1 f55"/>
                <a:gd name="f103" fmla="*/ f83 1 f56"/>
                <a:gd name="f104" fmla="*/ f84 1 f55"/>
                <a:gd name="f105" fmla="*/ f85 1 f56"/>
                <a:gd name="f106" fmla="*/ f86 1 f55"/>
                <a:gd name="f107" fmla="*/ f87 1 f56"/>
                <a:gd name="f108" fmla="*/ f88 1 f55"/>
                <a:gd name="f109" fmla="*/ f89 1 f56"/>
                <a:gd name="f110" fmla="*/ f90 f46 1"/>
                <a:gd name="f111" fmla="*/ f91 f46 1"/>
                <a:gd name="f112" fmla="*/ f93 f47 1"/>
                <a:gd name="f113" fmla="*/ f92 f47 1"/>
                <a:gd name="f114" fmla="*/ f94 f46 1"/>
                <a:gd name="f115" fmla="*/ f95 f47 1"/>
                <a:gd name="f116" fmla="*/ f96 f46 1"/>
                <a:gd name="f117" fmla="*/ f97 f47 1"/>
                <a:gd name="f118" fmla="*/ f98 f46 1"/>
                <a:gd name="f119" fmla="*/ f99 f47 1"/>
                <a:gd name="f120" fmla="*/ f100 f46 1"/>
                <a:gd name="f121" fmla="*/ f101 f47 1"/>
                <a:gd name="f122" fmla="*/ f102 f46 1"/>
                <a:gd name="f123" fmla="*/ f103 f47 1"/>
                <a:gd name="f124" fmla="*/ f104 f46 1"/>
                <a:gd name="f125" fmla="*/ f105 f47 1"/>
                <a:gd name="f126" fmla="*/ f106 f46 1"/>
                <a:gd name="f127" fmla="*/ f107 f47 1"/>
                <a:gd name="f128" fmla="*/ f108 f46 1"/>
                <a:gd name="f129" fmla="*/ f109 f47 1"/>
              </a:gdLst>
              <a:ahLst/>
              <a:cxnLst>
                <a:cxn ang="3cd4">
                  <a:pos x="hc" y="t"/>
                </a:cxn>
                <a:cxn ang="0">
                  <a:pos x="r" y="vc"/>
                </a:cxn>
                <a:cxn ang="cd4">
                  <a:pos x="hc" y="b"/>
                </a:cxn>
                <a:cxn ang="cd2">
                  <a:pos x="l" y="vc"/>
                </a:cxn>
                <a:cxn ang="f73">
                  <a:pos x="f114" y="f115"/>
                </a:cxn>
                <a:cxn ang="f73">
                  <a:pos x="f116" y="f117"/>
                </a:cxn>
                <a:cxn ang="f73">
                  <a:pos x="f118" y="f119"/>
                </a:cxn>
                <a:cxn ang="f73">
                  <a:pos x="f120" y="f121"/>
                </a:cxn>
                <a:cxn ang="f73">
                  <a:pos x="f122" y="f123"/>
                </a:cxn>
                <a:cxn ang="f73">
                  <a:pos x="f114" y="f115"/>
                </a:cxn>
                <a:cxn ang="f73">
                  <a:pos x="f124" y="f125"/>
                </a:cxn>
                <a:cxn ang="f73">
                  <a:pos x="f126" y="f127"/>
                </a:cxn>
                <a:cxn ang="f73">
                  <a:pos x="f128" y="f129"/>
                </a:cxn>
                <a:cxn ang="f73">
                  <a:pos x="f124" y="f125"/>
                </a:cxn>
              </a:cxnLst>
              <a:rect l="f110" t="f113" r="f111" b="f112"/>
              <a:pathLst>
                <a:path w="169" h="197">
                  <a:moveTo>
                    <a:pt x="f8" y="f5"/>
                  </a:moveTo>
                  <a:cubicBezTo>
                    <a:pt x="f9" y="f10"/>
                    <a:pt x="f11" y="f12"/>
                    <a:pt x="f13" y="f14"/>
                  </a:cubicBezTo>
                  <a:cubicBezTo>
                    <a:pt x="f15" y="f16"/>
                    <a:pt x="f6" y="f17"/>
                    <a:pt x="f18" y="f19"/>
                  </a:cubicBezTo>
                  <a:cubicBezTo>
                    <a:pt x="f20" y="f7"/>
                    <a:pt x="f20" y="f7"/>
                    <a:pt x="f21" y="f22"/>
                  </a:cubicBezTo>
                  <a:cubicBezTo>
                    <a:pt x="f23" y="f24"/>
                    <a:pt x="f25" y="f26"/>
                    <a:pt x="f27" y="f28"/>
                  </a:cubicBezTo>
                  <a:cubicBezTo>
                    <a:pt x="f5" y="f29"/>
                    <a:pt x="f30" y="f31"/>
                    <a:pt x="f8" y="f5"/>
                  </a:cubicBezTo>
                  <a:close/>
                  <a:moveTo>
                    <a:pt x="f32" y="f33"/>
                  </a:moveTo>
                  <a:cubicBezTo>
                    <a:pt x="f34" y="f35"/>
                    <a:pt x="f36" y="f37"/>
                    <a:pt x="f11" y="f38"/>
                  </a:cubicBezTo>
                  <a:cubicBezTo>
                    <a:pt x="f39" y="f40"/>
                    <a:pt x="f31" y="f31"/>
                    <a:pt x="f9" y="f37"/>
                  </a:cubicBezTo>
                  <a:cubicBezTo>
                    <a:pt x="f41" y="f42"/>
                    <a:pt x="f43" y="f44"/>
                    <a:pt x="f32" y="f33"/>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sp>
        <p:nvSpPr>
          <p:cNvPr id="10" name="Freeform 16">
            <a:extLst>
              <a:ext uri="{FF2B5EF4-FFF2-40B4-BE49-F238E27FC236}">
                <a16:creationId xmlns:a16="http://schemas.microsoft.com/office/drawing/2014/main" id="{A06EAA65-50E8-8C56-AAF4-D5CA3194CE1A}"/>
              </a:ext>
            </a:extLst>
          </p:cNvPr>
          <p:cNvSpPr/>
          <p:nvPr/>
        </p:nvSpPr>
        <p:spPr>
          <a:xfrm>
            <a:off x="3827458" y="1417640"/>
            <a:ext cx="2160590" cy="2733671"/>
          </a:xfrm>
          <a:custGeom>
            <a:avLst/>
            <a:gdLst>
              <a:gd name="f0" fmla="val 10800000"/>
              <a:gd name="f1" fmla="val 5400000"/>
              <a:gd name="f2" fmla="val 180"/>
              <a:gd name="f3" fmla="val w"/>
              <a:gd name="f4" fmla="val h"/>
              <a:gd name="f5" fmla="val 0"/>
              <a:gd name="f6" fmla="val 572"/>
              <a:gd name="f7" fmla="val 724"/>
              <a:gd name="f8" fmla="val 468"/>
              <a:gd name="f9" fmla="val 321"/>
              <a:gd name="f10" fmla="val 175"/>
              <a:gd name="f11" fmla="val 29"/>
              <a:gd name="f12" fmla="val 9"/>
              <a:gd name="f13" fmla="val 716"/>
              <a:gd name="f14" fmla="val 695"/>
              <a:gd name="f15" fmla="val 474"/>
              <a:gd name="f16" fmla="val 253"/>
              <a:gd name="f17" fmla="val 32"/>
              <a:gd name="f18" fmla="val 12"/>
              <a:gd name="f19" fmla="val 8"/>
              <a:gd name="f20" fmla="val 4"/>
              <a:gd name="f21" fmla="val 28"/>
              <a:gd name="f22" fmla="val 31"/>
              <a:gd name="f23" fmla="val 3"/>
              <a:gd name="f24" fmla="val 33"/>
              <a:gd name="f25" fmla="val 36"/>
              <a:gd name="f26" fmla="val 47"/>
              <a:gd name="f27" fmla="val 62"/>
              <a:gd name="f28" fmla="val 69"/>
              <a:gd name="f29" fmla="val 6"/>
              <a:gd name="f30" fmla="val 78"/>
              <a:gd name="f31" fmla="val 13"/>
              <a:gd name="f32" fmla="val 66"/>
              <a:gd name="f33" fmla="val 26"/>
              <a:gd name="f34" fmla="val 65"/>
              <a:gd name="f35" fmla="val 60"/>
              <a:gd name="f36" fmla="val 75"/>
              <a:gd name="f37" fmla="val 93"/>
              <a:gd name="f38" fmla="val 116"/>
              <a:gd name="f39" fmla="val 132"/>
              <a:gd name="f40" fmla="val 234"/>
              <a:gd name="f41" fmla="val 117"/>
              <a:gd name="f42" fmla="val 337"/>
              <a:gd name="f43" fmla="val 118"/>
              <a:gd name="f44" fmla="val 439"/>
              <a:gd name="f45" fmla="val 484"/>
              <a:gd name="f46" fmla="val 516"/>
              <a:gd name="f47" fmla="val 502"/>
              <a:gd name="f48" fmla="val 23"/>
              <a:gd name="f49" fmla="val 497"/>
              <a:gd name="f50" fmla="val 5"/>
              <a:gd name="f51" fmla="val 517"/>
              <a:gd name="f52" fmla="val 571"/>
              <a:gd name="f53" fmla="val 56"/>
              <a:gd name="f54" fmla="val 107"/>
              <a:gd name="f55" fmla="val 159"/>
              <a:gd name="f56" fmla="val 210"/>
              <a:gd name="f57" fmla="val 221"/>
              <a:gd name="f58" fmla="val 227"/>
              <a:gd name="f59" fmla="val 557"/>
              <a:gd name="f60" fmla="val 231"/>
              <a:gd name="f61" fmla="val 527"/>
              <a:gd name="f62" fmla="val 238"/>
              <a:gd name="f63" fmla="val 509"/>
              <a:gd name="f64" fmla="val 260"/>
              <a:gd name="f65" fmla="val 504"/>
              <a:gd name="f66" fmla="val 291"/>
              <a:gd name="f67" fmla="val 503"/>
              <a:gd name="f68" fmla="val 301"/>
              <a:gd name="f69" fmla="val 500"/>
              <a:gd name="f70" fmla="val 306"/>
              <a:gd name="f71" fmla="val 490"/>
              <a:gd name="f72" fmla="val 309"/>
              <a:gd name="f73" fmla="val 386"/>
              <a:gd name="f74" fmla="val 342"/>
              <a:gd name="f75" fmla="val 333"/>
              <a:gd name="f76" fmla="val 443"/>
              <a:gd name="f77" fmla="val 364"/>
              <a:gd name="f78" fmla="val 548"/>
              <a:gd name="f79" fmla="val 383"/>
              <a:gd name="f80" fmla="val 609"/>
              <a:gd name="f81" fmla="val 414"/>
              <a:gd name="f82" fmla="val 664"/>
              <a:gd name="f83" fmla="val 458"/>
              <a:gd name="f84" fmla="val 710"/>
              <a:gd name="f85" fmla="val 461"/>
              <a:gd name="f86" fmla="val 713"/>
              <a:gd name="f87" fmla="val 465"/>
              <a:gd name="f88" fmla="val 717"/>
              <a:gd name="f89" fmla="val 720"/>
              <a:gd name="f90" fmla="val 721"/>
              <a:gd name="f91" fmla="val 722"/>
              <a:gd name="f92" fmla="val 219"/>
              <a:gd name="f93" fmla="val 149"/>
              <a:gd name="f94" fmla="val 189"/>
              <a:gd name="f95" fmla="val 158"/>
              <a:gd name="f96" fmla="val 128"/>
              <a:gd name="f97" fmla="val 110"/>
              <a:gd name="f98" fmla="val 97"/>
              <a:gd name="f99" fmla="val 160"/>
              <a:gd name="f100" fmla="val 174"/>
              <a:gd name="f101" fmla="val 188"/>
              <a:gd name="f102" fmla="val 109"/>
              <a:gd name="f103" fmla="val 199"/>
              <a:gd name="f104" fmla="val 127"/>
              <a:gd name="f105" fmla="val 200"/>
              <a:gd name="f106" fmla="val 251"/>
              <a:gd name="f107" fmla="val 312"/>
              <a:gd name="f108" fmla="val 329"/>
              <a:gd name="f109" fmla="val 341"/>
              <a:gd name="f110" fmla="val 192"/>
              <a:gd name="f111" fmla="val 343"/>
              <a:gd name="f112" fmla="val 344"/>
              <a:gd name="f113" fmla="val 330"/>
              <a:gd name="f114" fmla="val 311"/>
              <a:gd name="f115" fmla="val 281"/>
              <a:gd name="f116" fmla="val 250"/>
              <a:gd name="f117" fmla="val 220"/>
              <a:gd name="f118" fmla="val 345"/>
              <a:gd name="f119" fmla="val 346"/>
              <a:gd name="f120" fmla="val 96"/>
              <a:gd name="f121" fmla="val 357"/>
              <a:gd name="f122" fmla="val 371"/>
              <a:gd name="f123" fmla="val 99"/>
              <a:gd name="f124" fmla="val 387"/>
              <a:gd name="f125" fmla="val 395"/>
              <a:gd name="f126" fmla="val 126"/>
              <a:gd name="f127" fmla="val 396"/>
              <a:gd name="f128" fmla="val 313"/>
              <a:gd name="f129" fmla="val 331"/>
              <a:gd name="f130" fmla="val 384"/>
              <a:gd name="f131" fmla="val 370"/>
              <a:gd name="f132" fmla="val 352"/>
              <a:gd name="f133" fmla="val 282"/>
              <a:gd name="f134" fmla="val 541"/>
              <a:gd name="f135" fmla="val 190"/>
              <a:gd name="f136" fmla="val 111"/>
              <a:gd name="f137" fmla="val 100"/>
              <a:gd name="f138" fmla="val 98"/>
              <a:gd name="f139" fmla="val 565"/>
              <a:gd name="f140" fmla="val 580"/>
              <a:gd name="f141" fmla="val 591"/>
              <a:gd name="f142" fmla="val 129"/>
              <a:gd name="f143" fmla="val 566"/>
              <a:gd name="f144" fmla="val 551"/>
              <a:gd name="f145" fmla="val 310"/>
              <a:gd name="f146" fmla="val 280"/>
              <a:gd name="f147" fmla="val 297"/>
              <a:gd name="f148" fmla="val 296"/>
              <a:gd name="f149" fmla="val 314"/>
              <a:gd name="f150" fmla="val 289"/>
              <a:gd name="f151" fmla="val 273"/>
              <a:gd name="f152" fmla="val 259"/>
              <a:gd name="f153" fmla="val 332"/>
              <a:gd name="f154" fmla="val 248"/>
              <a:gd name="f155" fmla="val 108"/>
              <a:gd name="f156" fmla="val 258"/>
              <a:gd name="f157" fmla="val 287"/>
              <a:gd name="f158" fmla="val 222"/>
              <a:gd name="f159" fmla="val 492"/>
              <a:gd name="f160" fmla="val 252"/>
              <a:gd name="f161" fmla="val 283"/>
              <a:gd name="f162" fmla="val 493"/>
              <a:gd name="f163" fmla="val 485"/>
              <a:gd name="f164" fmla="val 469"/>
              <a:gd name="f165" fmla="val 454"/>
              <a:gd name="f166" fmla="val 444"/>
              <a:gd name="f167" fmla="val 483"/>
              <a:gd name="f168" fmla="val 191"/>
              <a:gd name="f169" fmla="val 433"/>
              <a:gd name="f170" fmla="val 428"/>
              <a:gd name="f171" fmla="val 422"/>
              <a:gd name="f172" fmla="val 417"/>
              <a:gd name="f173" fmla="val 403"/>
              <a:gd name="f174" fmla="val 151"/>
              <a:gd name="f175" fmla="val 393"/>
              <a:gd name="f176" fmla="val 157"/>
              <a:gd name="f177" fmla="val 392"/>
              <a:gd name="f178" fmla="val 172"/>
              <a:gd name="f179" fmla="val 391"/>
              <a:gd name="f180" fmla="val 401"/>
              <a:gd name="f181" fmla="val 197"/>
              <a:gd name="f182" fmla="val 416"/>
              <a:gd name="f183" fmla="val 426"/>
              <a:gd name="f184" fmla="val 437"/>
              <a:gd name="f185" fmla="val 447"/>
              <a:gd name="f186" fmla="val 462"/>
              <a:gd name="f187" fmla="val 198"/>
              <a:gd name="f188" fmla="val 473"/>
              <a:gd name="f189" fmla="val 472"/>
              <a:gd name="f190" fmla="val 442"/>
              <a:gd name="f191" fmla="val 438"/>
              <a:gd name="f192" fmla="val 432"/>
              <a:gd name="f193" fmla="val 427"/>
              <a:gd name="f194" fmla="val 402"/>
              <a:gd name="f195" fmla="val 249"/>
              <a:gd name="f196" fmla="val 256"/>
              <a:gd name="f197" fmla="val 271"/>
              <a:gd name="f198" fmla="val 288"/>
              <a:gd name="f199" fmla="val 295"/>
              <a:gd name="f200" fmla="val 290"/>
              <a:gd name="f201" fmla="val 272"/>
              <a:gd name="f202" fmla="val 255"/>
              <a:gd name="f203" fmla="+- 0 0 -90"/>
              <a:gd name="f204" fmla="*/ f3 1 572"/>
              <a:gd name="f205" fmla="*/ f4 1 724"/>
              <a:gd name="f206" fmla="val f5"/>
              <a:gd name="f207" fmla="val f6"/>
              <a:gd name="f208" fmla="val f7"/>
              <a:gd name="f209" fmla="*/ f203 f0 1"/>
              <a:gd name="f210" fmla="+- f208 0 f206"/>
              <a:gd name="f211" fmla="+- f207 0 f206"/>
              <a:gd name="f212" fmla="*/ f209 1 f2"/>
              <a:gd name="f213" fmla="*/ f211 1 572"/>
              <a:gd name="f214" fmla="*/ f210 1 724"/>
              <a:gd name="f215" fmla="*/ 29 f211 1"/>
              <a:gd name="f216" fmla="*/ 724 f210 1"/>
              <a:gd name="f217" fmla="*/ 0 f211 1"/>
              <a:gd name="f218" fmla="*/ 32 f210 1"/>
              <a:gd name="f219" fmla="*/ 36 f211 1"/>
              <a:gd name="f220" fmla="*/ 4 f210 1"/>
              <a:gd name="f221" fmla="*/ 65 f211 1"/>
              <a:gd name="f222" fmla="*/ 36 f210 1"/>
              <a:gd name="f223" fmla="*/ 439 f211 1"/>
              <a:gd name="f224" fmla="*/ 116 f210 1"/>
              <a:gd name="f225" fmla="*/ 517 f211 1"/>
              <a:gd name="f226" fmla="*/ 3 f210 1"/>
              <a:gd name="f227" fmla="*/ 572 f211 1"/>
              <a:gd name="f228" fmla="*/ 210 f210 1"/>
              <a:gd name="f229" fmla="*/ 504 f211 1"/>
              <a:gd name="f230" fmla="*/ 291 f210 1"/>
              <a:gd name="f231" fmla="*/ 364 f211 1"/>
              <a:gd name="f232" fmla="*/ 548 f210 1"/>
              <a:gd name="f233" fmla="*/ 468 f211 1"/>
              <a:gd name="f234" fmla="*/ 720 f210 1"/>
              <a:gd name="f235" fmla="*/ 219 f211 1"/>
              <a:gd name="f236" fmla="*/ 149 f210 1"/>
              <a:gd name="f237" fmla="*/ 97 f211 1"/>
              <a:gd name="f238" fmla="*/ 174 f210 1"/>
              <a:gd name="f239" fmla="*/ 312 f211 1"/>
              <a:gd name="f240" fmla="*/ 199 f210 1"/>
              <a:gd name="f241" fmla="*/ 311 f211 1"/>
              <a:gd name="f242" fmla="*/ 220 f211 1"/>
              <a:gd name="f243" fmla="*/ 345 f210 1"/>
              <a:gd name="f244" fmla="*/ 371 f210 1"/>
              <a:gd name="f245" fmla="*/ 313 f211 1"/>
              <a:gd name="f246" fmla="*/ 395 f210 1"/>
              <a:gd name="f247" fmla="*/ 541 f210 1"/>
              <a:gd name="f248" fmla="*/ 98 f211 1"/>
              <a:gd name="f249" fmla="*/ 565 f210 1"/>
              <a:gd name="f250" fmla="*/ 591 f210 1"/>
              <a:gd name="f251" fmla="*/ 310 f211 1"/>
              <a:gd name="f252" fmla="*/ 297 f210 1"/>
              <a:gd name="f253" fmla="*/ 343 f211 1"/>
              <a:gd name="f254" fmla="*/ 273 f210 1"/>
              <a:gd name="f255" fmla="*/ 128 f211 1"/>
              <a:gd name="f256" fmla="*/ 248 f210 1"/>
              <a:gd name="f257" fmla="*/ 296 f210 1"/>
              <a:gd name="f258" fmla="*/ 222 f211 1"/>
              <a:gd name="f259" fmla="*/ 492 f210 1"/>
              <a:gd name="f260" fmla="*/ 469 f210 1"/>
              <a:gd name="f261" fmla="*/ 444 f210 1"/>
              <a:gd name="f262" fmla="*/ 433 f211 1"/>
              <a:gd name="f263" fmla="*/ 392 f211 1"/>
              <a:gd name="f264" fmla="*/ 172 f210 1"/>
              <a:gd name="f265" fmla="*/ 447 f211 1"/>
              <a:gd name="f266" fmla="*/ 432 f211 1"/>
              <a:gd name="f267" fmla="*/ 271 f210 1"/>
              <a:gd name="f268" fmla="+- f212 0 f1"/>
              <a:gd name="f269" fmla="*/ f215 1 572"/>
              <a:gd name="f270" fmla="*/ f216 1 724"/>
              <a:gd name="f271" fmla="*/ f217 1 572"/>
              <a:gd name="f272" fmla="*/ f218 1 724"/>
              <a:gd name="f273" fmla="*/ f219 1 572"/>
              <a:gd name="f274" fmla="*/ f220 1 724"/>
              <a:gd name="f275" fmla="*/ f221 1 572"/>
              <a:gd name="f276" fmla="*/ f222 1 724"/>
              <a:gd name="f277" fmla="*/ f223 1 572"/>
              <a:gd name="f278" fmla="*/ f224 1 724"/>
              <a:gd name="f279" fmla="*/ f225 1 572"/>
              <a:gd name="f280" fmla="*/ f226 1 724"/>
              <a:gd name="f281" fmla="*/ f227 1 572"/>
              <a:gd name="f282" fmla="*/ f228 1 724"/>
              <a:gd name="f283" fmla="*/ f229 1 572"/>
              <a:gd name="f284" fmla="*/ f230 1 724"/>
              <a:gd name="f285" fmla="*/ f231 1 572"/>
              <a:gd name="f286" fmla="*/ f232 1 724"/>
              <a:gd name="f287" fmla="*/ f233 1 572"/>
              <a:gd name="f288" fmla="*/ f234 1 724"/>
              <a:gd name="f289" fmla="*/ f235 1 572"/>
              <a:gd name="f290" fmla="*/ f236 1 724"/>
              <a:gd name="f291" fmla="*/ f237 1 572"/>
              <a:gd name="f292" fmla="*/ f238 1 724"/>
              <a:gd name="f293" fmla="*/ f239 1 572"/>
              <a:gd name="f294" fmla="*/ f240 1 724"/>
              <a:gd name="f295" fmla="*/ f241 1 572"/>
              <a:gd name="f296" fmla="*/ f242 1 572"/>
              <a:gd name="f297" fmla="*/ f243 1 724"/>
              <a:gd name="f298" fmla="*/ f244 1 724"/>
              <a:gd name="f299" fmla="*/ f245 1 572"/>
              <a:gd name="f300" fmla="*/ f246 1 724"/>
              <a:gd name="f301" fmla="*/ f247 1 724"/>
              <a:gd name="f302" fmla="*/ f248 1 572"/>
              <a:gd name="f303" fmla="*/ f249 1 724"/>
              <a:gd name="f304" fmla="*/ f250 1 724"/>
              <a:gd name="f305" fmla="*/ f251 1 572"/>
              <a:gd name="f306" fmla="*/ f252 1 724"/>
              <a:gd name="f307" fmla="*/ f253 1 572"/>
              <a:gd name="f308" fmla="*/ f254 1 724"/>
              <a:gd name="f309" fmla="*/ f255 1 572"/>
              <a:gd name="f310" fmla="*/ f256 1 724"/>
              <a:gd name="f311" fmla="*/ f257 1 724"/>
              <a:gd name="f312" fmla="*/ f258 1 572"/>
              <a:gd name="f313" fmla="*/ f259 1 724"/>
              <a:gd name="f314" fmla="*/ f260 1 724"/>
              <a:gd name="f315" fmla="*/ f261 1 724"/>
              <a:gd name="f316" fmla="*/ f262 1 572"/>
              <a:gd name="f317" fmla="*/ f263 1 572"/>
              <a:gd name="f318" fmla="*/ f264 1 724"/>
              <a:gd name="f319" fmla="*/ f265 1 572"/>
              <a:gd name="f320" fmla="*/ f266 1 572"/>
              <a:gd name="f321" fmla="*/ f267 1 724"/>
              <a:gd name="f322" fmla="*/ 0 1 f213"/>
              <a:gd name="f323" fmla="*/ f207 1 f213"/>
              <a:gd name="f324" fmla="*/ 0 1 f214"/>
              <a:gd name="f325" fmla="*/ f208 1 f214"/>
              <a:gd name="f326" fmla="*/ f269 1 f213"/>
              <a:gd name="f327" fmla="*/ f270 1 f214"/>
              <a:gd name="f328" fmla="*/ f271 1 f213"/>
              <a:gd name="f329" fmla="*/ f272 1 f214"/>
              <a:gd name="f330" fmla="*/ f273 1 f213"/>
              <a:gd name="f331" fmla="*/ f274 1 f214"/>
              <a:gd name="f332" fmla="*/ f275 1 f213"/>
              <a:gd name="f333" fmla="*/ f276 1 f214"/>
              <a:gd name="f334" fmla="*/ f277 1 f213"/>
              <a:gd name="f335" fmla="*/ f278 1 f214"/>
              <a:gd name="f336" fmla="*/ f279 1 f213"/>
              <a:gd name="f337" fmla="*/ f280 1 f214"/>
              <a:gd name="f338" fmla="*/ f281 1 f213"/>
              <a:gd name="f339" fmla="*/ f282 1 f214"/>
              <a:gd name="f340" fmla="*/ f283 1 f213"/>
              <a:gd name="f341" fmla="*/ f284 1 f214"/>
              <a:gd name="f342" fmla="*/ f285 1 f213"/>
              <a:gd name="f343" fmla="*/ f286 1 f214"/>
              <a:gd name="f344" fmla="*/ f287 1 f213"/>
              <a:gd name="f345" fmla="*/ f288 1 f214"/>
              <a:gd name="f346" fmla="*/ f289 1 f213"/>
              <a:gd name="f347" fmla="*/ f290 1 f214"/>
              <a:gd name="f348" fmla="*/ f291 1 f213"/>
              <a:gd name="f349" fmla="*/ f292 1 f214"/>
              <a:gd name="f350" fmla="*/ f293 1 f213"/>
              <a:gd name="f351" fmla="*/ f294 1 f214"/>
              <a:gd name="f352" fmla="*/ f295 1 f213"/>
              <a:gd name="f353" fmla="*/ f296 1 f213"/>
              <a:gd name="f354" fmla="*/ f297 1 f214"/>
              <a:gd name="f355" fmla="*/ f298 1 f214"/>
              <a:gd name="f356" fmla="*/ f299 1 f213"/>
              <a:gd name="f357" fmla="*/ f300 1 f214"/>
              <a:gd name="f358" fmla="*/ f301 1 f214"/>
              <a:gd name="f359" fmla="*/ f302 1 f213"/>
              <a:gd name="f360" fmla="*/ f303 1 f214"/>
              <a:gd name="f361" fmla="*/ f304 1 f214"/>
              <a:gd name="f362" fmla="*/ f305 1 f213"/>
              <a:gd name="f363" fmla="*/ f306 1 f214"/>
              <a:gd name="f364" fmla="*/ f307 1 f213"/>
              <a:gd name="f365" fmla="*/ f308 1 f214"/>
              <a:gd name="f366" fmla="*/ f309 1 f213"/>
              <a:gd name="f367" fmla="*/ f310 1 f214"/>
              <a:gd name="f368" fmla="*/ f311 1 f214"/>
              <a:gd name="f369" fmla="*/ f312 1 f213"/>
              <a:gd name="f370" fmla="*/ f313 1 f214"/>
              <a:gd name="f371" fmla="*/ f314 1 f214"/>
              <a:gd name="f372" fmla="*/ f315 1 f214"/>
              <a:gd name="f373" fmla="*/ f316 1 f213"/>
              <a:gd name="f374" fmla="*/ f317 1 f213"/>
              <a:gd name="f375" fmla="*/ f318 1 f214"/>
              <a:gd name="f376" fmla="*/ f319 1 f213"/>
              <a:gd name="f377" fmla="*/ f320 1 f213"/>
              <a:gd name="f378" fmla="*/ f321 1 f214"/>
              <a:gd name="f379" fmla="*/ f322 f204 1"/>
              <a:gd name="f380" fmla="*/ f323 f204 1"/>
              <a:gd name="f381" fmla="*/ f325 f205 1"/>
              <a:gd name="f382" fmla="*/ f324 f205 1"/>
              <a:gd name="f383" fmla="*/ f326 f204 1"/>
              <a:gd name="f384" fmla="*/ f327 f205 1"/>
              <a:gd name="f385" fmla="*/ f328 f204 1"/>
              <a:gd name="f386" fmla="*/ f329 f205 1"/>
              <a:gd name="f387" fmla="*/ f330 f204 1"/>
              <a:gd name="f388" fmla="*/ f331 f205 1"/>
              <a:gd name="f389" fmla="*/ f332 f204 1"/>
              <a:gd name="f390" fmla="*/ f333 f205 1"/>
              <a:gd name="f391" fmla="*/ f334 f204 1"/>
              <a:gd name="f392" fmla="*/ f335 f205 1"/>
              <a:gd name="f393" fmla="*/ f336 f204 1"/>
              <a:gd name="f394" fmla="*/ f337 f205 1"/>
              <a:gd name="f395" fmla="*/ f338 f204 1"/>
              <a:gd name="f396" fmla="*/ f339 f205 1"/>
              <a:gd name="f397" fmla="*/ f340 f204 1"/>
              <a:gd name="f398" fmla="*/ f341 f205 1"/>
              <a:gd name="f399" fmla="*/ f342 f204 1"/>
              <a:gd name="f400" fmla="*/ f343 f205 1"/>
              <a:gd name="f401" fmla="*/ f344 f204 1"/>
              <a:gd name="f402" fmla="*/ f345 f205 1"/>
              <a:gd name="f403" fmla="*/ f346 f204 1"/>
              <a:gd name="f404" fmla="*/ f347 f205 1"/>
              <a:gd name="f405" fmla="*/ f348 f204 1"/>
              <a:gd name="f406" fmla="*/ f349 f205 1"/>
              <a:gd name="f407" fmla="*/ f350 f204 1"/>
              <a:gd name="f408" fmla="*/ f351 f205 1"/>
              <a:gd name="f409" fmla="*/ f352 f204 1"/>
              <a:gd name="f410" fmla="*/ f353 f204 1"/>
              <a:gd name="f411" fmla="*/ f354 f205 1"/>
              <a:gd name="f412" fmla="*/ f355 f205 1"/>
              <a:gd name="f413" fmla="*/ f356 f204 1"/>
              <a:gd name="f414" fmla="*/ f357 f205 1"/>
              <a:gd name="f415" fmla="*/ f358 f205 1"/>
              <a:gd name="f416" fmla="*/ f359 f204 1"/>
              <a:gd name="f417" fmla="*/ f360 f205 1"/>
              <a:gd name="f418" fmla="*/ f361 f205 1"/>
              <a:gd name="f419" fmla="*/ f362 f204 1"/>
              <a:gd name="f420" fmla="*/ f363 f205 1"/>
              <a:gd name="f421" fmla="*/ f364 f204 1"/>
              <a:gd name="f422" fmla="*/ f365 f205 1"/>
              <a:gd name="f423" fmla="*/ f366 f204 1"/>
              <a:gd name="f424" fmla="*/ f367 f205 1"/>
              <a:gd name="f425" fmla="*/ f368 f205 1"/>
              <a:gd name="f426" fmla="*/ f369 f204 1"/>
              <a:gd name="f427" fmla="*/ f370 f205 1"/>
              <a:gd name="f428" fmla="*/ f371 f205 1"/>
              <a:gd name="f429" fmla="*/ f372 f205 1"/>
              <a:gd name="f430" fmla="*/ f373 f204 1"/>
              <a:gd name="f431" fmla="*/ f374 f204 1"/>
              <a:gd name="f432" fmla="*/ f375 f205 1"/>
              <a:gd name="f433" fmla="*/ f376 f204 1"/>
              <a:gd name="f434" fmla="*/ f377 f204 1"/>
              <a:gd name="f435" fmla="*/ f378 f205 1"/>
            </a:gdLst>
            <a:ahLst/>
            <a:cxnLst>
              <a:cxn ang="3cd4">
                <a:pos x="hc" y="t"/>
              </a:cxn>
              <a:cxn ang="0">
                <a:pos x="r" y="vc"/>
              </a:cxn>
              <a:cxn ang="cd4">
                <a:pos x="hc" y="b"/>
              </a:cxn>
              <a:cxn ang="cd2">
                <a:pos x="l" y="vc"/>
              </a:cxn>
              <a:cxn ang="f268">
                <a:pos x="f383" y="f384"/>
              </a:cxn>
              <a:cxn ang="f268">
                <a:pos x="f385" y="f386"/>
              </a:cxn>
              <a:cxn ang="f268">
                <a:pos x="f387" y="f388"/>
              </a:cxn>
              <a:cxn ang="f268">
                <a:pos x="f389" y="f390"/>
              </a:cxn>
              <a:cxn ang="f268">
                <a:pos x="f391" y="f392"/>
              </a:cxn>
              <a:cxn ang="f268">
                <a:pos x="f393" y="f394"/>
              </a:cxn>
              <a:cxn ang="f268">
                <a:pos x="f395" y="f396"/>
              </a:cxn>
              <a:cxn ang="f268">
                <a:pos x="f397" y="f398"/>
              </a:cxn>
              <a:cxn ang="f268">
                <a:pos x="f399" y="f400"/>
              </a:cxn>
              <a:cxn ang="f268">
                <a:pos x="f401" y="f402"/>
              </a:cxn>
              <a:cxn ang="f268">
                <a:pos x="f403" y="f404"/>
              </a:cxn>
              <a:cxn ang="f268">
                <a:pos x="f405" y="f406"/>
              </a:cxn>
              <a:cxn ang="f268">
                <a:pos x="f407" y="f408"/>
              </a:cxn>
              <a:cxn ang="f268">
                <a:pos x="f409" y="f404"/>
              </a:cxn>
              <a:cxn ang="f268">
                <a:pos x="f410" y="f411"/>
              </a:cxn>
              <a:cxn ang="f268">
                <a:pos x="f405" y="f412"/>
              </a:cxn>
              <a:cxn ang="f268">
                <a:pos x="f413" y="f414"/>
              </a:cxn>
              <a:cxn ang="f268">
                <a:pos x="f407" y="f411"/>
              </a:cxn>
              <a:cxn ang="f268">
                <a:pos x="f410" y="f415"/>
              </a:cxn>
              <a:cxn ang="f268">
                <a:pos x="f416" y="f417"/>
              </a:cxn>
              <a:cxn ang="f268">
                <a:pos x="f409" y="f418"/>
              </a:cxn>
              <a:cxn ang="f268">
                <a:pos x="f419" y="f415"/>
              </a:cxn>
              <a:cxn ang="f268">
                <a:pos x="f410" y="f420"/>
              </a:cxn>
              <a:cxn ang="f268">
                <a:pos x="f421" y="f422"/>
              </a:cxn>
              <a:cxn ang="f268">
                <a:pos x="f423" y="f424"/>
              </a:cxn>
              <a:cxn ang="f268">
                <a:pos x="f423" y="f425"/>
              </a:cxn>
              <a:cxn ang="f268">
                <a:pos x="f426" y="f427"/>
              </a:cxn>
              <a:cxn ang="f268">
                <a:pos x="f421" y="f428"/>
              </a:cxn>
              <a:cxn ang="f268">
                <a:pos x="f423" y="f429"/>
              </a:cxn>
              <a:cxn ang="f268">
                <a:pos x="f423" y="f427"/>
              </a:cxn>
              <a:cxn ang="f268">
                <a:pos x="f430" y="f404"/>
              </a:cxn>
              <a:cxn ang="f268">
                <a:pos x="f431" y="f432"/>
              </a:cxn>
              <a:cxn ang="f268">
                <a:pos x="f433" y="f408"/>
              </a:cxn>
              <a:cxn ang="f268">
                <a:pos x="f433" y="f404"/>
              </a:cxn>
              <a:cxn ang="f268">
                <a:pos x="f434" y="f424"/>
              </a:cxn>
              <a:cxn ang="f268">
                <a:pos x="f431" y="f435"/>
              </a:cxn>
              <a:cxn ang="f268">
                <a:pos x="f430" y="f420"/>
              </a:cxn>
              <a:cxn ang="f268">
                <a:pos x="f434" y="f424"/>
              </a:cxn>
            </a:cxnLst>
            <a:rect l="f379" t="f382" r="f380" b="f381"/>
            <a:pathLst>
              <a:path w="572" h="724">
                <a:moveTo>
                  <a:pt x="f8" y="f7"/>
                </a:moveTo>
                <a:cubicBezTo>
                  <a:pt x="f9" y="f7"/>
                  <a:pt x="f10" y="f7"/>
                  <a:pt x="f11" y="f7"/>
                </a:cubicBezTo>
                <a:cubicBezTo>
                  <a:pt x="f12" y="f7"/>
                  <a:pt x="f5" y="f13"/>
                  <a:pt x="f5" y="f14"/>
                </a:cubicBezTo>
                <a:cubicBezTo>
                  <a:pt x="f5" y="f15"/>
                  <a:pt x="f5" y="f16"/>
                  <a:pt x="f5" y="f17"/>
                </a:cubicBezTo>
                <a:cubicBezTo>
                  <a:pt x="f5" y="f18"/>
                  <a:pt x="f19" y="f20"/>
                  <a:pt x="f21" y="f20"/>
                </a:cubicBezTo>
                <a:cubicBezTo>
                  <a:pt x="f22" y="f23"/>
                  <a:pt x="f24" y="f23"/>
                  <a:pt x="f25" y="f20"/>
                </a:cubicBezTo>
                <a:cubicBezTo>
                  <a:pt x="f26" y="f20"/>
                  <a:pt x="f27" y="f5"/>
                  <a:pt x="f28" y="f29"/>
                </a:cubicBezTo>
                <a:cubicBezTo>
                  <a:pt x="f30" y="f31"/>
                  <a:pt x="f32" y="f33"/>
                  <a:pt x="f34" y="f25"/>
                </a:cubicBezTo>
                <a:cubicBezTo>
                  <a:pt x="f35" y="f36"/>
                  <a:pt x="f37" y="f38"/>
                  <a:pt x="f39" y="f38"/>
                </a:cubicBezTo>
                <a:cubicBezTo>
                  <a:pt x="f40" y="f41"/>
                  <a:pt x="f42" y="f43"/>
                  <a:pt x="f44" y="f38"/>
                </a:cubicBezTo>
                <a:cubicBezTo>
                  <a:pt x="f45" y="f38"/>
                  <a:pt x="f46" y="f28"/>
                  <a:pt x="f47" y="f48"/>
                </a:cubicBezTo>
                <a:cubicBezTo>
                  <a:pt x="f49" y="f50"/>
                  <a:pt x="f47" y="f23"/>
                  <a:pt x="f51" y="f23"/>
                </a:cubicBezTo>
                <a:cubicBezTo>
                  <a:pt x="f52" y="f20"/>
                  <a:pt x="f52" y="f20"/>
                  <a:pt x="f52" y="f53"/>
                </a:cubicBezTo>
                <a:cubicBezTo>
                  <a:pt x="f52" y="f54"/>
                  <a:pt x="f52" y="f55"/>
                  <a:pt x="f6" y="f56"/>
                </a:cubicBezTo>
                <a:cubicBezTo>
                  <a:pt x="f6" y="f57"/>
                  <a:pt x="f52" y="f58"/>
                  <a:pt x="f59" y="f60"/>
                </a:cubicBezTo>
                <a:cubicBezTo>
                  <a:pt x="f61" y="f62"/>
                  <a:pt x="f63" y="f64"/>
                  <a:pt x="f65" y="f66"/>
                </a:cubicBezTo>
                <a:cubicBezTo>
                  <a:pt x="f67" y="f68"/>
                  <a:pt x="f69" y="f70"/>
                  <a:pt x="f71" y="f72"/>
                </a:cubicBezTo>
                <a:cubicBezTo>
                  <a:pt x="f73" y="f74"/>
                  <a:pt x="f75" y="f76"/>
                  <a:pt x="f77" y="f78"/>
                </a:cubicBezTo>
                <a:cubicBezTo>
                  <a:pt x="f79" y="f80"/>
                  <a:pt x="f81" y="f82"/>
                  <a:pt x="f83" y="f84"/>
                </a:cubicBezTo>
                <a:cubicBezTo>
                  <a:pt x="f85" y="f86"/>
                  <a:pt x="f87" y="f88"/>
                  <a:pt x="f8" y="f89"/>
                </a:cubicBezTo>
                <a:cubicBezTo>
                  <a:pt x="f8" y="f90"/>
                  <a:pt x="f8" y="f91"/>
                  <a:pt x="f8" y="f7"/>
                </a:cubicBezTo>
                <a:close/>
                <a:moveTo>
                  <a:pt x="f92" y="f93"/>
                </a:moveTo>
                <a:cubicBezTo>
                  <a:pt x="f94" y="f93"/>
                  <a:pt x="f95" y="f93"/>
                  <a:pt x="f96" y="f93"/>
                </a:cubicBezTo>
                <a:cubicBezTo>
                  <a:pt x="f97" y="f93"/>
                  <a:pt x="f98" y="f99"/>
                  <a:pt x="f98" y="f100"/>
                </a:cubicBezTo>
                <a:cubicBezTo>
                  <a:pt x="f98" y="f101"/>
                  <a:pt x="f102" y="f103"/>
                  <a:pt x="f104" y="f103"/>
                </a:cubicBezTo>
                <a:cubicBezTo>
                  <a:pt x="f94" y="f105"/>
                  <a:pt x="f106" y="f103"/>
                  <a:pt x="f107" y="f103"/>
                </a:cubicBezTo>
                <a:cubicBezTo>
                  <a:pt x="f108" y="f103"/>
                  <a:pt x="f109" y="f110"/>
                  <a:pt x="f111" y="f100"/>
                </a:cubicBezTo>
                <a:cubicBezTo>
                  <a:pt x="f112" y="f99"/>
                  <a:pt x="f113" y="f93"/>
                  <a:pt x="f114" y="f93"/>
                </a:cubicBezTo>
                <a:cubicBezTo>
                  <a:pt x="f115" y="f93"/>
                  <a:pt x="f116" y="f93"/>
                  <a:pt x="f92" y="f93"/>
                </a:cubicBezTo>
                <a:close/>
                <a:moveTo>
                  <a:pt x="f117" y="f118"/>
                </a:moveTo>
                <a:cubicBezTo>
                  <a:pt x="f94" y="f118"/>
                  <a:pt x="f95" y="f118"/>
                  <a:pt x="f104" y="f118"/>
                </a:cubicBezTo>
                <a:cubicBezTo>
                  <a:pt x="f102" y="f119"/>
                  <a:pt x="f120" y="f121"/>
                  <a:pt x="f98" y="f122"/>
                </a:cubicBezTo>
                <a:cubicBezTo>
                  <a:pt x="f123" y="f124"/>
                  <a:pt x="f97" y="f125"/>
                  <a:pt x="f126" y="f125"/>
                </a:cubicBezTo>
                <a:cubicBezTo>
                  <a:pt x="f101" y="f125"/>
                  <a:pt x="f106" y="f127"/>
                  <a:pt x="f128" y="f125"/>
                </a:cubicBezTo>
                <a:cubicBezTo>
                  <a:pt x="f129" y="f125"/>
                  <a:pt x="f112" y="f130"/>
                  <a:pt x="f111" y="f131"/>
                </a:cubicBezTo>
                <a:cubicBezTo>
                  <a:pt x="f109" y="f132"/>
                  <a:pt x="f108" y="f118"/>
                  <a:pt x="f107" y="f118"/>
                </a:cubicBezTo>
                <a:cubicBezTo>
                  <a:pt x="f133" y="f118"/>
                  <a:pt x="f106" y="f118"/>
                  <a:pt x="f117" y="f118"/>
                </a:cubicBezTo>
                <a:close/>
                <a:moveTo>
                  <a:pt x="f117" y="f134"/>
                </a:moveTo>
                <a:cubicBezTo>
                  <a:pt x="f135" y="f134"/>
                  <a:pt x="f55" y="f134"/>
                  <a:pt x="f96" y="f134"/>
                </a:cubicBezTo>
                <a:cubicBezTo>
                  <a:pt x="f136" y="f134"/>
                  <a:pt x="f137" y="f78"/>
                  <a:pt x="f138" y="f139"/>
                </a:cubicBezTo>
                <a:cubicBezTo>
                  <a:pt x="f120" y="f140"/>
                  <a:pt x="f102" y="f141"/>
                  <a:pt x="f142" y="f141"/>
                </a:cubicBezTo>
                <a:cubicBezTo>
                  <a:pt x="f135" y="f141"/>
                  <a:pt x="f116" y="f141"/>
                  <a:pt x="f114" y="f141"/>
                </a:cubicBezTo>
                <a:cubicBezTo>
                  <a:pt x="f113" y="f141"/>
                  <a:pt x="f111" y="f140"/>
                  <a:pt x="f111" y="f143"/>
                </a:cubicBezTo>
                <a:cubicBezTo>
                  <a:pt x="f111" y="f144"/>
                  <a:pt x="f113" y="f134"/>
                  <a:pt x="f145" y="f134"/>
                </a:cubicBezTo>
                <a:cubicBezTo>
                  <a:pt x="f146" y="f134"/>
                  <a:pt x="f116" y="f134"/>
                  <a:pt x="f117" y="f134"/>
                </a:cubicBezTo>
                <a:close/>
                <a:moveTo>
                  <a:pt x="f117" y="f147"/>
                </a:moveTo>
                <a:cubicBezTo>
                  <a:pt x="f106" y="f147"/>
                  <a:pt x="f133" y="f148"/>
                  <a:pt x="f149" y="f147"/>
                </a:cubicBezTo>
                <a:cubicBezTo>
                  <a:pt x="f113" y="f147"/>
                  <a:pt x="f109" y="f150"/>
                  <a:pt x="f111" y="f151"/>
                </a:cubicBezTo>
                <a:cubicBezTo>
                  <a:pt x="f112" y="f152"/>
                  <a:pt x="f153" y="f154"/>
                  <a:pt x="f128" y="f154"/>
                </a:cubicBezTo>
                <a:cubicBezTo>
                  <a:pt x="f106" y="f154"/>
                  <a:pt x="f94" y="f154"/>
                  <a:pt x="f96" y="f154"/>
                </a:cubicBezTo>
                <a:cubicBezTo>
                  <a:pt x="f155" y="f154"/>
                  <a:pt x="f98" y="f156"/>
                  <a:pt x="f138" y="f151"/>
                </a:cubicBezTo>
                <a:cubicBezTo>
                  <a:pt x="f138" y="f157"/>
                  <a:pt x="f102" y="f148"/>
                  <a:pt x="f96" y="f148"/>
                </a:cubicBezTo>
                <a:cubicBezTo>
                  <a:pt x="f55" y="f147"/>
                  <a:pt x="f94" y="f147"/>
                  <a:pt x="f117" y="f147"/>
                </a:cubicBezTo>
                <a:close/>
                <a:moveTo>
                  <a:pt x="f158" y="f159"/>
                </a:moveTo>
                <a:cubicBezTo>
                  <a:pt x="f160" y="f159"/>
                  <a:pt x="f161" y="f159"/>
                  <a:pt x="f149" y="f162"/>
                </a:cubicBezTo>
                <a:cubicBezTo>
                  <a:pt x="f113" y="f162"/>
                  <a:pt x="f109" y="f163"/>
                  <a:pt x="f111" y="f164"/>
                </a:cubicBezTo>
                <a:cubicBezTo>
                  <a:pt x="f112" y="f165"/>
                  <a:pt x="f153" y="f166"/>
                  <a:pt x="f128" y="f166"/>
                </a:cubicBezTo>
                <a:cubicBezTo>
                  <a:pt x="f106" y="f166"/>
                  <a:pt x="f94" y="f166"/>
                  <a:pt x="f96" y="f166"/>
                </a:cubicBezTo>
                <a:cubicBezTo>
                  <a:pt x="f155" y="f166"/>
                  <a:pt x="f98" y="f165"/>
                  <a:pt x="f138" y="f8"/>
                </a:cubicBezTo>
                <a:cubicBezTo>
                  <a:pt x="f138" y="f167"/>
                  <a:pt x="f102" y="f159"/>
                  <a:pt x="f96" y="f159"/>
                </a:cubicBezTo>
                <a:cubicBezTo>
                  <a:pt x="f55" y="f162"/>
                  <a:pt x="f168" y="f159"/>
                  <a:pt x="f158" y="f159"/>
                </a:cubicBezTo>
                <a:close/>
                <a:moveTo>
                  <a:pt x="f169" y="f93"/>
                </a:moveTo>
                <a:cubicBezTo>
                  <a:pt x="f170" y="f93"/>
                  <a:pt x="f171" y="f93"/>
                  <a:pt x="f172" y="f93"/>
                </a:cubicBezTo>
                <a:cubicBezTo>
                  <a:pt x="f173" y="f174"/>
                  <a:pt x="f175" y="f176"/>
                  <a:pt x="f177" y="f178"/>
                </a:cubicBezTo>
                <a:cubicBezTo>
                  <a:pt x="f179" y="f101"/>
                  <a:pt x="f180" y="f181"/>
                  <a:pt x="f182" y="f103"/>
                </a:cubicBezTo>
                <a:cubicBezTo>
                  <a:pt x="f183" y="f105"/>
                  <a:pt x="f184" y="f105"/>
                  <a:pt x="f185" y="f103"/>
                </a:cubicBezTo>
                <a:cubicBezTo>
                  <a:pt x="f186" y="f187"/>
                  <a:pt x="f188" y="f168"/>
                  <a:pt x="f189" y="f100"/>
                </a:cubicBezTo>
                <a:cubicBezTo>
                  <a:pt x="f189" y="f95"/>
                  <a:pt x="f186" y="f174"/>
                  <a:pt x="f185" y="f93"/>
                </a:cubicBezTo>
                <a:cubicBezTo>
                  <a:pt x="f190" y="f93"/>
                  <a:pt x="f191" y="f93"/>
                  <a:pt x="f169" y="f93"/>
                </a:cubicBezTo>
                <a:close/>
                <a:moveTo>
                  <a:pt x="f192" y="f154"/>
                </a:moveTo>
                <a:cubicBezTo>
                  <a:pt x="f193" y="f154"/>
                  <a:pt x="f171" y="f154"/>
                  <a:pt x="f172" y="f154"/>
                </a:cubicBezTo>
                <a:cubicBezTo>
                  <a:pt x="f194" y="f195"/>
                  <a:pt x="f177" y="f196"/>
                  <a:pt x="f177" y="f197"/>
                </a:cubicBezTo>
                <a:cubicBezTo>
                  <a:pt x="f177" y="f198"/>
                  <a:pt x="f180" y="f199"/>
                  <a:pt x="f172" y="f148"/>
                </a:cubicBezTo>
                <a:cubicBezTo>
                  <a:pt x="f171" y="f147"/>
                  <a:pt x="f170" y="f147"/>
                  <a:pt x="f169" y="f147"/>
                </a:cubicBezTo>
                <a:cubicBezTo>
                  <a:pt x="f85" y="f147"/>
                  <a:pt x="f188" y="f200"/>
                  <a:pt x="f189" y="f201"/>
                </a:cubicBezTo>
                <a:cubicBezTo>
                  <a:pt x="f189" y="f202"/>
                  <a:pt x="f85" y="f154"/>
                  <a:pt x="f192" y="f154"/>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1" name="Freeform 17">
            <a:extLst>
              <a:ext uri="{FF2B5EF4-FFF2-40B4-BE49-F238E27FC236}">
                <a16:creationId xmlns:a16="http://schemas.microsoft.com/office/drawing/2014/main" id="{DFE82E3C-97F7-1476-D85C-08338CFDEB95}"/>
              </a:ext>
            </a:extLst>
          </p:cNvPr>
          <p:cNvSpPr/>
          <p:nvPr/>
        </p:nvSpPr>
        <p:spPr>
          <a:xfrm>
            <a:off x="5289547" y="2447921"/>
            <a:ext cx="1725609" cy="1733546"/>
          </a:xfrm>
          <a:custGeom>
            <a:avLst/>
            <a:gdLst>
              <a:gd name="f0" fmla="val 10800000"/>
              <a:gd name="f1" fmla="val 5400000"/>
              <a:gd name="f2" fmla="val 180"/>
              <a:gd name="f3" fmla="val w"/>
              <a:gd name="f4" fmla="val h"/>
              <a:gd name="f5" fmla="val 0"/>
              <a:gd name="f6" fmla="val 457"/>
              <a:gd name="f7" fmla="val 459"/>
              <a:gd name="f8" fmla="val 205"/>
              <a:gd name="f9" fmla="val 83"/>
              <a:gd name="f10" fmla="val 203"/>
              <a:gd name="f11" fmla="val 68"/>
              <a:gd name="f12" fmla="val 195"/>
              <a:gd name="f13" fmla="val 58"/>
              <a:gd name="f14" fmla="val 183"/>
              <a:gd name="f15" fmla="val 52"/>
              <a:gd name="f16" fmla="val 168"/>
              <a:gd name="f17" fmla="val 43"/>
              <a:gd name="f18" fmla="val 160"/>
              <a:gd name="f19" fmla="val 32"/>
              <a:gd name="f20" fmla="val 169"/>
              <a:gd name="f21" fmla="val 16"/>
              <a:gd name="f22" fmla="val 176"/>
              <a:gd name="f23" fmla="val 2"/>
              <a:gd name="f24" fmla="val 191"/>
              <a:gd name="f25" fmla="val 209"/>
              <a:gd name="f26" fmla="val 10"/>
              <a:gd name="f27" fmla="val 220"/>
              <a:gd name="f28" fmla="val 17"/>
              <a:gd name="f29" fmla="val 231"/>
              <a:gd name="f30" fmla="val 23"/>
              <a:gd name="f31" fmla="val 229"/>
              <a:gd name="f32" fmla="val 41"/>
              <a:gd name="f33" fmla="val 222"/>
              <a:gd name="f34" fmla="val 102"/>
              <a:gd name="f35" fmla="val 267"/>
              <a:gd name="f36" fmla="val 142"/>
              <a:gd name="f37" fmla="val 341"/>
              <a:gd name="f38" fmla="val 125"/>
              <a:gd name="f39" fmla="val 354"/>
              <a:gd name="f40" fmla="val 122"/>
              <a:gd name="f41" fmla="val 368"/>
              <a:gd name="f42" fmla="val 117"/>
              <a:gd name="f43" fmla="val 379"/>
              <a:gd name="f44" fmla="val 109"/>
              <a:gd name="f45" fmla="val 387"/>
              <a:gd name="f46" fmla="val 392"/>
              <a:gd name="f47" fmla="val 104"/>
              <a:gd name="f48" fmla="val 399"/>
              <a:gd name="f49" fmla="val 110"/>
              <a:gd name="f50" fmla="val 438"/>
              <a:gd name="f51" fmla="val 147"/>
              <a:gd name="f52" fmla="val 190"/>
              <a:gd name="f53" fmla="val 445"/>
              <a:gd name="f54" fmla="val 243"/>
              <a:gd name="f55" fmla="val 428"/>
              <a:gd name="f56" fmla="val 317"/>
              <a:gd name="f57" fmla="val 389"/>
              <a:gd name="f58" fmla="val 378"/>
              <a:gd name="f59" fmla="val 333"/>
              <a:gd name="f60" fmla="val 302"/>
              <a:gd name="f61" fmla="val 456"/>
              <a:gd name="f62" fmla="val 278"/>
              <a:gd name="f63" fmla="val 241"/>
              <a:gd name="f64" fmla="val 233"/>
              <a:gd name="f65" fmla="val 434"/>
              <a:gd name="f66" fmla="val 436"/>
              <a:gd name="f67" fmla="val 223"/>
              <a:gd name="f68" fmla="val 439"/>
              <a:gd name="f69" fmla="val 458"/>
              <a:gd name="f70" fmla="val 164"/>
              <a:gd name="f71" fmla="val 137"/>
              <a:gd name="f72" fmla="val 432"/>
              <a:gd name="f73" fmla="val 77"/>
              <a:gd name="f74" fmla="val 381"/>
              <a:gd name="f75" fmla="val 37"/>
              <a:gd name="f76" fmla="val 318"/>
              <a:gd name="f77" fmla="val 19"/>
              <a:gd name="f78" fmla="val 242"/>
              <a:gd name="f79" fmla="val 157"/>
              <a:gd name="f80" fmla="val 69"/>
              <a:gd name="f81" fmla="val 163"/>
              <a:gd name="f82" fmla="val 78"/>
              <a:gd name="f83" fmla="val 79"/>
              <a:gd name="f84" fmla="val 81"/>
              <a:gd name="f85" fmla="+- 0 0 -90"/>
              <a:gd name="f86" fmla="*/ f3 1 457"/>
              <a:gd name="f87" fmla="*/ f4 1 459"/>
              <a:gd name="f88" fmla="val f5"/>
              <a:gd name="f89" fmla="val f6"/>
              <a:gd name="f90" fmla="val f7"/>
              <a:gd name="f91" fmla="*/ f85 f0 1"/>
              <a:gd name="f92" fmla="+- f90 0 f88"/>
              <a:gd name="f93" fmla="+- f89 0 f88"/>
              <a:gd name="f94" fmla="*/ f91 1 f2"/>
              <a:gd name="f95" fmla="*/ f93 1 457"/>
              <a:gd name="f96" fmla="*/ f92 1 459"/>
              <a:gd name="f97" fmla="*/ 205 f93 1"/>
              <a:gd name="f98" fmla="*/ 83 f92 1"/>
              <a:gd name="f99" fmla="*/ 183 f93 1"/>
              <a:gd name="f100" fmla="*/ 52 f92 1"/>
              <a:gd name="f101" fmla="*/ 169 f93 1"/>
              <a:gd name="f102" fmla="*/ 16 f92 1"/>
              <a:gd name="f103" fmla="*/ 209 f93 1"/>
              <a:gd name="f104" fmla="*/ 10 f92 1"/>
              <a:gd name="f105" fmla="*/ 229 f93 1"/>
              <a:gd name="f106" fmla="*/ 41 f92 1"/>
              <a:gd name="f107" fmla="*/ 341 f93 1"/>
              <a:gd name="f108" fmla="*/ 125 f92 1"/>
              <a:gd name="f109" fmla="*/ 379 f93 1"/>
              <a:gd name="f110" fmla="*/ 109 f92 1"/>
              <a:gd name="f111" fmla="*/ 399 f93 1"/>
              <a:gd name="f112" fmla="*/ 110 f92 1"/>
              <a:gd name="f113" fmla="*/ 445 f93 1"/>
              <a:gd name="f114" fmla="*/ 243 f92 1"/>
              <a:gd name="f115" fmla="*/ 333 f93 1"/>
              <a:gd name="f116" fmla="*/ 428 f92 1"/>
              <a:gd name="f117" fmla="*/ 241 f93 1"/>
              <a:gd name="f118" fmla="*/ 438 f92 1"/>
              <a:gd name="f119" fmla="*/ 223 f93 1"/>
              <a:gd name="f120" fmla="*/ 439 f92 1"/>
              <a:gd name="f121" fmla="*/ 137 f93 1"/>
              <a:gd name="f122" fmla="*/ 432 f92 1"/>
              <a:gd name="f123" fmla="*/ 19 f93 1"/>
              <a:gd name="f124" fmla="*/ 242 f92 1"/>
              <a:gd name="f125" fmla="*/ 163 f93 1"/>
              <a:gd name="f126" fmla="*/ 78 f92 1"/>
              <a:gd name="f127" fmla="+- f94 0 f1"/>
              <a:gd name="f128" fmla="*/ f97 1 457"/>
              <a:gd name="f129" fmla="*/ f98 1 459"/>
              <a:gd name="f130" fmla="*/ f99 1 457"/>
              <a:gd name="f131" fmla="*/ f100 1 459"/>
              <a:gd name="f132" fmla="*/ f101 1 457"/>
              <a:gd name="f133" fmla="*/ f102 1 459"/>
              <a:gd name="f134" fmla="*/ f103 1 457"/>
              <a:gd name="f135" fmla="*/ f104 1 459"/>
              <a:gd name="f136" fmla="*/ f105 1 457"/>
              <a:gd name="f137" fmla="*/ f106 1 459"/>
              <a:gd name="f138" fmla="*/ f107 1 457"/>
              <a:gd name="f139" fmla="*/ f108 1 459"/>
              <a:gd name="f140" fmla="*/ f109 1 457"/>
              <a:gd name="f141" fmla="*/ f110 1 459"/>
              <a:gd name="f142" fmla="*/ f111 1 457"/>
              <a:gd name="f143" fmla="*/ f112 1 459"/>
              <a:gd name="f144" fmla="*/ f113 1 457"/>
              <a:gd name="f145" fmla="*/ f114 1 459"/>
              <a:gd name="f146" fmla="*/ f115 1 457"/>
              <a:gd name="f147" fmla="*/ f116 1 459"/>
              <a:gd name="f148" fmla="*/ f117 1 457"/>
              <a:gd name="f149" fmla="*/ f118 1 459"/>
              <a:gd name="f150" fmla="*/ f119 1 457"/>
              <a:gd name="f151" fmla="*/ f120 1 459"/>
              <a:gd name="f152" fmla="*/ f121 1 457"/>
              <a:gd name="f153" fmla="*/ f122 1 459"/>
              <a:gd name="f154" fmla="*/ f123 1 457"/>
              <a:gd name="f155" fmla="*/ f124 1 459"/>
              <a:gd name="f156" fmla="*/ f125 1 457"/>
              <a:gd name="f157" fmla="*/ f126 1 459"/>
              <a:gd name="f158" fmla="*/ 0 1 f95"/>
              <a:gd name="f159" fmla="*/ f89 1 f95"/>
              <a:gd name="f160" fmla="*/ 0 1 f96"/>
              <a:gd name="f161" fmla="*/ f90 1 f96"/>
              <a:gd name="f162" fmla="*/ f128 1 f95"/>
              <a:gd name="f163" fmla="*/ f129 1 f96"/>
              <a:gd name="f164" fmla="*/ f130 1 f95"/>
              <a:gd name="f165" fmla="*/ f131 1 f96"/>
              <a:gd name="f166" fmla="*/ f132 1 f95"/>
              <a:gd name="f167" fmla="*/ f133 1 f96"/>
              <a:gd name="f168" fmla="*/ f134 1 f95"/>
              <a:gd name="f169" fmla="*/ f135 1 f96"/>
              <a:gd name="f170" fmla="*/ f136 1 f95"/>
              <a:gd name="f171" fmla="*/ f137 1 f96"/>
              <a:gd name="f172" fmla="*/ f138 1 f95"/>
              <a:gd name="f173" fmla="*/ f139 1 f96"/>
              <a:gd name="f174" fmla="*/ f140 1 f95"/>
              <a:gd name="f175" fmla="*/ f141 1 f96"/>
              <a:gd name="f176" fmla="*/ f142 1 f95"/>
              <a:gd name="f177" fmla="*/ f143 1 f96"/>
              <a:gd name="f178" fmla="*/ f144 1 f95"/>
              <a:gd name="f179" fmla="*/ f145 1 f96"/>
              <a:gd name="f180" fmla="*/ f146 1 f95"/>
              <a:gd name="f181" fmla="*/ f147 1 f96"/>
              <a:gd name="f182" fmla="*/ f148 1 f95"/>
              <a:gd name="f183" fmla="*/ f149 1 f96"/>
              <a:gd name="f184" fmla="*/ f150 1 f95"/>
              <a:gd name="f185" fmla="*/ f151 1 f96"/>
              <a:gd name="f186" fmla="*/ f152 1 f95"/>
              <a:gd name="f187" fmla="*/ f153 1 f96"/>
              <a:gd name="f188" fmla="*/ f154 1 f95"/>
              <a:gd name="f189" fmla="*/ f155 1 f96"/>
              <a:gd name="f190" fmla="*/ f156 1 f95"/>
              <a:gd name="f191" fmla="*/ f157 1 f96"/>
              <a:gd name="f192" fmla="*/ f158 f86 1"/>
              <a:gd name="f193" fmla="*/ f159 f86 1"/>
              <a:gd name="f194" fmla="*/ f161 f87 1"/>
              <a:gd name="f195" fmla="*/ f160 f87 1"/>
              <a:gd name="f196" fmla="*/ f162 f86 1"/>
              <a:gd name="f197" fmla="*/ f163 f87 1"/>
              <a:gd name="f198" fmla="*/ f164 f86 1"/>
              <a:gd name="f199" fmla="*/ f165 f87 1"/>
              <a:gd name="f200" fmla="*/ f166 f86 1"/>
              <a:gd name="f201" fmla="*/ f167 f87 1"/>
              <a:gd name="f202" fmla="*/ f168 f86 1"/>
              <a:gd name="f203" fmla="*/ f169 f87 1"/>
              <a:gd name="f204" fmla="*/ f170 f86 1"/>
              <a:gd name="f205" fmla="*/ f171 f87 1"/>
              <a:gd name="f206" fmla="*/ f172 f86 1"/>
              <a:gd name="f207" fmla="*/ f173 f87 1"/>
              <a:gd name="f208" fmla="*/ f174 f86 1"/>
              <a:gd name="f209" fmla="*/ f175 f87 1"/>
              <a:gd name="f210" fmla="*/ f176 f86 1"/>
              <a:gd name="f211" fmla="*/ f177 f87 1"/>
              <a:gd name="f212" fmla="*/ f178 f86 1"/>
              <a:gd name="f213" fmla="*/ f179 f87 1"/>
              <a:gd name="f214" fmla="*/ f180 f86 1"/>
              <a:gd name="f215" fmla="*/ f181 f87 1"/>
              <a:gd name="f216" fmla="*/ f182 f86 1"/>
              <a:gd name="f217" fmla="*/ f183 f87 1"/>
              <a:gd name="f218" fmla="*/ f184 f86 1"/>
              <a:gd name="f219" fmla="*/ f185 f87 1"/>
              <a:gd name="f220" fmla="*/ f186 f86 1"/>
              <a:gd name="f221" fmla="*/ f187 f87 1"/>
              <a:gd name="f222" fmla="*/ f188 f86 1"/>
              <a:gd name="f223" fmla="*/ f189 f87 1"/>
              <a:gd name="f224" fmla="*/ f190 f86 1"/>
              <a:gd name="f225" fmla="*/ f191 f87 1"/>
            </a:gdLst>
            <a:ahLst/>
            <a:cxnLst>
              <a:cxn ang="3cd4">
                <a:pos x="hc" y="t"/>
              </a:cxn>
              <a:cxn ang="0">
                <a:pos x="r" y="vc"/>
              </a:cxn>
              <a:cxn ang="cd4">
                <a:pos x="hc" y="b"/>
              </a:cxn>
              <a:cxn ang="cd2">
                <a:pos x="l" y="vc"/>
              </a:cxn>
              <a:cxn ang="f127">
                <a:pos x="f196" y="f197"/>
              </a:cxn>
              <a:cxn ang="f127">
                <a:pos x="f198" y="f199"/>
              </a:cxn>
              <a:cxn ang="f127">
                <a:pos x="f200" y="f201"/>
              </a:cxn>
              <a:cxn ang="f127">
                <a:pos x="f202" y="f203"/>
              </a:cxn>
              <a:cxn ang="f127">
                <a:pos x="f204" y="f205"/>
              </a:cxn>
              <a:cxn ang="f127">
                <a:pos x="f206" y="f207"/>
              </a:cxn>
              <a:cxn ang="f127">
                <a:pos x="f208" y="f209"/>
              </a:cxn>
              <a:cxn ang="f127">
                <a:pos x="f210" y="f211"/>
              </a:cxn>
              <a:cxn ang="f127">
                <a:pos x="f212" y="f213"/>
              </a:cxn>
              <a:cxn ang="f127">
                <a:pos x="f214" y="f215"/>
              </a:cxn>
              <a:cxn ang="f127">
                <a:pos x="f216" y="f217"/>
              </a:cxn>
              <a:cxn ang="f127">
                <a:pos x="f218" y="f219"/>
              </a:cxn>
              <a:cxn ang="f127">
                <a:pos x="f220" y="f221"/>
              </a:cxn>
              <a:cxn ang="f127">
                <a:pos x="f222" y="f223"/>
              </a:cxn>
              <a:cxn ang="f127">
                <a:pos x="f224" y="f225"/>
              </a:cxn>
              <a:cxn ang="f127">
                <a:pos x="f196" y="f197"/>
              </a:cxn>
            </a:cxnLst>
            <a:rect l="f192" t="f195" r="f193" b="f194"/>
            <a:pathLst>
              <a:path w="457" h="459">
                <a:moveTo>
                  <a:pt x="f8" y="f9"/>
                </a:moveTo>
                <a:cubicBezTo>
                  <a:pt x="f10" y="f11"/>
                  <a:pt x="f12" y="f13"/>
                  <a:pt x="f14" y="f15"/>
                </a:cubicBezTo>
                <a:cubicBezTo>
                  <a:pt x="f16" y="f17"/>
                  <a:pt x="f18" y="f19"/>
                  <a:pt x="f20" y="f21"/>
                </a:cubicBezTo>
                <a:cubicBezTo>
                  <a:pt x="f22" y="f23"/>
                  <a:pt x="f24" y="f5"/>
                  <a:pt x="f25" y="f26"/>
                </a:cubicBezTo>
                <a:cubicBezTo>
                  <a:pt x="f27" y="f28"/>
                  <a:pt x="f29" y="f30"/>
                  <a:pt x="f31" y="f32"/>
                </a:cubicBezTo>
                <a:cubicBezTo>
                  <a:pt x="f33" y="f34"/>
                  <a:pt x="f35" y="f36"/>
                  <a:pt x="f37" y="f38"/>
                </a:cubicBezTo>
                <a:cubicBezTo>
                  <a:pt x="f39" y="f40"/>
                  <a:pt x="f41" y="f42"/>
                  <a:pt x="f43" y="f44"/>
                </a:cubicBezTo>
                <a:cubicBezTo>
                  <a:pt x="f45" y="f34"/>
                  <a:pt x="f46" y="f47"/>
                  <a:pt x="f48" y="f49"/>
                </a:cubicBezTo>
                <a:cubicBezTo>
                  <a:pt x="f50" y="f51"/>
                  <a:pt x="f6" y="f52"/>
                  <a:pt x="f53" y="f54"/>
                </a:cubicBezTo>
                <a:cubicBezTo>
                  <a:pt x="f55" y="f56"/>
                  <a:pt x="f57" y="f58"/>
                  <a:pt x="f59" y="f55"/>
                </a:cubicBezTo>
                <a:cubicBezTo>
                  <a:pt x="f60" y="f61"/>
                  <a:pt x="f62" y="f7"/>
                  <a:pt x="f63" y="f50"/>
                </a:cubicBezTo>
                <a:cubicBezTo>
                  <a:pt x="f64" y="f65"/>
                  <a:pt x="f31" y="f66"/>
                  <a:pt x="f67" y="f68"/>
                </a:cubicBezTo>
                <a:cubicBezTo>
                  <a:pt x="f24" y="f69"/>
                  <a:pt x="f70" y="f61"/>
                  <a:pt x="f71" y="f72"/>
                </a:cubicBezTo>
                <a:cubicBezTo>
                  <a:pt x="f73" y="f74"/>
                  <a:pt x="f75" y="f76"/>
                  <a:pt x="f77" y="f78"/>
                </a:cubicBezTo>
                <a:cubicBezTo>
                  <a:pt x="f5" y="f79"/>
                  <a:pt x="f73" y="f80"/>
                  <a:pt x="f81" y="f82"/>
                </a:cubicBezTo>
                <a:cubicBezTo>
                  <a:pt x="f22" y="f83"/>
                  <a:pt x="f52" y="f84"/>
                  <a:pt x="f8" y="f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2" name="Freeform 18">
            <a:extLst>
              <a:ext uri="{FF2B5EF4-FFF2-40B4-BE49-F238E27FC236}">
                <a16:creationId xmlns:a16="http://schemas.microsoft.com/office/drawing/2014/main" id="{99CB05C6-4E9F-E959-5A21-D9B65016DFC8}"/>
              </a:ext>
            </a:extLst>
          </p:cNvPr>
          <p:cNvSpPr/>
          <p:nvPr/>
        </p:nvSpPr>
        <p:spPr>
          <a:xfrm>
            <a:off x="4235445" y="971550"/>
            <a:ext cx="1339852" cy="706438"/>
          </a:xfrm>
          <a:custGeom>
            <a:avLst/>
            <a:gdLst>
              <a:gd name="f0" fmla="val 10800000"/>
              <a:gd name="f1" fmla="val 5400000"/>
              <a:gd name="f2" fmla="val 180"/>
              <a:gd name="f3" fmla="val w"/>
              <a:gd name="f4" fmla="val h"/>
              <a:gd name="f5" fmla="val 0"/>
              <a:gd name="f6" fmla="val 355"/>
              <a:gd name="f7" fmla="val 187"/>
              <a:gd name="f8" fmla="val 178"/>
              <a:gd name="f9" fmla="val 132"/>
              <a:gd name="f10" fmla="val 86"/>
              <a:gd name="f11" fmla="val 40"/>
              <a:gd name="f12" fmla="val 186"/>
              <a:gd name="f13" fmla="val 10"/>
              <a:gd name="f14" fmla="val 171"/>
              <a:gd name="f15" fmla="val 11"/>
              <a:gd name="f16" fmla="val 144"/>
              <a:gd name="f17" fmla="val 23"/>
              <a:gd name="f18" fmla="val 114"/>
              <a:gd name="f19" fmla="val 44"/>
              <a:gd name="f20" fmla="val 92"/>
              <a:gd name="f21" fmla="val 74"/>
              <a:gd name="f22" fmla="val 81"/>
              <a:gd name="f23" fmla="val 84"/>
              <a:gd name="f24" fmla="val 77"/>
              <a:gd name="f25" fmla="val 89"/>
              <a:gd name="f26" fmla="val 72"/>
              <a:gd name="f27" fmla="val 88"/>
              <a:gd name="f28" fmla="val 61"/>
              <a:gd name="f29" fmla="val 99"/>
              <a:gd name="f30" fmla="val 7"/>
              <a:gd name="f31" fmla="val 175"/>
              <a:gd name="f32" fmla="val 207"/>
              <a:gd name="f33" fmla="val 238"/>
              <a:gd name="f34" fmla="val 258"/>
              <a:gd name="f35" fmla="val 267"/>
              <a:gd name="f36" fmla="val 16"/>
              <a:gd name="f37" fmla="val 36"/>
              <a:gd name="f38" fmla="val 268"/>
              <a:gd name="f39" fmla="val 38"/>
              <a:gd name="f40" fmla="val 42"/>
              <a:gd name="f41" fmla="val 265"/>
              <a:gd name="f42" fmla="val 63"/>
              <a:gd name="f43" fmla="val 79"/>
              <a:gd name="f44" fmla="val 293"/>
              <a:gd name="f45" fmla="val 87"/>
              <a:gd name="f46" fmla="val 318"/>
              <a:gd name="f47" fmla="val 96"/>
              <a:gd name="f48" fmla="val 334"/>
              <a:gd name="f49" fmla="val 119"/>
              <a:gd name="f50" fmla="val 344"/>
              <a:gd name="f51" fmla="val 345"/>
              <a:gd name="f52" fmla="val 315"/>
              <a:gd name="f53" fmla="val 270"/>
              <a:gd name="f54" fmla="val 224"/>
              <a:gd name="f55" fmla="+- 0 0 -90"/>
              <a:gd name="f56" fmla="*/ f3 1 355"/>
              <a:gd name="f57" fmla="*/ f4 1 187"/>
              <a:gd name="f58" fmla="val f5"/>
              <a:gd name="f59" fmla="val f6"/>
              <a:gd name="f60" fmla="val f7"/>
              <a:gd name="f61" fmla="*/ f55 f0 1"/>
              <a:gd name="f62" fmla="+- f60 0 f58"/>
              <a:gd name="f63" fmla="+- f59 0 f58"/>
              <a:gd name="f64" fmla="*/ f61 1 f2"/>
              <a:gd name="f65" fmla="*/ f63 1 355"/>
              <a:gd name="f66" fmla="*/ f62 1 187"/>
              <a:gd name="f67" fmla="*/ 178 f63 1"/>
              <a:gd name="f68" fmla="*/ 187 f62 1"/>
              <a:gd name="f69" fmla="*/ 40 f63 1"/>
              <a:gd name="f70" fmla="*/ 186 f62 1"/>
              <a:gd name="f71" fmla="*/ 11 f63 1"/>
              <a:gd name="f72" fmla="*/ 144 f62 1"/>
              <a:gd name="f73" fmla="*/ 74 f63 1"/>
              <a:gd name="f74" fmla="*/ 81 f62 1"/>
              <a:gd name="f75" fmla="*/ 88 f63 1"/>
              <a:gd name="f76" fmla="*/ 61 f62 1"/>
              <a:gd name="f77" fmla="*/ 144 f63 1"/>
              <a:gd name="f78" fmla="*/ 7 f62 1"/>
              <a:gd name="f79" fmla="*/ 238 f63 1"/>
              <a:gd name="f80" fmla="*/ 267 f63 1"/>
              <a:gd name="f81" fmla="*/ 36 f62 1"/>
              <a:gd name="f82" fmla="*/ 42 f62 1"/>
              <a:gd name="f83" fmla="*/ 293 f63 1"/>
              <a:gd name="f84" fmla="*/ 87 f62 1"/>
              <a:gd name="f85" fmla="*/ 344 f63 1"/>
              <a:gd name="f86" fmla="*/ 315 f63 1"/>
              <a:gd name="f87" fmla="+- f64 0 f1"/>
              <a:gd name="f88" fmla="*/ f67 1 355"/>
              <a:gd name="f89" fmla="*/ f68 1 187"/>
              <a:gd name="f90" fmla="*/ f69 1 355"/>
              <a:gd name="f91" fmla="*/ f70 1 187"/>
              <a:gd name="f92" fmla="*/ f71 1 355"/>
              <a:gd name="f93" fmla="*/ f72 1 187"/>
              <a:gd name="f94" fmla="*/ f73 1 355"/>
              <a:gd name="f95" fmla="*/ f74 1 187"/>
              <a:gd name="f96" fmla="*/ f75 1 355"/>
              <a:gd name="f97" fmla="*/ f76 1 187"/>
              <a:gd name="f98" fmla="*/ f77 1 355"/>
              <a:gd name="f99" fmla="*/ f78 1 187"/>
              <a:gd name="f100" fmla="*/ f79 1 355"/>
              <a:gd name="f101" fmla="*/ f80 1 355"/>
              <a:gd name="f102" fmla="*/ f81 1 187"/>
              <a:gd name="f103" fmla="*/ f82 1 187"/>
              <a:gd name="f104" fmla="*/ f83 1 355"/>
              <a:gd name="f105" fmla="*/ f84 1 187"/>
              <a:gd name="f106" fmla="*/ f85 1 355"/>
              <a:gd name="f107" fmla="*/ f86 1 355"/>
              <a:gd name="f108" fmla="*/ 0 1 f65"/>
              <a:gd name="f109" fmla="*/ f59 1 f65"/>
              <a:gd name="f110" fmla="*/ 0 1 f66"/>
              <a:gd name="f111" fmla="*/ f60 1 f66"/>
              <a:gd name="f112" fmla="*/ f88 1 f65"/>
              <a:gd name="f113" fmla="*/ f89 1 f66"/>
              <a:gd name="f114" fmla="*/ f90 1 f65"/>
              <a:gd name="f115" fmla="*/ f91 1 f66"/>
              <a:gd name="f116" fmla="*/ f92 1 f65"/>
              <a:gd name="f117" fmla="*/ f93 1 f66"/>
              <a:gd name="f118" fmla="*/ f94 1 f65"/>
              <a:gd name="f119" fmla="*/ f95 1 f66"/>
              <a:gd name="f120" fmla="*/ f96 1 f65"/>
              <a:gd name="f121" fmla="*/ f97 1 f66"/>
              <a:gd name="f122" fmla="*/ f98 1 f65"/>
              <a:gd name="f123" fmla="*/ f99 1 f66"/>
              <a:gd name="f124" fmla="*/ f100 1 f65"/>
              <a:gd name="f125" fmla="*/ f101 1 f65"/>
              <a:gd name="f126" fmla="*/ f102 1 f66"/>
              <a:gd name="f127" fmla="*/ f103 1 f66"/>
              <a:gd name="f128" fmla="*/ f104 1 f65"/>
              <a:gd name="f129" fmla="*/ f105 1 f66"/>
              <a:gd name="f130" fmla="*/ f106 1 f65"/>
              <a:gd name="f131" fmla="*/ f107 1 f65"/>
              <a:gd name="f132" fmla="*/ f108 f56 1"/>
              <a:gd name="f133" fmla="*/ f109 f56 1"/>
              <a:gd name="f134" fmla="*/ f111 f57 1"/>
              <a:gd name="f135" fmla="*/ f110 f57 1"/>
              <a:gd name="f136" fmla="*/ f112 f56 1"/>
              <a:gd name="f137" fmla="*/ f113 f57 1"/>
              <a:gd name="f138" fmla="*/ f114 f56 1"/>
              <a:gd name="f139" fmla="*/ f115 f57 1"/>
              <a:gd name="f140" fmla="*/ f116 f56 1"/>
              <a:gd name="f141" fmla="*/ f117 f57 1"/>
              <a:gd name="f142" fmla="*/ f118 f56 1"/>
              <a:gd name="f143" fmla="*/ f119 f57 1"/>
              <a:gd name="f144" fmla="*/ f120 f56 1"/>
              <a:gd name="f145" fmla="*/ f121 f57 1"/>
              <a:gd name="f146" fmla="*/ f122 f56 1"/>
              <a:gd name="f147" fmla="*/ f123 f57 1"/>
              <a:gd name="f148" fmla="*/ f124 f56 1"/>
              <a:gd name="f149" fmla="*/ f125 f56 1"/>
              <a:gd name="f150" fmla="*/ f126 f57 1"/>
              <a:gd name="f151" fmla="*/ f127 f57 1"/>
              <a:gd name="f152" fmla="*/ f128 f56 1"/>
              <a:gd name="f153" fmla="*/ f129 f57 1"/>
              <a:gd name="f154" fmla="*/ f130 f56 1"/>
              <a:gd name="f155" fmla="*/ f131 f56 1"/>
            </a:gdLst>
            <a:ahLst/>
            <a:cxnLst>
              <a:cxn ang="3cd4">
                <a:pos x="hc" y="t"/>
              </a:cxn>
              <a:cxn ang="0">
                <a:pos x="r" y="vc"/>
              </a:cxn>
              <a:cxn ang="cd4">
                <a:pos x="hc" y="b"/>
              </a:cxn>
              <a:cxn ang="cd2">
                <a:pos x="l" y="vc"/>
              </a:cxn>
              <a:cxn ang="f87">
                <a:pos x="f136" y="f137"/>
              </a:cxn>
              <a:cxn ang="f87">
                <a:pos x="f138" y="f139"/>
              </a:cxn>
              <a:cxn ang="f87">
                <a:pos x="f140" y="f141"/>
              </a:cxn>
              <a:cxn ang="f87">
                <a:pos x="f142" y="f143"/>
              </a:cxn>
              <a:cxn ang="f87">
                <a:pos x="f144" y="f145"/>
              </a:cxn>
              <a:cxn ang="f87">
                <a:pos x="f146" y="f147"/>
              </a:cxn>
              <a:cxn ang="f87">
                <a:pos x="f148" y="f147"/>
              </a:cxn>
              <a:cxn ang="f87">
                <a:pos x="f149" y="f150"/>
              </a:cxn>
              <a:cxn ang="f87">
                <a:pos x="f149" y="f151"/>
              </a:cxn>
              <a:cxn ang="f87">
                <a:pos x="f152" y="f153"/>
              </a:cxn>
              <a:cxn ang="f87">
                <a:pos x="f154" y="f141"/>
              </a:cxn>
              <a:cxn ang="f87">
                <a:pos x="f155" y="f139"/>
              </a:cxn>
              <a:cxn ang="f87">
                <a:pos x="f136" y="f137"/>
              </a:cxn>
            </a:cxnLst>
            <a:rect l="f132" t="f135" r="f133" b="f134"/>
            <a:pathLst>
              <a:path w="355" h="187">
                <a:moveTo>
                  <a:pt x="f8" y="f7"/>
                </a:moveTo>
                <a:cubicBezTo>
                  <a:pt x="f9" y="f7"/>
                  <a:pt x="f10" y="f7"/>
                  <a:pt x="f11" y="f12"/>
                </a:cubicBezTo>
                <a:cubicBezTo>
                  <a:pt x="f13" y="f12"/>
                  <a:pt x="f5" y="f14"/>
                  <a:pt x="f15" y="f16"/>
                </a:cubicBezTo>
                <a:cubicBezTo>
                  <a:pt x="f17" y="f18"/>
                  <a:pt x="f19" y="f20"/>
                  <a:pt x="f21" y="f22"/>
                </a:cubicBezTo>
                <a:cubicBezTo>
                  <a:pt x="f23" y="f24"/>
                  <a:pt x="f25" y="f26"/>
                  <a:pt x="f27" y="f28"/>
                </a:cubicBezTo>
                <a:cubicBezTo>
                  <a:pt x="f23" y="f5"/>
                  <a:pt x="f29" y="f30"/>
                  <a:pt x="f16" y="f30"/>
                </a:cubicBezTo>
                <a:cubicBezTo>
                  <a:pt x="f31" y="f30"/>
                  <a:pt x="f32" y="f30"/>
                  <a:pt x="f33" y="f30"/>
                </a:cubicBezTo>
                <a:cubicBezTo>
                  <a:pt x="f34" y="f30"/>
                  <a:pt x="f35" y="f36"/>
                  <a:pt x="f35" y="f37"/>
                </a:cubicBezTo>
                <a:cubicBezTo>
                  <a:pt x="f38" y="f39"/>
                  <a:pt x="f38" y="f11"/>
                  <a:pt x="f35" y="f40"/>
                </a:cubicBezTo>
                <a:cubicBezTo>
                  <a:pt x="f41" y="f42"/>
                  <a:pt x="f38" y="f43"/>
                  <a:pt x="f44" y="f45"/>
                </a:cubicBezTo>
                <a:cubicBezTo>
                  <a:pt x="f46" y="f47"/>
                  <a:pt x="f48" y="f49"/>
                  <a:pt x="f50" y="f16"/>
                </a:cubicBezTo>
                <a:cubicBezTo>
                  <a:pt x="f6" y="f14"/>
                  <a:pt x="f51" y="f12"/>
                  <a:pt x="f52" y="f12"/>
                </a:cubicBezTo>
                <a:cubicBezTo>
                  <a:pt x="f53" y="f7"/>
                  <a:pt x="f54" y="f7"/>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3" name="Freeform 19">
            <a:extLst>
              <a:ext uri="{FF2B5EF4-FFF2-40B4-BE49-F238E27FC236}">
                <a16:creationId xmlns:a16="http://schemas.microsoft.com/office/drawing/2014/main" id="{44310AA6-C735-9522-ED94-89A62D3B19E5}"/>
              </a:ext>
            </a:extLst>
          </p:cNvPr>
          <p:cNvSpPr/>
          <p:nvPr/>
        </p:nvSpPr>
        <p:spPr>
          <a:xfrm>
            <a:off x="6327776" y="2327276"/>
            <a:ext cx="430216" cy="423860"/>
          </a:xfrm>
          <a:custGeom>
            <a:avLst/>
            <a:gdLst>
              <a:gd name="f0" fmla="val 10800000"/>
              <a:gd name="f1" fmla="val 5400000"/>
              <a:gd name="f2" fmla="val 180"/>
              <a:gd name="f3" fmla="val w"/>
              <a:gd name="f4" fmla="val h"/>
              <a:gd name="f5" fmla="val 0"/>
              <a:gd name="f6" fmla="val 114"/>
              <a:gd name="f7" fmla="val 112"/>
              <a:gd name="f8" fmla="val 35"/>
              <a:gd name="f9" fmla="val 10"/>
              <a:gd name="f10" fmla="val 102"/>
              <a:gd name="f11" fmla="val 2"/>
              <a:gd name="f12" fmla="val 77"/>
              <a:gd name="f13" fmla="val 5"/>
              <a:gd name="f14" fmla="val 33"/>
              <a:gd name="f15" fmla="val 40"/>
              <a:gd name="f16" fmla="val 84"/>
              <a:gd name="f17" fmla="val 1"/>
              <a:gd name="f18" fmla="val 103"/>
              <a:gd name="f19" fmla="val 113"/>
              <a:gd name="f20" fmla="val 12"/>
              <a:gd name="f21" fmla="val 31"/>
              <a:gd name="f22" fmla="val 76"/>
              <a:gd name="f23" fmla="val 80"/>
              <a:gd name="f24" fmla="val 111"/>
              <a:gd name="f25" fmla="+- 0 0 -90"/>
              <a:gd name="f26" fmla="*/ f3 1 114"/>
              <a:gd name="f27" fmla="*/ f4 1 112"/>
              <a:gd name="f28" fmla="val f5"/>
              <a:gd name="f29" fmla="val f6"/>
              <a:gd name="f30" fmla="val f7"/>
              <a:gd name="f31" fmla="*/ f25 f0 1"/>
              <a:gd name="f32" fmla="+- f30 0 f28"/>
              <a:gd name="f33" fmla="+- f29 0 f28"/>
              <a:gd name="f34" fmla="*/ f31 1 f2"/>
              <a:gd name="f35" fmla="*/ f33 1 114"/>
              <a:gd name="f36" fmla="*/ f32 1 112"/>
              <a:gd name="f37" fmla="*/ 35 f33 1"/>
              <a:gd name="f38" fmla="*/ 112 f32 1"/>
              <a:gd name="f39" fmla="*/ 2 f33 1"/>
              <a:gd name="f40" fmla="*/ 77 f32 1"/>
              <a:gd name="f41" fmla="*/ 84 f33 1"/>
              <a:gd name="f42" fmla="*/ 1 f32 1"/>
              <a:gd name="f43" fmla="*/ 113 f33 1"/>
              <a:gd name="f44" fmla="*/ 31 f32 1"/>
              <a:gd name="f45" fmla="+- f34 0 f1"/>
              <a:gd name="f46" fmla="*/ f37 1 114"/>
              <a:gd name="f47" fmla="*/ f38 1 112"/>
              <a:gd name="f48" fmla="*/ f39 1 114"/>
              <a:gd name="f49" fmla="*/ f40 1 112"/>
              <a:gd name="f50" fmla="*/ f41 1 114"/>
              <a:gd name="f51" fmla="*/ f42 1 112"/>
              <a:gd name="f52" fmla="*/ f43 1 114"/>
              <a:gd name="f53" fmla="*/ f44 1 112"/>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114" h="112">
                <a:moveTo>
                  <a:pt x="f8" y="f7"/>
                </a:moveTo>
                <a:cubicBezTo>
                  <a:pt x="f9" y="f7"/>
                  <a:pt x="f5" y="f10"/>
                  <a:pt x="f11" y="f12"/>
                </a:cubicBezTo>
                <a:cubicBezTo>
                  <a:pt x="f13" y="f14"/>
                  <a:pt x="f15" y="f5"/>
                  <a:pt x="f16" y="f17"/>
                </a:cubicBezTo>
                <a:cubicBezTo>
                  <a:pt x="f18" y="f11"/>
                  <a:pt x="f19" y="f20"/>
                  <a:pt x="f19" y="f21"/>
                </a:cubicBezTo>
                <a:cubicBezTo>
                  <a:pt x="f6" y="f22"/>
                  <a:pt x="f23" y="f24"/>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nvGrpSpPr>
          <p:cNvPr id="14" name="Grupo 3136">
            <a:extLst>
              <a:ext uri="{FF2B5EF4-FFF2-40B4-BE49-F238E27FC236}">
                <a16:creationId xmlns:a16="http://schemas.microsoft.com/office/drawing/2014/main" id="{1D1016B7-6C32-A987-F81D-62E988EA6DD6}"/>
              </a:ext>
            </a:extLst>
          </p:cNvPr>
          <p:cNvGrpSpPr/>
          <p:nvPr/>
        </p:nvGrpSpPr>
        <p:grpSpPr>
          <a:xfrm>
            <a:off x="3431377" y="4180472"/>
            <a:ext cx="2254252" cy="2244733"/>
            <a:chOff x="3431377" y="4180472"/>
            <a:chExt cx="2254252" cy="2244733"/>
          </a:xfrm>
        </p:grpSpPr>
        <p:sp>
          <p:nvSpPr>
            <p:cNvPr id="15" name="Freeform 23">
              <a:extLst>
                <a:ext uri="{FF2B5EF4-FFF2-40B4-BE49-F238E27FC236}">
                  <a16:creationId xmlns:a16="http://schemas.microsoft.com/office/drawing/2014/main" id="{90809BD2-5E4C-C2C5-0DAE-8143537B60E9}"/>
                </a:ext>
              </a:extLst>
            </p:cNvPr>
            <p:cNvSpPr/>
            <p:nvPr/>
          </p:nvSpPr>
          <p:spPr>
            <a:xfrm>
              <a:off x="3431377" y="5125038"/>
              <a:ext cx="1360490" cy="1300167"/>
            </a:xfrm>
            <a:custGeom>
              <a:avLst/>
              <a:gdLst>
                <a:gd name="f0" fmla="val 10800000"/>
                <a:gd name="f1" fmla="val 5400000"/>
                <a:gd name="f2" fmla="val 180"/>
                <a:gd name="f3" fmla="val w"/>
                <a:gd name="f4" fmla="val h"/>
                <a:gd name="f5" fmla="val 0"/>
                <a:gd name="f6" fmla="val 699"/>
                <a:gd name="f7" fmla="val 668"/>
                <a:gd name="f8" fmla="val 635"/>
                <a:gd name="f9" fmla="val 306"/>
                <a:gd name="f10" fmla="val 690"/>
                <a:gd name="f11" fmla="val 315"/>
                <a:gd name="f12" fmla="val 366"/>
                <a:gd name="f13" fmla="val 678"/>
                <a:gd name="f14" fmla="val 394"/>
                <a:gd name="f15" fmla="val 675"/>
                <a:gd name="f16" fmla="val 397"/>
                <a:gd name="f17" fmla="val 672"/>
                <a:gd name="f18" fmla="val 402"/>
                <a:gd name="f19" fmla="val 404"/>
                <a:gd name="f20" fmla="val 643"/>
                <a:gd name="f21" fmla="val 411"/>
                <a:gd name="f22" fmla="val 432"/>
                <a:gd name="f23" fmla="val 640"/>
                <a:gd name="f24" fmla="val 453"/>
                <a:gd name="f25" fmla="val 631"/>
                <a:gd name="f26" fmla="val 506"/>
                <a:gd name="f27" fmla="val 621"/>
                <a:gd name="f28" fmla="val 560"/>
                <a:gd name="f29" fmla="val 611"/>
                <a:gd name="f30" fmla="val 614"/>
                <a:gd name="f31" fmla="val 605"/>
                <a:gd name="f32" fmla="val 650"/>
                <a:gd name="f33" fmla="val 583"/>
                <a:gd name="f34" fmla="val 546"/>
                <a:gd name="f35" fmla="val 413"/>
                <a:gd name="f36" fmla="val 280"/>
                <a:gd name="f37" fmla="val 147"/>
                <a:gd name="f38" fmla="val 109"/>
                <a:gd name="f39" fmla="val 87"/>
                <a:gd name="f40" fmla="val 649"/>
                <a:gd name="f41" fmla="val 81"/>
                <a:gd name="f42" fmla="val 612"/>
                <a:gd name="f43" fmla="val 70"/>
                <a:gd name="f44" fmla="val 551"/>
                <a:gd name="f45" fmla="val 59"/>
                <a:gd name="f46" fmla="val 489"/>
                <a:gd name="f47" fmla="val 48"/>
                <a:gd name="f48" fmla="val 428"/>
                <a:gd name="f49" fmla="val 47"/>
                <a:gd name="f50" fmla="val 422"/>
                <a:gd name="f51" fmla="val 43"/>
                <a:gd name="f52" fmla="val 415"/>
                <a:gd name="f53" fmla="val 38"/>
                <a:gd name="f54" fmla="val 412"/>
                <a:gd name="f55" fmla="val 11"/>
                <a:gd name="f56" fmla="val 395"/>
                <a:gd name="f57" fmla="val 378"/>
                <a:gd name="f58" fmla="val 5"/>
                <a:gd name="f59" fmla="val 353"/>
                <a:gd name="f60" fmla="val 10"/>
                <a:gd name="f61" fmla="val 326"/>
                <a:gd name="f62" fmla="val 27"/>
                <a:gd name="f63" fmla="val 312"/>
                <a:gd name="f64" fmla="val 54"/>
                <a:gd name="f65" fmla="val 307"/>
                <a:gd name="f66" fmla="val 55"/>
                <a:gd name="f67" fmla="val 56"/>
                <a:gd name="f68" fmla="val 53"/>
                <a:gd name="f69" fmla="val 304"/>
                <a:gd name="f70" fmla="val 60"/>
                <a:gd name="f71" fmla="val 281"/>
                <a:gd name="f72" fmla="val 66"/>
                <a:gd name="f73" fmla="val 258"/>
                <a:gd name="f74" fmla="val 74"/>
                <a:gd name="f75" fmla="val 235"/>
                <a:gd name="f76" fmla="val 77"/>
                <a:gd name="f77" fmla="val 227"/>
                <a:gd name="f78" fmla="val 83"/>
                <a:gd name="f79" fmla="val 218"/>
                <a:gd name="f80" fmla="val 90"/>
                <a:gd name="f81" fmla="val 215"/>
                <a:gd name="f82" fmla="val 120"/>
                <a:gd name="f83" fmla="val 201"/>
                <a:gd name="f84" fmla="val 132"/>
                <a:gd name="f85" fmla="val 174"/>
                <a:gd name="f86" fmla="val 143"/>
                <a:gd name="f87" fmla="val 146"/>
                <a:gd name="f88" fmla="val 138"/>
                <a:gd name="f89" fmla="val 153"/>
                <a:gd name="f90" fmla="val 129"/>
                <a:gd name="f91" fmla="val 161"/>
                <a:gd name="f92" fmla="val 125"/>
                <a:gd name="f93" fmla="val 187"/>
                <a:gd name="f94" fmla="val 114"/>
                <a:gd name="f95" fmla="val 196"/>
                <a:gd name="f96" fmla="val 92"/>
                <a:gd name="f97" fmla="val 207"/>
                <a:gd name="f98" fmla="val 68"/>
                <a:gd name="f99" fmla="val 233"/>
                <a:gd name="f100" fmla="val 12"/>
                <a:gd name="f101" fmla="val 296"/>
                <a:gd name="f102" fmla="val 3"/>
                <a:gd name="f103" fmla="val 338"/>
                <a:gd name="f104" fmla="val 49"/>
                <a:gd name="f105" fmla="val 340"/>
                <a:gd name="f106" fmla="val 51"/>
                <a:gd name="f107" fmla="val 342"/>
                <a:gd name="f108" fmla="val 345"/>
                <a:gd name="f109" fmla="val 57"/>
                <a:gd name="f110" fmla="val 348"/>
                <a:gd name="f111" fmla="val 350"/>
                <a:gd name="f112" fmla="val 351"/>
                <a:gd name="f113" fmla="val 52"/>
                <a:gd name="f114" fmla="val 393"/>
                <a:gd name="f115" fmla="val 465"/>
                <a:gd name="f116" fmla="val 491"/>
                <a:gd name="f117" fmla="val 80"/>
                <a:gd name="f118" fmla="val 497"/>
                <a:gd name="f119" fmla="val 98"/>
                <a:gd name="f120" fmla="val 504"/>
                <a:gd name="f121" fmla="val 521"/>
                <a:gd name="f122" fmla="val 118"/>
                <a:gd name="f123" fmla="val 544"/>
                <a:gd name="f124" fmla="val 130"/>
                <a:gd name="f125" fmla="val 556"/>
                <a:gd name="f126" fmla="val 154"/>
                <a:gd name="f127" fmla="val 563"/>
                <a:gd name="f128" fmla="val 178"/>
                <a:gd name="f129" fmla="val 565"/>
                <a:gd name="f130" fmla="val 184"/>
                <a:gd name="f131" fmla="val 567"/>
                <a:gd name="f132" fmla="val 192"/>
                <a:gd name="f133" fmla="val 571"/>
                <a:gd name="f134" fmla="val 193"/>
                <a:gd name="f135" fmla="val 620"/>
                <a:gd name="f136" fmla="val 634"/>
                <a:gd name="f137" fmla="val 256"/>
                <a:gd name="f138" fmla="val 609"/>
                <a:gd name="f139" fmla="val 417"/>
                <a:gd name="f140" fmla="val 85"/>
                <a:gd name="f141" fmla="val 421"/>
                <a:gd name="f142" fmla="val 84"/>
                <a:gd name="f143" fmla="val 423"/>
                <a:gd name="f144" fmla="val 426"/>
                <a:gd name="f145" fmla="val 95"/>
                <a:gd name="f146" fmla="val 486"/>
                <a:gd name="f147" fmla="val 106"/>
                <a:gd name="f148" fmla="val 117"/>
                <a:gd name="f149" fmla="val 607"/>
                <a:gd name="f150" fmla="val 624"/>
                <a:gd name="f151" fmla="val 632"/>
                <a:gd name="f152" fmla="val 148"/>
                <a:gd name="f153" fmla="val 267"/>
                <a:gd name="f154" fmla="val 387"/>
                <a:gd name="f155" fmla="val 575"/>
                <a:gd name="f156" fmla="val 569"/>
                <a:gd name="f157" fmla="val 582"/>
                <a:gd name="f158" fmla="val 591"/>
                <a:gd name="f159" fmla="val 519"/>
                <a:gd name="f160" fmla="val 600"/>
                <a:gd name="f161" fmla="val 469"/>
                <a:gd name="f162" fmla="val 344"/>
                <a:gd name="f163" fmla="val 380"/>
                <a:gd name="f164" fmla="val 434"/>
                <a:gd name="f165" fmla="val 525"/>
                <a:gd name="f166" fmla="val 616"/>
                <a:gd name="f167" fmla="val 627"/>
                <a:gd name="f168" fmla="val 382"/>
                <a:gd name="f169" fmla="val 379"/>
                <a:gd name="f170" fmla="val 639"/>
                <a:gd name="f171" fmla="val 375"/>
                <a:gd name="f172" fmla="val 645"/>
                <a:gd name="f173" fmla="val 368"/>
                <a:gd name="f174" fmla="val 652"/>
                <a:gd name="f175" fmla="val 362"/>
                <a:gd name="f176" fmla="val 356"/>
                <a:gd name="f177" fmla="val 349"/>
                <a:gd name="f178" fmla="val 629"/>
                <a:gd name="f179" fmla="val 437"/>
                <a:gd name="f180" fmla="val 254"/>
                <a:gd name="f181" fmla="val 71"/>
                <a:gd name="f182" fmla="val 67"/>
                <a:gd name="f183" fmla="val 62"/>
                <a:gd name="f184" fmla="val 40"/>
                <a:gd name="f185" fmla="val 46"/>
                <a:gd name="f186" fmla="val 58"/>
                <a:gd name="f187" fmla="val 69"/>
                <a:gd name="f188" fmla="val 164"/>
                <a:gd name="f189" fmla="val 461"/>
                <a:gd name="f190" fmla="val 466"/>
                <a:gd name="f191" fmla="val 275"/>
                <a:gd name="f192" fmla="val 454"/>
                <a:gd name="f193" fmla="val 245"/>
                <a:gd name="f194" fmla="val 433"/>
                <a:gd name="f195" fmla="val 419"/>
                <a:gd name="f196" fmla="val 224"/>
                <a:gd name="f197" fmla="val 225"/>
                <a:gd name="f198" fmla="val 391"/>
                <a:gd name="f199" fmla="val 370"/>
                <a:gd name="f200" fmla="val 250"/>
                <a:gd name="f201" fmla="val 361"/>
                <a:gd name="f202" fmla="val 279"/>
                <a:gd name="f203" fmla="val 367"/>
                <a:gd name="f204" fmla="val 398"/>
                <a:gd name="f205" fmla="val 429"/>
                <a:gd name="f206" fmla="val 308"/>
                <a:gd name="f207" fmla="val 331"/>
                <a:gd name="f208" fmla="val 265"/>
                <a:gd name="f209" fmla="val 311"/>
                <a:gd name="f210" fmla="val 231"/>
                <a:gd name="f211" fmla="val 283"/>
                <a:gd name="f212" fmla="val 228"/>
                <a:gd name="f213" fmla="val 255"/>
                <a:gd name="f214" fmla="val 232"/>
                <a:gd name="f215" fmla="val 251"/>
                <a:gd name="f216" fmla="val 229"/>
                <a:gd name="f217" fmla="val 289"/>
                <a:gd name="f218" fmla="val 292"/>
                <a:gd name="f219" fmla="val 295"/>
                <a:gd name="f220" fmla="val 297"/>
                <a:gd name="f221" fmla="val 301"/>
                <a:gd name="f222" fmla="val 236"/>
                <a:gd name="f223" fmla="val 240"/>
                <a:gd name="f224" fmla="val 268"/>
                <a:gd name="f225" fmla="val 191"/>
                <a:gd name="f226" fmla="val 195"/>
                <a:gd name="f227" fmla="val 277"/>
                <a:gd name="f228" fmla="val 189"/>
                <a:gd name="f229" fmla="val 234"/>
                <a:gd name="f230" fmla="val 151"/>
                <a:gd name="f231" fmla="val 135"/>
                <a:gd name="f232" fmla="val 121"/>
                <a:gd name="f233" fmla="val 101"/>
                <a:gd name="f234" fmla="val 249"/>
                <a:gd name="f235" fmla="val 91"/>
                <a:gd name="f236" fmla="val 128"/>
                <a:gd name="f237" fmla="val 159"/>
                <a:gd name="f238" fmla="val 595"/>
                <a:gd name="f239" fmla="val 601"/>
                <a:gd name="f240" fmla="val 278"/>
                <a:gd name="f241" fmla="val 248"/>
                <a:gd name="f242" fmla="val 541"/>
                <a:gd name="f243" fmla="val 526"/>
                <a:gd name="f244" fmla="val 503"/>
                <a:gd name="f245" fmla="val 253"/>
                <a:gd name="f246" fmla="val 501"/>
                <a:gd name="f247" fmla="val 533"/>
                <a:gd name="f248" fmla="val 564"/>
                <a:gd name="f249" fmla="val 414"/>
                <a:gd name="f250" fmla="val 140"/>
                <a:gd name="f251" fmla="val 443"/>
                <a:gd name="f252" fmla="val 104"/>
                <a:gd name="f253" fmla="val 459"/>
                <a:gd name="f254" fmla="val 99"/>
                <a:gd name="f255" fmla="val 457"/>
                <a:gd name="f256" fmla="val 86"/>
                <a:gd name="f257" fmla="val 445"/>
                <a:gd name="f258" fmla="val 65"/>
                <a:gd name="f259" fmla="val 409"/>
                <a:gd name="f260" fmla="val 392"/>
                <a:gd name="f261" fmla="val 373"/>
                <a:gd name="f262" fmla="val 76"/>
                <a:gd name="f263" fmla="val 369"/>
                <a:gd name="f264" fmla="val 96"/>
                <a:gd name="f265" fmla="val 100"/>
                <a:gd name="f266" fmla="val 372"/>
                <a:gd name="f267" fmla="val 108"/>
                <a:gd name="f268" fmla="val 111"/>
                <a:gd name="f269" fmla="val 388"/>
                <a:gd name="f270" fmla="val 122"/>
                <a:gd name="f271" fmla="val 131"/>
                <a:gd name="f272" fmla="val 165"/>
                <a:gd name="f273" fmla="val 190"/>
                <a:gd name="f274" fmla="val 182"/>
                <a:gd name="f275" fmla="val 203"/>
                <a:gd name="f276" fmla="val 197"/>
                <a:gd name="f277" fmla="val 211"/>
                <a:gd name="f278" fmla="val 226"/>
                <a:gd name="f279" fmla="val 214"/>
                <a:gd name="f280" fmla="val 241"/>
                <a:gd name="f281" fmla="val 202"/>
                <a:gd name="f282" fmla="val 257"/>
                <a:gd name="f283" fmla="val 213"/>
                <a:gd name="f284" fmla="val 141"/>
                <a:gd name="f285" fmla="val 172"/>
                <a:gd name="f286" fmla="val 160"/>
                <a:gd name="f287" fmla="val 528"/>
                <a:gd name="f288" fmla="val 527"/>
                <a:gd name="f289" fmla="val 186"/>
                <a:gd name="f290" fmla="val 524"/>
                <a:gd name="f291" fmla="val 175"/>
                <a:gd name="f292" fmla="val 515"/>
                <a:gd name="f293" fmla="val 496"/>
                <a:gd name="f294" fmla="val 479"/>
                <a:gd name="f295" fmla="val 442"/>
                <a:gd name="f296" fmla="val 181"/>
                <a:gd name="f297" fmla="val 435"/>
                <a:gd name="f298" fmla="val 185"/>
                <a:gd name="f299" fmla="val 436"/>
                <a:gd name="f300" fmla="val 439"/>
                <a:gd name="f301" fmla="val 206"/>
                <a:gd name="f302" fmla="val 468"/>
                <a:gd name="f303" fmla="val 216"/>
                <a:gd name="f304" fmla="val 482"/>
                <a:gd name="f305" fmla="val 511"/>
                <a:gd name="f306" fmla="val 291"/>
                <a:gd name="f307" fmla="val 317"/>
                <a:gd name="f308" fmla="val 321"/>
                <a:gd name="f309" fmla="val 324"/>
                <a:gd name="f310" fmla="val 323"/>
                <a:gd name="f311" fmla="val 319"/>
                <a:gd name="f312" fmla="val 260"/>
                <a:gd name="f313" fmla="val 238"/>
                <a:gd name="f314" fmla="val 75"/>
                <a:gd name="f315" fmla="val 97"/>
                <a:gd name="f316" fmla="val 237"/>
                <a:gd name="f317" fmla="val 112"/>
                <a:gd name="f318" fmla="val 266"/>
                <a:gd name="f319" fmla="val 346"/>
                <a:gd name="f320" fmla="val 359"/>
                <a:gd name="f321" fmla="val 386"/>
                <a:gd name="f322" fmla="val 389"/>
                <a:gd name="f323" fmla="val 194"/>
                <a:gd name="f324" fmla="val 166"/>
                <a:gd name="f325" fmla="val 142"/>
                <a:gd name="f326" fmla="val 347"/>
                <a:gd name="f327" fmla="val 327"/>
                <a:gd name="f328" fmla="val 300"/>
                <a:gd name="f329" fmla="val 303"/>
                <a:gd name="f330" fmla="val 320"/>
                <a:gd name="f331" fmla="val 334"/>
                <a:gd name="f332" fmla="+- 0 0 -90"/>
                <a:gd name="f333" fmla="*/ f3 1 699"/>
                <a:gd name="f334" fmla="*/ f4 1 668"/>
                <a:gd name="f335" fmla="val f5"/>
                <a:gd name="f336" fmla="val f6"/>
                <a:gd name="f337" fmla="val f7"/>
                <a:gd name="f338" fmla="*/ f332 f0 1"/>
                <a:gd name="f339" fmla="+- f337 0 f335"/>
                <a:gd name="f340" fmla="+- f336 0 f335"/>
                <a:gd name="f341" fmla="*/ f338 1 f2"/>
                <a:gd name="f342" fmla="*/ f340 1 699"/>
                <a:gd name="f343" fmla="*/ f339 1 668"/>
                <a:gd name="f344" fmla="*/ 678 f340 1"/>
                <a:gd name="f345" fmla="*/ 394 f339 1"/>
                <a:gd name="f346" fmla="*/ 640 f340 1"/>
                <a:gd name="f347" fmla="*/ 453 f339 1"/>
                <a:gd name="f348" fmla="*/ 546 f340 1"/>
                <a:gd name="f349" fmla="*/ 668 f339 1"/>
                <a:gd name="f350" fmla="*/ 81 f340 1"/>
                <a:gd name="f351" fmla="*/ 612 f339 1"/>
                <a:gd name="f352" fmla="*/ 38 f340 1"/>
                <a:gd name="f353" fmla="*/ 412 f339 1"/>
                <a:gd name="f354" fmla="*/ 54 f340 1"/>
                <a:gd name="f355" fmla="*/ 307 f339 1"/>
                <a:gd name="f356" fmla="*/ 74 f340 1"/>
                <a:gd name="f357" fmla="*/ 235 f339 1"/>
                <a:gd name="f358" fmla="*/ 143 f340 1"/>
                <a:gd name="f359" fmla="*/ 146 f339 1"/>
                <a:gd name="f360" fmla="*/ 207 f340 1"/>
                <a:gd name="f361" fmla="*/ 68 f339 1"/>
                <a:gd name="f362" fmla="*/ 345 f340 1"/>
                <a:gd name="f363" fmla="*/ 57 f339 1"/>
                <a:gd name="f364" fmla="*/ 491 f340 1"/>
                <a:gd name="f365" fmla="*/ 80 f339 1"/>
                <a:gd name="f366" fmla="*/ 563 f340 1"/>
                <a:gd name="f367" fmla="*/ 178 f339 1"/>
                <a:gd name="f368" fmla="*/ 635 f340 1"/>
                <a:gd name="f369" fmla="*/ 306 f339 1"/>
                <a:gd name="f370" fmla="*/ 85 f340 1"/>
                <a:gd name="f371" fmla="*/ 417 f339 1"/>
                <a:gd name="f372" fmla="*/ 117 f340 1"/>
                <a:gd name="f373" fmla="*/ 607 f339 1"/>
                <a:gd name="f374" fmla="*/ 506 f340 1"/>
                <a:gd name="f375" fmla="*/ 632 f339 1"/>
                <a:gd name="f376" fmla="*/ 609 f340 1"/>
                <a:gd name="f377" fmla="*/ 616 f340 1"/>
                <a:gd name="f378" fmla="*/ 380 f339 1"/>
                <a:gd name="f379" fmla="*/ 652 f340 1"/>
                <a:gd name="f380" fmla="*/ 362 f339 1"/>
                <a:gd name="f381" fmla="*/ 620 f340 1"/>
                <a:gd name="f382" fmla="*/ 344 f339 1"/>
                <a:gd name="f383" fmla="*/ 59 f340 1"/>
                <a:gd name="f384" fmla="*/ 58 f340 1"/>
                <a:gd name="f385" fmla="*/ 379 f339 1"/>
                <a:gd name="f386" fmla="*/ 344 f340 1"/>
                <a:gd name="f387" fmla="*/ 433 f340 1"/>
                <a:gd name="f388" fmla="*/ 233 f339 1"/>
                <a:gd name="f389" fmla="*/ 367 f340 1"/>
                <a:gd name="f390" fmla="*/ 326 f340 1"/>
                <a:gd name="f391" fmla="*/ 308 f339 1"/>
                <a:gd name="f392" fmla="*/ 229 f340 1"/>
                <a:gd name="f393" fmla="*/ 289 f339 1"/>
                <a:gd name="f394" fmla="*/ 240 f340 1"/>
                <a:gd name="f395" fmla="*/ 191 f340 1"/>
                <a:gd name="f396" fmla="*/ 121 f340 1"/>
                <a:gd name="f397" fmla="*/ 571 f340 1"/>
                <a:gd name="f398" fmla="*/ 234 f339 1"/>
                <a:gd name="f399" fmla="*/ 501 f340 1"/>
                <a:gd name="f400" fmla="*/ 414 f340 1"/>
                <a:gd name="f401" fmla="*/ 140 f339 1"/>
                <a:gd name="f402" fmla="*/ 454 f340 1"/>
                <a:gd name="f403" fmla="*/ 86 f339 1"/>
                <a:gd name="f404" fmla="*/ 369 f340 1"/>
                <a:gd name="f405" fmla="*/ 96 f339 1"/>
                <a:gd name="f406" fmla="*/ 211 f340 1"/>
                <a:gd name="f407" fmla="*/ 226 f339 1"/>
                <a:gd name="f408" fmla="*/ 213 f340 1"/>
                <a:gd name="f409" fmla="*/ 141 f339 1"/>
                <a:gd name="f410" fmla="*/ 528 f340 1"/>
                <a:gd name="f411" fmla="*/ 190 f339 1"/>
                <a:gd name="f412" fmla="*/ 479 f340 1"/>
                <a:gd name="f413" fmla="*/ 439 f340 1"/>
                <a:gd name="f414" fmla="*/ 195 f339 1"/>
                <a:gd name="f415" fmla="*/ 317 f340 1"/>
                <a:gd name="f416" fmla="*/ 111 f339 1"/>
                <a:gd name="f417" fmla="*/ 279 f340 1"/>
                <a:gd name="f418" fmla="*/ 56 f339 1"/>
                <a:gd name="f419" fmla="*/ 241 f340 1"/>
                <a:gd name="f420" fmla="*/ 112 f339 1"/>
                <a:gd name="f421" fmla="*/ 346 f340 1"/>
                <a:gd name="f422" fmla="*/ 225 f339 1"/>
                <a:gd name="f423" fmla="*/ 392 f340 1"/>
                <a:gd name="f424" fmla="*/ 186 f339 1"/>
                <a:gd name="f425" fmla="*/ 300 f340 1"/>
                <a:gd name="f426" fmla="*/ 185 f339 1"/>
                <a:gd name="f427" fmla="+- f341 0 f1"/>
                <a:gd name="f428" fmla="*/ f344 1 699"/>
                <a:gd name="f429" fmla="*/ f345 1 668"/>
                <a:gd name="f430" fmla="*/ f346 1 699"/>
                <a:gd name="f431" fmla="*/ f347 1 668"/>
                <a:gd name="f432" fmla="*/ f348 1 699"/>
                <a:gd name="f433" fmla="*/ f349 1 668"/>
                <a:gd name="f434" fmla="*/ f350 1 699"/>
                <a:gd name="f435" fmla="*/ f351 1 668"/>
                <a:gd name="f436" fmla="*/ f352 1 699"/>
                <a:gd name="f437" fmla="*/ f353 1 668"/>
                <a:gd name="f438" fmla="*/ f354 1 699"/>
                <a:gd name="f439" fmla="*/ f355 1 668"/>
                <a:gd name="f440" fmla="*/ f356 1 699"/>
                <a:gd name="f441" fmla="*/ f357 1 668"/>
                <a:gd name="f442" fmla="*/ f358 1 699"/>
                <a:gd name="f443" fmla="*/ f359 1 668"/>
                <a:gd name="f444" fmla="*/ f360 1 699"/>
                <a:gd name="f445" fmla="*/ f361 1 668"/>
                <a:gd name="f446" fmla="*/ f362 1 699"/>
                <a:gd name="f447" fmla="*/ f363 1 668"/>
                <a:gd name="f448" fmla="*/ f364 1 699"/>
                <a:gd name="f449" fmla="*/ f365 1 668"/>
                <a:gd name="f450" fmla="*/ f366 1 699"/>
                <a:gd name="f451" fmla="*/ f367 1 668"/>
                <a:gd name="f452" fmla="*/ f368 1 699"/>
                <a:gd name="f453" fmla="*/ f369 1 668"/>
                <a:gd name="f454" fmla="*/ f370 1 699"/>
                <a:gd name="f455" fmla="*/ f371 1 668"/>
                <a:gd name="f456" fmla="*/ f372 1 699"/>
                <a:gd name="f457" fmla="*/ f373 1 668"/>
                <a:gd name="f458" fmla="*/ f374 1 699"/>
                <a:gd name="f459" fmla="*/ f375 1 668"/>
                <a:gd name="f460" fmla="*/ f376 1 699"/>
                <a:gd name="f461" fmla="*/ f377 1 699"/>
                <a:gd name="f462" fmla="*/ f378 1 668"/>
                <a:gd name="f463" fmla="*/ f379 1 699"/>
                <a:gd name="f464" fmla="*/ f380 1 668"/>
                <a:gd name="f465" fmla="*/ f381 1 699"/>
                <a:gd name="f466" fmla="*/ f382 1 668"/>
                <a:gd name="f467" fmla="*/ f383 1 699"/>
                <a:gd name="f468" fmla="*/ f384 1 699"/>
                <a:gd name="f469" fmla="*/ f385 1 668"/>
                <a:gd name="f470" fmla="*/ f386 1 699"/>
                <a:gd name="f471" fmla="*/ f387 1 699"/>
                <a:gd name="f472" fmla="*/ f388 1 668"/>
                <a:gd name="f473" fmla="*/ f389 1 699"/>
                <a:gd name="f474" fmla="*/ f390 1 699"/>
                <a:gd name="f475" fmla="*/ f391 1 668"/>
                <a:gd name="f476" fmla="*/ f392 1 699"/>
                <a:gd name="f477" fmla="*/ f393 1 668"/>
                <a:gd name="f478" fmla="*/ f394 1 699"/>
                <a:gd name="f479" fmla="*/ f395 1 699"/>
                <a:gd name="f480" fmla="*/ f396 1 699"/>
                <a:gd name="f481" fmla="*/ f397 1 699"/>
                <a:gd name="f482" fmla="*/ f398 1 668"/>
                <a:gd name="f483" fmla="*/ f399 1 699"/>
                <a:gd name="f484" fmla="*/ f400 1 699"/>
                <a:gd name="f485" fmla="*/ f401 1 668"/>
                <a:gd name="f486" fmla="*/ f402 1 699"/>
                <a:gd name="f487" fmla="*/ f403 1 668"/>
                <a:gd name="f488" fmla="*/ f404 1 699"/>
                <a:gd name="f489" fmla="*/ f405 1 668"/>
                <a:gd name="f490" fmla="*/ f406 1 699"/>
                <a:gd name="f491" fmla="*/ f407 1 668"/>
                <a:gd name="f492" fmla="*/ f408 1 699"/>
                <a:gd name="f493" fmla="*/ f409 1 668"/>
                <a:gd name="f494" fmla="*/ f410 1 699"/>
                <a:gd name="f495" fmla="*/ f411 1 668"/>
                <a:gd name="f496" fmla="*/ f412 1 699"/>
                <a:gd name="f497" fmla="*/ f413 1 699"/>
                <a:gd name="f498" fmla="*/ f414 1 668"/>
                <a:gd name="f499" fmla="*/ f415 1 699"/>
                <a:gd name="f500" fmla="*/ f416 1 668"/>
                <a:gd name="f501" fmla="*/ f417 1 699"/>
                <a:gd name="f502" fmla="*/ f418 1 668"/>
                <a:gd name="f503" fmla="*/ f419 1 699"/>
                <a:gd name="f504" fmla="*/ f420 1 668"/>
                <a:gd name="f505" fmla="*/ f421 1 699"/>
                <a:gd name="f506" fmla="*/ f422 1 668"/>
                <a:gd name="f507" fmla="*/ f423 1 699"/>
                <a:gd name="f508" fmla="*/ f424 1 668"/>
                <a:gd name="f509" fmla="*/ f425 1 699"/>
                <a:gd name="f510" fmla="*/ f426 1 668"/>
                <a:gd name="f511" fmla="*/ 0 1 f342"/>
                <a:gd name="f512" fmla="*/ f336 1 f342"/>
                <a:gd name="f513" fmla="*/ 0 1 f343"/>
                <a:gd name="f514" fmla="*/ f337 1 f343"/>
                <a:gd name="f515" fmla="*/ f428 1 f342"/>
                <a:gd name="f516" fmla="*/ f429 1 f343"/>
                <a:gd name="f517" fmla="*/ f430 1 f342"/>
                <a:gd name="f518" fmla="*/ f431 1 f343"/>
                <a:gd name="f519" fmla="*/ f432 1 f342"/>
                <a:gd name="f520" fmla="*/ f433 1 f343"/>
                <a:gd name="f521" fmla="*/ f434 1 f342"/>
                <a:gd name="f522" fmla="*/ f435 1 f343"/>
                <a:gd name="f523" fmla="*/ f436 1 f342"/>
                <a:gd name="f524" fmla="*/ f437 1 f343"/>
                <a:gd name="f525" fmla="*/ f438 1 f342"/>
                <a:gd name="f526" fmla="*/ f439 1 f343"/>
                <a:gd name="f527" fmla="*/ f440 1 f342"/>
                <a:gd name="f528" fmla="*/ f441 1 f343"/>
                <a:gd name="f529" fmla="*/ f442 1 f342"/>
                <a:gd name="f530" fmla="*/ f443 1 f343"/>
                <a:gd name="f531" fmla="*/ f444 1 f342"/>
                <a:gd name="f532" fmla="*/ f445 1 f343"/>
                <a:gd name="f533" fmla="*/ f446 1 f342"/>
                <a:gd name="f534" fmla="*/ f447 1 f343"/>
                <a:gd name="f535" fmla="*/ f448 1 f342"/>
                <a:gd name="f536" fmla="*/ f449 1 f343"/>
                <a:gd name="f537" fmla="*/ f450 1 f342"/>
                <a:gd name="f538" fmla="*/ f451 1 f343"/>
                <a:gd name="f539" fmla="*/ f452 1 f342"/>
                <a:gd name="f540" fmla="*/ f453 1 f343"/>
                <a:gd name="f541" fmla="*/ f454 1 f342"/>
                <a:gd name="f542" fmla="*/ f455 1 f343"/>
                <a:gd name="f543" fmla="*/ f456 1 f342"/>
                <a:gd name="f544" fmla="*/ f457 1 f343"/>
                <a:gd name="f545" fmla="*/ f458 1 f342"/>
                <a:gd name="f546" fmla="*/ f459 1 f343"/>
                <a:gd name="f547" fmla="*/ f460 1 f342"/>
                <a:gd name="f548" fmla="*/ f461 1 f342"/>
                <a:gd name="f549" fmla="*/ f462 1 f343"/>
                <a:gd name="f550" fmla="*/ f463 1 f342"/>
                <a:gd name="f551" fmla="*/ f464 1 f343"/>
                <a:gd name="f552" fmla="*/ f465 1 f342"/>
                <a:gd name="f553" fmla="*/ f466 1 f343"/>
                <a:gd name="f554" fmla="*/ f467 1 f342"/>
                <a:gd name="f555" fmla="*/ f468 1 f342"/>
                <a:gd name="f556" fmla="*/ f469 1 f343"/>
                <a:gd name="f557" fmla="*/ f470 1 f342"/>
                <a:gd name="f558" fmla="*/ f471 1 f342"/>
                <a:gd name="f559" fmla="*/ f472 1 f343"/>
                <a:gd name="f560" fmla="*/ f473 1 f342"/>
                <a:gd name="f561" fmla="*/ f474 1 f342"/>
                <a:gd name="f562" fmla="*/ f475 1 f343"/>
                <a:gd name="f563" fmla="*/ f476 1 f342"/>
                <a:gd name="f564" fmla="*/ f477 1 f343"/>
                <a:gd name="f565" fmla="*/ f478 1 f342"/>
                <a:gd name="f566" fmla="*/ f479 1 f342"/>
                <a:gd name="f567" fmla="*/ f480 1 f342"/>
                <a:gd name="f568" fmla="*/ f481 1 f342"/>
                <a:gd name="f569" fmla="*/ f482 1 f343"/>
                <a:gd name="f570" fmla="*/ f483 1 f342"/>
                <a:gd name="f571" fmla="*/ f484 1 f342"/>
                <a:gd name="f572" fmla="*/ f485 1 f343"/>
                <a:gd name="f573" fmla="*/ f486 1 f342"/>
                <a:gd name="f574" fmla="*/ f487 1 f343"/>
                <a:gd name="f575" fmla="*/ f488 1 f342"/>
                <a:gd name="f576" fmla="*/ f489 1 f343"/>
                <a:gd name="f577" fmla="*/ f490 1 f342"/>
                <a:gd name="f578" fmla="*/ f491 1 f343"/>
                <a:gd name="f579" fmla="*/ f492 1 f342"/>
                <a:gd name="f580" fmla="*/ f493 1 f343"/>
                <a:gd name="f581" fmla="*/ f494 1 f342"/>
                <a:gd name="f582" fmla="*/ f495 1 f343"/>
                <a:gd name="f583" fmla="*/ f496 1 f342"/>
                <a:gd name="f584" fmla="*/ f497 1 f342"/>
                <a:gd name="f585" fmla="*/ f498 1 f343"/>
                <a:gd name="f586" fmla="*/ f499 1 f342"/>
                <a:gd name="f587" fmla="*/ f500 1 f343"/>
                <a:gd name="f588" fmla="*/ f501 1 f342"/>
                <a:gd name="f589" fmla="*/ f502 1 f343"/>
                <a:gd name="f590" fmla="*/ f503 1 f342"/>
                <a:gd name="f591" fmla="*/ f504 1 f343"/>
                <a:gd name="f592" fmla="*/ f505 1 f342"/>
                <a:gd name="f593" fmla="*/ f506 1 f343"/>
                <a:gd name="f594" fmla="*/ f507 1 f342"/>
                <a:gd name="f595" fmla="*/ f508 1 f343"/>
                <a:gd name="f596" fmla="*/ f509 1 f342"/>
                <a:gd name="f597" fmla="*/ f510 1 f343"/>
                <a:gd name="f598" fmla="*/ f511 f333 1"/>
                <a:gd name="f599" fmla="*/ f512 f333 1"/>
                <a:gd name="f600" fmla="*/ f514 f334 1"/>
                <a:gd name="f601" fmla="*/ f513 f334 1"/>
                <a:gd name="f602" fmla="*/ f515 f333 1"/>
                <a:gd name="f603" fmla="*/ f516 f334 1"/>
                <a:gd name="f604" fmla="*/ f517 f333 1"/>
                <a:gd name="f605" fmla="*/ f518 f334 1"/>
                <a:gd name="f606" fmla="*/ f519 f333 1"/>
                <a:gd name="f607" fmla="*/ f520 f334 1"/>
                <a:gd name="f608" fmla="*/ f521 f333 1"/>
                <a:gd name="f609" fmla="*/ f522 f334 1"/>
                <a:gd name="f610" fmla="*/ f523 f333 1"/>
                <a:gd name="f611" fmla="*/ f524 f334 1"/>
                <a:gd name="f612" fmla="*/ f525 f333 1"/>
                <a:gd name="f613" fmla="*/ f526 f334 1"/>
                <a:gd name="f614" fmla="*/ f527 f333 1"/>
                <a:gd name="f615" fmla="*/ f528 f334 1"/>
                <a:gd name="f616" fmla="*/ f529 f333 1"/>
                <a:gd name="f617" fmla="*/ f530 f334 1"/>
                <a:gd name="f618" fmla="*/ f531 f333 1"/>
                <a:gd name="f619" fmla="*/ f532 f334 1"/>
                <a:gd name="f620" fmla="*/ f533 f333 1"/>
                <a:gd name="f621" fmla="*/ f534 f334 1"/>
                <a:gd name="f622" fmla="*/ f535 f333 1"/>
                <a:gd name="f623" fmla="*/ f536 f334 1"/>
                <a:gd name="f624" fmla="*/ f537 f333 1"/>
                <a:gd name="f625" fmla="*/ f538 f334 1"/>
                <a:gd name="f626" fmla="*/ f539 f333 1"/>
                <a:gd name="f627" fmla="*/ f540 f334 1"/>
                <a:gd name="f628" fmla="*/ f541 f333 1"/>
                <a:gd name="f629" fmla="*/ f542 f334 1"/>
                <a:gd name="f630" fmla="*/ f543 f333 1"/>
                <a:gd name="f631" fmla="*/ f544 f334 1"/>
                <a:gd name="f632" fmla="*/ f545 f333 1"/>
                <a:gd name="f633" fmla="*/ f546 f334 1"/>
                <a:gd name="f634" fmla="*/ f547 f333 1"/>
                <a:gd name="f635" fmla="*/ f548 f333 1"/>
                <a:gd name="f636" fmla="*/ f549 f334 1"/>
                <a:gd name="f637" fmla="*/ f550 f333 1"/>
                <a:gd name="f638" fmla="*/ f551 f334 1"/>
                <a:gd name="f639" fmla="*/ f552 f333 1"/>
                <a:gd name="f640" fmla="*/ f553 f334 1"/>
                <a:gd name="f641" fmla="*/ f554 f333 1"/>
                <a:gd name="f642" fmla="*/ f555 f333 1"/>
                <a:gd name="f643" fmla="*/ f556 f334 1"/>
                <a:gd name="f644" fmla="*/ f557 f333 1"/>
                <a:gd name="f645" fmla="*/ f558 f333 1"/>
                <a:gd name="f646" fmla="*/ f559 f334 1"/>
                <a:gd name="f647" fmla="*/ f560 f333 1"/>
                <a:gd name="f648" fmla="*/ f561 f333 1"/>
                <a:gd name="f649" fmla="*/ f562 f334 1"/>
                <a:gd name="f650" fmla="*/ f563 f333 1"/>
                <a:gd name="f651" fmla="*/ f564 f334 1"/>
                <a:gd name="f652" fmla="*/ f565 f333 1"/>
                <a:gd name="f653" fmla="*/ f566 f333 1"/>
                <a:gd name="f654" fmla="*/ f567 f333 1"/>
                <a:gd name="f655" fmla="*/ f568 f333 1"/>
                <a:gd name="f656" fmla="*/ f569 f334 1"/>
                <a:gd name="f657" fmla="*/ f570 f333 1"/>
                <a:gd name="f658" fmla="*/ f571 f333 1"/>
                <a:gd name="f659" fmla="*/ f572 f334 1"/>
                <a:gd name="f660" fmla="*/ f573 f333 1"/>
                <a:gd name="f661" fmla="*/ f574 f334 1"/>
                <a:gd name="f662" fmla="*/ f575 f333 1"/>
                <a:gd name="f663" fmla="*/ f576 f334 1"/>
                <a:gd name="f664" fmla="*/ f577 f333 1"/>
                <a:gd name="f665" fmla="*/ f578 f334 1"/>
                <a:gd name="f666" fmla="*/ f579 f333 1"/>
                <a:gd name="f667" fmla="*/ f580 f334 1"/>
                <a:gd name="f668" fmla="*/ f581 f333 1"/>
                <a:gd name="f669" fmla="*/ f582 f334 1"/>
                <a:gd name="f670" fmla="*/ f583 f333 1"/>
                <a:gd name="f671" fmla="*/ f584 f333 1"/>
                <a:gd name="f672" fmla="*/ f585 f334 1"/>
                <a:gd name="f673" fmla="*/ f586 f333 1"/>
                <a:gd name="f674" fmla="*/ f587 f334 1"/>
                <a:gd name="f675" fmla="*/ f588 f333 1"/>
                <a:gd name="f676" fmla="*/ f589 f334 1"/>
                <a:gd name="f677" fmla="*/ f590 f333 1"/>
                <a:gd name="f678" fmla="*/ f591 f334 1"/>
                <a:gd name="f679" fmla="*/ f592 f333 1"/>
                <a:gd name="f680" fmla="*/ f593 f334 1"/>
                <a:gd name="f681" fmla="*/ f594 f333 1"/>
                <a:gd name="f682" fmla="*/ f595 f334 1"/>
                <a:gd name="f683" fmla="*/ f596 f333 1"/>
                <a:gd name="f684" fmla="*/ f597 f334 1"/>
              </a:gdLst>
              <a:ahLst/>
              <a:cxnLst>
                <a:cxn ang="3cd4">
                  <a:pos x="hc" y="t"/>
                </a:cxn>
                <a:cxn ang="0">
                  <a:pos x="r" y="vc"/>
                </a:cxn>
                <a:cxn ang="cd4">
                  <a:pos x="hc" y="b"/>
                </a:cxn>
                <a:cxn ang="cd2">
                  <a:pos x="l" y="vc"/>
                </a:cxn>
                <a:cxn ang="f427">
                  <a:pos x="f602" y="f603"/>
                </a:cxn>
                <a:cxn ang="f427">
                  <a:pos x="f604" y="f605"/>
                </a:cxn>
                <a:cxn ang="f427">
                  <a:pos x="f606" y="f607"/>
                </a:cxn>
                <a:cxn ang="f427">
                  <a:pos x="f608" y="f609"/>
                </a:cxn>
                <a:cxn ang="f427">
                  <a:pos x="f610" y="f611"/>
                </a:cxn>
                <a:cxn ang="f427">
                  <a:pos x="f612" y="f613"/>
                </a:cxn>
                <a:cxn ang="f427">
                  <a:pos x="f614" y="f615"/>
                </a:cxn>
                <a:cxn ang="f427">
                  <a:pos x="f616" y="f617"/>
                </a:cxn>
                <a:cxn ang="f427">
                  <a:pos x="f618" y="f619"/>
                </a:cxn>
                <a:cxn ang="f427">
                  <a:pos x="f620" y="f621"/>
                </a:cxn>
                <a:cxn ang="f427">
                  <a:pos x="f622" y="f623"/>
                </a:cxn>
                <a:cxn ang="f427">
                  <a:pos x="f624" y="f625"/>
                </a:cxn>
                <a:cxn ang="f427">
                  <a:pos x="f626" y="f627"/>
                </a:cxn>
                <a:cxn ang="f427">
                  <a:pos x="f628" y="f629"/>
                </a:cxn>
                <a:cxn ang="f427">
                  <a:pos x="f630" y="f631"/>
                </a:cxn>
                <a:cxn ang="f427">
                  <a:pos x="f632" y="f633"/>
                </a:cxn>
                <a:cxn ang="f427">
                  <a:pos x="f634" y="f629"/>
                </a:cxn>
                <a:cxn ang="f427">
                  <a:pos x="f635" y="f636"/>
                </a:cxn>
                <a:cxn ang="f427">
                  <a:pos x="f637" y="f638"/>
                </a:cxn>
                <a:cxn ang="f427">
                  <a:pos x="f639" y="f640"/>
                </a:cxn>
                <a:cxn ang="f427">
                  <a:pos x="f641" y="f640"/>
                </a:cxn>
                <a:cxn ang="f427">
                  <a:pos x="f642" y="f643"/>
                </a:cxn>
                <a:cxn ang="f427">
                  <a:pos x="f644" y="f636"/>
                </a:cxn>
                <a:cxn ang="f427">
                  <a:pos x="f645" y="f646"/>
                </a:cxn>
                <a:cxn ang="f427">
                  <a:pos x="f647" y="f613"/>
                </a:cxn>
                <a:cxn ang="f427">
                  <a:pos x="f648" y="f649"/>
                </a:cxn>
                <a:cxn ang="f427">
                  <a:pos x="f650" y="f651"/>
                </a:cxn>
                <a:cxn ang="f427">
                  <a:pos x="f652" y="f613"/>
                </a:cxn>
                <a:cxn ang="f427">
                  <a:pos x="f653" y="f613"/>
                </a:cxn>
                <a:cxn ang="f427">
                  <a:pos x="f654" y="f615"/>
                </a:cxn>
                <a:cxn ang="f427">
                  <a:pos x="f653" y="f613"/>
                </a:cxn>
                <a:cxn ang="f427">
                  <a:pos x="f655" y="f656"/>
                </a:cxn>
                <a:cxn ang="f427">
                  <a:pos x="f657" y="f613"/>
                </a:cxn>
                <a:cxn ang="f427">
                  <a:pos x="f658" y="f659"/>
                </a:cxn>
                <a:cxn ang="f427">
                  <a:pos x="f660" y="f661"/>
                </a:cxn>
                <a:cxn ang="f427">
                  <a:pos x="f662" y="f663"/>
                </a:cxn>
                <a:cxn ang="f427">
                  <a:pos x="f658" y="f659"/>
                </a:cxn>
                <a:cxn ang="f427">
                  <a:pos x="f664" y="f665"/>
                </a:cxn>
                <a:cxn ang="f427">
                  <a:pos x="f666" y="f667"/>
                </a:cxn>
                <a:cxn ang="f427">
                  <a:pos x="f668" y="f669"/>
                </a:cxn>
                <a:cxn ang="f427">
                  <a:pos x="f670" y="f667"/>
                </a:cxn>
                <a:cxn ang="f427">
                  <a:pos x="f671" y="f672"/>
                </a:cxn>
                <a:cxn ang="f427">
                  <a:pos x="f668" y="f669"/>
                </a:cxn>
                <a:cxn ang="f427">
                  <a:pos x="f673" y="f674"/>
                </a:cxn>
                <a:cxn ang="f427">
                  <a:pos x="f675" y="f676"/>
                </a:cxn>
                <a:cxn ang="f427">
                  <a:pos x="f677" y="f678"/>
                </a:cxn>
                <a:cxn ang="f427">
                  <a:pos x="f679" y="f680"/>
                </a:cxn>
                <a:cxn ang="f427">
                  <a:pos x="f681" y="f682"/>
                </a:cxn>
                <a:cxn ang="f427">
                  <a:pos x="f683" y="f684"/>
                </a:cxn>
                <a:cxn ang="f427">
                  <a:pos x="f679" y="f680"/>
                </a:cxn>
              </a:cxnLst>
              <a:rect l="f598" t="f601" r="f599" b="f600"/>
              <a:pathLst>
                <a:path w="699" h="668">
                  <a:moveTo>
                    <a:pt x="f8" y="f9"/>
                  </a:moveTo>
                  <a:cubicBezTo>
                    <a:pt x="f10" y="f11"/>
                    <a:pt x="f6" y="f12"/>
                    <a:pt x="f13" y="f14"/>
                  </a:cubicBezTo>
                  <a:cubicBezTo>
                    <a:pt x="f15" y="f16"/>
                    <a:pt x="f17" y="f18"/>
                    <a:pt x="f7" y="f19"/>
                  </a:cubicBezTo>
                  <a:cubicBezTo>
                    <a:pt x="f20" y="f21"/>
                    <a:pt x="f20" y="f22"/>
                    <a:pt x="f23" y="f24"/>
                  </a:cubicBezTo>
                  <a:cubicBezTo>
                    <a:pt x="f25" y="f26"/>
                    <a:pt x="f27" y="f28"/>
                    <a:pt x="f29" y="f30"/>
                  </a:cubicBezTo>
                  <a:cubicBezTo>
                    <a:pt x="f31" y="f32"/>
                    <a:pt x="f33" y="f7"/>
                    <a:pt x="f34" y="f7"/>
                  </a:cubicBezTo>
                  <a:cubicBezTo>
                    <a:pt x="f35" y="f7"/>
                    <a:pt x="f36" y="f7"/>
                    <a:pt x="f37" y="f7"/>
                  </a:cubicBezTo>
                  <a:cubicBezTo>
                    <a:pt x="f38" y="f7"/>
                    <a:pt x="f39" y="f40"/>
                    <a:pt x="f41" y="f42"/>
                  </a:cubicBezTo>
                  <a:cubicBezTo>
                    <a:pt x="f43" y="f44"/>
                    <a:pt x="f45" y="f46"/>
                    <a:pt x="f47" y="f48"/>
                  </a:cubicBezTo>
                  <a:cubicBezTo>
                    <a:pt x="f49" y="f50"/>
                    <a:pt x="f51" y="f52"/>
                    <a:pt x="f53" y="f54"/>
                  </a:cubicBezTo>
                  <a:cubicBezTo>
                    <a:pt x="f55" y="f56"/>
                    <a:pt x="f5" y="f57"/>
                    <a:pt x="f58" y="f59"/>
                  </a:cubicBezTo>
                  <a:cubicBezTo>
                    <a:pt x="f60" y="f61"/>
                    <a:pt x="f62" y="f63"/>
                    <a:pt x="f64" y="f65"/>
                  </a:cubicBezTo>
                  <a:cubicBezTo>
                    <a:pt x="f66" y="f65"/>
                    <a:pt x="f67" y="f9"/>
                    <a:pt x="f68" y="f69"/>
                  </a:cubicBezTo>
                  <a:cubicBezTo>
                    <a:pt x="f70" y="f71"/>
                    <a:pt x="f72" y="f73"/>
                    <a:pt x="f74" y="f75"/>
                  </a:cubicBezTo>
                  <a:cubicBezTo>
                    <a:pt x="f76" y="f77"/>
                    <a:pt x="f78" y="f79"/>
                    <a:pt x="f80" y="f81"/>
                  </a:cubicBezTo>
                  <a:cubicBezTo>
                    <a:pt x="f82" y="f83"/>
                    <a:pt x="f84" y="f85"/>
                    <a:pt x="f86" y="f87"/>
                  </a:cubicBezTo>
                  <a:cubicBezTo>
                    <a:pt x="f37" y="f88"/>
                    <a:pt x="f89" y="f90"/>
                    <a:pt x="f91" y="f92"/>
                  </a:cubicBezTo>
                  <a:cubicBezTo>
                    <a:pt x="f93" y="f94"/>
                    <a:pt x="f95" y="f96"/>
                    <a:pt x="f97" y="f98"/>
                  </a:cubicBezTo>
                  <a:cubicBezTo>
                    <a:pt x="f99" y="f100"/>
                    <a:pt x="f101" y="f102"/>
                    <a:pt x="f103" y="f104"/>
                  </a:cubicBezTo>
                  <a:cubicBezTo>
                    <a:pt x="f105" y="f106"/>
                    <a:pt x="f107" y="f64"/>
                    <a:pt x="f108" y="f109"/>
                  </a:cubicBezTo>
                  <a:cubicBezTo>
                    <a:pt x="f110" y="f66"/>
                    <a:pt x="f111" y="f64"/>
                    <a:pt x="f112" y="f113"/>
                  </a:cubicBezTo>
                  <a:cubicBezTo>
                    <a:pt x="f114" y="f5"/>
                    <a:pt x="f115" y="f55"/>
                    <a:pt x="f116" y="f117"/>
                  </a:cubicBezTo>
                  <a:cubicBezTo>
                    <a:pt x="f118" y="f119"/>
                    <a:pt x="f120" y="f38"/>
                    <a:pt x="f121" y="f122"/>
                  </a:cubicBezTo>
                  <a:cubicBezTo>
                    <a:pt x="f123" y="f124"/>
                    <a:pt x="f125" y="f126"/>
                    <a:pt x="f127" y="f128"/>
                  </a:cubicBezTo>
                  <a:cubicBezTo>
                    <a:pt x="f129" y="f130"/>
                    <a:pt x="f131" y="f132"/>
                    <a:pt x="f133" y="f134"/>
                  </a:cubicBezTo>
                  <a:cubicBezTo>
                    <a:pt x="f135" y="f81"/>
                    <a:pt x="f136" y="f137"/>
                    <a:pt x="f8" y="f9"/>
                  </a:cubicBezTo>
                  <a:close/>
                  <a:moveTo>
                    <a:pt x="f138" y="f139"/>
                  </a:moveTo>
                  <a:cubicBezTo>
                    <a:pt x="f22" y="f139"/>
                    <a:pt x="f73" y="f139"/>
                    <a:pt x="f140" y="f139"/>
                  </a:cubicBezTo>
                  <a:cubicBezTo>
                    <a:pt x="f140" y="f141"/>
                    <a:pt x="f142" y="f143"/>
                    <a:pt x="f140" y="f144"/>
                  </a:cubicBezTo>
                  <a:cubicBezTo>
                    <a:pt x="f145" y="f146"/>
                    <a:pt x="f147" y="f34"/>
                    <a:pt x="f148" y="f149"/>
                  </a:cubicBezTo>
                  <a:cubicBezTo>
                    <a:pt x="f82" y="f150"/>
                    <a:pt x="f90" y="f151"/>
                    <a:pt x="f152" y="f151"/>
                  </a:cubicBezTo>
                  <a:cubicBezTo>
                    <a:pt x="f153" y="f25"/>
                    <a:pt x="f154" y="f151"/>
                    <a:pt x="f26" y="f151"/>
                  </a:cubicBezTo>
                  <a:cubicBezTo>
                    <a:pt x="f155" y="f25"/>
                    <a:pt x="f156" y="f20"/>
                    <a:pt x="f157" y="f156"/>
                  </a:cubicBezTo>
                  <a:cubicBezTo>
                    <a:pt x="f158" y="f159"/>
                    <a:pt x="f160" y="f161"/>
                    <a:pt x="f138" y="f139"/>
                  </a:cubicBezTo>
                  <a:close/>
                  <a:moveTo>
                    <a:pt x="f162" y="f163"/>
                  </a:moveTo>
                  <a:cubicBezTo>
                    <a:pt x="f164" y="f163"/>
                    <a:pt x="f165" y="f163"/>
                    <a:pt x="f166" y="f163"/>
                  </a:cubicBezTo>
                  <a:cubicBezTo>
                    <a:pt x="f27" y="f163"/>
                    <a:pt x="f167" y="f168"/>
                    <a:pt x="f25" y="f169"/>
                  </a:cubicBezTo>
                  <a:cubicBezTo>
                    <a:pt x="f170" y="f171"/>
                    <a:pt x="f172" y="f173"/>
                    <a:pt x="f174" y="f175"/>
                  </a:cubicBezTo>
                  <a:cubicBezTo>
                    <a:pt x="f172" y="f176"/>
                    <a:pt x="f170" y="f177"/>
                    <a:pt x="f151" y="f162"/>
                  </a:cubicBezTo>
                  <a:cubicBezTo>
                    <a:pt x="f178" y="f107"/>
                    <a:pt x="f150" y="f162"/>
                    <a:pt x="f135" y="f162"/>
                  </a:cubicBezTo>
                  <a:cubicBezTo>
                    <a:pt x="f179" y="f162"/>
                    <a:pt x="f180" y="f162"/>
                    <a:pt x="f181" y="f162"/>
                  </a:cubicBezTo>
                  <a:cubicBezTo>
                    <a:pt x="f182" y="f162"/>
                    <a:pt x="f183" y="f107"/>
                    <a:pt x="f45" y="f162"/>
                  </a:cubicBezTo>
                  <a:cubicBezTo>
                    <a:pt x="f113" y="f177"/>
                    <a:pt x="f49" y="f176"/>
                    <a:pt x="f184" y="f175"/>
                  </a:cubicBezTo>
                  <a:cubicBezTo>
                    <a:pt x="f185" y="f173"/>
                    <a:pt x="f106" y="f171"/>
                    <a:pt x="f186" y="f169"/>
                  </a:cubicBezTo>
                  <a:cubicBezTo>
                    <a:pt x="f183" y="f168"/>
                    <a:pt x="f187" y="f163"/>
                    <a:pt x="f74" y="f163"/>
                  </a:cubicBezTo>
                  <a:cubicBezTo>
                    <a:pt x="f188" y="f163"/>
                    <a:pt x="f180" y="f163"/>
                    <a:pt x="f162" y="f163"/>
                  </a:cubicBezTo>
                  <a:close/>
                  <a:moveTo>
                    <a:pt x="f189" y="f65"/>
                  </a:moveTo>
                  <a:cubicBezTo>
                    <a:pt x="f190" y="f191"/>
                    <a:pt x="f192" y="f193"/>
                    <a:pt x="f194" y="f99"/>
                  </a:cubicBezTo>
                  <a:cubicBezTo>
                    <a:pt x="f195" y="f196"/>
                    <a:pt x="f19" y="f197"/>
                    <a:pt x="f198" y="f75"/>
                  </a:cubicBezTo>
                  <a:cubicBezTo>
                    <a:pt x="f199" y="f200"/>
                    <a:pt x="f201" y="f202"/>
                    <a:pt x="f203" y="f65"/>
                  </a:cubicBezTo>
                  <a:cubicBezTo>
                    <a:pt x="f204" y="f65"/>
                    <a:pt x="f205" y="f65"/>
                    <a:pt x="f189" y="f65"/>
                  </a:cubicBezTo>
                  <a:close/>
                  <a:moveTo>
                    <a:pt x="f61" y="f206"/>
                  </a:moveTo>
                  <a:cubicBezTo>
                    <a:pt x="f207" y="f208"/>
                    <a:pt x="f209" y="f210"/>
                    <a:pt x="f211" y="f212"/>
                  </a:cubicBezTo>
                  <a:cubicBezTo>
                    <a:pt x="f213" y="f196"/>
                    <a:pt x="f214" y="f215"/>
                    <a:pt x="f216" y="f217"/>
                  </a:cubicBezTo>
                  <a:cubicBezTo>
                    <a:pt x="f216" y="f218"/>
                    <a:pt x="f212" y="f219"/>
                    <a:pt x="f216" y="f220"/>
                  </a:cubicBezTo>
                  <a:cubicBezTo>
                    <a:pt x="f214" y="f221"/>
                    <a:pt x="f222" y="f65"/>
                    <a:pt x="f223" y="f65"/>
                  </a:cubicBezTo>
                  <a:cubicBezTo>
                    <a:pt x="f224" y="f206"/>
                    <a:pt x="f220" y="f206"/>
                    <a:pt x="f61" y="f206"/>
                  </a:cubicBezTo>
                  <a:close/>
                  <a:moveTo>
                    <a:pt x="f225" y="f65"/>
                  </a:moveTo>
                  <a:cubicBezTo>
                    <a:pt x="f226" y="f227"/>
                    <a:pt x="f228" y="f215"/>
                    <a:pt x="f188" y="f229"/>
                  </a:cubicBezTo>
                  <a:cubicBezTo>
                    <a:pt x="f230" y="f196"/>
                    <a:pt x="f231" y="f197"/>
                    <a:pt x="f232" y="f75"/>
                  </a:cubicBezTo>
                  <a:cubicBezTo>
                    <a:pt x="f233" y="f234"/>
                    <a:pt x="f235" y="f227"/>
                    <a:pt x="f119" y="f65"/>
                  </a:cubicBezTo>
                  <a:cubicBezTo>
                    <a:pt x="f236" y="f65"/>
                    <a:pt x="f237" y="f65"/>
                    <a:pt x="f225" y="f65"/>
                  </a:cubicBezTo>
                  <a:close/>
                  <a:moveTo>
                    <a:pt x="f238" y="f65"/>
                  </a:moveTo>
                  <a:cubicBezTo>
                    <a:pt x="f239" y="f240"/>
                    <a:pt x="f158" y="f241"/>
                    <a:pt x="f133" y="f229"/>
                  </a:cubicBezTo>
                  <a:cubicBezTo>
                    <a:pt x="f125" y="f197"/>
                    <a:pt x="f242" y="f196"/>
                    <a:pt x="f243" y="f75"/>
                  </a:cubicBezTo>
                  <a:cubicBezTo>
                    <a:pt x="f244" y="f245"/>
                    <a:pt x="f118" y="f227"/>
                    <a:pt x="f246" y="f65"/>
                  </a:cubicBezTo>
                  <a:cubicBezTo>
                    <a:pt x="f247" y="f65"/>
                    <a:pt x="f248" y="f65"/>
                    <a:pt x="f238" y="f65"/>
                  </a:cubicBezTo>
                  <a:close/>
                  <a:moveTo>
                    <a:pt x="f249" y="f250"/>
                  </a:moveTo>
                  <a:cubicBezTo>
                    <a:pt x="f48" y="f90"/>
                    <a:pt x="f251" y="f148"/>
                    <a:pt x="f189" y="f252"/>
                  </a:cubicBezTo>
                  <a:cubicBezTo>
                    <a:pt x="f253" y="f254"/>
                    <a:pt x="f255" y="f96"/>
                    <a:pt x="f192" y="f256"/>
                  </a:cubicBezTo>
                  <a:cubicBezTo>
                    <a:pt x="f257" y="f258"/>
                    <a:pt x="f144" y="f64"/>
                    <a:pt x="f259" y="f67"/>
                  </a:cubicBezTo>
                  <a:cubicBezTo>
                    <a:pt x="f260" y="f186"/>
                    <a:pt x="f261" y="f262"/>
                    <a:pt x="f263" y="f264"/>
                  </a:cubicBezTo>
                  <a:cubicBezTo>
                    <a:pt x="f173" y="f265"/>
                    <a:pt x="f266" y="f267"/>
                    <a:pt x="f171" y="f268"/>
                  </a:cubicBezTo>
                  <a:cubicBezTo>
                    <a:pt x="f269" y="f270"/>
                    <a:pt x="f18" y="f271"/>
                    <a:pt x="f249" y="f250"/>
                  </a:cubicBezTo>
                  <a:close/>
                  <a:moveTo>
                    <a:pt x="f272" y="f273"/>
                  </a:moveTo>
                  <a:cubicBezTo>
                    <a:pt x="f274" y="f275"/>
                    <a:pt x="f276" y="f81"/>
                    <a:pt x="f277" y="f278"/>
                  </a:cubicBezTo>
                  <a:cubicBezTo>
                    <a:pt x="f278" y="f279"/>
                    <a:pt x="f280" y="f281"/>
                    <a:pt x="f282" y="f273"/>
                  </a:cubicBezTo>
                  <a:cubicBezTo>
                    <a:pt x="f180" y="f188"/>
                    <a:pt x="f222" y="f86"/>
                    <a:pt x="f283" y="f284"/>
                  </a:cubicBezTo>
                  <a:cubicBezTo>
                    <a:pt x="f225" y="f250"/>
                    <a:pt x="f285" y="f286"/>
                    <a:pt x="f272" y="f273"/>
                  </a:cubicBezTo>
                  <a:close/>
                  <a:moveTo>
                    <a:pt x="f287" y="f273"/>
                  </a:moveTo>
                  <a:cubicBezTo>
                    <a:pt x="f288" y="f289"/>
                    <a:pt x="f243" y="f2"/>
                    <a:pt x="f290" y="f291"/>
                  </a:cubicBezTo>
                  <a:cubicBezTo>
                    <a:pt x="f292" y="f126"/>
                    <a:pt x="f293" y="f250"/>
                    <a:pt x="f294" y="f284"/>
                  </a:cubicBezTo>
                  <a:cubicBezTo>
                    <a:pt x="f189" y="f86"/>
                    <a:pt x="f295" y="f286"/>
                    <a:pt x="f179" y="f296"/>
                  </a:cubicBezTo>
                  <a:cubicBezTo>
                    <a:pt x="f297" y="f298"/>
                    <a:pt x="f299" y="f134"/>
                    <a:pt x="f300" y="f226"/>
                  </a:cubicBezTo>
                  <a:cubicBezTo>
                    <a:pt x="f24" y="f301"/>
                    <a:pt x="f302" y="f303"/>
                    <a:pt x="f304" y="f197"/>
                  </a:cubicBezTo>
                  <a:cubicBezTo>
                    <a:pt x="f293" y="f279"/>
                    <a:pt x="f305" y="f281"/>
                    <a:pt x="f287" y="f273"/>
                  </a:cubicBezTo>
                  <a:close/>
                  <a:moveTo>
                    <a:pt x="f202" y="f250"/>
                  </a:moveTo>
                  <a:cubicBezTo>
                    <a:pt x="f306" y="f271"/>
                    <a:pt x="f69" y="f270"/>
                    <a:pt x="f307" y="f268"/>
                  </a:cubicBezTo>
                  <a:cubicBezTo>
                    <a:pt x="f308" y="f267"/>
                    <a:pt x="f309" y="f265"/>
                    <a:pt x="f310" y="f145"/>
                  </a:cubicBezTo>
                  <a:cubicBezTo>
                    <a:pt x="f311" y="f74"/>
                    <a:pt x="f220" y="f67"/>
                    <a:pt x="f202" y="f67"/>
                  </a:cubicBezTo>
                  <a:cubicBezTo>
                    <a:pt x="f312" y="f67"/>
                    <a:pt x="f313" y="f314"/>
                    <a:pt x="f229" y="f315"/>
                  </a:cubicBezTo>
                  <a:cubicBezTo>
                    <a:pt x="f99" y="f233"/>
                    <a:pt x="f316" y="f267"/>
                    <a:pt x="f280" y="f317"/>
                  </a:cubicBezTo>
                  <a:cubicBezTo>
                    <a:pt x="f245" y="f270"/>
                    <a:pt x="f318" y="f271"/>
                    <a:pt x="f202" y="f250"/>
                  </a:cubicBezTo>
                  <a:close/>
                  <a:moveTo>
                    <a:pt x="f319" y="f197"/>
                  </a:moveTo>
                  <a:cubicBezTo>
                    <a:pt x="f320" y="f303"/>
                    <a:pt x="f266" y="f301"/>
                    <a:pt x="f321" y="f95"/>
                  </a:cubicBezTo>
                  <a:cubicBezTo>
                    <a:pt x="f322" y="f323"/>
                    <a:pt x="f260" y="f228"/>
                    <a:pt x="f260" y="f289"/>
                  </a:cubicBezTo>
                  <a:cubicBezTo>
                    <a:pt x="f198" y="f324"/>
                    <a:pt x="f203" y="f325"/>
                    <a:pt x="f326" y="f284"/>
                  </a:cubicBezTo>
                  <a:cubicBezTo>
                    <a:pt x="f327" y="f284"/>
                    <a:pt x="f221" y="f188"/>
                    <a:pt x="f328" y="f298"/>
                  </a:cubicBezTo>
                  <a:cubicBezTo>
                    <a:pt x="f328" y="f228"/>
                    <a:pt x="f329" y="f323"/>
                    <a:pt x="f9" y="f95"/>
                  </a:cubicBezTo>
                  <a:cubicBezTo>
                    <a:pt x="f330" y="f301"/>
                    <a:pt x="f331" y="f303"/>
                    <a:pt x="f319" y="f19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6" name="Freeform 24">
              <a:extLst>
                <a:ext uri="{FF2B5EF4-FFF2-40B4-BE49-F238E27FC236}">
                  <a16:creationId xmlns:a16="http://schemas.microsoft.com/office/drawing/2014/main" id="{24930755-E24F-6A3F-47A1-91A1BE88B0D9}"/>
                </a:ext>
              </a:extLst>
            </p:cNvPr>
            <p:cNvSpPr/>
            <p:nvPr/>
          </p:nvSpPr>
          <p:spPr>
            <a:xfrm>
              <a:off x="4260052" y="4944060"/>
              <a:ext cx="1425577" cy="1479554"/>
            </a:xfrm>
            <a:custGeom>
              <a:avLst/>
              <a:gdLst>
                <a:gd name="f0" fmla="val 10800000"/>
                <a:gd name="f1" fmla="val 5400000"/>
                <a:gd name="f2" fmla="val 180"/>
                <a:gd name="f3" fmla="val w"/>
                <a:gd name="f4" fmla="val h"/>
                <a:gd name="f5" fmla="val 0"/>
                <a:gd name="f6" fmla="val 732"/>
                <a:gd name="f7" fmla="val 760"/>
                <a:gd name="f8" fmla="val 150"/>
                <a:gd name="f9" fmla="val 213"/>
                <a:gd name="f10" fmla="val 149"/>
                <a:gd name="f11" fmla="val 212"/>
                <a:gd name="f12" fmla="val 128"/>
                <a:gd name="f13" fmla="val 195"/>
                <a:gd name="f14" fmla="val 114"/>
                <a:gd name="f15" fmla="val 177"/>
                <a:gd name="f16" fmla="val 141"/>
                <a:gd name="f17" fmla="val 148"/>
                <a:gd name="f18" fmla="val 123"/>
                <a:gd name="f19" fmla="val 151"/>
                <a:gd name="f20" fmla="val 111"/>
                <a:gd name="f21" fmla="val 154"/>
                <a:gd name="f22" fmla="val 98"/>
                <a:gd name="f23" fmla="val 156"/>
                <a:gd name="f24" fmla="val 90"/>
                <a:gd name="f25" fmla="val 143"/>
                <a:gd name="f26" fmla="val 79"/>
                <a:gd name="f27" fmla="val 130"/>
                <a:gd name="f28" fmla="val 77"/>
                <a:gd name="f29" fmla="val 116"/>
                <a:gd name="f30" fmla="val 75"/>
                <a:gd name="f31" fmla="val 103"/>
                <a:gd name="f32" fmla="val 83"/>
                <a:gd name="f33" fmla="val 89"/>
                <a:gd name="f34" fmla="val 87"/>
                <a:gd name="f35" fmla="val 74"/>
                <a:gd name="f36" fmla="val 35"/>
                <a:gd name="f37" fmla="val 88"/>
                <a:gd name="f38" fmla="val 25"/>
                <a:gd name="f39" fmla="val 62"/>
                <a:gd name="f40" fmla="val 48"/>
                <a:gd name="f41" fmla="val 51"/>
                <a:gd name="f42" fmla="val 71"/>
                <a:gd name="f43" fmla="val 39"/>
                <a:gd name="f44" fmla="val 86"/>
                <a:gd name="f45" fmla="val 31"/>
                <a:gd name="f46" fmla="val 110"/>
                <a:gd name="f47" fmla="val 32"/>
                <a:gd name="f48" fmla="val 106"/>
                <a:gd name="f49" fmla="val 120"/>
                <a:gd name="f50" fmla="val 10"/>
                <a:gd name="f51" fmla="val 129"/>
                <a:gd name="f52" fmla="val 16"/>
                <a:gd name="f53" fmla="val 138"/>
                <a:gd name="f54" fmla="val 23"/>
                <a:gd name="f55" fmla="val 164"/>
                <a:gd name="f56" fmla="val 42"/>
                <a:gd name="f57" fmla="val 190"/>
                <a:gd name="f58" fmla="val 217"/>
                <a:gd name="f59" fmla="val 81"/>
                <a:gd name="f60" fmla="val 227"/>
                <a:gd name="f61" fmla="val 231"/>
                <a:gd name="f62" fmla="val 97"/>
                <a:gd name="f63" fmla="val 222"/>
                <a:gd name="f64" fmla="val 194"/>
                <a:gd name="f65" fmla="val 132"/>
                <a:gd name="f66" fmla="val 199"/>
                <a:gd name="f67" fmla="val 159"/>
                <a:gd name="f68" fmla="val 191"/>
                <a:gd name="f69" fmla="val 235"/>
                <a:gd name="f70" fmla="val 243"/>
                <a:gd name="f71" fmla="val 253"/>
                <a:gd name="f72" fmla="val 297"/>
                <a:gd name="f73" fmla="val 273"/>
                <a:gd name="f74" fmla="val 350"/>
                <a:gd name="f75" fmla="val 275"/>
                <a:gd name="f76" fmla="val 355"/>
                <a:gd name="f77" fmla="val 277"/>
                <a:gd name="f78" fmla="val 361"/>
                <a:gd name="f79" fmla="val 280"/>
                <a:gd name="f80" fmla="val 369"/>
                <a:gd name="f81" fmla="val 308"/>
                <a:gd name="f82" fmla="val 294"/>
                <a:gd name="f83" fmla="val 336"/>
                <a:gd name="f84" fmla="val 223"/>
                <a:gd name="f85" fmla="val 363"/>
                <a:gd name="f86" fmla="val 144"/>
                <a:gd name="f87" fmla="val 356"/>
                <a:gd name="f88" fmla="val 131"/>
                <a:gd name="f89" fmla="val 327"/>
                <a:gd name="f90" fmla="val 94"/>
                <a:gd name="f91" fmla="val 359"/>
                <a:gd name="f92" fmla="val 70"/>
                <a:gd name="f93" fmla="val 389"/>
                <a:gd name="f94" fmla="val 419"/>
                <a:gd name="f95" fmla="val 26"/>
                <a:gd name="f96" fmla="val 453"/>
                <a:gd name="f97" fmla="val 1"/>
                <a:gd name="f98" fmla="val 452"/>
                <a:gd name="f99" fmla="val 475"/>
                <a:gd name="f100" fmla="val 33"/>
                <a:gd name="f101" fmla="val 492"/>
                <a:gd name="f102" fmla="val 41"/>
                <a:gd name="f103" fmla="val 604"/>
                <a:gd name="f104" fmla="val 91"/>
                <a:gd name="f105" fmla="val 687"/>
                <a:gd name="f106" fmla="val 168"/>
                <a:gd name="f107" fmla="val 720"/>
                <a:gd name="f108" fmla="val 290"/>
                <a:gd name="f109" fmla="val 726"/>
                <a:gd name="f110" fmla="val 314"/>
                <a:gd name="f111" fmla="val 729"/>
                <a:gd name="f112" fmla="val 339"/>
                <a:gd name="f113" fmla="val 730"/>
                <a:gd name="f114" fmla="val 364"/>
                <a:gd name="f115" fmla="val 731"/>
                <a:gd name="f116" fmla="val 486"/>
                <a:gd name="f117" fmla="val 608"/>
                <a:gd name="f118" fmla="val 736"/>
                <a:gd name="f119" fmla="val 742"/>
                <a:gd name="f120" fmla="val 746"/>
                <a:gd name="f121" fmla="val 725"/>
                <a:gd name="f122" fmla="val 752"/>
                <a:gd name="f123" fmla="val 718"/>
                <a:gd name="f124" fmla="val 713"/>
                <a:gd name="f125" fmla="val 706"/>
                <a:gd name="f126" fmla="val 759"/>
                <a:gd name="f127" fmla="val 699"/>
                <a:gd name="f128" fmla="val 695"/>
                <a:gd name="f129" fmla="val 745"/>
                <a:gd name="f130" fmla="val 692"/>
                <a:gd name="f131" fmla="val 741"/>
                <a:gd name="f132" fmla="val 694"/>
                <a:gd name="f133" fmla="val 734"/>
                <a:gd name="f134" fmla="val 728"/>
                <a:gd name="f135" fmla="val 612"/>
                <a:gd name="f136" fmla="val 496"/>
                <a:gd name="f137" fmla="val 380"/>
                <a:gd name="f138" fmla="val 697"/>
                <a:gd name="f139" fmla="val 228"/>
                <a:gd name="f140" fmla="val 589"/>
                <a:gd name="f141" fmla="val 117"/>
                <a:gd name="f142" fmla="val 473"/>
                <a:gd name="f143" fmla="val 73"/>
                <a:gd name="f144" fmla="val 481"/>
                <a:gd name="f145" fmla="val 489"/>
                <a:gd name="f146" fmla="val 497"/>
                <a:gd name="f147" fmla="val 471"/>
                <a:gd name="f148" fmla="val 158"/>
                <a:gd name="f149" fmla="val 449"/>
                <a:gd name="f150" fmla="val 423"/>
                <a:gd name="f151" fmla="val 432"/>
                <a:gd name="f152" fmla="val 169"/>
                <a:gd name="f153" fmla="val 441"/>
                <a:gd name="f154" fmla="val 186"/>
                <a:gd name="f155" fmla="val 447"/>
                <a:gd name="f156" fmla="val 205"/>
                <a:gd name="f157" fmla="val 448"/>
                <a:gd name="f158" fmla="val 224"/>
                <a:gd name="f159" fmla="val 443"/>
                <a:gd name="f160" fmla="val 229"/>
                <a:gd name="f161" fmla="val 391"/>
                <a:gd name="f162" fmla="val 338"/>
                <a:gd name="f163" fmla="val 323"/>
                <a:gd name="f164" fmla="val 285"/>
                <a:gd name="f165" fmla="val 371"/>
                <a:gd name="f166" fmla="val 284"/>
                <a:gd name="f167" fmla="val 372"/>
                <a:gd name="f168" fmla="val 282"/>
                <a:gd name="f169" fmla="val 375"/>
                <a:gd name="f170" fmla="val 259"/>
                <a:gd name="f171" fmla="val 316"/>
                <a:gd name="f172" fmla="val 215"/>
                <a:gd name="f173" fmla="val 301"/>
                <a:gd name="f174" fmla="val 206"/>
                <a:gd name="f175" fmla="val 283"/>
                <a:gd name="f176" fmla="val 274"/>
                <a:gd name="f177" fmla="val 162"/>
                <a:gd name="f178" fmla="val 237"/>
                <a:gd name="f179" fmla="val 167"/>
                <a:gd name="f180" fmla="val 226"/>
                <a:gd name="f181" fmla="val 236"/>
                <a:gd name="f182" fmla="val 196"/>
                <a:gd name="f183" fmla="val 250"/>
                <a:gd name="f184" fmla="val 170"/>
                <a:gd name="f185" fmla="val 160"/>
                <a:gd name="f186" fmla="val 188"/>
                <a:gd name="f187" fmla="val 155"/>
                <a:gd name="f188" fmla="val 200"/>
                <a:gd name="f189" fmla="val 124"/>
                <a:gd name="f190" fmla="val 119"/>
                <a:gd name="f191" fmla="val 115"/>
                <a:gd name="f192" fmla="val 134"/>
                <a:gd name="f193" fmla="val 113"/>
                <a:gd name="f194" fmla="val 118"/>
                <a:gd name="f195" fmla="val 172"/>
                <a:gd name="f196" fmla="val 176"/>
                <a:gd name="f197" fmla="val 107"/>
                <a:gd name="f198" fmla="val 181"/>
                <a:gd name="f199" fmla="val 100"/>
                <a:gd name="f200" fmla="val 163"/>
                <a:gd name="f201" fmla="val 431"/>
                <a:gd name="f202" fmla="val 412"/>
                <a:gd name="f203" fmla="val 76"/>
                <a:gd name="f204" fmla="val 396"/>
                <a:gd name="f205" fmla="val 379"/>
                <a:gd name="f206" fmla="val 385"/>
                <a:gd name="f207" fmla="val 109"/>
                <a:gd name="f208" fmla="val 390"/>
                <a:gd name="f209" fmla="val 411"/>
                <a:gd name="f210" fmla="val 428"/>
                <a:gd name="f211" fmla="val 445"/>
                <a:gd name="f212" fmla="val 437"/>
                <a:gd name="f213" fmla="val 249"/>
                <a:gd name="f214" fmla="val 413"/>
                <a:gd name="f215" fmla="val 416"/>
                <a:gd name="f216" fmla="val 392"/>
                <a:gd name="f217" fmla="val 175"/>
                <a:gd name="f218" fmla="val 383"/>
                <a:gd name="f219" fmla="val 374"/>
                <a:gd name="f220" fmla="val 221"/>
                <a:gd name="f221" fmla="+- 0 0 -90"/>
                <a:gd name="f222" fmla="*/ f3 1 732"/>
                <a:gd name="f223" fmla="*/ f4 1 760"/>
                <a:gd name="f224" fmla="val f5"/>
                <a:gd name="f225" fmla="val f6"/>
                <a:gd name="f226" fmla="val f7"/>
                <a:gd name="f227" fmla="*/ f221 f0 1"/>
                <a:gd name="f228" fmla="+- f226 0 f224"/>
                <a:gd name="f229" fmla="+- f225 0 f224"/>
                <a:gd name="f230" fmla="*/ f227 1 f2"/>
                <a:gd name="f231" fmla="*/ f229 1 732"/>
                <a:gd name="f232" fmla="*/ f228 1 760"/>
                <a:gd name="f233" fmla="*/ 150 f229 1"/>
                <a:gd name="f234" fmla="*/ 213 f228 1"/>
                <a:gd name="f235" fmla="*/ 149 f229 1"/>
                <a:gd name="f236" fmla="*/ 212 f228 1"/>
                <a:gd name="f237" fmla="*/ 141 f229 1"/>
                <a:gd name="f238" fmla="*/ 148 f228 1"/>
                <a:gd name="f239" fmla="*/ 98 f229 1"/>
                <a:gd name="f240" fmla="*/ 156 f228 1"/>
                <a:gd name="f241" fmla="*/ 77 f229 1"/>
                <a:gd name="f242" fmla="*/ 116 f228 1"/>
                <a:gd name="f243" fmla="*/ 87 f229 1"/>
                <a:gd name="f244" fmla="*/ 74 f228 1"/>
                <a:gd name="f245" fmla="*/ 0 f229 1"/>
                <a:gd name="f246" fmla="*/ 75 f228 1"/>
                <a:gd name="f247" fmla="*/ 71 f229 1"/>
                <a:gd name="f248" fmla="*/ 39 f228 1"/>
                <a:gd name="f249" fmla="*/ 106 f229 1"/>
                <a:gd name="f250" fmla="*/ 0 f228 1"/>
                <a:gd name="f251" fmla="*/ 138 f229 1"/>
                <a:gd name="f252" fmla="*/ 23 f228 1"/>
                <a:gd name="f253" fmla="*/ 217 f229 1"/>
                <a:gd name="f254" fmla="*/ 81 f228 1"/>
                <a:gd name="f255" fmla="*/ 222 f229 1"/>
                <a:gd name="f256" fmla="*/ 106 f228 1"/>
                <a:gd name="f257" fmla="*/ 213 f229 1"/>
                <a:gd name="f258" fmla="*/ 191 f228 1"/>
                <a:gd name="f259" fmla="*/ 273 f229 1"/>
                <a:gd name="f260" fmla="*/ 350 f228 1"/>
                <a:gd name="f261" fmla="*/ 280 f229 1"/>
                <a:gd name="f262" fmla="*/ 369 f228 1"/>
                <a:gd name="f263" fmla="*/ 361 f229 1"/>
                <a:gd name="f264" fmla="*/ 151 f228 1"/>
                <a:gd name="f265" fmla="*/ 350 f229 1"/>
                <a:gd name="f266" fmla="*/ 123 f228 1"/>
                <a:gd name="f267" fmla="*/ 359 f229 1"/>
                <a:gd name="f268" fmla="*/ 70 f228 1"/>
                <a:gd name="f269" fmla="*/ 453 f229 1"/>
                <a:gd name="f270" fmla="*/ 1 f228 1"/>
                <a:gd name="f271" fmla="*/ 492 f229 1"/>
                <a:gd name="f272" fmla="*/ 41 f228 1"/>
                <a:gd name="f273" fmla="*/ 720 f229 1"/>
                <a:gd name="f274" fmla="*/ 290 f228 1"/>
                <a:gd name="f275" fmla="*/ 730 f229 1"/>
                <a:gd name="f276" fmla="*/ 364 f228 1"/>
                <a:gd name="f277" fmla="*/ 730 f228 1"/>
                <a:gd name="f278" fmla="*/ 729 f229 1"/>
                <a:gd name="f279" fmla="*/ 746 f228 1"/>
                <a:gd name="f280" fmla="*/ 713 f229 1"/>
                <a:gd name="f281" fmla="*/ 760 f228 1"/>
                <a:gd name="f282" fmla="*/ 695 f229 1"/>
                <a:gd name="f283" fmla="*/ 745 f228 1"/>
                <a:gd name="f284" fmla="*/ 694 f229 1"/>
                <a:gd name="f285" fmla="*/ 728 f228 1"/>
                <a:gd name="f286" fmla="*/ 380 f228 1"/>
                <a:gd name="f287" fmla="*/ 473 f229 1"/>
                <a:gd name="f288" fmla="*/ 73 f228 1"/>
                <a:gd name="f289" fmla="*/ 497 f229 1"/>
                <a:gd name="f290" fmla="*/ 164 f228 1"/>
                <a:gd name="f291" fmla="*/ 423 f229 1"/>
                <a:gd name="f292" fmla="*/ 447 f229 1"/>
                <a:gd name="f293" fmla="*/ 205 f228 1"/>
                <a:gd name="f294" fmla="*/ 443 f229 1"/>
                <a:gd name="f295" fmla="*/ 229 f228 1"/>
                <a:gd name="f296" fmla="*/ 285 f229 1"/>
                <a:gd name="f297" fmla="*/ 371 f228 1"/>
                <a:gd name="f298" fmla="*/ 275 f229 1"/>
                <a:gd name="f299" fmla="*/ 375 f228 1"/>
                <a:gd name="f300" fmla="*/ 227 f229 1"/>
                <a:gd name="f301" fmla="*/ 316 f228 1"/>
                <a:gd name="f302" fmla="*/ 191 f229 1"/>
                <a:gd name="f303" fmla="*/ 274 f228 1"/>
                <a:gd name="f304" fmla="*/ 154 f229 1"/>
                <a:gd name="f305" fmla="*/ 215 f228 1"/>
                <a:gd name="f306" fmla="*/ 196 f229 1"/>
                <a:gd name="f307" fmla="*/ 250 f228 1"/>
                <a:gd name="f308" fmla="*/ 167 f229 1"/>
                <a:gd name="f309" fmla="*/ 170 f228 1"/>
                <a:gd name="f310" fmla="*/ 129 f229 1"/>
                <a:gd name="f311" fmla="*/ 62 f228 1"/>
                <a:gd name="f312" fmla="*/ 115 f229 1"/>
                <a:gd name="f313" fmla="*/ 111 f228 1"/>
                <a:gd name="f314" fmla="*/ 169 f229 1"/>
                <a:gd name="f315" fmla="*/ 118 f228 1"/>
                <a:gd name="f316" fmla="*/ 181 f229 1"/>
                <a:gd name="f317" fmla="*/ 100 f228 1"/>
                <a:gd name="f318" fmla="*/ 431 f229 1"/>
                <a:gd name="f319" fmla="*/ 379 f229 1"/>
                <a:gd name="f320" fmla="*/ 391 f229 1"/>
                <a:gd name="f321" fmla="*/ 445 f229 1"/>
                <a:gd name="f322" fmla="*/ 364 f229 1"/>
                <a:gd name="f323" fmla="*/ 249 f228 1"/>
                <a:gd name="f324" fmla="*/ 392 f229 1"/>
                <a:gd name="f325" fmla="*/ 175 f228 1"/>
                <a:gd name="f326" fmla="+- f230 0 f1"/>
                <a:gd name="f327" fmla="*/ f233 1 732"/>
                <a:gd name="f328" fmla="*/ f234 1 760"/>
                <a:gd name="f329" fmla="*/ f235 1 732"/>
                <a:gd name="f330" fmla="*/ f236 1 760"/>
                <a:gd name="f331" fmla="*/ f237 1 732"/>
                <a:gd name="f332" fmla="*/ f238 1 760"/>
                <a:gd name="f333" fmla="*/ f239 1 732"/>
                <a:gd name="f334" fmla="*/ f240 1 760"/>
                <a:gd name="f335" fmla="*/ f241 1 732"/>
                <a:gd name="f336" fmla="*/ f242 1 760"/>
                <a:gd name="f337" fmla="*/ f243 1 732"/>
                <a:gd name="f338" fmla="*/ f244 1 760"/>
                <a:gd name="f339" fmla="*/ f245 1 732"/>
                <a:gd name="f340" fmla="*/ f246 1 760"/>
                <a:gd name="f341" fmla="*/ f247 1 732"/>
                <a:gd name="f342" fmla="*/ f248 1 760"/>
                <a:gd name="f343" fmla="*/ f249 1 732"/>
                <a:gd name="f344" fmla="*/ f250 1 760"/>
                <a:gd name="f345" fmla="*/ f251 1 732"/>
                <a:gd name="f346" fmla="*/ f252 1 760"/>
                <a:gd name="f347" fmla="*/ f253 1 732"/>
                <a:gd name="f348" fmla="*/ f254 1 760"/>
                <a:gd name="f349" fmla="*/ f255 1 732"/>
                <a:gd name="f350" fmla="*/ f256 1 760"/>
                <a:gd name="f351" fmla="*/ f257 1 732"/>
                <a:gd name="f352" fmla="*/ f258 1 760"/>
                <a:gd name="f353" fmla="*/ f259 1 732"/>
                <a:gd name="f354" fmla="*/ f260 1 760"/>
                <a:gd name="f355" fmla="*/ f261 1 732"/>
                <a:gd name="f356" fmla="*/ f262 1 760"/>
                <a:gd name="f357" fmla="*/ f263 1 732"/>
                <a:gd name="f358" fmla="*/ f264 1 760"/>
                <a:gd name="f359" fmla="*/ f265 1 732"/>
                <a:gd name="f360" fmla="*/ f266 1 760"/>
                <a:gd name="f361" fmla="*/ f267 1 732"/>
                <a:gd name="f362" fmla="*/ f268 1 760"/>
                <a:gd name="f363" fmla="*/ f269 1 732"/>
                <a:gd name="f364" fmla="*/ f270 1 760"/>
                <a:gd name="f365" fmla="*/ f271 1 732"/>
                <a:gd name="f366" fmla="*/ f272 1 760"/>
                <a:gd name="f367" fmla="*/ f273 1 732"/>
                <a:gd name="f368" fmla="*/ f274 1 760"/>
                <a:gd name="f369" fmla="*/ f275 1 732"/>
                <a:gd name="f370" fmla="*/ f276 1 760"/>
                <a:gd name="f371" fmla="*/ f277 1 760"/>
                <a:gd name="f372" fmla="*/ f278 1 732"/>
                <a:gd name="f373" fmla="*/ f279 1 760"/>
                <a:gd name="f374" fmla="*/ f280 1 732"/>
                <a:gd name="f375" fmla="*/ f281 1 760"/>
                <a:gd name="f376" fmla="*/ f282 1 732"/>
                <a:gd name="f377" fmla="*/ f283 1 760"/>
                <a:gd name="f378" fmla="*/ f284 1 732"/>
                <a:gd name="f379" fmla="*/ f285 1 760"/>
                <a:gd name="f380" fmla="*/ f286 1 760"/>
                <a:gd name="f381" fmla="*/ f287 1 732"/>
                <a:gd name="f382" fmla="*/ f288 1 760"/>
                <a:gd name="f383" fmla="*/ f289 1 732"/>
                <a:gd name="f384" fmla="*/ f290 1 760"/>
                <a:gd name="f385" fmla="*/ f291 1 732"/>
                <a:gd name="f386" fmla="*/ f292 1 732"/>
                <a:gd name="f387" fmla="*/ f293 1 760"/>
                <a:gd name="f388" fmla="*/ f294 1 732"/>
                <a:gd name="f389" fmla="*/ f295 1 760"/>
                <a:gd name="f390" fmla="*/ f296 1 732"/>
                <a:gd name="f391" fmla="*/ f297 1 760"/>
                <a:gd name="f392" fmla="*/ f298 1 732"/>
                <a:gd name="f393" fmla="*/ f299 1 760"/>
                <a:gd name="f394" fmla="*/ f300 1 732"/>
                <a:gd name="f395" fmla="*/ f301 1 760"/>
                <a:gd name="f396" fmla="*/ f302 1 732"/>
                <a:gd name="f397" fmla="*/ f303 1 760"/>
                <a:gd name="f398" fmla="*/ f304 1 732"/>
                <a:gd name="f399" fmla="*/ f305 1 760"/>
                <a:gd name="f400" fmla="*/ f306 1 732"/>
                <a:gd name="f401" fmla="*/ f307 1 760"/>
                <a:gd name="f402" fmla="*/ f308 1 732"/>
                <a:gd name="f403" fmla="*/ f309 1 760"/>
                <a:gd name="f404" fmla="*/ f310 1 732"/>
                <a:gd name="f405" fmla="*/ f311 1 760"/>
                <a:gd name="f406" fmla="*/ f312 1 732"/>
                <a:gd name="f407" fmla="*/ f313 1 760"/>
                <a:gd name="f408" fmla="*/ f314 1 732"/>
                <a:gd name="f409" fmla="*/ f315 1 760"/>
                <a:gd name="f410" fmla="*/ f316 1 732"/>
                <a:gd name="f411" fmla="*/ f317 1 760"/>
                <a:gd name="f412" fmla="*/ f318 1 732"/>
                <a:gd name="f413" fmla="*/ f319 1 732"/>
                <a:gd name="f414" fmla="*/ f320 1 732"/>
                <a:gd name="f415" fmla="*/ f321 1 732"/>
                <a:gd name="f416" fmla="*/ f322 1 732"/>
                <a:gd name="f417" fmla="*/ f323 1 760"/>
                <a:gd name="f418" fmla="*/ f324 1 732"/>
                <a:gd name="f419" fmla="*/ f325 1 760"/>
                <a:gd name="f420" fmla="*/ 0 1 f231"/>
                <a:gd name="f421" fmla="*/ f225 1 f231"/>
                <a:gd name="f422" fmla="*/ 0 1 f232"/>
                <a:gd name="f423" fmla="*/ f226 1 f232"/>
                <a:gd name="f424" fmla="*/ f327 1 f231"/>
                <a:gd name="f425" fmla="*/ f328 1 f232"/>
                <a:gd name="f426" fmla="*/ f329 1 f231"/>
                <a:gd name="f427" fmla="*/ f330 1 f232"/>
                <a:gd name="f428" fmla="*/ f331 1 f231"/>
                <a:gd name="f429" fmla="*/ f332 1 f232"/>
                <a:gd name="f430" fmla="*/ f333 1 f231"/>
                <a:gd name="f431" fmla="*/ f334 1 f232"/>
                <a:gd name="f432" fmla="*/ f335 1 f231"/>
                <a:gd name="f433" fmla="*/ f336 1 f232"/>
                <a:gd name="f434" fmla="*/ f337 1 f231"/>
                <a:gd name="f435" fmla="*/ f338 1 f232"/>
                <a:gd name="f436" fmla="*/ f339 1 f231"/>
                <a:gd name="f437" fmla="*/ f340 1 f232"/>
                <a:gd name="f438" fmla="*/ f341 1 f231"/>
                <a:gd name="f439" fmla="*/ f342 1 f232"/>
                <a:gd name="f440" fmla="*/ f343 1 f231"/>
                <a:gd name="f441" fmla="*/ f344 1 f232"/>
                <a:gd name="f442" fmla="*/ f345 1 f231"/>
                <a:gd name="f443" fmla="*/ f346 1 f232"/>
                <a:gd name="f444" fmla="*/ f347 1 f231"/>
                <a:gd name="f445" fmla="*/ f348 1 f232"/>
                <a:gd name="f446" fmla="*/ f349 1 f231"/>
                <a:gd name="f447" fmla="*/ f350 1 f232"/>
                <a:gd name="f448" fmla="*/ f351 1 f231"/>
                <a:gd name="f449" fmla="*/ f352 1 f232"/>
                <a:gd name="f450" fmla="*/ f353 1 f231"/>
                <a:gd name="f451" fmla="*/ f354 1 f232"/>
                <a:gd name="f452" fmla="*/ f355 1 f231"/>
                <a:gd name="f453" fmla="*/ f356 1 f232"/>
                <a:gd name="f454" fmla="*/ f357 1 f231"/>
                <a:gd name="f455" fmla="*/ f358 1 f232"/>
                <a:gd name="f456" fmla="*/ f359 1 f231"/>
                <a:gd name="f457" fmla="*/ f360 1 f232"/>
                <a:gd name="f458" fmla="*/ f361 1 f231"/>
                <a:gd name="f459" fmla="*/ f362 1 f232"/>
                <a:gd name="f460" fmla="*/ f363 1 f231"/>
                <a:gd name="f461" fmla="*/ f364 1 f232"/>
                <a:gd name="f462" fmla="*/ f365 1 f231"/>
                <a:gd name="f463" fmla="*/ f366 1 f232"/>
                <a:gd name="f464" fmla="*/ f367 1 f231"/>
                <a:gd name="f465" fmla="*/ f368 1 f232"/>
                <a:gd name="f466" fmla="*/ f369 1 f231"/>
                <a:gd name="f467" fmla="*/ f370 1 f232"/>
                <a:gd name="f468" fmla="*/ f371 1 f232"/>
                <a:gd name="f469" fmla="*/ f372 1 f231"/>
                <a:gd name="f470" fmla="*/ f373 1 f232"/>
                <a:gd name="f471" fmla="*/ f374 1 f231"/>
                <a:gd name="f472" fmla="*/ f375 1 f232"/>
                <a:gd name="f473" fmla="*/ f376 1 f231"/>
                <a:gd name="f474" fmla="*/ f377 1 f232"/>
                <a:gd name="f475" fmla="*/ f378 1 f231"/>
                <a:gd name="f476" fmla="*/ f379 1 f232"/>
                <a:gd name="f477" fmla="*/ f380 1 f232"/>
                <a:gd name="f478" fmla="*/ f381 1 f231"/>
                <a:gd name="f479" fmla="*/ f382 1 f232"/>
                <a:gd name="f480" fmla="*/ f383 1 f231"/>
                <a:gd name="f481" fmla="*/ f384 1 f232"/>
                <a:gd name="f482" fmla="*/ f385 1 f231"/>
                <a:gd name="f483" fmla="*/ f386 1 f231"/>
                <a:gd name="f484" fmla="*/ f387 1 f232"/>
                <a:gd name="f485" fmla="*/ f388 1 f231"/>
                <a:gd name="f486" fmla="*/ f389 1 f232"/>
                <a:gd name="f487" fmla="*/ f390 1 f231"/>
                <a:gd name="f488" fmla="*/ f391 1 f232"/>
                <a:gd name="f489" fmla="*/ f392 1 f231"/>
                <a:gd name="f490" fmla="*/ f393 1 f232"/>
                <a:gd name="f491" fmla="*/ f394 1 f231"/>
                <a:gd name="f492" fmla="*/ f395 1 f232"/>
                <a:gd name="f493" fmla="*/ f396 1 f231"/>
                <a:gd name="f494" fmla="*/ f397 1 f232"/>
                <a:gd name="f495" fmla="*/ f398 1 f231"/>
                <a:gd name="f496" fmla="*/ f399 1 f232"/>
                <a:gd name="f497" fmla="*/ f400 1 f231"/>
                <a:gd name="f498" fmla="*/ f401 1 f232"/>
                <a:gd name="f499" fmla="*/ f402 1 f231"/>
                <a:gd name="f500" fmla="*/ f403 1 f232"/>
                <a:gd name="f501" fmla="*/ f404 1 f231"/>
                <a:gd name="f502" fmla="*/ f405 1 f232"/>
                <a:gd name="f503" fmla="*/ f406 1 f231"/>
                <a:gd name="f504" fmla="*/ f407 1 f232"/>
                <a:gd name="f505" fmla="*/ f408 1 f231"/>
                <a:gd name="f506" fmla="*/ f409 1 f232"/>
                <a:gd name="f507" fmla="*/ f410 1 f231"/>
                <a:gd name="f508" fmla="*/ f411 1 f232"/>
                <a:gd name="f509" fmla="*/ f412 1 f231"/>
                <a:gd name="f510" fmla="*/ f413 1 f231"/>
                <a:gd name="f511" fmla="*/ f414 1 f231"/>
                <a:gd name="f512" fmla="*/ f415 1 f231"/>
                <a:gd name="f513" fmla="*/ f416 1 f231"/>
                <a:gd name="f514" fmla="*/ f417 1 f232"/>
                <a:gd name="f515" fmla="*/ f418 1 f231"/>
                <a:gd name="f516" fmla="*/ f419 1 f232"/>
                <a:gd name="f517" fmla="*/ f420 f222 1"/>
                <a:gd name="f518" fmla="*/ f421 f222 1"/>
                <a:gd name="f519" fmla="*/ f423 f223 1"/>
                <a:gd name="f520" fmla="*/ f422 f223 1"/>
                <a:gd name="f521" fmla="*/ f424 f222 1"/>
                <a:gd name="f522" fmla="*/ f425 f223 1"/>
                <a:gd name="f523" fmla="*/ f426 f222 1"/>
                <a:gd name="f524" fmla="*/ f427 f223 1"/>
                <a:gd name="f525" fmla="*/ f428 f222 1"/>
                <a:gd name="f526" fmla="*/ f429 f223 1"/>
                <a:gd name="f527" fmla="*/ f430 f222 1"/>
                <a:gd name="f528" fmla="*/ f431 f223 1"/>
                <a:gd name="f529" fmla="*/ f432 f222 1"/>
                <a:gd name="f530" fmla="*/ f433 f223 1"/>
                <a:gd name="f531" fmla="*/ f434 f222 1"/>
                <a:gd name="f532" fmla="*/ f435 f223 1"/>
                <a:gd name="f533" fmla="*/ f436 f222 1"/>
                <a:gd name="f534" fmla="*/ f437 f223 1"/>
                <a:gd name="f535" fmla="*/ f438 f222 1"/>
                <a:gd name="f536" fmla="*/ f439 f223 1"/>
                <a:gd name="f537" fmla="*/ f440 f222 1"/>
                <a:gd name="f538" fmla="*/ f441 f223 1"/>
                <a:gd name="f539" fmla="*/ f442 f222 1"/>
                <a:gd name="f540" fmla="*/ f443 f223 1"/>
                <a:gd name="f541" fmla="*/ f444 f222 1"/>
                <a:gd name="f542" fmla="*/ f445 f223 1"/>
                <a:gd name="f543" fmla="*/ f446 f222 1"/>
                <a:gd name="f544" fmla="*/ f447 f223 1"/>
                <a:gd name="f545" fmla="*/ f448 f222 1"/>
                <a:gd name="f546" fmla="*/ f449 f223 1"/>
                <a:gd name="f547" fmla="*/ f450 f222 1"/>
                <a:gd name="f548" fmla="*/ f451 f223 1"/>
                <a:gd name="f549" fmla="*/ f452 f222 1"/>
                <a:gd name="f550" fmla="*/ f453 f223 1"/>
                <a:gd name="f551" fmla="*/ f454 f222 1"/>
                <a:gd name="f552" fmla="*/ f455 f223 1"/>
                <a:gd name="f553" fmla="*/ f456 f222 1"/>
                <a:gd name="f554" fmla="*/ f457 f223 1"/>
                <a:gd name="f555" fmla="*/ f458 f222 1"/>
                <a:gd name="f556" fmla="*/ f459 f223 1"/>
                <a:gd name="f557" fmla="*/ f460 f222 1"/>
                <a:gd name="f558" fmla="*/ f461 f223 1"/>
                <a:gd name="f559" fmla="*/ f462 f222 1"/>
                <a:gd name="f560" fmla="*/ f463 f223 1"/>
                <a:gd name="f561" fmla="*/ f464 f222 1"/>
                <a:gd name="f562" fmla="*/ f465 f223 1"/>
                <a:gd name="f563" fmla="*/ f466 f222 1"/>
                <a:gd name="f564" fmla="*/ f467 f223 1"/>
                <a:gd name="f565" fmla="*/ f468 f223 1"/>
                <a:gd name="f566" fmla="*/ f469 f222 1"/>
                <a:gd name="f567" fmla="*/ f470 f223 1"/>
                <a:gd name="f568" fmla="*/ f471 f222 1"/>
                <a:gd name="f569" fmla="*/ f472 f223 1"/>
                <a:gd name="f570" fmla="*/ f473 f222 1"/>
                <a:gd name="f571" fmla="*/ f474 f223 1"/>
                <a:gd name="f572" fmla="*/ f475 f222 1"/>
                <a:gd name="f573" fmla="*/ f476 f223 1"/>
                <a:gd name="f574" fmla="*/ f477 f223 1"/>
                <a:gd name="f575" fmla="*/ f478 f222 1"/>
                <a:gd name="f576" fmla="*/ f479 f223 1"/>
                <a:gd name="f577" fmla="*/ f480 f222 1"/>
                <a:gd name="f578" fmla="*/ f481 f223 1"/>
                <a:gd name="f579" fmla="*/ f482 f222 1"/>
                <a:gd name="f580" fmla="*/ f483 f222 1"/>
                <a:gd name="f581" fmla="*/ f484 f223 1"/>
                <a:gd name="f582" fmla="*/ f485 f222 1"/>
                <a:gd name="f583" fmla="*/ f486 f223 1"/>
                <a:gd name="f584" fmla="*/ f487 f222 1"/>
                <a:gd name="f585" fmla="*/ f488 f223 1"/>
                <a:gd name="f586" fmla="*/ f489 f222 1"/>
                <a:gd name="f587" fmla="*/ f490 f223 1"/>
                <a:gd name="f588" fmla="*/ f491 f222 1"/>
                <a:gd name="f589" fmla="*/ f492 f223 1"/>
                <a:gd name="f590" fmla="*/ f493 f222 1"/>
                <a:gd name="f591" fmla="*/ f494 f223 1"/>
                <a:gd name="f592" fmla="*/ f495 f222 1"/>
                <a:gd name="f593" fmla="*/ f496 f223 1"/>
                <a:gd name="f594" fmla="*/ f497 f222 1"/>
                <a:gd name="f595" fmla="*/ f498 f223 1"/>
                <a:gd name="f596" fmla="*/ f499 f222 1"/>
                <a:gd name="f597" fmla="*/ f500 f223 1"/>
                <a:gd name="f598" fmla="*/ f501 f222 1"/>
                <a:gd name="f599" fmla="*/ f502 f223 1"/>
                <a:gd name="f600" fmla="*/ f503 f222 1"/>
                <a:gd name="f601" fmla="*/ f504 f223 1"/>
                <a:gd name="f602" fmla="*/ f505 f222 1"/>
                <a:gd name="f603" fmla="*/ f506 f223 1"/>
                <a:gd name="f604" fmla="*/ f507 f222 1"/>
                <a:gd name="f605" fmla="*/ f508 f223 1"/>
                <a:gd name="f606" fmla="*/ f509 f222 1"/>
                <a:gd name="f607" fmla="*/ f510 f222 1"/>
                <a:gd name="f608" fmla="*/ f511 f222 1"/>
                <a:gd name="f609" fmla="*/ f512 f222 1"/>
                <a:gd name="f610" fmla="*/ f513 f222 1"/>
                <a:gd name="f611" fmla="*/ f514 f223 1"/>
                <a:gd name="f612" fmla="*/ f515 f222 1"/>
                <a:gd name="f613" fmla="*/ f516 f223 1"/>
              </a:gdLst>
              <a:ahLst/>
              <a:cxnLst>
                <a:cxn ang="3cd4">
                  <a:pos x="hc" y="t"/>
                </a:cxn>
                <a:cxn ang="0">
                  <a:pos x="r" y="vc"/>
                </a:cxn>
                <a:cxn ang="cd4">
                  <a:pos x="hc" y="b"/>
                </a:cxn>
                <a:cxn ang="cd2">
                  <a:pos x="l" y="vc"/>
                </a:cxn>
                <a:cxn ang="f326">
                  <a:pos x="f521" y="f522"/>
                </a:cxn>
                <a:cxn ang="f326">
                  <a:pos x="f523" y="f524"/>
                </a:cxn>
                <a:cxn ang="f326">
                  <a:pos x="f525" y="f526"/>
                </a:cxn>
                <a:cxn ang="f326">
                  <a:pos x="f527" y="f528"/>
                </a:cxn>
                <a:cxn ang="f326">
                  <a:pos x="f529" y="f530"/>
                </a:cxn>
                <a:cxn ang="f326">
                  <a:pos x="f531" y="f532"/>
                </a:cxn>
                <a:cxn ang="f326">
                  <a:pos x="f533" y="f534"/>
                </a:cxn>
                <a:cxn ang="f326">
                  <a:pos x="f535" y="f536"/>
                </a:cxn>
                <a:cxn ang="f326">
                  <a:pos x="f537" y="f538"/>
                </a:cxn>
                <a:cxn ang="f326">
                  <a:pos x="f539" y="f540"/>
                </a:cxn>
                <a:cxn ang="f326">
                  <a:pos x="f541" y="f542"/>
                </a:cxn>
                <a:cxn ang="f326">
                  <a:pos x="f543" y="f544"/>
                </a:cxn>
                <a:cxn ang="f326">
                  <a:pos x="f545" y="f546"/>
                </a:cxn>
                <a:cxn ang="f326">
                  <a:pos x="f547" y="f548"/>
                </a:cxn>
                <a:cxn ang="f326">
                  <a:pos x="f549" y="f550"/>
                </a:cxn>
                <a:cxn ang="f326">
                  <a:pos x="f551" y="f552"/>
                </a:cxn>
                <a:cxn ang="f326">
                  <a:pos x="f553" y="f554"/>
                </a:cxn>
                <a:cxn ang="f326">
                  <a:pos x="f555" y="f556"/>
                </a:cxn>
                <a:cxn ang="f326">
                  <a:pos x="f557" y="f558"/>
                </a:cxn>
                <a:cxn ang="f326">
                  <a:pos x="f559" y="f560"/>
                </a:cxn>
                <a:cxn ang="f326">
                  <a:pos x="f561" y="f562"/>
                </a:cxn>
                <a:cxn ang="f326">
                  <a:pos x="f563" y="f564"/>
                </a:cxn>
                <a:cxn ang="f326">
                  <a:pos x="f563" y="f565"/>
                </a:cxn>
                <a:cxn ang="f326">
                  <a:pos x="f566" y="f567"/>
                </a:cxn>
                <a:cxn ang="f326">
                  <a:pos x="f568" y="f569"/>
                </a:cxn>
                <a:cxn ang="f326">
                  <a:pos x="f570" y="f571"/>
                </a:cxn>
                <a:cxn ang="f326">
                  <a:pos x="f572" y="f573"/>
                </a:cxn>
                <a:cxn ang="f326">
                  <a:pos x="f572" y="f574"/>
                </a:cxn>
                <a:cxn ang="f326">
                  <a:pos x="f575" y="f576"/>
                </a:cxn>
                <a:cxn ang="f326">
                  <a:pos x="f577" y="f578"/>
                </a:cxn>
                <a:cxn ang="f326">
                  <a:pos x="f579" y="f526"/>
                </a:cxn>
                <a:cxn ang="f326">
                  <a:pos x="f580" y="f581"/>
                </a:cxn>
                <a:cxn ang="f326">
                  <a:pos x="f582" y="f583"/>
                </a:cxn>
                <a:cxn ang="f326">
                  <a:pos x="f584" y="f585"/>
                </a:cxn>
                <a:cxn ang="f326">
                  <a:pos x="f586" y="f587"/>
                </a:cxn>
                <a:cxn ang="f326">
                  <a:pos x="f588" y="f589"/>
                </a:cxn>
                <a:cxn ang="f326">
                  <a:pos x="f590" y="f591"/>
                </a:cxn>
                <a:cxn ang="f326">
                  <a:pos x="f592" y="f593"/>
                </a:cxn>
                <a:cxn ang="f326">
                  <a:pos x="f594" y="f595"/>
                </a:cxn>
                <a:cxn ang="f326">
                  <a:pos x="f596" y="f597"/>
                </a:cxn>
                <a:cxn ang="f326">
                  <a:pos x="f521" y="f522"/>
                </a:cxn>
                <a:cxn ang="f326">
                  <a:pos x="f598" y="f599"/>
                </a:cxn>
                <a:cxn ang="f326">
                  <a:pos x="f600" y="f601"/>
                </a:cxn>
                <a:cxn ang="f326">
                  <a:pos x="f602" y="f603"/>
                </a:cxn>
                <a:cxn ang="f326">
                  <a:pos x="f604" y="f605"/>
                </a:cxn>
                <a:cxn ang="f326">
                  <a:pos x="f598" y="f599"/>
                </a:cxn>
                <a:cxn ang="f326">
                  <a:pos x="f606" y="f599"/>
                </a:cxn>
                <a:cxn ang="f326">
                  <a:pos x="f607" y="f605"/>
                </a:cxn>
                <a:cxn ang="f326">
                  <a:pos x="f608" y="f603"/>
                </a:cxn>
                <a:cxn ang="f326">
                  <a:pos x="f609" y="f601"/>
                </a:cxn>
                <a:cxn ang="f326">
                  <a:pos x="f606" y="f599"/>
                </a:cxn>
                <a:cxn ang="f326">
                  <a:pos x="f610" y="f611"/>
                </a:cxn>
                <a:cxn ang="f326">
                  <a:pos x="f612" y="f613"/>
                </a:cxn>
                <a:cxn ang="f326">
                  <a:pos x="f610" y="f611"/>
                </a:cxn>
              </a:cxnLst>
              <a:rect l="f517" t="f520" r="f518" b="f519"/>
              <a:pathLst>
                <a:path w="732" h="760">
                  <a:moveTo>
                    <a:pt x="f8" y="f9"/>
                  </a:moveTo>
                  <a:cubicBezTo>
                    <a:pt x="f8" y="f9"/>
                    <a:pt x="f10" y="f9"/>
                    <a:pt x="f10" y="f11"/>
                  </a:cubicBezTo>
                  <a:cubicBezTo>
                    <a:pt x="f12" y="f13"/>
                    <a:pt x="f14" y="f15"/>
                    <a:pt x="f16" y="f17"/>
                  </a:cubicBezTo>
                  <a:cubicBezTo>
                    <a:pt x="f18" y="f19"/>
                    <a:pt x="f20" y="f21"/>
                    <a:pt x="f22" y="f23"/>
                  </a:cubicBezTo>
                  <a:cubicBezTo>
                    <a:pt x="f24" y="f25"/>
                    <a:pt x="f26" y="f27"/>
                    <a:pt x="f28" y="f29"/>
                  </a:cubicBezTo>
                  <a:cubicBezTo>
                    <a:pt x="f30" y="f31"/>
                    <a:pt x="f32" y="f33"/>
                    <a:pt x="f34" y="f35"/>
                  </a:cubicBezTo>
                  <a:cubicBezTo>
                    <a:pt x="f36" y="f37"/>
                    <a:pt x="f36" y="f37"/>
                    <a:pt x="f5" y="f30"/>
                  </a:cubicBezTo>
                  <a:cubicBezTo>
                    <a:pt x="f38" y="f39"/>
                    <a:pt x="f40" y="f41"/>
                    <a:pt x="f42" y="f43"/>
                  </a:cubicBezTo>
                  <a:cubicBezTo>
                    <a:pt x="f44" y="f45"/>
                    <a:pt x="f46" y="f47"/>
                    <a:pt x="f48" y="f5"/>
                  </a:cubicBezTo>
                  <a:cubicBezTo>
                    <a:pt x="f49" y="f50"/>
                    <a:pt x="f51" y="f52"/>
                    <a:pt x="f53" y="f54"/>
                  </a:cubicBezTo>
                  <a:cubicBezTo>
                    <a:pt x="f55" y="f56"/>
                    <a:pt x="f57" y="f39"/>
                    <a:pt x="f58" y="f59"/>
                  </a:cubicBezTo>
                  <a:cubicBezTo>
                    <a:pt x="f60" y="f37"/>
                    <a:pt x="f61" y="f62"/>
                    <a:pt x="f63" y="f48"/>
                  </a:cubicBezTo>
                  <a:cubicBezTo>
                    <a:pt x="f64" y="f65"/>
                    <a:pt x="f66" y="f67"/>
                    <a:pt x="f9" y="f68"/>
                  </a:cubicBezTo>
                  <a:cubicBezTo>
                    <a:pt x="f69" y="f70"/>
                    <a:pt x="f71" y="f72"/>
                    <a:pt x="f73" y="f74"/>
                  </a:cubicBezTo>
                  <a:cubicBezTo>
                    <a:pt x="f75" y="f76"/>
                    <a:pt x="f77" y="f78"/>
                    <a:pt x="f79" y="f80"/>
                  </a:cubicBezTo>
                  <a:cubicBezTo>
                    <a:pt x="f81" y="f82"/>
                    <a:pt x="f83" y="f84"/>
                    <a:pt x="f78" y="f19"/>
                  </a:cubicBezTo>
                  <a:cubicBezTo>
                    <a:pt x="f85" y="f86"/>
                    <a:pt x="f87" y="f88"/>
                    <a:pt x="f74" y="f18"/>
                  </a:cubicBezTo>
                  <a:cubicBezTo>
                    <a:pt x="f89" y="f34"/>
                    <a:pt x="f89" y="f90"/>
                    <a:pt x="f91" y="f92"/>
                  </a:cubicBezTo>
                  <a:cubicBezTo>
                    <a:pt x="f93" y="f40"/>
                    <a:pt x="f94" y="f95"/>
                    <a:pt x="f96" y="f97"/>
                  </a:cubicBezTo>
                  <a:cubicBezTo>
                    <a:pt x="f98" y="f45"/>
                    <a:pt x="f99" y="f100"/>
                    <a:pt x="f101" y="f102"/>
                  </a:cubicBezTo>
                  <a:cubicBezTo>
                    <a:pt x="f103" y="f104"/>
                    <a:pt x="f105" y="f106"/>
                    <a:pt x="f107" y="f108"/>
                  </a:cubicBezTo>
                  <a:cubicBezTo>
                    <a:pt x="f109" y="f110"/>
                    <a:pt x="f111" y="f112"/>
                    <a:pt x="f113" y="f114"/>
                  </a:cubicBezTo>
                  <a:cubicBezTo>
                    <a:pt x="f115" y="f116"/>
                    <a:pt x="f113" y="f117"/>
                    <a:pt x="f113" y="f113"/>
                  </a:cubicBezTo>
                  <a:cubicBezTo>
                    <a:pt x="f113" y="f118"/>
                    <a:pt x="f6" y="f119"/>
                    <a:pt x="f111" y="f120"/>
                  </a:cubicBezTo>
                  <a:cubicBezTo>
                    <a:pt x="f121" y="f122"/>
                    <a:pt x="f123" y="f7"/>
                    <a:pt x="f124" y="f7"/>
                  </a:cubicBezTo>
                  <a:cubicBezTo>
                    <a:pt x="f125" y="f126"/>
                    <a:pt x="f127" y="f122"/>
                    <a:pt x="f128" y="f129"/>
                  </a:cubicBezTo>
                  <a:cubicBezTo>
                    <a:pt x="f130" y="f131"/>
                    <a:pt x="f132" y="f133"/>
                    <a:pt x="f132" y="f134"/>
                  </a:cubicBezTo>
                  <a:cubicBezTo>
                    <a:pt x="f132" y="f135"/>
                    <a:pt x="f130" y="f136"/>
                    <a:pt x="f132" y="f137"/>
                  </a:cubicBezTo>
                  <a:cubicBezTo>
                    <a:pt x="f138" y="f139"/>
                    <a:pt x="f140" y="f141"/>
                    <a:pt x="f142" y="f143"/>
                  </a:cubicBezTo>
                  <a:cubicBezTo>
                    <a:pt x="f144" y="f31"/>
                    <a:pt x="f145" y="f88"/>
                    <a:pt x="f146" y="f55"/>
                  </a:cubicBezTo>
                  <a:cubicBezTo>
                    <a:pt x="f147" y="f148"/>
                    <a:pt x="f149" y="f21"/>
                    <a:pt x="f150" y="f17"/>
                  </a:cubicBezTo>
                  <a:cubicBezTo>
                    <a:pt x="f151" y="f152"/>
                    <a:pt x="f153" y="f154"/>
                    <a:pt x="f155" y="f156"/>
                  </a:cubicBezTo>
                  <a:cubicBezTo>
                    <a:pt x="f149" y="f11"/>
                    <a:pt x="f157" y="f158"/>
                    <a:pt x="f159" y="f160"/>
                  </a:cubicBezTo>
                  <a:cubicBezTo>
                    <a:pt x="f161" y="f77"/>
                    <a:pt x="f162" y="f163"/>
                    <a:pt x="f164" y="f165"/>
                  </a:cubicBezTo>
                  <a:cubicBezTo>
                    <a:pt x="f166" y="f167"/>
                    <a:pt x="f168" y="f167"/>
                    <a:pt x="f75" y="f169"/>
                  </a:cubicBezTo>
                  <a:cubicBezTo>
                    <a:pt x="f170" y="f87"/>
                    <a:pt x="f70" y="f83"/>
                    <a:pt x="f60" y="f171"/>
                  </a:cubicBezTo>
                  <a:cubicBezTo>
                    <a:pt x="f172" y="f173"/>
                    <a:pt x="f174" y="f175"/>
                    <a:pt x="f68" y="f176"/>
                  </a:cubicBezTo>
                  <a:cubicBezTo>
                    <a:pt x="f152" y="f170"/>
                    <a:pt x="f177" y="f178"/>
                    <a:pt x="f21" y="f172"/>
                  </a:cubicBezTo>
                  <a:cubicBezTo>
                    <a:pt x="f179" y="f180"/>
                    <a:pt x="f2" y="f181"/>
                    <a:pt x="f182" y="f183"/>
                  </a:cubicBezTo>
                  <a:cubicBezTo>
                    <a:pt x="f154" y="f63"/>
                    <a:pt x="f15" y="f66"/>
                    <a:pt x="f179" y="f184"/>
                  </a:cubicBezTo>
                  <a:cubicBezTo>
                    <a:pt x="f185" y="f186"/>
                    <a:pt x="f187" y="f188"/>
                    <a:pt x="f8" y="f9"/>
                  </a:cubicBezTo>
                  <a:close/>
                  <a:moveTo>
                    <a:pt x="f51" y="f39"/>
                  </a:moveTo>
                  <a:cubicBezTo>
                    <a:pt x="f189" y="f59"/>
                    <a:pt x="f190" y="f62"/>
                    <a:pt x="f191" y="f20"/>
                  </a:cubicBezTo>
                  <a:cubicBezTo>
                    <a:pt x="f192" y="f193"/>
                    <a:pt x="f19" y="f29"/>
                    <a:pt x="f152" y="f194"/>
                  </a:cubicBezTo>
                  <a:cubicBezTo>
                    <a:pt x="f195" y="f14"/>
                    <a:pt x="f196" y="f197"/>
                    <a:pt x="f198" y="f199"/>
                  </a:cubicBezTo>
                  <a:cubicBezTo>
                    <a:pt x="f200" y="f34"/>
                    <a:pt x="f17" y="f30"/>
                    <a:pt x="f51" y="f39"/>
                  </a:cubicBezTo>
                  <a:close/>
                  <a:moveTo>
                    <a:pt x="f201" y="f39"/>
                  </a:moveTo>
                  <a:cubicBezTo>
                    <a:pt x="f202" y="f203"/>
                    <a:pt x="f204" y="f37"/>
                    <a:pt x="f205" y="f199"/>
                  </a:cubicBezTo>
                  <a:cubicBezTo>
                    <a:pt x="f206" y="f207"/>
                    <a:pt x="f208" y="f191"/>
                    <a:pt x="f161" y="f194"/>
                  </a:cubicBezTo>
                  <a:cubicBezTo>
                    <a:pt x="f209" y="f191"/>
                    <a:pt x="f210" y="f193"/>
                    <a:pt x="f211" y="f20"/>
                  </a:cubicBezTo>
                  <a:cubicBezTo>
                    <a:pt x="f153" y="f62"/>
                    <a:pt x="f212" y="f59"/>
                    <a:pt x="f201" y="f39"/>
                  </a:cubicBezTo>
                  <a:close/>
                  <a:moveTo>
                    <a:pt x="f114" y="f213"/>
                  </a:moveTo>
                  <a:cubicBezTo>
                    <a:pt x="f214" y="f11"/>
                    <a:pt x="f215" y="f156"/>
                    <a:pt x="f216" y="f217"/>
                  </a:cubicBezTo>
                  <a:cubicBezTo>
                    <a:pt x="f218" y="f66"/>
                    <a:pt x="f219" y="f220"/>
                    <a:pt x="f114" y="f213"/>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7" name="Freeform 25">
              <a:extLst>
                <a:ext uri="{FF2B5EF4-FFF2-40B4-BE49-F238E27FC236}">
                  <a16:creationId xmlns:a16="http://schemas.microsoft.com/office/drawing/2014/main" id="{955D8D9E-22FE-985E-8F7E-5475E1C08D56}"/>
                </a:ext>
              </a:extLst>
            </p:cNvPr>
            <p:cNvSpPr/>
            <p:nvPr/>
          </p:nvSpPr>
          <p:spPr>
            <a:xfrm>
              <a:off x="4382289" y="4180472"/>
              <a:ext cx="846140" cy="846140"/>
            </a:xfrm>
            <a:custGeom>
              <a:avLst/>
              <a:gdLst>
                <a:gd name="f0" fmla="val 10800000"/>
                <a:gd name="f1" fmla="val 5400000"/>
                <a:gd name="f2" fmla="val 180"/>
                <a:gd name="f3" fmla="val w"/>
                <a:gd name="f4" fmla="val h"/>
                <a:gd name="f5" fmla="val 0"/>
                <a:gd name="f6" fmla="val 435"/>
                <a:gd name="f7" fmla="val 434"/>
                <a:gd name="f8" fmla="val 219"/>
                <a:gd name="f9" fmla="val 335"/>
                <a:gd name="f10" fmla="val 338"/>
                <a:gd name="f11" fmla="val 433"/>
                <a:gd name="f12" fmla="val 221"/>
                <a:gd name="f13" fmla="val 101"/>
                <a:gd name="f14" fmla="val 3"/>
                <a:gd name="f15" fmla="val 340"/>
                <a:gd name="f16" fmla="val 2"/>
                <a:gd name="f17" fmla="val 102"/>
                <a:gd name="f18" fmla="val 97"/>
                <a:gd name="f19" fmla="val 214"/>
                <a:gd name="f20" fmla="val 337"/>
                <a:gd name="f21" fmla="val 95"/>
                <a:gd name="f22" fmla="val 39"/>
                <a:gd name="f23" fmla="val 217"/>
                <a:gd name="f24" fmla="val 37"/>
                <a:gd name="f25" fmla="val 313"/>
                <a:gd name="f26" fmla="val 117"/>
                <a:gd name="f27" fmla="val 396"/>
                <a:gd name="f28" fmla="val 212"/>
                <a:gd name="f29" fmla="val 398"/>
                <a:gd name="f30" fmla="val 314"/>
                <a:gd name="f31" fmla="val 399"/>
                <a:gd name="f32" fmla="val 321"/>
                <a:gd name="f33" fmla="val 122"/>
                <a:gd name="f34" fmla="val 320"/>
                <a:gd name="f35" fmla="val 40"/>
                <a:gd name="f36" fmla="val 222"/>
                <a:gd name="f37" fmla="val 38"/>
                <a:gd name="f38" fmla="val 121"/>
                <a:gd name="f39" fmla="val 36"/>
                <a:gd name="f40" fmla="val 115"/>
                <a:gd name="f41" fmla="+- 0 0 -90"/>
                <a:gd name="f42" fmla="*/ f3 1 435"/>
                <a:gd name="f43" fmla="*/ f4 1 435"/>
                <a:gd name="f44" fmla="val f5"/>
                <a:gd name="f45" fmla="val f6"/>
                <a:gd name="f46" fmla="*/ f41 f0 1"/>
                <a:gd name="f47" fmla="+- f45 0 f44"/>
                <a:gd name="f48" fmla="*/ f46 1 f2"/>
                <a:gd name="f49" fmla="*/ f47 1 435"/>
                <a:gd name="f50" fmla="*/ 434 f47 1"/>
                <a:gd name="f51" fmla="*/ 219 f47 1"/>
                <a:gd name="f52" fmla="*/ 221 f47 1"/>
                <a:gd name="f53" fmla="*/ 2 f47 1"/>
                <a:gd name="f54" fmla="*/ 214 f47 1"/>
                <a:gd name="f55" fmla="*/ 39 f47 1"/>
                <a:gd name="f56" fmla="*/ 217 f47 1"/>
                <a:gd name="f57" fmla="*/ 212 f47 1"/>
                <a:gd name="f58" fmla="*/ 398 f47 1"/>
                <a:gd name="f59" fmla="*/ 222 f47 1"/>
                <a:gd name="f60" fmla="*/ 38 f47 1"/>
                <a:gd name="f61" fmla="+- f48 0 f1"/>
                <a:gd name="f62" fmla="*/ f50 1 435"/>
                <a:gd name="f63" fmla="*/ f51 1 435"/>
                <a:gd name="f64" fmla="*/ f52 1 435"/>
                <a:gd name="f65" fmla="*/ f53 1 435"/>
                <a:gd name="f66" fmla="*/ f54 1 435"/>
                <a:gd name="f67" fmla="*/ f55 1 435"/>
                <a:gd name="f68" fmla="*/ f56 1 435"/>
                <a:gd name="f69" fmla="*/ f57 1 435"/>
                <a:gd name="f70" fmla="*/ f58 1 435"/>
                <a:gd name="f71" fmla="*/ f59 1 435"/>
                <a:gd name="f72" fmla="*/ f60 1 435"/>
                <a:gd name="f73" fmla="*/ 0 1 f49"/>
                <a:gd name="f74" fmla="*/ f45 1 f49"/>
                <a:gd name="f75" fmla="*/ f62 1 f49"/>
                <a:gd name="f76" fmla="*/ f63 1 f49"/>
                <a:gd name="f77" fmla="*/ f64 1 f49"/>
                <a:gd name="f78" fmla="*/ f65 1 f49"/>
                <a:gd name="f79" fmla="*/ f66 1 f49"/>
                <a:gd name="f80" fmla="*/ f67 1 f49"/>
                <a:gd name="f81" fmla="*/ f68 1 f49"/>
                <a:gd name="f82" fmla="*/ f69 1 f49"/>
                <a:gd name="f83" fmla="*/ f70 1 f49"/>
                <a:gd name="f84" fmla="*/ f71 1 f49"/>
                <a:gd name="f85" fmla="*/ f72 1 f49"/>
                <a:gd name="f86" fmla="*/ f73 f42 1"/>
                <a:gd name="f87" fmla="*/ f74 f42 1"/>
                <a:gd name="f88" fmla="*/ f74 f43 1"/>
                <a:gd name="f89" fmla="*/ f73 f43 1"/>
                <a:gd name="f90" fmla="*/ f75 f42 1"/>
                <a:gd name="f91" fmla="*/ f76 f43 1"/>
                <a:gd name="f92" fmla="*/ f77 f42 1"/>
                <a:gd name="f93" fmla="*/ f75 f43 1"/>
                <a:gd name="f94" fmla="*/ f78 f42 1"/>
                <a:gd name="f95" fmla="*/ f79 f42 1"/>
                <a:gd name="f96" fmla="*/ f78 f43 1"/>
                <a:gd name="f97" fmla="*/ f80 f42 1"/>
                <a:gd name="f98" fmla="*/ f81 f43 1"/>
                <a:gd name="f99" fmla="*/ f82 f42 1"/>
                <a:gd name="f100" fmla="*/ f83 f43 1"/>
                <a:gd name="f101" fmla="*/ f83 f42 1"/>
                <a:gd name="f102" fmla="*/ f77 f43 1"/>
                <a:gd name="f103" fmla="*/ f84 f42 1"/>
                <a:gd name="f104" fmla="*/ f85 f43 1"/>
              </a:gdLst>
              <a:ahLst/>
              <a:cxnLst>
                <a:cxn ang="3cd4">
                  <a:pos x="hc" y="t"/>
                </a:cxn>
                <a:cxn ang="0">
                  <a:pos x="r" y="vc"/>
                </a:cxn>
                <a:cxn ang="cd4">
                  <a:pos x="hc" y="b"/>
                </a:cxn>
                <a:cxn ang="cd2">
                  <a:pos x="l" y="vc"/>
                </a:cxn>
                <a:cxn ang="f61">
                  <a:pos x="f90" y="f91"/>
                </a:cxn>
                <a:cxn ang="f61">
                  <a:pos x="f92" y="f93"/>
                </a:cxn>
                <a:cxn ang="f61">
                  <a:pos x="f94" y="f91"/>
                </a:cxn>
                <a:cxn ang="f61">
                  <a:pos x="f95" y="f96"/>
                </a:cxn>
                <a:cxn ang="f61">
                  <a:pos x="f90" y="f91"/>
                </a:cxn>
                <a:cxn ang="f61">
                  <a:pos x="f97" y="f98"/>
                </a:cxn>
                <a:cxn ang="f61">
                  <a:pos x="f99" y="f100"/>
                </a:cxn>
                <a:cxn ang="f61">
                  <a:pos x="f101" y="f102"/>
                </a:cxn>
                <a:cxn ang="f61">
                  <a:pos x="f103" y="f104"/>
                </a:cxn>
                <a:cxn ang="f61">
                  <a:pos x="f97" y="f98"/>
                </a:cxn>
              </a:cxnLst>
              <a:rect l="f86" t="f89" r="f87" b="f88"/>
              <a:pathLst>
                <a:path w="435" h="435">
                  <a:moveTo>
                    <a:pt x="f7" y="f8"/>
                  </a:moveTo>
                  <a:cubicBezTo>
                    <a:pt x="f6" y="f9"/>
                    <a:pt x="f10" y="f11"/>
                    <a:pt x="f12" y="f7"/>
                  </a:cubicBezTo>
                  <a:cubicBezTo>
                    <a:pt x="f13" y="f6"/>
                    <a:pt x="f14" y="f15"/>
                    <a:pt x="f16" y="f8"/>
                  </a:cubicBezTo>
                  <a:cubicBezTo>
                    <a:pt x="f5" y="f17"/>
                    <a:pt x="f18" y="f14"/>
                    <a:pt x="f19" y="f16"/>
                  </a:cubicBezTo>
                  <a:cubicBezTo>
                    <a:pt x="f20" y="f5"/>
                    <a:pt x="f11" y="f21"/>
                    <a:pt x="f7" y="f8"/>
                  </a:cubicBezTo>
                  <a:close/>
                  <a:moveTo>
                    <a:pt x="f22" y="f23"/>
                  </a:moveTo>
                  <a:cubicBezTo>
                    <a:pt x="f24" y="f25"/>
                    <a:pt x="f26" y="f27"/>
                    <a:pt x="f28" y="f29"/>
                  </a:cubicBezTo>
                  <a:cubicBezTo>
                    <a:pt x="f30" y="f31"/>
                    <a:pt x="f27" y="f32"/>
                    <a:pt x="f29" y="f12"/>
                  </a:cubicBezTo>
                  <a:cubicBezTo>
                    <a:pt x="f31" y="f33"/>
                    <a:pt x="f34" y="f35"/>
                    <a:pt x="f36" y="f37"/>
                  </a:cubicBezTo>
                  <a:cubicBezTo>
                    <a:pt x="f38" y="f39"/>
                    <a:pt x="f35" y="f40"/>
                    <a:pt x="f22" y="f23"/>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8" name="Freeform 26">
              <a:extLst>
                <a:ext uri="{FF2B5EF4-FFF2-40B4-BE49-F238E27FC236}">
                  <a16:creationId xmlns:a16="http://schemas.microsoft.com/office/drawing/2014/main" id="{2B6706F9-FE67-A9A5-A7F0-6E57D91120F4}"/>
                </a:ext>
              </a:extLst>
            </p:cNvPr>
            <p:cNvSpPr/>
            <p:nvPr/>
          </p:nvSpPr>
          <p:spPr>
            <a:xfrm>
              <a:off x="3432968" y="4317001"/>
              <a:ext cx="539752" cy="744541"/>
            </a:xfrm>
            <a:custGeom>
              <a:avLst/>
              <a:gdLst>
                <a:gd name="f0" fmla="val 10800000"/>
                <a:gd name="f1" fmla="val 5400000"/>
                <a:gd name="f2" fmla="val 180"/>
                <a:gd name="f3" fmla="val w"/>
                <a:gd name="f4" fmla="val h"/>
                <a:gd name="f5" fmla="val 0"/>
                <a:gd name="f6" fmla="val 277"/>
                <a:gd name="f7" fmla="val 383"/>
                <a:gd name="f8" fmla="val 268"/>
                <a:gd name="f9" fmla="val 271"/>
                <a:gd name="f10" fmla="val 306"/>
                <a:gd name="f11" fmla="val 267"/>
                <a:gd name="f12" fmla="val 333"/>
                <a:gd name="f13" fmla="val 263"/>
                <a:gd name="f14" fmla="val 361"/>
                <a:gd name="f15" fmla="val 261"/>
                <a:gd name="f16" fmla="val 378"/>
                <a:gd name="f17" fmla="val 251"/>
                <a:gd name="f18" fmla="val 235"/>
                <a:gd name="f19" fmla="val 381"/>
                <a:gd name="f20" fmla="val 124"/>
                <a:gd name="f21" fmla="val 367"/>
                <a:gd name="f22" fmla="val 26"/>
                <a:gd name="f23" fmla="val 295"/>
                <a:gd name="f24" fmla="val 7"/>
                <a:gd name="f25" fmla="val 168"/>
                <a:gd name="f26" fmla="val 120"/>
                <a:gd name="f27" fmla="val 4"/>
                <a:gd name="f28" fmla="val 72"/>
                <a:gd name="f29" fmla="val 12"/>
                <a:gd name="f30" fmla="val 25"/>
                <a:gd name="f31" fmla="val 14"/>
                <a:gd name="f32" fmla="val 11"/>
                <a:gd name="f33" fmla="val 21"/>
                <a:gd name="f34" fmla="val 37"/>
                <a:gd name="f35" fmla="val 132"/>
                <a:gd name="f36" fmla="val 28"/>
                <a:gd name="f37" fmla="val 211"/>
                <a:gd name="f38" fmla="val 74"/>
                <a:gd name="f39" fmla="val 167"/>
                <a:gd name="f40" fmla="val 265"/>
                <a:gd name="f41" fmla="val 202"/>
                <a:gd name="f42" fmla="val 270"/>
                <a:gd name="f43" fmla="val 240"/>
                <a:gd name="f44" fmla="val 232"/>
                <a:gd name="f45" fmla="val 315"/>
                <a:gd name="f46" fmla="val 256"/>
                <a:gd name="f47" fmla="val 170"/>
                <a:gd name="f48" fmla="val 76"/>
                <a:gd name="f49" fmla="val 47"/>
                <a:gd name="f50" fmla="val 20"/>
                <a:gd name="f51" fmla="val 165"/>
                <a:gd name="f52" fmla="val 59"/>
                <a:gd name="f53" fmla="val 301"/>
                <a:gd name="f54" fmla="val 201"/>
                <a:gd name="f55" fmla="val 335"/>
                <a:gd name="f56" fmla="val 188"/>
                <a:gd name="f57" fmla="val 316"/>
                <a:gd name="f58" fmla="val 176"/>
                <a:gd name="f59" fmla="val 299"/>
                <a:gd name="f60" fmla="val 164"/>
                <a:gd name="f61" fmla="val 282"/>
                <a:gd name="f62" fmla="val 156"/>
                <a:gd name="f63" fmla="val 150"/>
                <a:gd name="f64" fmla="val 260"/>
                <a:gd name="f65" fmla="val 242"/>
                <a:gd name="f66" fmla="val 186"/>
                <a:gd name="f67" fmla="val 249"/>
                <a:gd name="f68" fmla="val 193"/>
                <a:gd name="f69" fmla="val 206"/>
                <a:gd name="f70" fmla="val 278"/>
                <a:gd name="f71" fmla="val 218"/>
                <a:gd name="f72" fmla="val 296"/>
                <a:gd name="f73" fmla="+- 0 0 -90"/>
                <a:gd name="f74" fmla="*/ f3 1 277"/>
                <a:gd name="f75" fmla="*/ f4 1 383"/>
                <a:gd name="f76" fmla="val f5"/>
                <a:gd name="f77" fmla="val f6"/>
                <a:gd name="f78" fmla="val f7"/>
                <a:gd name="f79" fmla="*/ f73 f0 1"/>
                <a:gd name="f80" fmla="+- f78 0 f76"/>
                <a:gd name="f81" fmla="+- f77 0 f76"/>
                <a:gd name="f82" fmla="*/ f79 1 f2"/>
                <a:gd name="f83" fmla="*/ f81 1 277"/>
                <a:gd name="f84" fmla="*/ f80 1 383"/>
                <a:gd name="f85" fmla="*/ 277 f81 1"/>
                <a:gd name="f86" fmla="*/ 268 f80 1"/>
                <a:gd name="f87" fmla="*/ 263 f81 1"/>
                <a:gd name="f88" fmla="*/ 361 f80 1"/>
                <a:gd name="f89" fmla="*/ 235 f81 1"/>
                <a:gd name="f90" fmla="*/ 381 f80 1"/>
                <a:gd name="f91" fmla="*/ 7 f81 1"/>
                <a:gd name="f92" fmla="*/ 168 f80 1"/>
                <a:gd name="f93" fmla="*/ 12 f81 1"/>
                <a:gd name="f94" fmla="*/ 25 f80 1"/>
                <a:gd name="f95" fmla="*/ 37 f81 1"/>
                <a:gd name="f96" fmla="*/ 4 f80 1"/>
                <a:gd name="f97" fmla="*/ 251 f81 1"/>
                <a:gd name="f98" fmla="*/ 167 f80 1"/>
                <a:gd name="f99" fmla="*/ 232 f81 1"/>
                <a:gd name="f100" fmla="*/ 315 f80 1"/>
                <a:gd name="f101" fmla="*/ 47 f81 1"/>
                <a:gd name="f102" fmla="*/ 47 f80 1"/>
                <a:gd name="f103" fmla="*/ 201 f81 1"/>
                <a:gd name="f104" fmla="*/ 335 f80 1"/>
                <a:gd name="f105" fmla="*/ 164 f81 1"/>
                <a:gd name="f106" fmla="*/ 282 f80 1"/>
                <a:gd name="f107" fmla="*/ 251 f80 1"/>
                <a:gd name="f108" fmla="*/ 193 f81 1"/>
                <a:gd name="f109" fmla="*/ 261 f80 1"/>
                <a:gd name="f110" fmla="+- f82 0 f1"/>
                <a:gd name="f111" fmla="*/ f85 1 277"/>
                <a:gd name="f112" fmla="*/ f86 1 383"/>
                <a:gd name="f113" fmla="*/ f87 1 277"/>
                <a:gd name="f114" fmla="*/ f88 1 383"/>
                <a:gd name="f115" fmla="*/ f89 1 277"/>
                <a:gd name="f116" fmla="*/ f90 1 383"/>
                <a:gd name="f117" fmla="*/ f91 1 277"/>
                <a:gd name="f118" fmla="*/ f92 1 383"/>
                <a:gd name="f119" fmla="*/ f93 1 277"/>
                <a:gd name="f120" fmla="*/ f94 1 383"/>
                <a:gd name="f121" fmla="*/ f95 1 277"/>
                <a:gd name="f122" fmla="*/ f96 1 383"/>
                <a:gd name="f123" fmla="*/ f97 1 277"/>
                <a:gd name="f124" fmla="*/ f98 1 383"/>
                <a:gd name="f125" fmla="*/ f99 1 277"/>
                <a:gd name="f126" fmla="*/ f100 1 383"/>
                <a:gd name="f127" fmla="*/ f101 1 277"/>
                <a:gd name="f128" fmla="*/ f102 1 383"/>
                <a:gd name="f129" fmla="*/ f103 1 277"/>
                <a:gd name="f130" fmla="*/ f104 1 383"/>
                <a:gd name="f131" fmla="*/ f105 1 277"/>
                <a:gd name="f132" fmla="*/ f106 1 383"/>
                <a:gd name="f133" fmla="*/ f107 1 383"/>
                <a:gd name="f134" fmla="*/ f108 1 277"/>
                <a:gd name="f135" fmla="*/ f109 1 383"/>
                <a:gd name="f136" fmla="*/ 0 1 f83"/>
                <a:gd name="f137" fmla="*/ f77 1 f83"/>
                <a:gd name="f138" fmla="*/ 0 1 f84"/>
                <a:gd name="f139" fmla="*/ f78 1 f84"/>
                <a:gd name="f140" fmla="*/ f111 1 f83"/>
                <a:gd name="f141" fmla="*/ f112 1 f84"/>
                <a:gd name="f142" fmla="*/ f113 1 f83"/>
                <a:gd name="f143" fmla="*/ f114 1 f84"/>
                <a:gd name="f144" fmla="*/ f115 1 f83"/>
                <a:gd name="f145" fmla="*/ f116 1 f84"/>
                <a:gd name="f146" fmla="*/ f117 1 f83"/>
                <a:gd name="f147" fmla="*/ f118 1 f84"/>
                <a:gd name="f148" fmla="*/ f119 1 f83"/>
                <a:gd name="f149" fmla="*/ f120 1 f84"/>
                <a:gd name="f150" fmla="*/ f121 1 f83"/>
                <a:gd name="f151" fmla="*/ f122 1 f84"/>
                <a:gd name="f152" fmla="*/ f123 1 f83"/>
                <a:gd name="f153" fmla="*/ f124 1 f84"/>
                <a:gd name="f154" fmla="*/ f125 1 f83"/>
                <a:gd name="f155" fmla="*/ f126 1 f84"/>
                <a:gd name="f156" fmla="*/ f127 1 f83"/>
                <a:gd name="f157" fmla="*/ f128 1 f84"/>
                <a:gd name="f158" fmla="*/ f129 1 f83"/>
                <a:gd name="f159" fmla="*/ f130 1 f84"/>
                <a:gd name="f160" fmla="*/ f131 1 f83"/>
                <a:gd name="f161" fmla="*/ f132 1 f84"/>
                <a:gd name="f162" fmla="*/ f133 1 f84"/>
                <a:gd name="f163" fmla="*/ f134 1 f83"/>
                <a:gd name="f164" fmla="*/ f135 1 f84"/>
                <a:gd name="f165" fmla="*/ f136 f74 1"/>
                <a:gd name="f166" fmla="*/ f137 f74 1"/>
                <a:gd name="f167" fmla="*/ f139 f75 1"/>
                <a:gd name="f168" fmla="*/ f138 f75 1"/>
                <a:gd name="f169" fmla="*/ f140 f74 1"/>
                <a:gd name="f170" fmla="*/ f141 f75 1"/>
                <a:gd name="f171" fmla="*/ f142 f74 1"/>
                <a:gd name="f172" fmla="*/ f143 f75 1"/>
                <a:gd name="f173" fmla="*/ f144 f74 1"/>
                <a:gd name="f174" fmla="*/ f145 f75 1"/>
                <a:gd name="f175" fmla="*/ f146 f74 1"/>
                <a:gd name="f176" fmla="*/ f147 f75 1"/>
                <a:gd name="f177" fmla="*/ f148 f74 1"/>
                <a:gd name="f178" fmla="*/ f149 f75 1"/>
                <a:gd name="f179" fmla="*/ f150 f74 1"/>
                <a:gd name="f180" fmla="*/ f151 f75 1"/>
                <a:gd name="f181" fmla="*/ f152 f74 1"/>
                <a:gd name="f182" fmla="*/ f153 f75 1"/>
                <a:gd name="f183" fmla="*/ f154 f74 1"/>
                <a:gd name="f184" fmla="*/ f155 f75 1"/>
                <a:gd name="f185" fmla="*/ f156 f74 1"/>
                <a:gd name="f186" fmla="*/ f157 f75 1"/>
                <a:gd name="f187" fmla="*/ f158 f74 1"/>
                <a:gd name="f188" fmla="*/ f159 f75 1"/>
                <a:gd name="f189" fmla="*/ f160 f74 1"/>
                <a:gd name="f190" fmla="*/ f161 f75 1"/>
                <a:gd name="f191" fmla="*/ f162 f75 1"/>
                <a:gd name="f192" fmla="*/ f163 f74 1"/>
                <a:gd name="f193" fmla="*/ f164 f75 1"/>
              </a:gdLst>
              <a:ahLst/>
              <a:cxnLst>
                <a:cxn ang="3cd4">
                  <a:pos x="hc" y="t"/>
                </a:cxn>
                <a:cxn ang="0">
                  <a:pos x="r" y="vc"/>
                </a:cxn>
                <a:cxn ang="cd4">
                  <a:pos x="hc" y="b"/>
                </a:cxn>
                <a:cxn ang="cd2">
                  <a:pos x="l" y="vc"/>
                </a:cxn>
                <a:cxn ang="f110">
                  <a:pos x="f169" y="f170"/>
                </a:cxn>
                <a:cxn ang="f110">
                  <a:pos x="f171" y="f172"/>
                </a:cxn>
                <a:cxn ang="f110">
                  <a:pos x="f173" y="f174"/>
                </a:cxn>
                <a:cxn ang="f110">
                  <a:pos x="f175" y="f176"/>
                </a:cxn>
                <a:cxn ang="f110">
                  <a:pos x="f177" y="f178"/>
                </a:cxn>
                <a:cxn ang="f110">
                  <a:pos x="f179" y="f180"/>
                </a:cxn>
                <a:cxn ang="f110">
                  <a:pos x="f181" y="f182"/>
                </a:cxn>
                <a:cxn ang="f110">
                  <a:pos x="f169" y="f170"/>
                </a:cxn>
                <a:cxn ang="f110">
                  <a:pos x="f183" y="f184"/>
                </a:cxn>
                <a:cxn ang="f110">
                  <a:pos x="f185" y="f186"/>
                </a:cxn>
                <a:cxn ang="f110">
                  <a:pos x="f187" y="f188"/>
                </a:cxn>
                <a:cxn ang="f110">
                  <a:pos x="f189" y="f190"/>
                </a:cxn>
                <a:cxn ang="f110">
                  <a:pos x="f189" y="f191"/>
                </a:cxn>
                <a:cxn ang="f110">
                  <a:pos x="f192" y="f193"/>
                </a:cxn>
                <a:cxn ang="f110">
                  <a:pos x="f183" y="f184"/>
                </a:cxn>
              </a:cxnLst>
              <a:rect l="f165" t="f168" r="f166" b="f167"/>
              <a:pathLst>
                <a:path w="277" h="383">
                  <a:moveTo>
                    <a:pt x="f6" y="f8"/>
                  </a:moveTo>
                  <a:cubicBezTo>
                    <a:pt x="f9" y="f10"/>
                    <a:pt x="f11" y="f12"/>
                    <a:pt x="f13" y="f14"/>
                  </a:cubicBezTo>
                  <a:cubicBezTo>
                    <a:pt x="f15" y="f16"/>
                    <a:pt x="f17" y="f7"/>
                    <a:pt x="f18" y="f19"/>
                  </a:cubicBezTo>
                  <a:cubicBezTo>
                    <a:pt x="f20" y="f21"/>
                    <a:pt x="f22" y="f23"/>
                    <a:pt x="f24" y="f25"/>
                  </a:cubicBezTo>
                  <a:cubicBezTo>
                    <a:pt x="f5" y="f26"/>
                    <a:pt x="f27" y="f28"/>
                    <a:pt x="f29" y="f30"/>
                  </a:cubicBezTo>
                  <a:cubicBezTo>
                    <a:pt x="f31" y="f32"/>
                    <a:pt x="f33" y="f5"/>
                    <a:pt x="f34" y="f27"/>
                  </a:cubicBezTo>
                  <a:cubicBezTo>
                    <a:pt x="f35" y="f36"/>
                    <a:pt x="f37" y="f38"/>
                    <a:pt x="f17" y="f39"/>
                  </a:cubicBezTo>
                  <a:cubicBezTo>
                    <a:pt x="f40" y="f41"/>
                    <a:pt x="f42" y="f43"/>
                    <a:pt x="f6" y="f8"/>
                  </a:cubicBezTo>
                  <a:close/>
                  <a:moveTo>
                    <a:pt x="f44" y="f45"/>
                  </a:moveTo>
                  <a:cubicBezTo>
                    <a:pt x="f46" y="f2"/>
                    <a:pt x="f47" y="f48"/>
                    <a:pt x="f49" y="f49"/>
                  </a:cubicBezTo>
                  <a:cubicBezTo>
                    <a:pt x="f50" y="f51"/>
                    <a:pt x="f52" y="f53"/>
                    <a:pt x="f54" y="f55"/>
                  </a:cubicBezTo>
                  <a:cubicBezTo>
                    <a:pt x="f56" y="f57"/>
                    <a:pt x="f58" y="f59"/>
                    <a:pt x="f60" y="f61"/>
                  </a:cubicBezTo>
                  <a:cubicBezTo>
                    <a:pt x="f62" y="f9"/>
                    <a:pt x="f63" y="f64"/>
                    <a:pt x="f60" y="f17"/>
                  </a:cubicBezTo>
                  <a:cubicBezTo>
                    <a:pt x="f58" y="f65"/>
                    <a:pt x="f66" y="f67"/>
                    <a:pt x="f68" y="f15"/>
                  </a:cubicBezTo>
                  <a:cubicBezTo>
                    <a:pt x="f69" y="f70"/>
                    <a:pt x="f71" y="f72"/>
                    <a:pt x="f44" y="f45"/>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19" name="Freeform 27">
              <a:extLst>
                <a:ext uri="{FF2B5EF4-FFF2-40B4-BE49-F238E27FC236}">
                  <a16:creationId xmlns:a16="http://schemas.microsoft.com/office/drawing/2014/main" id="{ACF3EA8F-F7DE-E2CF-21F2-0885EB0D0176}"/>
                </a:ext>
              </a:extLst>
            </p:cNvPr>
            <p:cNvSpPr/>
            <p:nvPr/>
          </p:nvSpPr>
          <p:spPr>
            <a:xfrm>
              <a:off x="5014121" y="5653671"/>
              <a:ext cx="530223" cy="522286"/>
            </a:xfrm>
            <a:custGeom>
              <a:avLst/>
              <a:gdLst>
                <a:gd name="f0" fmla="val 10800000"/>
                <a:gd name="f1" fmla="val 5400000"/>
                <a:gd name="f2" fmla="val 180"/>
                <a:gd name="f3" fmla="val w"/>
                <a:gd name="f4" fmla="val h"/>
                <a:gd name="f5" fmla="val 0"/>
                <a:gd name="f6" fmla="val 272"/>
                <a:gd name="f7" fmla="val 269"/>
                <a:gd name="f8" fmla="val 135"/>
                <a:gd name="f9" fmla="val 1"/>
                <a:gd name="f10" fmla="val 172"/>
                <a:gd name="f11" fmla="val 209"/>
                <a:gd name="f12" fmla="val 245"/>
                <a:gd name="f13" fmla="val 264"/>
                <a:gd name="f14" fmla="val 8"/>
                <a:gd name="f15" fmla="val 271"/>
                <a:gd name="f16" fmla="val 27"/>
                <a:gd name="f17" fmla="val 82"/>
                <a:gd name="f18" fmla="val 137"/>
                <a:gd name="f19" fmla="val 193"/>
                <a:gd name="f20" fmla="val 206"/>
                <a:gd name="f21" fmla="val 267"/>
                <a:gd name="f22" fmla="val 215"/>
                <a:gd name="f23" fmla="val 254"/>
                <a:gd name="f24" fmla="val 221"/>
                <a:gd name="f25" fmla="val 222"/>
                <a:gd name="f26" fmla="val 235"/>
                <a:gd name="f27" fmla="val 191"/>
                <a:gd name="f28" fmla="val 251"/>
                <a:gd name="f29" fmla="val 158"/>
                <a:gd name="f30" fmla="val 265"/>
                <a:gd name="f31" fmla="val 149"/>
                <a:gd name="f32" fmla="val 268"/>
                <a:gd name="f33" fmla="val 128"/>
                <a:gd name="f34" fmla="val 266"/>
                <a:gd name="f35" fmla="val 92"/>
                <a:gd name="f36" fmla="val 252"/>
                <a:gd name="f37" fmla="val 56"/>
                <a:gd name="f38" fmla="val 236"/>
                <a:gd name="f39" fmla="val 19"/>
                <a:gd name="f40" fmla="val 5"/>
                <a:gd name="f41" fmla="val 216"/>
                <a:gd name="f42" fmla="val 207"/>
                <a:gd name="f43" fmla="val 192"/>
                <a:gd name="f44" fmla="val 138"/>
                <a:gd name="f45" fmla="val 83"/>
                <a:gd name="f46" fmla="val 28"/>
                <a:gd name="f47" fmla="val 6"/>
                <a:gd name="f48" fmla="val 29"/>
                <a:gd name="f49" fmla="val 65"/>
                <a:gd name="f50" fmla="val 100"/>
                <a:gd name="f51" fmla="val 38"/>
                <a:gd name="f52" fmla="val 37"/>
                <a:gd name="f53" fmla="val 45"/>
                <a:gd name="f54" fmla="val 51"/>
                <a:gd name="f55" fmla="val 57"/>
                <a:gd name="f56" fmla="val 98"/>
                <a:gd name="f57" fmla="val 179"/>
                <a:gd name="f58" fmla="val 184"/>
                <a:gd name="f59" fmla="val 44"/>
                <a:gd name="f60" fmla="val 190"/>
                <a:gd name="f61" fmla="val 48"/>
                <a:gd name="f62" fmla="val 133"/>
                <a:gd name="f63" fmla="val 237"/>
                <a:gd name="f64" fmla="val 220"/>
                <a:gd name="f65" fmla="val 197"/>
                <a:gd name="f66" fmla="val 231"/>
                <a:gd name="f67" fmla="val 185"/>
                <a:gd name="f68" fmla="val 173"/>
                <a:gd name="f69" fmla="val 234"/>
                <a:gd name="f70" fmla="val 139"/>
                <a:gd name="f71" fmla="val 105"/>
                <a:gd name="f72" fmla="val 71"/>
                <a:gd name="f73" fmla="val 60"/>
                <a:gd name="f74" fmla="val 49"/>
                <a:gd name="f75" fmla="val 168"/>
                <a:gd name="f76" fmla="val 104"/>
                <a:gd name="f77" fmla="+- 0 0 -90"/>
                <a:gd name="f78" fmla="*/ f3 1 272"/>
                <a:gd name="f79" fmla="*/ f4 1 269"/>
                <a:gd name="f80" fmla="val f5"/>
                <a:gd name="f81" fmla="val f6"/>
                <a:gd name="f82" fmla="val f7"/>
                <a:gd name="f83" fmla="*/ f77 f0 1"/>
                <a:gd name="f84" fmla="+- f82 0 f80"/>
                <a:gd name="f85" fmla="+- f81 0 f80"/>
                <a:gd name="f86" fmla="*/ f83 1 f2"/>
                <a:gd name="f87" fmla="*/ f85 1 272"/>
                <a:gd name="f88" fmla="*/ f84 1 269"/>
                <a:gd name="f89" fmla="*/ 135 f85 1"/>
                <a:gd name="f90" fmla="*/ 1 f84 1"/>
                <a:gd name="f91" fmla="*/ 245 f85 1"/>
                <a:gd name="f92" fmla="*/ 0 f84 1"/>
                <a:gd name="f93" fmla="*/ 271 f85 1"/>
                <a:gd name="f94" fmla="*/ 27 f84 1"/>
                <a:gd name="f95" fmla="*/ 193 f84 1"/>
                <a:gd name="f96" fmla="*/ 254 f85 1"/>
                <a:gd name="f97" fmla="*/ 221 f84 1"/>
                <a:gd name="f98" fmla="*/ 158 f85 1"/>
                <a:gd name="f99" fmla="*/ 265 f84 1"/>
                <a:gd name="f100" fmla="*/ 128 f85 1"/>
                <a:gd name="f101" fmla="*/ 266 f84 1"/>
                <a:gd name="f102" fmla="*/ 19 f85 1"/>
                <a:gd name="f103" fmla="*/ 1 f85 1"/>
                <a:gd name="f104" fmla="*/ 192 f84 1"/>
                <a:gd name="f105" fmla="*/ 28 f84 1"/>
                <a:gd name="f106" fmla="*/ 29 f85 1"/>
                <a:gd name="f107" fmla="*/ 38 f85 1"/>
                <a:gd name="f108" fmla="*/ 37 f84 1"/>
                <a:gd name="f109" fmla="*/ 37 f85 1"/>
                <a:gd name="f110" fmla="*/ 57 f84 1"/>
                <a:gd name="f111" fmla="*/ 179 f84 1"/>
                <a:gd name="f112" fmla="*/ 48 f85 1"/>
                <a:gd name="f113" fmla="*/ 220 f85 1"/>
                <a:gd name="f114" fmla="*/ 197 f84 1"/>
                <a:gd name="f115" fmla="*/ 235 f85 1"/>
                <a:gd name="f116" fmla="*/ 173 f84 1"/>
                <a:gd name="f117" fmla="*/ 71 f84 1"/>
                <a:gd name="f118" fmla="+- f86 0 f1"/>
                <a:gd name="f119" fmla="*/ f89 1 272"/>
                <a:gd name="f120" fmla="*/ f90 1 269"/>
                <a:gd name="f121" fmla="*/ f91 1 272"/>
                <a:gd name="f122" fmla="*/ f92 1 269"/>
                <a:gd name="f123" fmla="*/ f93 1 272"/>
                <a:gd name="f124" fmla="*/ f94 1 269"/>
                <a:gd name="f125" fmla="*/ f95 1 269"/>
                <a:gd name="f126" fmla="*/ f96 1 272"/>
                <a:gd name="f127" fmla="*/ f97 1 269"/>
                <a:gd name="f128" fmla="*/ f98 1 272"/>
                <a:gd name="f129" fmla="*/ f99 1 269"/>
                <a:gd name="f130" fmla="*/ f100 1 272"/>
                <a:gd name="f131" fmla="*/ f101 1 269"/>
                <a:gd name="f132" fmla="*/ f102 1 272"/>
                <a:gd name="f133" fmla="*/ f103 1 272"/>
                <a:gd name="f134" fmla="*/ f104 1 269"/>
                <a:gd name="f135" fmla="*/ f105 1 269"/>
                <a:gd name="f136" fmla="*/ f106 1 272"/>
                <a:gd name="f137" fmla="*/ f107 1 272"/>
                <a:gd name="f138" fmla="*/ f108 1 269"/>
                <a:gd name="f139" fmla="*/ f109 1 272"/>
                <a:gd name="f140" fmla="*/ f110 1 269"/>
                <a:gd name="f141" fmla="*/ f111 1 269"/>
                <a:gd name="f142" fmla="*/ f112 1 272"/>
                <a:gd name="f143" fmla="*/ f113 1 272"/>
                <a:gd name="f144" fmla="*/ f114 1 269"/>
                <a:gd name="f145" fmla="*/ f115 1 272"/>
                <a:gd name="f146" fmla="*/ f116 1 269"/>
                <a:gd name="f147" fmla="*/ f117 1 269"/>
                <a:gd name="f148" fmla="*/ 0 1 f87"/>
                <a:gd name="f149" fmla="*/ f81 1 f87"/>
                <a:gd name="f150" fmla="*/ 0 1 f88"/>
                <a:gd name="f151" fmla="*/ f82 1 f88"/>
                <a:gd name="f152" fmla="*/ f119 1 f87"/>
                <a:gd name="f153" fmla="*/ f120 1 f88"/>
                <a:gd name="f154" fmla="*/ f121 1 f87"/>
                <a:gd name="f155" fmla="*/ f122 1 f88"/>
                <a:gd name="f156" fmla="*/ f123 1 f87"/>
                <a:gd name="f157" fmla="*/ f124 1 f88"/>
                <a:gd name="f158" fmla="*/ f125 1 f88"/>
                <a:gd name="f159" fmla="*/ f126 1 f87"/>
                <a:gd name="f160" fmla="*/ f127 1 f88"/>
                <a:gd name="f161" fmla="*/ f128 1 f87"/>
                <a:gd name="f162" fmla="*/ f129 1 f88"/>
                <a:gd name="f163" fmla="*/ f130 1 f87"/>
                <a:gd name="f164" fmla="*/ f131 1 f88"/>
                <a:gd name="f165" fmla="*/ f132 1 f87"/>
                <a:gd name="f166" fmla="*/ f133 1 f87"/>
                <a:gd name="f167" fmla="*/ f134 1 f88"/>
                <a:gd name="f168" fmla="*/ f135 1 f88"/>
                <a:gd name="f169" fmla="*/ f136 1 f87"/>
                <a:gd name="f170" fmla="*/ f137 1 f87"/>
                <a:gd name="f171" fmla="*/ f138 1 f88"/>
                <a:gd name="f172" fmla="*/ f139 1 f87"/>
                <a:gd name="f173" fmla="*/ f140 1 f88"/>
                <a:gd name="f174" fmla="*/ f141 1 f88"/>
                <a:gd name="f175" fmla="*/ f142 1 f87"/>
                <a:gd name="f176" fmla="*/ f143 1 f87"/>
                <a:gd name="f177" fmla="*/ f144 1 f88"/>
                <a:gd name="f178" fmla="*/ f145 1 f87"/>
                <a:gd name="f179" fmla="*/ f146 1 f88"/>
                <a:gd name="f180" fmla="*/ f147 1 f88"/>
                <a:gd name="f181" fmla="*/ f148 f78 1"/>
                <a:gd name="f182" fmla="*/ f149 f78 1"/>
                <a:gd name="f183" fmla="*/ f151 f79 1"/>
                <a:gd name="f184" fmla="*/ f150 f79 1"/>
                <a:gd name="f185" fmla="*/ f152 f78 1"/>
                <a:gd name="f186" fmla="*/ f153 f79 1"/>
                <a:gd name="f187" fmla="*/ f154 f78 1"/>
                <a:gd name="f188" fmla="*/ f155 f79 1"/>
                <a:gd name="f189" fmla="*/ f156 f78 1"/>
                <a:gd name="f190" fmla="*/ f157 f79 1"/>
                <a:gd name="f191" fmla="*/ f158 f79 1"/>
                <a:gd name="f192" fmla="*/ f159 f78 1"/>
                <a:gd name="f193" fmla="*/ f160 f79 1"/>
                <a:gd name="f194" fmla="*/ f161 f78 1"/>
                <a:gd name="f195" fmla="*/ f162 f79 1"/>
                <a:gd name="f196" fmla="*/ f163 f78 1"/>
                <a:gd name="f197" fmla="*/ f164 f79 1"/>
                <a:gd name="f198" fmla="*/ f165 f78 1"/>
                <a:gd name="f199" fmla="*/ f166 f78 1"/>
                <a:gd name="f200" fmla="*/ f167 f79 1"/>
                <a:gd name="f201" fmla="*/ f168 f79 1"/>
                <a:gd name="f202" fmla="*/ f169 f78 1"/>
                <a:gd name="f203" fmla="*/ f170 f78 1"/>
                <a:gd name="f204" fmla="*/ f171 f79 1"/>
                <a:gd name="f205" fmla="*/ f172 f78 1"/>
                <a:gd name="f206" fmla="*/ f173 f79 1"/>
                <a:gd name="f207" fmla="*/ f174 f79 1"/>
                <a:gd name="f208" fmla="*/ f175 f78 1"/>
                <a:gd name="f209" fmla="*/ f176 f78 1"/>
                <a:gd name="f210" fmla="*/ f177 f79 1"/>
                <a:gd name="f211" fmla="*/ f178 f78 1"/>
                <a:gd name="f212" fmla="*/ f179 f79 1"/>
                <a:gd name="f213" fmla="*/ f180 f79 1"/>
              </a:gdLst>
              <a:ahLst/>
              <a:cxnLst>
                <a:cxn ang="3cd4">
                  <a:pos x="hc" y="t"/>
                </a:cxn>
                <a:cxn ang="0">
                  <a:pos x="r" y="vc"/>
                </a:cxn>
                <a:cxn ang="cd4">
                  <a:pos x="hc" y="b"/>
                </a:cxn>
                <a:cxn ang="cd2">
                  <a:pos x="l" y="vc"/>
                </a:cxn>
                <a:cxn ang="f118">
                  <a:pos x="f185" y="f186"/>
                </a:cxn>
                <a:cxn ang="f118">
                  <a:pos x="f187" y="f188"/>
                </a:cxn>
                <a:cxn ang="f118">
                  <a:pos x="f189" y="f190"/>
                </a:cxn>
                <a:cxn ang="f118">
                  <a:pos x="f189" y="f191"/>
                </a:cxn>
                <a:cxn ang="f118">
                  <a:pos x="f192" y="f193"/>
                </a:cxn>
                <a:cxn ang="f118">
                  <a:pos x="f194" y="f195"/>
                </a:cxn>
                <a:cxn ang="f118">
                  <a:pos x="f196" y="f197"/>
                </a:cxn>
                <a:cxn ang="f118">
                  <a:pos x="f198" y="f193"/>
                </a:cxn>
                <a:cxn ang="f118">
                  <a:pos x="f199" y="f200"/>
                </a:cxn>
                <a:cxn ang="f118">
                  <a:pos x="f199" y="f201"/>
                </a:cxn>
                <a:cxn ang="f118">
                  <a:pos x="f202" y="f186"/>
                </a:cxn>
                <a:cxn ang="f118">
                  <a:pos x="f185" y="f186"/>
                </a:cxn>
                <a:cxn ang="f118">
                  <a:pos x="f203" y="f204"/>
                </a:cxn>
                <a:cxn ang="f118">
                  <a:pos x="f205" y="f206"/>
                </a:cxn>
                <a:cxn ang="f118">
                  <a:pos x="f203" y="f207"/>
                </a:cxn>
                <a:cxn ang="f118">
                  <a:pos x="f208" y="f191"/>
                </a:cxn>
                <a:cxn ang="f118">
                  <a:pos x="f209" y="f210"/>
                </a:cxn>
                <a:cxn ang="f118">
                  <a:pos x="f211" y="f212"/>
                </a:cxn>
                <a:cxn ang="f118">
                  <a:pos x="f211" y="f213"/>
                </a:cxn>
                <a:cxn ang="f118">
                  <a:pos x="f211" y="f204"/>
                </a:cxn>
                <a:cxn ang="f118">
                  <a:pos x="f203" y="f204"/>
                </a:cxn>
              </a:cxnLst>
              <a:rect l="f181" t="f184" r="f182" b="f183"/>
              <a:pathLst>
                <a:path w="272" h="269">
                  <a:moveTo>
                    <a:pt x="f8" y="f9"/>
                  </a:moveTo>
                  <a:cubicBezTo>
                    <a:pt x="f10" y="f9"/>
                    <a:pt x="f11" y="f9"/>
                    <a:pt x="f12" y="f5"/>
                  </a:cubicBezTo>
                  <a:cubicBezTo>
                    <a:pt x="f13" y="f5"/>
                    <a:pt x="f6" y="f14"/>
                    <a:pt x="f15" y="f16"/>
                  </a:cubicBezTo>
                  <a:cubicBezTo>
                    <a:pt x="f15" y="f17"/>
                    <a:pt x="f15" y="f18"/>
                    <a:pt x="f15" y="f19"/>
                  </a:cubicBezTo>
                  <a:cubicBezTo>
                    <a:pt x="f15" y="f20"/>
                    <a:pt x="f21" y="f22"/>
                    <a:pt x="f23" y="f24"/>
                  </a:cubicBezTo>
                  <a:cubicBezTo>
                    <a:pt x="f25" y="f26"/>
                    <a:pt x="f27" y="f28"/>
                    <a:pt x="f29" y="f30"/>
                  </a:cubicBezTo>
                  <a:cubicBezTo>
                    <a:pt x="f31" y="f32"/>
                    <a:pt x="f18" y="f7"/>
                    <a:pt x="f33" y="f34"/>
                  </a:cubicBezTo>
                  <a:cubicBezTo>
                    <a:pt x="f35" y="f36"/>
                    <a:pt x="f37" y="f38"/>
                    <a:pt x="f39" y="f24"/>
                  </a:cubicBezTo>
                  <a:cubicBezTo>
                    <a:pt x="f40" y="f41"/>
                    <a:pt x="f5" y="f42"/>
                    <a:pt x="f9" y="f43"/>
                  </a:cubicBezTo>
                  <a:cubicBezTo>
                    <a:pt x="f9" y="f44"/>
                    <a:pt x="f5" y="f45"/>
                    <a:pt x="f9" y="f46"/>
                  </a:cubicBezTo>
                  <a:cubicBezTo>
                    <a:pt x="f9" y="f40"/>
                    <a:pt x="f47" y="f9"/>
                    <a:pt x="f48" y="f9"/>
                  </a:cubicBezTo>
                  <a:cubicBezTo>
                    <a:pt x="f49" y="f9"/>
                    <a:pt x="f50" y="f9"/>
                    <a:pt x="f8" y="f9"/>
                  </a:cubicBezTo>
                  <a:close/>
                  <a:moveTo>
                    <a:pt x="f51" y="f52"/>
                  </a:moveTo>
                  <a:cubicBezTo>
                    <a:pt x="f51" y="f53"/>
                    <a:pt x="f52" y="f54"/>
                    <a:pt x="f52" y="f55"/>
                  </a:cubicBezTo>
                  <a:cubicBezTo>
                    <a:pt x="f52" y="f56"/>
                    <a:pt x="f52" y="f44"/>
                    <a:pt x="f51" y="f57"/>
                  </a:cubicBezTo>
                  <a:cubicBezTo>
                    <a:pt x="f51" y="f58"/>
                    <a:pt x="f59" y="f60"/>
                    <a:pt x="f61" y="f19"/>
                  </a:cubicBezTo>
                  <a:cubicBezTo>
                    <a:pt x="f62" y="f63"/>
                    <a:pt x="f8" y="f63"/>
                    <a:pt x="f64" y="f65"/>
                  </a:cubicBezTo>
                  <a:cubicBezTo>
                    <a:pt x="f66" y="f27"/>
                    <a:pt x="f38" y="f67"/>
                    <a:pt x="f26" y="f68"/>
                  </a:cubicBezTo>
                  <a:cubicBezTo>
                    <a:pt x="f69" y="f70"/>
                    <a:pt x="f26" y="f71"/>
                    <a:pt x="f26" y="f72"/>
                  </a:cubicBezTo>
                  <a:cubicBezTo>
                    <a:pt x="f26" y="f73"/>
                    <a:pt x="f26" y="f74"/>
                    <a:pt x="f26" y="f52"/>
                  </a:cubicBezTo>
                  <a:cubicBezTo>
                    <a:pt x="f75" y="f52"/>
                    <a:pt x="f76" y="f52"/>
                    <a:pt x="f51" y="f52"/>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0" name="Freeform 28">
              <a:extLst>
                <a:ext uri="{FF2B5EF4-FFF2-40B4-BE49-F238E27FC236}">
                  <a16:creationId xmlns:a16="http://schemas.microsoft.com/office/drawing/2014/main" id="{F6194701-1901-4196-0988-98AEE37CC430}"/>
                </a:ext>
              </a:extLst>
            </p:cNvPr>
            <p:cNvSpPr/>
            <p:nvPr/>
          </p:nvSpPr>
          <p:spPr>
            <a:xfrm>
              <a:off x="4004468" y="4561475"/>
              <a:ext cx="354009" cy="485775"/>
            </a:xfrm>
            <a:custGeom>
              <a:avLst/>
              <a:gdLst>
                <a:gd name="f0" fmla="val 10800000"/>
                <a:gd name="f1" fmla="val 5400000"/>
                <a:gd name="f2" fmla="val 180"/>
                <a:gd name="f3" fmla="val w"/>
                <a:gd name="f4" fmla="val h"/>
                <a:gd name="f5" fmla="val 0"/>
                <a:gd name="f6" fmla="val 182"/>
                <a:gd name="f7" fmla="val 250"/>
                <a:gd name="f8" fmla="val 6"/>
                <a:gd name="f9" fmla="val 227"/>
                <a:gd name="f10" fmla="val 11"/>
                <a:gd name="f11" fmla="val 212"/>
                <a:gd name="f12" fmla="val 34"/>
                <a:gd name="f13" fmla="val 201"/>
                <a:gd name="f14" fmla="val 104"/>
                <a:gd name="f15" fmla="val 170"/>
                <a:gd name="f16" fmla="val 132"/>
                <a:gd name="f17" fmla="val 116"/>
                <a:gd name="f18" fmla="val 120"/>
                <a:gd name="f19" fmla="val 43"/>
                <a:gd name="f20" fmla="val 78"/>
                <a:gd name="f21" fmla="val 51"/>
                <a:gd name="f22" fmla="val 42"/>
                <a:gd name="f23" fmla="val 70"/>
                <a:gd name="f24" fmla="val 16"/>
                <a:gd name="f25" fmla="val 106"/>
                <a:gd name="f26" fmla="val 67"/>
                <a:gd name="f27" fmla="val 2"/>
                <a:gd name="f28" fmla="val 56"/>
                <a:gd name="f29" fmla="val 36"/>
                <a:gd name="f30" fmla="val 38"/>
                <a:gd name="f31" fmla="val 65"/>
                <a:gd name="f32" fmla="val 24"/>
                <a:gd name="f33" fmla="val 96"/>
                <a:gd name="f34" fmla="val 15"/>
                <a:gd name="f35" fmla="val 127"/>
                <a:gd name="f36" fmla="val 5"/>
                <a:gd name="f37" fmla="val 142"/>
                <a:gd name="f38" fmla="val 151"/>
                <a:gd name="f39" fmla="val 8"/>
                <a:gd name="f40" fmla="val 155"/>
                <a:gd name="f41" fmla="val 25"/>
                <a:gd name="f42" fmla="val 146"/>
                <a:gd name="f43" fmla="val 103"/>
                <a:gd name="f44" fmla="val 226"/>
                <a:gd name="f45" fmla="+- 0 0 -90"/>
                <a:gd name="f46" fmla="*/ f3 1 182"/>
                <a:gd name="f47" fmla="*/ f4 1 250"/>
                <a:gd name="f48" fmla="val f5"/>
                <a:gd name="f49" fmla="val f6"/>
                <a:gd name="f50" fmla="val f7"/>
                <a:gd name="f51" fmla="*/ f45 f0 1"/>
                <a:gd name="f52" fmla="+- f50 0 f48"/>
                <a:gd name="f53" fmla="+- f49 0 f48"/>
                <a:gd name="f54" fmla="*/ f51 1 f2"/>
                <a:gd name="f55" fmla="*/ f53 1 182"/>
                <a:gd name="f56" fmla="*/ f52 1 250"/>
                <a:gd name="f57" fmla="*/ 6 f53 1"/>
                <a:gd name="f58" fmla="*/ 250 f52 1"/>
                <a:gd name="f59" fmla="*/ 34 f53 1"/>
                <a:gd name="f60" fmla="*/ 201 f52 1"/>
                <a:gd name="f61" fmla="*/ 120 f53 1"/>
                <a:gd name="f62" fmla="*/ 43 f52 1"/>
                <a:gd name="f63" fmla="*/ 16 f53 1"/>
                <a:gd name="f64" fmla="*/ 106 f52 1"/>
                <a:gd name="f65" fmla="*/ 36 f53 1"/>
                <a:gd name="f66" fmla="*/ 38 f52 1"/>
                <a:gd name="f67" fmla="*/ 127 f53 1"/>
                <a:gd name="f68" fmla="*/ 5 f52 1"/>
                <a:gd name="f69" fmla="*/ 155 f53 1"/>
                <a:gd name="f70" fmla="*/ 25 f52 1"/>
                <a:gd name="f71" fmla="+- f54 0 f1"/>
                <a:gd name="f72" fmla="*/ f57 1 182"/>
                <a:gd name="f73" fmla="*/ f58 1 250"/>
                <a:gd name="f74" fmla="*/ f59 1 182"/>
                <a:gd name="f75" fmla="*/ f60 1 250"/>
                <a:gd name="f76" fmla="*/ f61 1 182"/>
                <a:gd name="f77" fmla="*/ f62 1 250"/>
                <a:gd name="f78" fmla="*/ f63 1 182"/>
                <a:gd name="f79" fmla="*/ f64 1 250"/>
                <a:gd name="f80" fmla="*/ f65 1 182"/>
                <a:gd name="f81" fmla="*/ f66 1 250"/>
                <a:gd name="f82" fmla="*/ f67 1 182"/>
                <a:gd name="f83" fmla="*/ f68 1 250"/>
                <a:gd name="f84" fmla="*/ f69 1 182"/>
                <a:gd name="f85" fmla="*/ f70 1 250"/>
                <a:gd name="f86" fmla="*/ 0 1 f55"/>
                <a:gd name="f87" fmla="*/ f49 1 f55"/>
                <a:gd name="f88" fmla="*/ 0 1 f56"/>
                <a:gd name="f89" fmla="*/ f50 1 f56"/>
                <a:gd name="f90" fmla="*/ f72 1 f55"/>
                <a:gd name="f91" fmla="*/ f73 1 f56"/>
                <a:gd name="f92" fmla="*/ f74 1 f55"/>
                <a:gd name="f93" fmla="*/ f75 1 f56"/>
                <a:gd name="f94" fmla="*/ f76 1 f55"/>
                <a:gd name="f95" fmla="*/ f77 1 f56"/>
                <a:gd name="f96" fmla="*/ f78 1 f55"/>
                <a:gd name="f97" fmla="*/ f79 1 f56"/>
                <a:gd name="f98" fmla="*/ f80 1 f55"/>
                <a:gd name="f99" fmla="*/ f81 1 f56"/>
                <a:gd name="f100" fmla="*/ f82 1 f55"/>
                <a:gd name="f101" fmla="*/ f83 1 f56"/>
                <a:gd name="f102" fmla="*/ f84 1 f55"/>
                <a:gd name="f103" fmla="*/ f85 1 f56"/>
                <a:gd name="f104" fmla="*/ f86 f46 1"/>
                <a:gd name="f105" fmla="*/ f87 f46 1"/>
                <a:gd name="f106" fmla="*/ f89 f47 1"/>
                <a:gd name="f107" fmla="*/ f88 f47 1"/>
                <a:gd name="f108" fmla="*/ f90 f46 1"/>
                <a:gd name="f109" fmla="*/ f91 f47 1"/>
                <a:gd name="f110" fmla="*/ f92 f46 1"/>
                <a:gd name="f111" fmla="*/ f93 f47 1"/>
                <a:gd name="f112" fmla="*/ f94 f46 1"/>
                <a:gd name="f113" fmla="*/ f95 f47 1"/>
                <a:gd name="f114" fmla="*/ f96 f46 1"/>
                <a:gd name="f115" fmla="*/ f97 f47 1"/>
                <a:gd name="f116" fmla="*/ f98 f46 1"/>
                <a:gd name="f117" fmla="*/ f99 f47 1"/>
                <a:gd name="f118" fmla="*/ f100 f46 1"/>
                <a:gd name="f119" fmla="*/ f101 f47 1"/>
                <a:gd name="f120" fmla="*/ f102 f46 1"/>
                <a:gd name="f121" fmla="*/ f103 f47 1"/>
              </a:gdLst>
              <a:ahLst/>
              <a:cxnLst>
                <a:cxn ang="3cd4">
                  <a:pos x="hc" y="t"/>
                </a:cxn>
                <a:cxn ang="0">
                  <a:pos x="r" y="vc"/>
                </a:cxn>
                <a:cxn ang="cd4">
                  <a:pos x="hc" y="b"/>
                </a:cxn>
                <a:cxn ang="cd2">
                  <a:pos x="l" y="vc"/>
                </a:cxn>
                <a:cxn ang="f71">
                  <a:pos x="f108" y="f109"/>
                </a:cxn>
                <a:cxn ang="f71">
                  <a:pos x="f110" y="f111"/>
                </a:cxn>
                <a:cxn ang="f71">
                  <a:pos x="f112" y="f113"/>
                </a:cxn>
                <a:cxn ang="f71">
                  <a:pos x="f114" y="f115"/>
                </a:cxn>
                <a:cxn ang="f71">
                  <a:pos x="f116" y="f117"/>
                </a:cxn>
                <a:cxn ang="f71">
                  <a:pos x="f118" y="f119"/>
                </a:cxn>
                <a:cxn ang="f71">
                  <a:pos x="f120" y="f121"/>
                </a:cxn>
                <a:cxn ang="f71">
                  <a:pos x="f108" y="f109"/>
                </a:cxn>
              </a:cxnLst>
              <a:rect l="f104" t="f107" r="f105" b="f106"/>
              <a:pathLst>
                <a:path w="182" h="250">
                  <a:moveTo>
                    <a:pt x="f8" y="f7"/>
                  </a:moveTo>
                  <a:cubicBezTo>
                    <a:pt x="f8" y="f9"/>
                    <a:pt x="f10" y="f11"/>
                    <a:pt x="f12" y="f13"/>
                  </a:cubicBezTo>
                  <a:cubicBezTo>
                    <a:pt x="f14" y="f15"/>
                    <a:pt x="f16" y="f17"/>
                    <a:pt x="f18" y="f19"/>
                  </a:cubicBezTo>
                  <a:cubicBezTo>
                    <a:pt x="f20" y="f21"/>
                    <a:pt x="f22" y="f23"/>
                    <a:pt x="f24" y="f25"/>
                  </a:cubicBezTo>
                  <a:cubicBezTo>
                    <a:pt x="f5" y="f26"/>
                    <a:pt x="f27" y="f28"/>
                    <a:pt x="f29" y="f30"/>
                  </a:cubicBezTo>
                  <a:cubicBezTo>
                    <a:pt x="f31" y="f32"/>
                    <a:pt x="f33" y="f34"/>
                    <a:pt x="f35" y="f36"/>
                  </a:cubicBezTo>
                  <a:cubicBezTo>
                    <a:pt x="f37" y="f5"/>
                    <a:pt x="f38" y="f39"/>
                    <a:pt x="f40" y="f41"/>
                  </a:cubicBezTo>
                  <a:cubicBezTo>
                    <a:pt x="f6" y="f42"/>
                    <a:pt x="f43" y="f44"/>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1" name="Freeform 29">
              <a:extLst>
                <a:ext uri="{FF2B5EF4-FFF2-40B4-BE49-F238E27FC236}">
                  <a16:creationId xmlns:a16="http://schemas.microsoft.com/office/drawing/2014/main" id="{8F17229A-E3AD-D607-C977-6F723BE9863A}"/>
                </a:ext>
              </a:extLst>
            </p:cNvPr>
            <p:cNvSpPr/>
            <p:nvPr/>
          </p:nvSpPr>
          <p:spPr>
            <a:xfrm>
              <a:off x="4771229" y="5869570"/>
              <a:ext cx="68259" cy="80960"/>
            </a:xfrm>
            <a:custGeom>
              <a:avLst/>
              <a:gdLst>
                <a:gd name="f0" fmla="val 10800000"/>
                <a:gd name="f1" fmla="val 5400000"/>
                <a:gd name="f2" fmla="val 180"/>
                <a:gd name="f3" fmla="val w"/>
                <a:gd name="f4" fmla="val h"/>
                <a:gd name="f5" fmla="val 0"/>
                <a:gd name="f6" fmla="val 35"/>
                <a:gd name="f7" fmla="val 42"/>
                <a:gd name="f8" fmla="val 19"/>
                <a:gd name="f9" fmla="val 27"/>
                <a:gd name="f10" fmla="val 11"/>
                <a:gd name="f11" fmla="val 18"/>
                <a:gd name="f12" fmla="val 24"/>
                <a:gd name="f13" fmla="val 34"/>
                <a:gd name="f14" fmla="val 31"/>
                <a:gd name="f15" fmla="val 23"/>
                <a:gd name="f16" fmla="val 41"/>
                <a:gd name="f17" fmla="val 12"/>
                <a:gd name="f18" fmla="val 39"/>
                <a:gd name="f19" fmla="val 3"/>
                <a:gd name="f20" fmla="val 1"/>
                <a:gd name="f21" fmla="val 10"/>
                <a:gd name="f22" fmla="+- 0 0 -90"/>
                <a:gd name="f23" fmla="*/ f3 1 35"/>
                <a:gd name="f24" fmla="*/ f4 1 42"/>
                <a:gd name="f25" fmla="val f5"/>
                <a:gd name="f26" fmla="val f6"/>
                <a:gd name="f27" fmla="val f7"/>
                <a:gd name="f28" fmla="*/ f22 f0 1"/>
                <a:gd name="f29" fmla="+- f27 0 f25"/>
                <a:gd name="f30" fmla="+- f26 0 f25"/>
                <a:gd name="f31" fmla="*/ f28 1 f2"/>
                <a:gd name="f32" fmla="*/ f30 1 35"/>
                <a:gd name="f33" fmla="*/ f29 1 42"/>
                <a:gd name="f34" fmla="*/ 19 f30 1"/>
                <a:gd name="f35" fmla="*/ 0 f29 1"/>
                <a:gd name="f36" fmla="*/ 35 f30 1"/>
                <a:gd name="f37" fmla="*/ 24 f29 1"/>
                <a:gd name="f38" fmla="*/ 41 f29 1"/>
                <a:gd name="f39" fmla="*/ 1 f30 1"/>
                <a:gd name="f40" fmla="+- f31 0 f1"/>
                <a:gd name="f41" fmla="*/ f34 1 35"/>
                <a:gd name="f42" fmla="*/ f35 1 42"/>
                <a:gd name="f43" fmla="*/ f36 1 35"/>
                <a:gd name="f44" fmla="*/ f37 1 42"/>
                <a:gd name="f45" fmla="*/ f38 1 42"/>
                <a:gd name="f46" fmla="*/ f39 1 35"/>
                <a:gd name="f47" fmla="*/ 0 1 f32"/>
                <a:gd name="f48" fmla="*/ f26 1 f32"/>
                <a:gd name="f49" fmla="*/ 0 1 f33"/>
                <a:gd name="f50" fmla="*/ f27 1 f33"/>
                <a:gd name="f51" fmla="*/ f41 1 f32"/>
                <a:gd name="f52" fmla="*/ f42 1 f33"/>
                <a:gd name="f53" fmla="*/ f43 1 f32"/>
                <a:gd name="f54" fmla="*/ f44 1 f33"/>
                <a:gd name="f55" fmla="*/ f45 1 f33"/>
                <a:gd name="f56" fmla="*/ f46 1 f32"/>
                <a:gd name="f57" fmla="*/ f47 f23 1"/>
                <a:gd name="f58" fmla="*/ f48 f23 1"/>
                <a:gd name="f59" fmla="*/ f50 f24 1"/>
                <a:gd name="f60" fmla="*/ f49 f24 1"/>
                <a:gd name="f61" fmla="*/ f51 f23 1"/>
                <a:gd name="f62" fmla="*/ f52 f24 1"/>
                <a:gd name="f63" fmla="*/ f53 f23 1"/>
                <a:gd name="f64" fmla="*/ f54 f24 1"/>
                <a:gd name="f65" fmla="*/ f55 f24 1"/>
                <a:gd name="f66" fmla="*/ f56 f23 1"/>
              </a:gdLst>
              <a:ahLst/>
              <a:cxnLst>
                <a:cxn ang="3cd4">
                  <a:pos x="hc" y="t"/>
                </a:cxn>
                <a:cxn ang="0">
                  <a:pos x="r" y="vc"/>
                </a:cxn>
                <a:cxn ang="cd4">
                  <a:pos x="hc" y="b"/>
                </a:cxn>
                <a:cxn ang="cd2">
                  <a:pos x="l" y="vc"/>
                </a:cxn>
                <a:cxn ang="f40">
                  <a:pos x="f61" y="f62"/>
                </a:cxn>
                <a:cxn ang="f40">
                  <a:pos x="f63" y="f64"/>
                </a:cxn>
                <a:cxn ang="f40">
                  <a:pos x="f61" y="f65"/>
                </a:cxn>
                <a:cxn ang="f40">
                  <a:pos x="f66" y="f64"/>
                </a:cxn>
                <a:cxn ang="f40">
                  <a:pos x="f61" y="f62"/>
                </a:cxn>
              </a:cxnLst>
              <a:rect l="f57" t="f60" r="f58" b="f59"/>
              <a:pathLst>
                <a:path w="35" h="42">
                  <a:moveTo>
                    <a:pt x="f8" y="f5"/>
                  </a:moveTo>
                  <a:cubicBezTo>
                    <a:pt x="f9" y="f10"/>
                    <a:pt x="f6" y="f11"/>
                    <a:pt x="f6" y="f12"/>
                  </a:cubicBezTo>
                  <a:cubicBezTo>
                    <a:pt x="f13" y="f14"/>
                    <a:pt x="f15" y="f7"/>
                    <a:pt x="f8" y="f16"/>
                  </a:cubicBezTo>
                  <a:cubicBezTo>
                    <a:pt x="f17" y="f18"/>
                    <a:pt x="f19" y="f14"/>
                    <a:pt x="f20" y="f12"/>
                  </a:cubicBezTo>
                  <a:cubicBezTo>
                    <a:pt x="f5" y="f11"/>
                    <a:pt x="f21" y="f10"/>
                    <a:pt x="f8" y="f5"/>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2" name="Freeform 30">
              <a:extLst>
                <a:ext uri="{FF2B5EF4-FFF2-40B4-BE49-F238E27FC236}">
                  <a16:creationId xmlns:a16="http://schemas.microsoft.com/office/drawing/2014/main" id="{44867D5A-9E4A-1880-2C0E-EC0EC852827B}"/>
                </a:ext>
              </a:extLst>
            </p:cNvPr>
            <p:cNvSpPr/>
            <p:nvPr/>
          </p:nvSpPr>
          <p:spPr>
            <a:xfrm>
              <a:off x="4771229" y="5742569"/>
              <a:ext cx="69851" cy="84133"/>
            </a:xfrm>
            <a:custGeom>
              <a:avLst/>
              <a:gdLst>
                <a:gd name="f0" fmla="val 10800000"/>
                <a:gd name="f1" fmla="val 5400000"/>
                <a:gd name="f2" fmla="val 180"/>
                <a:gd name="f3" fmla="val w"/>
                <a:gd name="f4" fmla="val h"/>
                <a:gd name="f5" fmla="val 0"/>
                <a:gd name="f6" fmla="val 36"/>
                <a:gd name="f7" fmla="val 43"/>
                <a:gd name="f8" fmla="val 19"/>
                <a:gd name="f9" fmla="val 10"/>
                <a:gd name="f10" fmla="val 32"/>
                <a:gd name="f11" fmla="val 24"/>
                <a:gd name="f12" fmla="val 1"/>
                <a:gd name="f13" fmla="val 3"/>
                <a:gd name="f14" fmla="val 12"/>
                <a:gd name="f15" fmla="val 6"/>
                <a:gd name="f16" fmla="val 18"/>
                <a:gd name="f17" fmla="val 34"/>
                <a:gd name="f18" fmla="val 11"/>
                <a:gd name="f19" fmla="val 35"/>
                <a:gd name="f20" fmla="val 27"/>
                <a:gd name="f21" fmla="val 31"/>
                <a:gd name="f22" fmla="+- 0 0 -90"/>
                <a:gd name="f23" fmla="*/ f3 1 36"/>
                <a:gd name="f24" fmla="*/ f4 1 43"/>
                <a:gd name="f25" fmla="val f5"/>
                <a:gd name="f26" fmla="val f6"/>
                <a:gd name="f27" fmla="val f7"/>
                <a:gd name="f28" fmla="*/ f22 f0 1"/>
                <a:gd name="f29" fmla="+- f27 0 f25"/>
                <a:gd name="f30" fmla="+- f26 0 f25"/>
                <a:gd name="f31" fmla="*/ f28 1 f2"/>
                <a:gd name="f32" fmla="*/ f30 1 36"/>
                <a:gd name="f33" fmla="*/ f29 1 43"/>
                <a:gd name="f34" fmla="*/ 19 f30 1"/>
                <a:gd name="f35" fmla="*/ 43 f29 1"/>
                <a:gd name="f36" fmla="*/ 1 f30 1"/>
                <a:gd name="f37" fmla="*/ 19 f29 1"/>
                <a:gd name="f38" fmla="*/ 18 f30 1"/>
                <a:gd name="f39" fmla="*/ 0 f29 1"/>
                <a:gd name="f40" fmla="*/ 35 f30 1"/>
                <a:gd name="f41" fmla="*/ 18 f29 1"/>
                <a:gd name="f42" fmla="+- f31 0 f1"/>
                <a:gd name="f43" fmla="*/ f34 1 36"/>
                <a:gd name="f44" fmla="*/ f35 1 43"/>
                <a:gd name="f45" fmla="*/ f36 1 36"/>
                <a:gd name="f46" fmla="*/ f37 1 43"/>
                <a:gd name="f47" fmla="*/ f38 1 36"/>
                <a:gd name="f48" fmla="*/ f39 1 43"/>
                <a:gd name="f49" fmla="*/ f40 1 36"/>
                <a:gd name="f50" fmla="*/ f41 1 43"/>
                <a:gd name="f51" fmla="*/ 0 1 f32"/>
                <a:gd name="f52" fmla="*/ f26 1 f32"/>
                <a:gd name="f53" fmla="*/ 0 1 f33"/>
                <a:gd name="f54" fmla="*/ f27 1 f33"/>
                <a:gd name="f55" fmla="*/ f43 1 f32"/>
                <a:gd name="f56" fmla="*/ f44 1 f33"/>
                <a:gd name="f57" fmla="*/ f45 1 f32"/>
                <a:gd name="f58" fmla="*/ f46 1 f33"/>
                <a:gd name="f59" fmla="*/ f47 1 f32"/>
                <a:gd name="f60" fmla="*/ f48 1 f33"/>
                <a:gd name="f61" fmla="*/ f49 1 f32"/>
                <a:gd name="f62" fmla="*/ f50 1 f33"/>
                <a:gd name="f63" fmla="*/ f51 f23 1"/>
                <a:gd name="f64" fmla="*/ f52 f23 1"/>
                <a:gd name="f65" fmla="*/ f54 f24 1"/>
                <a:gd name="f66" fmla="*/ f53 f24 1"/>
                <a:gd name="f67" fmla="*/ f55 f23 1"/>
                <a:gd name="f68" fmla="*/ f56 f24 1"/>
                <a:gd name="f69" fmla="*/ f57 f23 1"/>
                <a:gd name="f70" fmla="*/ f58 f24 1"/>
                <a:gd name="f71" fmla="*/ f59 f23 1"/>
                <a:gd name="f72" fmla="*/ f60 f24 1"/>
                <a:gd name="f73" fmla="*/ f61 f23 1"/>
                <a:gd name="f74" fmla="*/ f62 f24 1"/>
              </a:gdLst>
              <a:ahLst/>
              <a:cxnLst>
                <a:cxn ang="3cd4">
                  <a:pos x="hc" y="t"/>
                </a:cxn>
                <a:cxn ang="0">
                  <a:pos x="r" y="vc"/>
                </a:cxn>
                <a:cxn ang="cd4">
                  <a:pos x="hc" y="b"/>
                </a:cxn>
                <a:cxn ang="cd2">
                  <a:pos x="l" y="vc"/>
                </a:cxn>
                <a:cxn ang="f42">
                  <a:pos x="f67" y="f68"/>
                </a:cxn>
                <a:cxn ang="f42">
                  <a:pos x="f69" y="f70"/>
                </a:cxn>
                <a:cxn ang="f42">
                  <a:pos x="f71" y="f72"/>
                </a:cxn>
                <a:cxn ang="f42">
                  <a:pos x="f73" y="f74"/>
                </a:cxn>
                <a:cxn ang="f42">
                  <a:pos x="f67" y="f68"/>
                </a:cxn>
              </a:cxnLst>
              <a:rect l="f63" t="f66" r="f64" b="f65"/>
              <a:pathLst>
                <a:path w="36" h="43">
                  <a:moveTo>
                    <a:pt x="f8" y="f7"/>
                  </a:moveTo>
                  <a:cubicBezTo>
                    <a:pt x="f9" y="f10"/>
                    <a:pt x="f5" y="f11"/>
                    <a:pt x="f12" y="f8"/>
                  </a:cubicBezTo>
                  <a:cubicBezTo>
                    <a:pt x="f13" y="f14"/>
                    <a:pt x="f14" y="f15"/>
                    <a:pt x="f16" y="f5"/>
                  </a:cubicBezTo>
                  <a:cubicBezTo>
                    <a:pt x="f11" y="f15"/>
                    <a:pt x="f17" y="f18"/>
                    <a:pt x="f19" y="f16"/>
                  </a:cubicBezTo>
                  <a:cubicBezTo>
                    <a:pt x="f6" y="f11"/>
                    <a:pt x="f20" y="f21"/>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3" name="Freeform 31">
              <a:extLst>
                <a:ext uri="{FF2B5EF4-FFF2-40B4-BE49-F238E27FC236}">
                  <a16:creationId xmlns:a16="http://schemas.microsoft.com/office/drawing/2014/main" id="{7B92F211-8858-1F80-389A-651741C65213}"/>
                </a:ext>
              </a:extLst>
            </p:cNvPr>
            <p:cNvSpPr/>
            <p:nvPr/>
          </p:nvSpPr>
          <p:spPr>
            <a:xfrm>
              <a:off x="4771229" y="6009272"/>
              <a:ext cx="68259" cy="80960"/>
            </a:xfrm>
            <a:custGeom>
              <a:avLst/>
              <a:gdLst>
                <a:gd name="f0" fmla="val 10800000"/>
                <a:gd name="f1" fmla="val 5400000"/>
                <a:gd name="f2" fmla="val 180"/>
                <a:gd name="f3" fmla="val w"/>
                <a:gd name="f4" fmla="val h"/>
                <a:gd name="f5" fmla="val 0"/>
                <a:gd name="f6" fmla="val 35"/>
                <a:gd name="f7" fmla="val 42"/>
                <a:gd name="f8" fmla="val 17"/>
                <a:gd name="f9" fmla="val 26"/>
                <a:gd name="f10" fmla="val 10"/>
                <a:gd name="f11" fmla="val 23"/>
                <a:gd name="f12" fmla="val 30"/>
                <a:gd name="f13" fmla="val 25"/>
                <a:gd name="f14" fmla="val 36"/>
                <a:gd name="f15" fmla="val 20"/>
                <a:gd name="f16" fmla="val 13"/>
                <a:gd name="f17" fmla="val 3"/>
                <a:gd name="f18" fmla="val 32"/>
                <a:gd name="f19" fmla="val 1"/>
                <a:gd name="f20" fmla="val 19"/>
                <a:gd name="f21" fmla="val 9"/>
                <a:gd name="f22" fmla="val 11"/>
                <a:gd name="f23" fmla="+- 0 0 -90"/>
                <a:gd name="f24" fmla="*/ f3 1 35"/>
                <a:gd name="f25" fmla="*/ f4 1 42"/>
                <a:gd name="f26" fmla="val f5"/>
                <a:gd name="f27" fmla="val f6"/>
                <a:gd name="f28" fmla="val f7"/>
                <a:gd name="f29" fmla="*/ f23 f0 1"/>
                <a:gd name="f30" fmla="+- f28 0 f26"/>
                <a:gd name="f31" fmla="+- f27 0 f26"/>
                <a:gd name="f32" fmla="*/ f29 1 f2"/>
                <a:gd name="f33" fmla="*/ f31 1 35"/>
                <a:gd name="f34" fmla="*/ f30 1 42"/>
                <a:gd name="f35" fmla="*/ 17 f31 1"/>
                <a:gd name="f36" fmla="*/ 0 f30 1"/>
                <a:gd name="f37" fmla="*/ 35 f31 1"/>
                <a:gd name="f38" fmla="*/ 23 f30 1"/>
                <a:gd name="f39" fmla="*/ 20 f31 1"/>
                <a:gd name="f40" fmla="*/ 42 f30 1"/>
                <a:gd name="f41" fmla="*/ 1 f31 1"/>
                <a:gd name="f42" fmla="*/ 25 f30 1"/>
                <a:gd name="f43" fmla="+- f32 0 f1"/>
                <a:gd name="f44" fmla="*/ f35 1 35"/>
                <a:gd name="f45" fmla="*/ f36 1 42"/>
                <a:gd name="f46" fmla="*/ f37 1 35"/>
                <a:gd name="f47" fmla="*/ f38 1 42"/>
                <a:gd name="f48" fmla="*/ f39 1 35"/>
                <a:gd name="f49" fmla="*/ f40 1 42"/>
                <a:gd name="f50" fmla="*/ f41 1 35"/>
                <a:gd name="f51" fmla="*/ f42 1 42"/>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35" h="42">
                  <a:moveTo>
                    <a:pt x="f8" y="f5"/>
                  </a:moveTo>
                  <a:cubicBezTo>
                    <a:pt x="f9" y="f10"/>
                    <a:pt x="f6" y="f8"/>
                    <a:pt x="f6" y="f11"/>
                  </a:cubicBezTo>
                  <a:cubicBezTo>
                    <a:pt x="f6" y="f12"/>
                    <a:pt x="f13" y="f14"/>
                    <a:pt x="f15" y="f7"/>
                  </a:cubicBezTo>
                  <a:cubicBezTo>
                    <a:pt x="f16" y="f14"/>
                    <a:pt x="f17" y="f18"/>
                    <a:pt x="f19" y="f13"/>
                  </a:cubicBezTo>
                  <a:cubicBezTo>
                    <a:pt x="f5" y="f20"/>
                    <a:pt x="f21" y="f22"/>
                    <a:pt x="f8" y="f5"/>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4" name="Freeform 32">
              <a:extLst>
                <a:ext uri="{FF2B5EF4-FFF2-40B4-BE49-F238E27FC236}">
                  <a16:creationId xmlns:a16="http://schemas.microsoft.com/office/drawing/2014/main" id="{25A47F1D-1F8A-08D6-A3C6-6A100203BE2A}"/>
                </a:ext>
              </a:extLst>
            </p:cNvPr>
            <p:cNvSpPr/>
            <p:nvPr/>
          </p:nvSpPr>
          <p:spPr>
            <a:xfrm>
              <a:off x="4771229" y="6161675"/>
              <a:ext cx="84133" cy="66678"/>
            </a:xfrm>
            <a:custGeom>
              <a:avLst/>
              <a:gdLst>
                <a:gd name="f0" fmla="val 10800000"/>
                <a:gd name="f1" fmla="val 5400000"/>
                <a:gd name="f2" fmla="val 180"/>
                <a:gd name="f3" fmla="val w"/>
                <a:gd name="f4" fmla="val h"/>
                <a:gd name="f5" fmla="val 0"/>
                <a:gd name="f6" fmla="val 43"/>
                <a:gd name="f7" fmla="val 35"/>
                <a:gd name="f8" fmla="val 18"/>
                <a:gd name="f9" fmla="val 32"/>
                <a:gd name="f10" fmla="val 26"/>
                <a:gd name="f11" fmla="val 19"/>
                <a:gd name="f12" fmla="val 13"/>
                <a:gd name="f13" fmla="val 7"/>
                <a:gd name="f14" fmla="val 20"/>
                <a:gd name="f15" fmla="val 6"/>
                <a:gd name="f16" fmla="val 14"/>
                <a:gd name="f17" fmla="val 11"/>
                <a:gd name="f18" fmla="val 3"/>
                <a:gd name="f19" fmla="val 2"/>
                <a:gd name="f20" fmla="val 23"/>
                <a:gd name="f21" fmla="val 10"/>
                <a:gd name="f22" fmla="+- 0 0 -90"/>
                <a:gd name="f23" fmla="*/ f3 1 43"/>
                <a:gd name="f24" fmla="*/ f4 1 35"/>
                <a:gd name="f25" fmla="val f5"/>
                <a:gd name="f26" fmla="val f6"/>
                <a:gd name="f27" fmla="val f7"/>
                <a:gd name="f28" fmla="*/ f22 f0 1"/>
                <a:gd name="f29" fmla="+- f27 0 f25"/>
                <a:gd name="f30" fmla="+- f26 0 f25"/>
                <a:gd name="f31" fmla="*/ f28 1 f2"/>
                <a:gd name="f32" fmla="*/ f30 1 43"/>
                <a:gd name="f33" fmla="*/ f29 1 35"/>
                <a:gd name="f34" fmla="*/ 43 f30 1"/>
                <a:gd name="f35" fmla="*/ 18 f29 1"/>
                <a:gd name="f36" fmla="*/ 19 f30 1"/>
                <a:gd name="f37" fmla="*/ 35 f29 1"/>
                <a:gd name="f38" fmla="*/ 0 f30 1"/>
                <a:gd name="f39" fmla="*/ 20 f29 1"/>
                <a:gd name="f40" fmla="*/ 18 f30 1"/>
                <a:gd name="f41" fmla="*/ 2 f29 1"/>
                <a:gd name="f42" fmla="+- f31 0 f1"/>
                <a:gd name="f43" fmla="*/ f34 1 43"/>
                <a:gd name="f44" fmla="*/ f35 1 35"/>
                <a:gd name="f45" fmla="*/ f36 1 43"/>
                <a:gd name="f46" fmla="*/ f37 1 35"/>
                <a:gd name="f47" fmla="*/ f38 1 43"/>
                <a:gd name="f48" fmla="*/ f39 1 35"/>
                <a:gd name="f49" fmla="*/ f40 1 43"/>
                <a:gd name="f50" fmla="*/ f41 1 35"/>
                <a:gd name="f51" fmla="*/ 0 1 f32"/>
                <a:gd name="f52" fmla="*/ f26 1 f32"/>
                <a:gd name="f53" fmla="*/ 0 1 f33"/>
                <a:gd name="f54" fmla="*/ f27 1 f33"/>
                <a:gd name="f55" fmla="*/ f43 1 f32"/>
                <a:gd name="f56" fmla="*/ f44 1 f33"/>
                <a:gd name="f57" fmla="*/ f45 1 f32"/>
                <a:gd name="f58" fmla="*/ f46 1 f33"/>
                <a:gd name="f59" fmla="*/ f47 1 f32"/>
                <a:gd name="f60" fmla="*/ f48 1 f33"/>
                <a:gd name="f61" fmla="*/ f49 1 f32"/>
                <a:gd name="f62" fmla="*/ f50 1 f33"/>
                <a:gd name="f63" fmla="*/ f51 f23 1"/>
                <a:gd name="f64" fmla="*/ f52 f23 1"/>
                <a:gd name="f65" fmla="*/ f54 f24 1"/>
                <a:gd name="f66" fmla="*/ f53 f24 1"/>
                <a:gd name="f67" fmla="*/ f55 f23 1"/>
                <a:gd name="f68" fmla="*/ f56 f24 1"/>
                <a:gd name="f69" fmla="*/ f57 f23 1"/>
                <a:gd name="f70" fmla="*/ f58 f24 1"/>
                <a:gd name="f71" fmla="*/ f59 f23 1"/>
                <a:gd name="f72" fmla="*/ f60 f24 1"/>
                <a:gd name="f73" fmla="*/ f61 f23 1"/>
                <a:gd name="f74" fmla="*/ f62 f24 1"/>
              </a:gdLst>
              <a:ahLst/>
              <a:cxnLst>
                <a:cxn ang="3cd4">
                  <a:pos x="hc" y="t"/>
                </a:cxn>
                <a:cxn ang="0">
                  <a:pos x="r" y="vc"/>
                </a:cxn>
                <a:cxn ang="cd4">
                  <a:pos x="hc" y="b"/>
                </a:cxn>
                <a:cxn ang="cd2">
                  <a:pos x="l" y="vc"/>
                </a:cxn>
                <a:cxn ang="f42">
                  <a:pos x="f67" y="f68"/>
                </a:cxn>
                <a:cxn ang="f42">
                  <a:pos x="f69" y="f70"/>
                </a:cxn>
                <a:cxn ang="f42">
                  <a:pos x="f71" y="f72"/>
                </a:cxn>
                <a:cxn ang="f42">
                  <a:pos x="f73" y="f74"/>
                </a:cxn>
                <a:cxn ang="f42">
                  <a:pos x="f67" y="f68"/>
                </a:cxn>
              </a:cxnLst>
              <a:rect l="f63" t="f66" r="f64" b="f65"/>
              <a:pathLst>
                <a:path w="43" h="35">
                  <a:moveTo>
                    <a:pt x="f6" y="f8"/>
                  </a:moveTo>
                  <a:cubicBezTo>
                    <a:pt x="f9" y="f10"/>
                    <a:pt x="f10" y="f7"/>
                    <a:pt x="f11" y="f7"/>
                  </a:cubicBezTo>
                  <a:cubicBezTo>
                    <a:pt x="f12" y="f7"/>
                    <a:pt x="f13" y="f10"/>
                    <a:pt x="f5" y="f14"/>
                  </a:cubicBezTo>
                  <a:cubicBezTo>
                    <a:pt x="f15" y="f16"/>
                    <a:pt x="f17" y="f18"/>
                    <a:pt x="f8" y="f19"/>
                  </a:cubicBezTo>
                  <a:cubicBezTo>
                    <a:pt x="f20" y="f5"/>
                    <a:pt x="f9" y="f21"/>
                    <a:pt x="f6"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5" name="Freeform 33">
              <a:extLst>
                <a:ext uri="{FF2B5EF4-FFF2-40B4-BE49-F238E27FC236}">
                  <a16:creationId xmlns:a16="http://schemas.microsoft.com/office/drawing/2014/main" id="{3FE6684A-62F7-0E34-D9D5-6A95BF0F917F}"/>
                </a:ext>
              </a:extLst>
            </p:cNvPr>
            <p:cNvSpPr/>
            <p:nvPr/>
          </p:nvSpPr>
          <p:spPr>
            <a:xfrm>
              <a:off x="3825081" y="6180722"/>
              <a:ext cx="560390" cy="69851"/>
            </a:xfrm>
            <a:custGeom>
              <a:avLst/>
              <a:gdLst>
                <a:gd name="f0" fmla="val 10800000"/>
                <a:gd name="f1" fmla="val 5400000"/>
                <a:gd name="f2" fmla="val 180"/>
                <a:gd name="f3" fmla="val w"/>
                <a:gd name="f4" fmla="val h"/>
                <a:gd name="f5" fmla="val 0"/>
                <a:gd name="f6" fmla="val 288"/>
                <a:gd name="f7" fmla="val 36"/>
                <a:gd name="f8" fmla="val 145"/>
                <a:gd name="f9" fmla="val 105"/>
                <a:gd name="f10" fmla="val 65"/>
                <a:gd name="f11" fmla="val 25"/>
                <a:gd name="f12" fmla="val 13"/>
                <a:gd name="f13" fmla="val 2"/>
                <a:gd name="f14" fmla="val 34"/>
                <a:gd name="f15" fmla="val 1"/>
                <a:gd name="f16" fmla="val 19"/>
                <a:gd name="f17" fmla="val 5"/>
                <a:gd name="f18" fmla="val 9"/>
                <a:gd name="f19" fmla="val 21"/>
                <a:gd name="f20" fmla="val 103"/>
                <a:gd name="f21" fmla="val 185"/>
                <a:gd name="f22" fmla="val 267"/>
                <a:gd name="f23" fmla="val 280"/>
                <a:gd name="f24" fmla="val 6"/>
                <a:gd name="f25" fmla="val 18"/>
                <a:gd name="f26" fmla="val 287"/>
                <a:gd name="f27" fmla="val 31"/>
                <a:gd name="f28" fmla="val 277"/>
                <a:gd name="f29" fmla="val 265"/>
                <a:gd name="f30" fmla="val 225"/>
                <a:gd name="f31" fmla="+- 0 0 -90"/>
                <a:gd name="f32" fmla="*/ f3 1 288"/>
                <a:gd name="f33" fmla="*/ f4 1 36"/>
                <a:gd name="f34" fmla="val f5"/>
                <a:gd name="f35" fmla="val f6"/>
                <a:gd name="f36" fmla="val f7"/>
                <a:gd name="f37" fmla="*/ f31 f0 1"/>
                <a:gd name="f38" fmla="+- f36 0 f34"/>
                <a:gd name="f39" fmla="+- f35 0 f34"/>
                <a:gd name="f40" fmla="*/ f37 1 f2"/>
                <a:gd name="f41" fmla="*/ f39 1 288"/>
                <a:gd name="f42" fmla="*/ f38 1 36"/>
                <a:gd name="f43" fmla="*/ 145 f39 1"/>
                <a:gd name="f44" fmla="*/ 36 f38 1"/>
                <a:gd name="f45" fmla="*/ 25 f39 1"/>
                <a:gd name="f46" fmla="*/ 1 f39 1"/>
                <a:gd name="f47" fmla="*/ 19 f38 1"/>
                <a:gd name="f48" fmla="*/ 21 f39 1"/>
                <a:gd name="f49" fmla="*/ 0 f38 1"/>
                <a:gd name="f50" fmla="*/ 267 f39 1"/>
                <a:gd name="f51" fmla="*/ 288 f39 1"/>
                <a:gd name="f52" fmla="*/ 18 f38 1"/>
                <a:gd name="f53" fmla="*/ 265 f39 1"/>
                <a:gd name="f54" fmla="+- f40 0 f1"/>
                <a:gd name="f55" fmla="*/ f43 1 288"/>
                <a:gd name="f56" fmla="*/ f44 1 36"/>
                <a:gd name="f57" fmla="*/ f45 1 288"/>
                <a:gd name="f58" fmla="*/ f46 1 288"/>
                <a:gd name="f59" fmla="*/ f47 1 36"/>
                <a:gd name="f60" fmla="*/ f48 1 288"/>
                <a:gd name="f61" fmla="*/ f49 1 36"/>
                <a:gd name="f62" fmla="*/ f50 1 288"/>
                <a:gd name="f63" fmla="*/ f51 1 288"/>
                <a:gd name="f64" fmla="*/ f52 1 36"/>
                <a:gd name="f65" fmla="*/ f53 1 288"/>
                <a:gd name="f66" fmla="*/ 0 1 f41"/>
                <a:gd name="f67" fmla="*/ f35 1 f41"/>
                <a:gd name="f68" fmla="*/ 0 1 f42"/>
                <a:gd name="f69" fmla="*/ f36 1 f42"/>
                <a:gd name="f70" fmla="*/ f55 1 f41"/>
                <a:gd name="f71" fmla="*/ f56 1 f42"/>
                <a:gd name="f72" fmla="*/ f57 1 f41"/>
                <a:gd name="f73" fmla="*/ f58 1 f41"/>
                <a:gd name="f74" fmla="*/ f59 1 f42"/>
                <a:gd name="f75" fmla="*/ f60 1 f41"/>
                <a:gd name="f76" fmla="*/ f61 1 f42"/>
                <a:gd name="f77" fmla="*/ f62 1 f41"/>
                <a:gd name="f78" fmla="*/ f63 1 f41"/>
                <a:gd name="f79" fmla="*/ f64 1 f42"/>
                <a:gd name="f80" fmla="*/ f65 1 f41"/>
                <a:gd name="f81" fmla="*/ f66 f32 1"/>
                <a:gd name="f82" fmla="*/ f67 f32 1"/>
                <a:gd name="f83" fmla="*/ f69 f33 1"/>
                <a:gd name="f84" fmla="*/ f68 f33 1"/>
                <a:gd name="f85" fmla="*/ f70 f32 1"/>
                <a:gd name="f86" fmla="*/ f71 f33 1"/>
                <a:gd name="f87" fmla="*/ f72 f32 1"/>
                <a:gd name="f88" fmla="*/ f73 f32 1"/>
                <a:gd name="f89" fmla="*/ f74 f33 1"/>
                <a:gd name="f90" fmla="*/ f75 f32 1"/>
                <a:gd name="f91" fmla="*/ f76 f33 1"/>
                <a:gd name="f92" fmla="*/ f77 f32 1"/>
                <a:gd name="f93" fmla="*/ f78 f32 1"/>
                <a:gd name="f94" fmla="*/ f79 f33 1"/>
                <a:gd name="f95" fmla="*/ f80 f32 1"/>
              </a:gdLst>
              <a:ahLst/>
              <a:cxnLst>
                <a:cxn ang="3cd4">
                  <a:pos x="hc" y="t"/>
                </a:cxn>
                <a:cxn ang="0">
                  <a:pos x="r" y="vc"/>
                </a:cxn>
                <a:cxn ang="cd4">
                  <a:pos x="hc" y="b"/>
                </a:cxn>
                <a:cxn ang="cd2">
                  <a:pos x="l" y="vc"/>
                </a:cxn>
                <a:cxn ang="f54">
                  <a:pos x="f85" y="f86"/>
                </a:cxn>
                <a:cxn ang="f54">
                  <a:pos x="f87" y="f86"/>
                </a:cxn>
                <a:cxn ang="f54">
                  <a:pos x="f88" y="f89"/>
                </a:cxn>
                <a:cxn ang="f54">
                  <a:pos x="f90" y="f91"/>
                </a:cxn>
                <a:cxn ang="f54">
                  <a:pos x="f92" y="f91"/>
                </a:cxn>
                <a:cxn ang="f54">
                  <a:pos x="f93" y="f94"/>
                </a:cxn>
                <a:cxn ang="f54">
                  <a:pos x="f95" y="f86"/>
                </a:cxn>
                <a:cxn ang="f54">
                  <a:pos x="f85" y="f86"/>
                </a:cxn>
                <a:cxn ang="f54">
                  <a:pos x="f85" y="f86"/>
                </a:cxn>
              </a:cxnLst>
              <a:rect l="f81" t="f84" r="f82" b="f83"/>
              <a:pathLst>
                <a:path w="288" h="36">
                  <a:moveTo>
                    <a:pt x="f8" y="f7"/>
                  </a:moveTo>
                  <a:cubicBezTo>
                    <a:pt x="f9" y="f7"/>
                    <a:pt x="f10" y="f7"/>
                    <a:pt x="f11" y="f7"/>
                  </a:cubicBezTo>
                  <a:cubicBezTo>
                    <a:pt x="f12" y="f7"/>
                    <a:pt x="f13" y="f14"/>
                    <a:pt x="f15" y="f16"/>
                  </a:cubicBezTo>
                  <a:cubicBezTo>
                    <a:pt x="f5" y="f17"/>
                    <a:pt x="f18" y="f5"/>
                    <a:pt x="f19" y="f5"/>
                  </a:cubicBezTo>
                  <a:cubicBezTo>
                    <a:pt x="f20" y="f5"/>
                    <a:pt x="f21" y="f5"/>
                    <a:pt x="f22" y="f5"/>
                  </a:cubicBezTo>
                  <a:cubicBezTo>
                    <a:pt x="f23" y="f5"/>
                    <a:pt x="f6" y="f24"/>
                    <a:pt x="f6" y="f25"/>
                  </a:cubicBezTo>
                  <a:cubicBezTo>
                    <a:pt x="f26" y="f27"/>
                    <a:pt x="f28" y="f7"/>
                    <a:pt x="f29" y="f7"/>
                  </a:cubicBezTo>
                  <a:cubicBezTo>
                    <a:pt x="f30" y="f7"/>
                    <a:pt x="f21" y="f7"/>
                    <a:pt x="f8" y="f7"/>
                  </a:cubicBezTo>
                  <a:cubicBezTo>
                    <a:pt x="f8" y="f7"/>
                    <a:pt x="f8" y="f7"/>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6" name="Freeform 34">
              <a:extLst>
                <a:ext uri="{FF2B5EF4-FFF2-40B4-BE49-F238E27FC236}">
                  <a16:creationId xmlns:a16="http://schemas.microsoft.com/office/drawing/2014/main" id="{423CCF86-BAFE-7755-E12E-A118D569F047}"/>
                </a:ext>
              </a:extLst>
            </p:cNvPr>
            <p:cNvSpPr/>
            <p:nvPr/>
          </p:nvSpPr>
          <p:spPr>
            <a:xfrm>
              <a:off x="4001295" y="6036256"/>
              <a:ext cx="209553" cy="76196"/>
            </a:xfrm>
            <a:custGeom>
              <a:avLst/>
              <a:gdLst>
                <a:gd name="f0" fmla="val 10800000"/>
                <a:gd name="f1" fmla="val 5400000"/>
                <a:gd name="f2" fmla="val 180"/>
                <a:gd name="f3" fmla="val w"/>
                <a:gd name="f4" fmla="val h"/>
                <a:gd name="f5" fmla="val 0"/>
                <a:gd name="f6" fmla="val 107"/>
                <a:gd name="f7" fmla="val 39"/>
                <a:gd name="f8" fmla="val 54"/>
                <a:gd name="f9" fmla="val 2"/>
                <a:gd name="f10" fmla="val 66"/>
                <a:gd name="f11" fmla="val 79"/>
                <a:gd name="f12" fmla="val 90"/>
                <a:gd name="f13" fmla="val 3"/>
                <a:gd name="f14" fmla="val 97"/>
                <a:gd name="f15" fmla="val 4"/>
                <a:gd name="f16" fmla="val 14"/>
                <a:gd name="f17" fmla="val 106"/>
                <a:gd name="f18" fmla="val 19"/>
                <a:gd name="f19" fmla="val 105"/>
                <a:gd name="f20" fmla="val 26"/>
                <a:gd name="f21" fmla="val 96"/>
                <a:gd name="f22" fmla="val 36"/>
                <a:gd name="f23" fmla="val 37"/>
                <a:gd name="f24" fmla="val 65"/>
                <a:gd name="f25" fmla="val 41"/>
                <a:gd name="f26" fmla="val 38"/>
                <a:gd name="f27" fmla="val 16"/>
                <a:gd name="f28" fmla="val 10"/>
                <a:gd name="f29" fmla="val 25"/>
                <a:gd name="f30" fmla="val 21"/>
                <a:gd name="f31" fmla="val 5"/>
                <a:gd name="f32" fmla="val 17"/>
                <a:gd name="f33" fmla="val 29"/>
                <a:gd name="f34" fmla="val 42"/>
                <a:gd name="f35" fmla="+- 0 0 -90"/>
                <a:gd name="f36" fmla="*/ f3 1 107"/>
                <a:gd name="f37" fmla="*/ f4 1 39"/>
                <a:gd name="f38" fmla="val f5"/>
                <a:gd name="f39" fmla="val f6"/>
                <a:gd name="f40" fmla="val f7"/>
                <a:gd name="f41" fmla="*/ f35 f0 1"/>
                <a:gd name="f42" fmla="+- f40 0 f38"/>
                <a:gd name="f43" fmla="+- f39 0 f38"/>
                <a:gd name="f44" fmla="*/ f41 1 f2"/>
                <a:gd name="f45" fmla="*/ f43 1 107"/>
                <a:gd name="f46" fmla="*/ f42 1 39"/>
                <a:gd name="f47" fmla="*/ 54 f43 1"/>
                <a:gd name="f48" fmla="*/ 2 f42 1"/>
                <a:gd name="f49" fmla="*/ 90 f43 1"/>
                <a:gd name="f50" fmla="*/ 3 f42 1"/>
                <a:gd name="f51" fmla="*/ 106 f43 1"/>
                <a:gd name="f52" fmla="*/ 19 f42 1"/>
                <a:gd name="f53" fmla="*/ 37 f42 1"/>
                <a:gd name="f54" fmla="*/ 16 f43 1"/>
                <a:gd name="f55" fmla="*/ 36 f42 1"/>
                <a:gd name="f56" fmla="*/ 0 f43 1"/>
                <a:gd name="f57" fmla="*/ 21 f42 1"/>
                <a:gd name="f58" fmla="*/ 17 f43 1"/>
                <a:gd name="f59" fmla="+- f44 0 f1"/>
                <a:gd name="f60" fmla="*/ f47 1 107"/>
                <a:gd name="f61" fmla="*/ f48 1 39"/>
                <a:gd name="f62" fmla="*/ f49 1 107"/>
                <a:gd name="f63" fmla="*/ f50 1 39"/>
                <a:gd name="f64" fmla="*/ f51 1 107"/>
                <a:gd name="f65" fmla="*/ f52 1 39"/>
                <a:gd name="f66" fmla="*/ f53 1 39"/>
                <a:gd name="f67" fmla="*/ f54 1 107"/>
                <a:gd name="f68" fmla="*/ f55 1 39"/>
                <a:gd name="f69" fmla="*/ f56 1 107"/>
                <a:gd name="f70" fmla="*/ f57 1 39"/>
                <a:gd name="f71" fmla="*/ f58 1 107"/>
                <a:gd name="f72" fmla="*/ 0 1 f45"/>
                <a:gd name="f73" fmla="*/ f39 1 f45"/>
                <a:gd name="f74" fmla="*/ 0 1 f46"/>
                <a:gd name="f75" fmla="*/ f40 1 f46"/>
                <a:gd name="f76" fmla="*/ f60 1 f45"/>
                <a:gd name="f77" fmla="*/ f61 1 f46"/>
                <a:gd name="f78" fmla="*/ f62 1 f45"/>
                <a:gd name="f79" fmla="*/ f63 1 f46"/>
                <a:gd name="f80" fmla="*/ f64 1 f45"/>
                <a:gd name="f81" fmla="*/ f65 1 f46"/>
                <a:gd name="f82" fmla="*/ f66 1 f46"/>
                <a:gd name="f83" fmla="*/ f67 1 f45"/>
                <a:gd name="f84" fmla="*/ f68 1 f46"/>
                <a:gd name="f85" fmla="*/ f69 1 f45"/>
                <a:gd name="f86" fmla="*/ f70 1 f46"/>
                <a:gd name="f87" fmla="*/ f71 1 f45"/>
                <a:gd name="f88" fmla="*/ f72 f36 1"/>
                <a:gd name="f89" fmla="*/ f73 f36 1"/>
                <a:gd name="f90" fmla="*/ f75 f37 1"/>
                <a:gd name="f91" fmla="*/ f74 f37 1"/>
                <a:gd name="f92" fmla="*/ f76 f36 1"/>
                <a:gd name="f93" fmla="*/ f77 f37 1"/>
                <a:gd name="f94" fmla="*/ f78 f36 1"/>
                <a:gd name="f95" fmla="*/ f79 f37 1"/>
                <a:gd name="f96" fmla="*/ f80 f36 1"/>
                <a:gd name="f97" fmla="*/ f81 f37 1"/>
                <a:gd name="f98" fmla="*/ f82 f37 1"/>
                <a:gd name="f99" fmla="*/ f83 f36 1"/>
                <a:gd name="f100" fmla="*/ f84 f37 1"/>
                <a:gd name="f101" fmla="*/ f85 f36 1"/>
                <a:gd name="f102" fmla="*/ f86 f37 1"/>
                <a:gd name="f103" fmla="*/ f87 f36 1"/>
              </a:gdLst>
              <a:ahLst/>
              <a:cxnLst>
                <a:cxn ang="3cd4">
                  <a:pos x="hc" y="t"/>
                </a:cxn>
                <a:cxn ang="0">
                  <a:pos x="r" y="vc"/>
                </a:cxn>
                <a:cxn ang="cd4">
                  <a:pos x="hc" y="b"/>
                </a:cxn>
                <a:cxn ang="cd2">
                  <a:pos x="l" y="vc"/>
                </a:cxn>
                <a:cxn ang="f59">
                  <a:pos x="f92" y="f93"/>
                </a:cxn>
                <a:cxn ang="f59">
                  <a:pos x="f94" y="f95"/>
                </a:cxn>
                <a:cxn ang="f59">
                  <a:pos x="f96" y="f97"/>
                </a:cxn>
                <a:cxn ang="f59">
                  <a:pos x="f94" y="f98"/>
                </a:cxn>
                <a:cxn ang="f59">
                  <a:pos x="f99" y="f100"/>
                </a:cxn>
                <a:cxn ang="f59">
                  <a:pos x="f101" y="f102"/>
                </a:cxn>
                <a:cxn ang="f59">
                  <a:pos x="f103" y="f95"/>
                </a:cxn>
                <a:cxn ang="f59">
                  <a:pos x="f92" y="f93"/>
                </a:cxn>
              </a:cxnLst>
              <a:rect l="f88" t="f91" r="f89" b="f90"/>
              <a:pathLst>
                <a:path w="107" h="39">
                  <a:moveTo>
                    <a:pt x="f8" y="f9"/>
                  </a:moveTo>
                  <a:cubicBezTo>
                    <a:pt x="f10" y="f9"/>
                    <a:pt x="f11" y="f5"/>
                    <a:pt x="f12" y="f13"/>
                  </a:cubicBezTo>
                  <a:cubicBezTo>
                    <a:pt x="f14" y="f15"/>
                    <a:pt x="f6" y="f16"/>
                    <a:pt x="f17" y="f18"/>
                  </a:cubicBezTo>
                  <a:cubicBezTo>
                    <a:pt x="f19" y="f20"/>
                    <a:pt x="f21" y="f22"/>
                    <a:pt x="f12" y="f23"/>
                  </a:cubicBezTo>
                  <a:cubicBezTo>
                    <a:pt x="f24" y="f7"/>
                    <a:pt x="f25" y="f26"/>
                    <a:pt x="f27" y="f22"/>
                  </a:cubicBezTo>
                  <a:cubicBezTo>
                    <a:pt x="f28" y="f22"/>
                    <a:pt x="f5" y="f29"/>
                    <a:pt x="f5" y="f30"/>
                  </a:cubicBezTo>
                  <a:cubicBezTo>
                    <a:pt x="f9" y="f16"/>
                    <a:pt x="f28" y="f31"/>
                    <a:pt x="f32" y="f13"/>
                  </a:cubicBezTo>
                  <a:cubicBezTo>
                    <a:pt x="f33" y="f5"/>
                    <a:pt x="f34" y="f9"/>
                    <a:pt x="f8" y="f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7" name="Freeform 35">
              <a:extLst>
                <a:ext uri="{FF2B5EF4-FFF2-40B4-BE49-F238E27FC236}">
                  <a16:creationId xmlns:a16="http://schemas.microsoft.com/office/drawing/2014/main" id="{8CE5DC1A-4591-B4BC-5A1C-084D72EBD0FC}"/>
                </a:ext>
              </a:extLst>
            </p:cNvPr>
            <p:cNvSpPr/>
            <p:nvPr/>
          </p:nvSpPr>
          <p:spPr>
            <a:xfrm>
              <a:off x="3648867" y="4674184"/>
              <a:ext cx="84133" cy="68259"/>
            </a:xfrm>
            <a:custGeom>
              <a:avLst/>
              <a:gdLst>
                <a:gd name="f0" fmla="val 10800000"/>
                <a:gd name="f1" fmla="val 5400000"/>
                <a:gd name="f2" fmla="val 180"/>
                <a:gd name="f3" fmla="val w"/>
                <a:gd name="f4" fmla="val h"/>
                <a:gd name="f5" fmla="val 0"/>
                <a:gd name="f6" fmla="val 43"/>
                <a:gd name="f7" fmla="val 35"/>
                <a:gd name="f8" fmla="val 19"/>
                <a:gd name="f9" fmla="val 32"/>
                <a:gd name="f10" fmla="val 27"/>
                <a:gd name="f11" fmla="val 24"/>
                <a:gd name="f12" fmla="val 18"/>
                <a:gd name="f13" fmla="val 11"/>
                <a:gd name="f14" fmla="val 34"/>
                <a:gd name="f15" fmla="val 6"/>
                <a:gd name="f16" fmla="val 7"/>
                <a:gd name="f17" fmla="val 12"/>
                <a:gd name="f18" fmla="val 2"/>
                <a:gd name="f19" fmla="val 20"/>
                <a:gd name="f20" fmla="val 1"/>
                <a:gd name="f21" fmla="val 25"/>
                <a:gd name="f22" fmla="val 10"/>
                <a:gd name="f23" fmla="+- 0 0 -90"/>
                <a:gd name="f24" fmla="*/ f3 1 43"/>
                <a:gd name="f25" fmla="*/ f4 1 35"/>
                <a:gd name="f26" fmla="val f5"/>
                <a:gd name="f27" fmla="val f6"/>
                <a:gd name="f28" fmla="val f7"/>
                <a:gd name="f29" fmla="*/ f23 f0 1"/>
                <a:gd name="f30" fmla="+- f28 0 f26"/>
                <a:gd name="f31" fmla="+- f27 0 f26"/>
                <a:gd name="f32" fmla="*/ f29 1 f2"/>
                <a:gd name="f33" fmla="*/ f31 1 43"/>
                <a:gd name="f34" fmla="*/ f30 1 35"/>
                <a:gd name="f35" fmla="*/ 43 f31 1"/>
                <a:gd name="f36" fmla="*/ 19 f30 1"/>
                <a:gd name="f37" fmla="*/ 18 f31 1"/>
                <a:gd name="f38" fmla="*/ 35 f30 1"/>
                <a:gd name="f39" fmla="*/ 0 f31 1"/>
                <a:gd name="f40" fmla="*/ 18 f30 1"/>
                <a:gd name="f41" fmla="*/ 20 f31 1"/>
                <a:gd name="f42" fmla="*/ 1 f30 1"/>
                <a:gd name="f43" fmla="+- f32 0 f1"/>
                <a:gd name="f44" fmla="*/ f35 1 43"/>
                <a:gd name="f45" fmla="*/ f36 1 35"/>
                <a:gd name="f46" fmla="*/ f37 1 43"/>
                <a:gd name="f47" fmla="*/ f38 1 35"/>
                <a:gd name="f48" fmla="*/ f39 1 43"/>
                <a:gd name="f49" fmla="*/ f40 1 35"/>
                <a:gd name="f50" fmla="*/ f41 1 43"/>
                <a:gd name="f51" fmla="*/ f42 1 35"/>
                <a:gd name="f52" fmla="*/ 0 1 f33"/>
                <a:gd name="f53" fmla="*/ f27 1 f33"/>
                <a:gd name="f54" fmla="*/ 0 1 f34"/>
                <a:gd name="f55" fmla="*/ f28 1 f34"/>
                <a:gd name="f56" fmla="*/ f44 1 f33"/>
                <a:gd name="f57" fmla="*/ f45 1 f34"/>
                <a:gd name="f58" fmla="*/ f46 1 f33"/>
                <a:gd name="f59" fmla="*/ f47 1 f34"/>
                <a:gd name="f60" fmla="*/ f48 1 f33"/>
                <a:gd name="f61" fmla="*/ f49 1 f34"/>
                <a:gd name="f62" fmla="*/ f50 1 f33"/>
                <a:gd name="f63" fmla="*/ f51 1 f34"/>
                <a:gd name="f64" fmla="*/ f52 f24 1"/>
                <a:gd name="f65" fmla="*/ f53 f24 1"/>
                <a:gd name="f66" fmla="*/ f55 f25 1"/>
                <a:gd name="f67" fmla="*/ f54 f25 1"/>
                <a:gd name="f68" fmla="*/ f56 f24 1"/>
                <a:gd name="f69" fmla="*/ f57 f25 1"/>
                <a:gd name="f70" fmla="*/ f58 f24 1"/>
                <a:gd name="f71" fmla="*/ f59 f25 1"/>
                <a:gd name="f72" fmla="*/ f60 f24 1"/>
                <a:gd name="f73" fmla="*/ f61 f25 1"/>
                <a:gd name="f74" fmla="*/ f62 f24 1"/>
                <a:gd name="f75" fmla="*/ f63 f25 1"/>
              </a:gdLst>
              <a:ahLst/>
              <a:cxnLst>
                <a:cxn ang="3cd4">
                  <a:pos x="hc" y="t"/>
                </a:cxn>
                <a:cxn ang="0">
                  <a:pos x="r" y="vc"/>
                </a:cxn>
                <a:cxn ang="cd4">
                  <a:pos x="hc" y="b"/>
                </a:cxn>
                <a:cxn ang="cd2">
                  <a:pos x="l" y="vc"/>
                </a:cxn>
                <a:cxn ang="f43">
                  <a:pos x="f68" y="f69"/>
                </a:cxn>
                <a:cxn ang="f43">
                  <a:pos x="f70" y="f71"/>
                </a:cxn>
                <a:cxn ang="f43">
                  <a:pos x="f72" y="f73"/>
                </a:cxn>
                <a:cxn ang="f43">
                  <a:pos x="f74" y="f75"/>
                </a:cxn>
                <a:cxn ang="f43">
                  <a:pos x="f68" y="f69"/>
                </a:cxn>
              </a:cxnLst>
              <a:rect l="f64" t="f67" r="f65" b="f66"/>
              <a:pathLst>
                <a:path w="43" h="35">
                  <a:moveTo>
                    <a:pt x="f6" y="f8"/>
                  </a:moveTo>
                  <a:cubicBezTo>
                    <a:pt x="f9" y="f10"/>
                    <a:pt x="f11" y="f7"/>
                    <a:pt x="f12" y="f7"/>
                  </a:cubicBezTo>
                  <a:cubicBezTo>
                    <a:pt x="f13" y="f14"/>
                    <a:pt x="f15" y="f11"/>
                    <a:pt x="f5" y="f12"/>
                  </a:cubicBezTo>
                  <a:cubicBezTo>
                    <a:pt x="f16" y="f17"/>
                    <a:pt x="f17" y="f18"/>
                    <a:pt x="f19" y="f20"/>
                  </a:cubicBezTo>
                  <a:cubicBezTo>
                    <a:pt x="f21" y="f5"/>
                    <a:pt x="f9" y="f22"/>
                    <a:pt x="f6"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28" name="Freeform 36">
              <a:extLst>
                <a:ext uri="{FF2B5EF4-FFF2-40B4-BE49-F238E27FC236}">
                  <a16:creationId xmlns:a16="http://schemas.microsoft.com/office/drawing/2014/main" id="{3DBEED81-FD6E-68FB-93CA-B33C1512B544}"/>
                </a:ext>
              </a:extLst>
            </p:cNvPr>
            <p:cNvSpPr/>
            <p:nvPr/>
          </p:nvSpPr>
          <p:spPr>
            <a:xfrm>
              <a:off x="5156996" y="5775908"/>
              <a:ext cx="244473" cy="242892"/>
            </a:xfrm>
            <a:custGeom>
              <a:avLst/>
              <a:gdLst>
                <a:gd name="f0" fmla="val 10800000"/>
                <a:gd name="f1" fmla="val 5400000"/>
                <a:gd name="f2" fmla="val 180"/>
                <a:gd name="f3" fmla="val w"/>
                <a:gd name="f4" fmla="val h"/>
                <a:gd name="f5" fmla="val 0"/>
                <a:gd name="f6" fmla="val 125"/>
                <a:gd name="f7" fmla="val 43"/>
                <a:gd name="f8" fmla="val 83"/>
                <a:gd name="f9" fmla="val 28"/>
                <a:gd name="f10" fmla="val 77"/>
                <a:gd name="f11" fmla="val 92"/>
                <a:gd name="f12" fmla="val 1"/>
                <a:gd name="f13" fmla="val 63"/>
                <a:gd name="f14" fmla="val 2"/>
                <a:gd name="f15" fmla="val 36"/>
                <a:gd name="f16" fmla="val 50"/>
                <a:gd name="f17" fmla="val 44"/>
                <a:gd name="f18" fmla="val 52"/>
                <a:gd name="f19" fmla="val 31"/>
                <a:gd name="f20" fmla="val 34"/>
                <a:gd name="f21" fmla="val 65"/>
                <a:gd name="f22" fmla="val 91"/>
                <a:gd name="f23" fmla="val 4"/>
                <a:gd name="f24" fmla="val 30"/>
                <a:gd name="f25" fmla="val 84"/>
                <a:gd name="f26" fmla="val 98"/>
                <a:gd name="f27" fmla="val 126"/>
                <a:gd name="f28" fmla="val 124"/>
                <a:gd name="f29" fmla="val 76"/>
                <a:gd name="f30" fmla="val 97"/>
                <a:gd name="f31" fmla="val 35"/>
                <a:gd name="f32" fmla="val 99"/>
                <a:gd name="f33" fmla="+- 0 0 -90"/>
                <a:gd name="f34" fmla="*/ f3 1 125"/>
                <a:gd name="f35" fmla="*/ f4 1 125"/>
                <a:gd name="f36" fmla="val f5"/>
                <a:gd name="f37" fmla="val f6"/>
                <a:gd name="f38" fmla="*/ f33 f0 1"/>
                <a:gd name="f39" fmla="+- f37 0 f36"/>
                <a:gd name="f40" fmla="*/ f38 1 f2"/>
                <a:gd name="f41" fmla="*/ f39 1 125"/>
                <a:gd name="f42" fmla="*/ 43 f39 1"/>
                <a:gd name="f43" fmla="*/ 83 f39 1"/>
                <a:gd name="f44" fmla="*/ 1 f39 1"/>
                <a:gd name="f45" fmla="*/ 63 f39 1"/>
                <a:gd name="f46" fmla="*/ 44 f39 1"/>
                <a:gd name="f47" fmla="*/ 65 f39 1"/>
                <a:gd name="f48" fmla="*/ 2 f39 1"/>
                <a:gd name="f49" fmla="*/ 84 f39 1"/>
                <a:gd name="f50" fmla="*/ 125 f39 1"/>
                <a:gd name="f51" fmla="+- f40 0 f1"/>
                <a:gd name="f52" fmla="*/ f42 1 126"/>
                <a:gd name="f53" fmla="*/ f43 1 125"/>
                <a:gd name="f54" fmla="*/ f44 1 126"/>
                <a:gd name="f55" fmla="*/ f45 1 125"/>
                <a:gd name="f56" fmla="*/ f46 1 125"/>
                <a:gd name="f57" fmla="*/ f47 1 126"/>
                <a:gd name="f58" fmla="*/ f48 1 125"/>
                <a:gd name="f59" fmla="*/ f49 1 126"/>
                <a:gd name="f60" fmla="*/ f50 1 126"/>
                <a:gd name="f61" fmla="*/ f47 1 125"/>
                <a:gd name="f62" fmla="*/ f45 1 126"/>
                <a:gd name="f63" fmla="*/ f50 1 125"/>
                <a:gd name="f64" fmla="*/ 0 1 f41"/>
                <a:gd name="f65" fmla="*/ f37 1 f41"/>
                <a:gd name="f66" fmla="*/ f52 1 f41"/>
                <a:gd name="f67" fmla="*/ f53 1 f41"/>
                <a:gd name="f68" fmla="*/ f54 1 f41"/>
                <a:gd name="f69" fmla="*/ f55 1 f41"/>
                <a:gd name="f70" fmla="*/ f56 1 f41"/>
                <a:gd name="f71" fmla="*/ f57 1 f41"/>
                <a:gd name="f72" fmla="*/ f58 1 f41"/>
                <a:gd name="f73" fmla="*/ f59 1 f41"/>
                <a:gd name="f74" fmla="*/ f60 1 f41"/>
                <a:gd name="f75" fmla="*/ f61 1 f41"/>
                <a:gd name="f76" fmla="*/ f62 1 f41"/>
                <a:gd name="f77" fmla="*/ f63 1 f41"/>
                <a:gd name="f78" fmla="*/ f64 f34 1"/>
                <a:gd name="f79" fmla="*/ f65 f34 1"/>
                <a:gd name="f80" fmla="*/ f65 f35 1"/>
                <a:gd name="f81" fmla="*/ f64 f35 1"/>
                <a:gd name="f82" fmla="*/ f66 f34 1"/>
                <a:gd name="f83" fmla="*/ f67 f35 1"/>
                <a:gd name="f84" fmla="*/ f68 f34 1"/>
                <a:gd name="f85" fmla="*/ f69 f35 1"/>
                <a:gd name="f86" fmla="*/ f70 f35 1"/>
                <a:gd name="f87" fmla="*/ f71 f34 1"/>
                <a:gd name="f88" fmla="*/ f72 f35 1"/>
                <a:gd name="f89" fmla="*/ f73 f34 1"/>
                <a:gd name="f90" fmla="*/ f74 f34 1"/>
                <a:gd name="f91" fmla="*/ f75 f35 1"/>
                <a:gd name="f92" fmla="*/ f76 f34 1"/>
                <a:gd name="f93" fmla="*/ f77 f35 1"/>
              </a:gdLst>
              <a:ahLst/>
              <a:cxnLst>
                <a:cxn ang="3cd4">
                  <a:pos x="hc" y="t"/>
                </a:cxn>
                <a:cxn ang="0">
                  <a:pos x="r" y="vc"/>
                </a:cxn>
                <a:cxn ang="cd4">
                  <a:pos x="hc" y="b"/>
                </a:cxn>
                <a:cxn ang="cd2">
                  <a:pos x="l" y="vc"/>
                </a:cxn>
                <a:cxn ang="f51">
                  <a:pos x="f82" y="f83"/>
                </a:cxn>
                <a:cxn ang="f51">
                  <a:pos x="f84" y="f85"/>
                </a:cxn>
                <a:cxn ang="f51">
                  <a:pos x="f82" y="f86"/>
                </a:cxn>
                <a:cxn ang="f51">
                  <a:pos x="f87" y="f88"/>
                </a:cxn>
                <a:cxn ang="f51">
                  <a:pos x="f89" y="f86"/>
                </a:cxn>
                <a:cxn ang="f51">
                  <a:pos x="f90" y="f91"/>
                </a:cxn>
                <a:cxn ang="f51">
                  <a:pos x="f89" y="f83"/>
                </a:cxn>
                <a:cxn ang="f51">
                  <a:pos x="f92" y="f93"/>
                </a:cxn>
                <a:cxn ang="f51">
                  <a:pos x="f82" y="f83"/>
                </a:cxn>
              </a:cxnLst>
              <a:rect l="f78" t="f81" r="f79" b="f80"/>
              <a:pathLst>
                <a:path w="125" h="125">
                  <a:moveTo>
                    <a:pt x="f7" y="f8"/>
                  </a:moveTo>
                  <a:cubicBezTo>
                    <a:pt x="f9" y="f10"/>
                    <a:pt x="f5" y="f11"/>
                    <a:pt x="f12" y="f13"/>
                  </a:cubicBezTo>
                  <a:cubicBezTo>
                    <a:pt x="f14" y="f15"/>
                    <a:pt x="f9" y="f16"/>
                    <a:pt x="f7" y="f17"/>
                  </a:cubicBezTo>
                  <a:cubicBezTo>
                    <a:pt x="f18" y="f19"/>
                    <a:pt x="f20" y="f5"/>
                    <a:pt x="f21" y="f14"/>
                  </a:cubicBezTo>
                  <a:cubicBezTo>
                    <a:pt x="f22" y="f23"/>
                    <a:pt x="f10" y="f24"/>
                    <a:pt x="f25" y="f17"/>
                  </a:cubicBezTo>
                  <a:cubicBezTo>
                    <a:pt x="f26" y="f16"/>
                    <a:pt x="f27" y="f15"/>
                    <a:pt x="f6" y="f21"/>
                  </a:cubicBezTo>
                  <a:cubicBezTo>
                    <a:pt x="f28" y="f22"/>
                    <a:pt x="f26" y="f10"/>
                    <a:pt x="f25" y="f8"/>
                  </a:cubicBezTo>
                  <a:cubicBezTo>
                    <a:pt x="f29" y="f30"/>
                    <a:pt x="f11" y="f6"/>
                    <a:pt x="f13" y="f6"/>
                  </a:cubicBezTo>
                  <a:cubicBezTo>
                    <a:pt x="f31" y="f6"/>
                    <a:pt x="f16" y="f32"/>
                    <a:pt x="f7"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sp>
        <p:nvSpPr>
          <p:cNvPr id="29" name="Freeform 40">
            <a:extLst>
              <a:ext uri="{FF2B5EF4-FFF2-40B4-BE49-F238E27FC236}">
                <a16:creationId xmlns:a16="http://schemas.microsoft.com/office/drawing/2014/main" id="{ABD88897-AA7A-E86F-3C9E-E2AA13D4C522}"/>
              </a:ext>
            </a:extLst>
          </p:cNvPr>
          <p:cNvSpPr/>
          <p:nvPr/>
        </p:nvSpPr>
        <p:spPr>
          <a:xfrm>
            <a:off x="7070726" y="981078"/>
            <a:ext cx="2354259" cy="3217865"/>
          </a:xfrm>
          <a:custGeom>
            <a:avLst/>
            <a:gdLst>
              <a:gd name="f0" fmla="val 10800000"/>
              <a:gd name="f1" fmla="val 5400000"/>
              <a:gd name="f2" fmla="val 180"/>
              <a:gd name="f3" fmla="val w"/>
              <a:gd name="f4" fmla="val h"/>
              <a:gd name="f5" fmla="val 0"/>
              <a:gd name="f6" fmla="val 1124"/>
              <a:gd name="f7" fmla="val 1536"/>
              <a:gd name="f8" fmla="val 210"/>
              <a:gd name="f9" fmla="val 187"/>
              <a:gd name="f10" fmla="val 1526"/>
              <a:gd name="f11" fmla="val 165"/>
              <a:gd name="f12" fmla="val 1516"/>
              <a:gd name="f13" fmla="val 151"/>
              <a:gd name="f14" fmla="val 1494"/>
              <a:gd name="f15" fmla="val 137"/>
              <a:gd name="f16" fmla="val 1473"/>
              <a:gd name="f17" fmla="val 131"/>
              <a:gd name="f18" fmla="val 1451"/>
              <a:gd name="f19" fmla="val 134"/>
              <a:gd name="f20" fmla="val 1426"/>
              <a:gd name="f21" fmla="val 143"/>
              <a:gd name="f22" fmla="val 1343"/>
              <a:gd name="f23" fmla="val 1261"/>
              <a:gd name="f24" fmla="val 160"/>
              <a:gd name="f25" fmla="val 1178"/>
              <a:gd name="f26" fmla="val 162"/>
              <a:gd name="f27" fmla="val 1155"/>
              <a:gd name="f28" fmla="val 164"/>
              <a:gd name="f29" fmla="val 1131"/>
              <a:gd name="f30" fmla="val 168"/>
              <a:gd name="f31" fmla="val 1108"/>
              <a:gd name="f32" fmla="val 177"/>
              <a:gd name="f33" fmla="val 1056"/>
              <a:gd name="f34" fmla="val 214"/>
              <a:gd name="f35" fmla="val 1025"/>
              <a:gd name="f36" fmla="val 267"/>
              <a:gd name="f37" fmla="val 1024"/>
              <a:gd name="f38" fmla="val 322"/>
              <a:gd name="f39" fmla="val 377"/>
              <a:gd name="f40" fmla="val 432"/>
              <a:gd name="f41" fmla="val 434"/>
              <a:gd name="f42" fmla="val 436"/>
              <a:gd name="f43" fmla="val 440"/>
              <a:gd name="f44" fmla="val 1000"/>
              <a:gd name="f45" fmla="val 977"/>
              <a:gd name="f46" fmla="val 952"/>
              <a:gd name="f47" fmla="val 435"/>
              <a:gd name="f48" fmla="val 429"/>
              <a:gd name="f49" fmla="val 423"/>
              <a:gd name="f50" fmla="val 317"/>
              <a:gd name="f51" fmla="val 104"/>
              <a:gd name="f52" fmla="val 44"/>
              <a:gd name="f53" fmla="val 905"/>
              <a:gd name="f54" fmla="val 4"/>
              <a:gd name="f55" fmla="val 846"/>
              <a:gd name="f56" fmla="val 7"/>
              <a:gd name="f57" fmla="val 800"/>
              <a:gd name="f58" fmla="val 47"/>
              <a:gd name="f59" fmla="val 758"/>
              <a:gd name="f60" fmla="val 94"/>
              <a:gd name="f61" fmla="val 172"/>
              <a:gd name="f62" fmla="val 756"/>
              <a:gd name="f63" fmla="val 250"/>
              <a:gd name="f64" fmla="val 757"/>
              <a:gd name="f65" fmla="val 327"/>
              <a:gd name="f66" fmla="val 333"/>
              <a:gd name="f67" fmla="val 338"/>
              <a:gd name="f68" fmla="val 346"/>
              <a:gd name="f69" fmla="val 740"/>
              <a:gd name="f70" fmla="val 321"/>
              <a:gd name="f71" fmla="val 727"/>
              <a:gd name="f72" fmla="val 310"/>
              <a:gd name="f73" fmla="val 712"/>
              <a:gd name="f74" fmla="val 239"/>
              <a:gd name="f75" fmla="val 606"/>
              <a:gd name="f76" fmla="val 190"/>
              <a:gd name="f77" fmla="val 491"/>
              <a:gd name="f78" fmla="val 174"/>
              <a:gd name="f79" fmla="val 365"/>
              <a:gd name="f80" fmla="val 158"/>
              <a:gd name="f81" fmla="val 242"/>
              <a:gd name="f82" fmla="val 246"/>
              <a:gd name="f83" fmla="val 127"/>
              <a:gd name="f84" fmla="val 366"/>
              <a:gd name="f85" fmla="val 108"/>
              <a:gd name="f86" fmla="val 422"/>
              <a:gd name="f87" fmla="val 98"/>
              <a:gd name="f88" fmla="val 475"/>
              <a:gd name="f89" fmla="val 524"/>
              <a:gd name="f90" fmla="val 526"/>
              <a:gd name="f91" fmla="val 139"/>
              <a:gd name="f92" fmla="val 528"/>
              <a:gd name="f93" fmla="val 140"/>
              <a:gd name="f94" fmla="val 531"/>
              <a:gd name="f95" fmla="val 141"/>
              <a:gd name="f96" fmla="val 532"/>
              <a:gd name="f97" fmla="val 533"/>
              <a:gd name="f98" fmla="val 534"/>
              <a:gd name="f99" fmla="val 129"/>
              <a:gd name="f100" fmla="val 118"/>
              <a:gd name="f101" fmla="val 535"/>
              <a:gd name="f102" fmla="val 107"/>
              <a:gd name="f103" fmla="val 545"/>
              <a:gd name="f104" fmla="val 61"/>
              <a:gd name="f105" fmla="val 575"/>
              <a:gd name="f106" fmla="val 34"/>
              <a:gd name="f107" fmla="val 616"/>
              <a:gd name="f108" fmla="val 16"/>
              <a:gd name="f109" fmla="val 626"/>
              <a:gd name="f110" fmla="val 11"/>
              <a:gd name="f111" fmla="val 637"/>
              <a:gd name="f112" fmla="val 648"/>
              <a:gd name="f113" fmla="val 665"/>
              <a:gd name="f114" fmla="val 678"/>
              <a:gd name="f115" fmla="val 6"/>
              <a:gd name="f116" fmla="val 682"/>
              <a:gd name="f117" fmla="val 20"/>
              <a:gd name="f118" fmla="val 687"/>
              <a:gd name="f119" fmla="val 679"/>
              <a:gd name="f120" fmla="val 45"/>
              <a:gd name="f121" fmla="val 663"/>
              <a:gd name="f122" fmla="val 52"/>
              <a:gd name="f123" fmla="val 646"/>
              <a:gd name="f124" fmla="val 58"/>
              <a:gd name="f125" fmla="val 628"/>
              <a:gd name="f126" fmla="val 64"/>
              <a:gd name="f127" fmla="val 613"/>
              <a:gd name="f128" fmla="val 74"/>
              <a:gd name="f129" fmla="val 587"/>
              <a:gd name="f130" fmla="val 90"/>
              <a:gd name="f131" fmla="val 579"/>
              <a:gd name="f132" fmla="val 116"/>
              <a:gd name="f133" fmla="val 585"/>
              <a:gd name="f134" fmla="val 611"/>
              <a:gd name="f135" fmla="val 132"/>
              <a:gd name="f136" fmla="val 664"/>
              <a:gd name="f137" fmla="val 111"/>
              <a:gd name="f138" fmla="val 791"/>
              <a:gd name="f139" fmla="val 80"/>
              <a:gd name="f140" fmla="val 915"/>
              <a:gd name="f141" fmla="val 157"/>
              <a:gd name="f142" fmla="val 947"/>
              <a:gd name="f143" fmla="val 283"/>
              <a:gd name="f144" fmla="val 959"/>
              <a:gd name="f145" fmla="val 953"/>
              <a:gd name="f146" fmla="val 381"/>
              <a:gd name="f147" fmla="val 940"/>
              <a:gd name="f148" fmla="val 914"/>
              <a:gd name="f149" fmla="val 874"/>
              <a:gd name="f150" fmla="val 629"/>
              <a:gd name="f151" fmla="val 812"/>
              <a:gd name="f152" fmla="val 715"/>
              <a:gd name="f153" fmla="val 802"/>
              <a:gd name="f154" fmla="val 729"/>
              <a:gd name="f155" fmla="val 742"/>
              <a:gd name="f156" fmla="val 779"/>
              <a:gd name="f157" fmla="val 787"/>
              <a:gd name="f158" fmla="val 793"/>
              <a:gd name="f159" fmla="val 798"/>
              <a:gd name="f160" fmla="val 875"/>
              <a:gd name="f161" fmla="val 1030"/>
              <a:gd name="f162" fmla="val 1084"/>
              <a:gd name="f163" fmla="val 856"/>
              <a:gd name="f164" fmla="val 1123"/>
              <a:gd name="f165" fmla="val 908"/>
              <a:gd name="f166" fmla="val 1081"/>
              <a:gd name="f167" fmla="val 951"/>
              <a:gd name="f168" fmla="val 1029"/>
              <a:gd name="f169" fmla="val 975"/>
              <a:gd name="f170" fmla="val 921"/>
              <a:gd name="f171" fmla="val 867"/>
              <a:gd name="f172" fmla="val 704"/>
              <a:gd name="f173" fmla="val 698"/>
              <a:gd name="f174" fmla="val 693"/>
              <a:gd name="f175" fmla="val 976"/>
              <a:gd name="f176" fmla="val 999"/>
              <a:gd name="f177" fmla="val 692"/>
              <a:gd name="f178" fmla="val 697"/>
              <a:gd name="f179" fmla="val 703"/>
              <a:gd name="f180" fmla="val 761"/>
              <a:gd name="f181" fmla="val 820"/>
              <a:gd name="f182" fmla="val 879"/>
              <a:gd name="f183" fmla="val 943"/>
              <a:gd name="f184" fmla="val 981"/>
              <a:gd name="f185" fmla="val 1061"/>
              <a:gd name="f186" fmla="val 986"/>
              <a:gd name="f187" fmla="val 1125"/>
              <a:gd name="f188" fmla="val 993"/>
              <a:gd name="f189" fmla="val 1196"/>
              <a:gd name="f190" fmla="val 1001"/>
              <a:gd name="f191" fmla="val 1266"/>
              <a:gd name="f192" fmla="val 1009"/>
              <a:gd name="f193" fmla="val 1337"/>
              <a:gd name="f194" fmla="val 1012"/>
              <a:gd name="f195" fmla="val 1368"/>
              <a:gd name="f196" fmla="val 1016"/>
              <a:gd name="f197" fmla="val 1399"/>
              <a:gd name="f198" fmla="val 1018"/>
              <a:gd name="f199" fmla="val 1429"/>
              <a:gd name="f200" fmla="val 1022"/>
              <a:gd name="f201" fmla="val 1477"/>
              <a:gd name="f202" fmla="val 995"/>
              <a:gd name="f203" fmla="val 950"/>
              <a:gd name="f204" fmla="val 1532"/>
              <a:gd name="f205" fmla="val 1533"/>
              <a:gd name="f206" fmla="val 944"/>
              <a:gd name="f207" fmla="val 1535"/>
              <a:gd name="f208" fmla="val 941"/>
              <a:gd name="f209" fmla="val 454"/>
              <a:gd name="f210" fmla="val 220"/>
              <a:gd name="f211" fmla="val 341"/>
              <a:gd name="f212" fmla="val 223"/>
              <a:gd name="f213" fmla="val 358"/>
              <a:gd name="f214" fmla="val 224"/>
              <a:gd name="f215" fmla="val 375"/>
              <a:gd name="f216" fmla="val 227"/>
              <a:gd name="f217" fmla="val 392"/>
              <a:gd name="f218" fmla="val 244"/>
              <a:gd name="f219" fmla="val 275"/>
              <a:gd name="f220" fmla="val 555"/>
              <a:gd name="f221" fmla="val 316"/>
              <a:gd name="f222" fmla="val 630"/>
              <a:gd name="f223" fmla="val 339"/>
              <a:gd name="f224" fmla="val 671"/>
              <a:gd name="f225" fmla="val 364"/>
              <a:gd name="f226" fmla="val 710"/>
              <a:gd name="f227" fmla="val 402"/>
              <a:gd name="f228" fmla="val 416"/>
              <a:gd name="f229" fmla="val 751"/>
              <a:gd name="f230" fmla="val 452"/>
              <a:gd name="f231" fmla="val 755"/>
              <a:gd name="f232" fmla="val 485"/>
              <a:gd name="f233" fmla="val 516"/>
              <a:gd name="f234" fmla="val 741"/>
              <a:gd name="f235" fmla="val 544"/>
              <a:gd name="f236" fmla="val 723"/>
              <a:gd name="f237" fmla="val 556"/>
              <a:gd name="f238" fmla="val 716"/>
              <a:gd name="f239" fmla="val 566"/>
              <a:gd name="f240" fmla="val 721"/>
              <a:gd name="f241" fmla="val 605"/>
              <a:gd name="f242" fmla="val 733"/>
              <a:gd name="f243" fmla="val 632"/>
              <a:gd name="f244" fmla="val 744"/>
              <a:gd name="f245" fmla="val 660"/>
              <a:gd name="f246" fmla="val 753"/>
              <a:gd name="f247" fmla="val 683"/>
              <a:gd name="f248" fmla="val 760"/>
              <a:gd name="f249" fmla="val 706"/>
              <a:gd name="f250" fmla="val 724"/>
              <a:gd name="f251" fmla="val 739"/>
              <a:gd name="f252" fmla="val 775"/>
              <a:gd name="f253" fmla="val 827"/>
              <a:gd name="f254" fmla="val 859"/>
              <a:gd name="f255" fmla="val 884"/>
              <a:gd name="f256" fmla="val 447"/>
              <a:gd name="f257" fmla="val 897"/>
              <a:gd name="f258" fmla="val 406"/>
              <a:gd name="f259" fmla="val 903"/>
              <a:gd name="f260" fmla="val 893"/>
              <a:gd name="f261" fmla="val 245"/>
              <a:gd name="f262" fmla="val 853"/>
              <a:gd name="f263" fmla="val 191"/>
              <a:gd name="f264" fmla="val 781"/>
              <a:gd name="f265" fmla="val 156"/>
              <a:gd name="f266" fmla="val 591"/>
              <a:gd name="f267" fmla="val 208"/>
              <a:gd name="f268" fmla="val 231"/>
              <a:gd name="f269" fmla="val 558"/>
              <a:gd name="f270" fmla="val 232"/>
              <a:gd name="f271" fmla="val 498"/>
              <a:gd name="f272" fmla="val 171"/>
              <a:gd name="f273" fmla="val 152"/>
              <a:gd name="f274" fmla="val 403"/>
              <a:gd name="f275" fmla="val 153"/>
              <a:gd name="f276" fmla="val 301"/>
              <a:gd name="f277" fmla="val 155"/>
              <a:gd name="f278" fmla="val 221"/>
              <a:gd name="f279" fmla="val 574"/>
              <a:gd name="f280" fmla="val 1487"/>
              <a:gd name="f281" fmla="val 685"/>
              <a:gd name="f282" fmla="val 796"/>
              <a:gd name="f283" fmla="val 907"/>
              <a:gd name="f284" fmla="val 913"/>
              <a:gd name="f285" fmla="val 920"/>
              <a:gd name="f286" fmla="val 926"/>
              <a:gd name="f287" fmla="val 1486"/>
              <a:gd name="f288" fmla="val 1483"/>
              <a:gd name="f289" fmla="val 969"/>
              <a:gd name="f290" fmla="val 1465"/>
              <a:gd name="f291" fmla="val 968"/>
              <a:gd name="f292" fmla="val 1438"/>
              <a:gd name="f293" fmla="val 967"/>
              <a:gd name="f294" fmla="val 1417"/>
              <a:gd name="f295" fmla="val 965"/>
              <a:gd name="f296" fmla="val 1396"/>
              <a:gd name="f297" fmla="val 962"/>
              <a:gd name="f298" fmla="val 1375"/>
              <a:gd name="f299" fmla="val 954"/>
              <a:gd name="f300" fmla="val 1291"/>
              <a:gd name="f301" fmla="val 945"/>
              <a:gd name="f302" fmla="val 1208"/>
              <a:gd name="f303" fmla="val 936"/>
              <a:gd name="f304" fmla="val 932"/>
              <a:gd name="f305" fmla="val 1087"/>
              <a:gd name="f306" fmla="val 916"/>
              <a:gd name="f307" fmla="val 1074"/>
              <a:gd name="f308" fmla="val 745"/>
              <a:gd name="f309" fmla="val 612"/>
              <a:gd name="f310" fmla="val 1075"/>
              <a:gd name="f311" fmla="val 479"/>
              <a:gd name="f312" fmla="val 407"/>
              <a:gd name="f313" fmla="val 336"/>
              <a:gd name="f314" fmla="val 265"/>
              <a:gd name="f315" fmla="val 1090"/>
              <a:gd name="f316" fmla="val 217"/>
              <a:gd name="f317" fmla="val 1115"/>
              <a:gd name="f318" fmla="val 215"/>
              <a:gd name="f319" fmla="val 1136"/>
              <a:gd name="f320" fmla="val 213"/>
              <a:gd name="f321" fmla="val 1147"/>
              <a:gd name="f322" fmla="val 206"/>
              <a:gd name="f323" fmla="val 1209"/>
              <a:gd name="f324" fmla="val 200"/>
              <a:gd name="f325" fmla="val 1271"/>
              <a:gd name="f326" fmla="val 193"/>
              <a:gd name="f327" fmla="val 1333"/>
              <a:gd name="f328" fmla="val 1369"/>
              <a:gd name="f329" fmla="val 185"/>
              <a:gd name="f330" fmla="val 1404"/>
              <a:gd name="f331" fmla="val 183"/>
              <a:gd name="f332" fmla="val 1440"/>
              <a:gd name="f333" fmla="val 182"/>
              <a:gd name="f334" fmla="val 1464"/>
              <a:gd name="f335" fmla="val 199"/>
              <a:gd name="f336" fmla="val 1482"/>
              <a:gd name="f337" fmla="val 222"/>
              <a:gd name="f338" fmla="val 230"/>
              <a:gd name="f339" fmla="val 237"/>
              <a:gd name="f340" fmla="val 355"/>
              <a:gd name="f341" fmla="val 464"/>
              <a:gd name="f342" fmla="val 564"/>
              <a:gd name="f343" fmla="val 902"/>
              <a:gd name="f344" fmla="val 603"/>
              <a:gd name="f345" fmla="val 642"/>
              <a:gd name="f346" fmla="val 681"/>
              <a:gd name="f347" fmla="val 1013"/>
              <a:gd name="f348" fmla="val 1020"/>
              <a:gd name="f349" fmla="val 1027"/>
              <a:gd name="f350" fmla="val 1034"/>
              <a:gd name="f351" fmla="val 901"/>
              <a:gd name="f352" fmla="val 1054"/>
              <a:gd name="f353" fmla="val 899"/>
              <a:gd name="f354" fmla="val 1070"/>
              <a:gd name="f355" fmla="val 883"/>
              <a:gd name="f356" fmla="val 1073"/>
              <a:gd name="f357" fmla="val 864"/>
              <a:gd name="f358" fmla="val 1079"/>
              <a:gd name="f359" fmla="val 830"/>
              <a:gd name="f360" fmla="val 806"/>
              <a:gd name="f361" fmla="val 714"/>
              <a:gd name="f362" fmla="val 413"/>
              <a:gd name="f363" fmla="val 96"/>
              <a:gd name="f364" fmla="val 89"/>
              <a:gd name="f365" fmla="val 808"/>
              <a:gd name="f366" fmla="val 68"/>
              <a:gd name="f367" fmla="val 813"/>
              <a:gd name="f368" fmla="val 53"/>
              <a:gd name="f369" fmla="val 832"/>
              <a:gd name="f370" fmla="val 854"/>
              <a:gd name="f371" fmla="val 66"/>
              <a:gd name="f372" fmla="val 894"/>
              <a:gd name="f373" fmla="val 86"/>
              <a:gd name="f374" fmla="val 900"/>
              <a:gd name="f375" fmla="val 95"/>
              <a:gd name="f376" fmla="val 105"/>
              <a:gd name="f377" fmla="val 115"/>
              <a:gd name="f378" fmla="val 264"/>
              <a:gd name="f379" fmla="val 414"/>
              <a:gd name="f380" fmla="val 635"/>
              <a:gd name="f381" fmla="val 540"/>
              <a:gd name="f382" fmla="val 493"/>
              <a:gd name="f383" fmla="val 1023"/>
              <a:gd name="f384" fmla="val 541"/>
              <a:gd name="f385" fmla="val 588"/>
              <a:gd name="f386" fmla="+- 0 0 -90"/>
              <a:gd name="f387" fmla="*/ f3 1 1124"/>
              <a:gd name="f388" fmla="*/ f4 1 1536"/>
              <a:gd name="f389" fmla="val f5"/>
              <a:gd name="f390" fmla="val f6"/>
              <a:gd name="f391" fmla="val f7"/>
              <a:gd name="f392" fmla="*/ f386 f0 1"/>
              <a:gd name="f393" fmla="+- f391 0 f389"/>
              <a:gd name="f394" fmla="+- f390 0 f389"/>
              <a:gd name="f395" fmla="*/ f392 1 f2"/>
              <a:gd name="f396" fmla="*/ f394 1 1124"/>
              <a:gd name="f397" fmla="*/ f393 1 1536"/>
              <a:gd name="f398" fmla="*/ 151 f394 1"/>
              <a:gd name="f399" fmla="*/ 1494 f393 1"/>
              <a:gd name="f400" fmla="*/ 160 f394 1"/>
              <a:gd name="f401" fmla="*/ 1178 f393 1"/>
              <a:gd name="f402" fmla="*/ 267 f394 1"/>
              <a:gd name="f403" fmla="*/ 1024 f393 1"/>
              <a:gd name="f404" fmla="*/ 440 f394 1"/>
              <a:gd name="f405" fmla="*/ 423 f394 1"/>
              <a:gd name="f406" fmla="*/ 952 f393 1"/>
              <a:gd name="f407" fmla="*/ 4 f394 1"/>
              <a:gd name="f408" fmla="*/ 846 f393 1"/>
              <a:gd name="f409" fmla="*/ 327 f394 1"/>
              <a:gd name="f410" fmla="*/ 757 f393 1"/>
              <a:gd name="f411" fmla="*/ 310 f394 1"/>
              <a:gd name="f412" fmla="*/ 712 f393 1"/>
              <a:gd name="f413" fmla="*/ 366 f394 1"/>
              <a:gd name="f414" fmla="*/ 108 f393 1"/>
              <a:gd name="f415" fmla="*/ 531 f394 1"/>
              <a:gd name="f416" fmla="*/ 141 f393 1"/>
              <a:gd name="f417" fmla="*/ 535 f394 1"/>
              <a:gd name="f418" fmla="*/ 107 f393 1"/>
              <a:gd name="f419" fmla="*/ 648 f394 1"/>
              <a:gd name="f420" fmla="*/ 4 f393 1"/>
              <a:gd name="f421" fmla="*/ 663 f394 1"/>
              <a:gd name="f422" fmla="*/ 52 f393 1"/>
              <a:gd name="f423" fmla="*/ 585 f394 1"/>
              <a:gd name="f424" fmla="*/ 143 f393 1"/>
              <a:gd name="f425" fmla="*/ 947 f394 1"/>
              <a:gd name="f426" fmla="*/ 283 f393 1"/>
              <a:gd name="f427" fmla="*/ 812 f394 1"/>
              <a:gd name="f428" fmla="*/ 715 f393 1"/>
              <a:gd name="f429" fmla="*/ 798 f394 1"/>
              <a:gd name="f430" fmla="*/ 1124 f394 1"/>
              <a:gd name="f431" fmla="*/ 856 f393 1"/>
              <a:gd name="f432" fmla="*/ 867 f394 1"/>
              <a:gd name="f433" fmla="*/ 687 f394 1"/>
              <a:gd name="f434" fmla="*/ 703 f394 1"/>
              <a:gd name="f435" fmla="*/ 986 f394 1"/>
              <a:gd name="f436" fmla="*/ 1125 f393 1"/>
              <a:gd name="f437" fmla="*/ 1018 f394 1"/>
              <a:gd name="f438" fmla="*/ 1429 f393 1"/>
              <a:gd name="f439" fmla="*/ 941 f394 1"/>
              <a:gd name="f440" fmla="*/ 1536 f393 1"/>
              <a:gd name="f441" fmla="*/ 220 f394 1"/>
              <a:gd name="f442" fmla="*/ 341 f393 1"/>
              <a:gd name="f443" fmla="*/ 316 f394 1"/>
              <a:gd name="f444" fmla="*/ 630 f393 1"/>
              <a:gd name="f445" fmla="*/ 452 f394 1"/>
              <a:gd name="f446" fmla="*/ 755 f393 1"/>
              <a:gd name="f447" fmla="*/ 579 f394 1"/>
              <a:gd name="f448" fmla="*/ 721 f393 1"/>
              <a:gd name="f449" fmla="*/ 724 f394 1"/>
              <a:gd name="f450" fmla="*/ 739 f393 1"/>
              <a:gd name="f451" fmla="*/ 884 f394 1"/>
              <a:gd name="f452" fmla="*/ 447 f393 1"/>
              <a:gd name="f453" fmla="*/ 781 f394 1"/>
              <a:gd name="f454" fmla="*/ 165 f393 1"/>
              <a:gd name="f455" fmla="*/ 208 f393 1"/>
              <a:gd name="f456" fmla="*/ 907 f394 1"/>
              <a:gd name="f457" fmla="*/ 1487 f393 1"/>
              <a:gd name="f458" fmla="*/ 968 f394 1"/>
              <a:gd name="f459" fmla="*/ 1438 f393 1"/>
              <a:gd name="f460" fmla="*/ 936 f394 1"/>
              <a:gd name="f461" fmla="*/ 1124 f393 1"/>
              <a:gd name="f462" fmla="*/ 479 f394 1"/>
              <a:gd name="f463" fmla="*/ 1075 f393 1"/>
              <a:gd name="f464" fmla="*/ 217 f394 1"/>
              <a:gd name="f465" fmla="*/ 1115 f393 1"/>
              <a:gd name="f466" fmla="*/ 193 f394 1"/>
              <a:gd name="f467" fmla="*/ 1333 f393 1"/>
              <a:gd name="f468" fmla="*/ 222 f394 1"/>
              <a:gd name="f469" fmla="*/ 1486 f393 1"/>
              <a:gd name="f470" fmla="*/ 574 f394 1"/>
              <a:gd name="f471" fmla="*/ 681 f394 1"/>
              <a:gd name="f472" fmla="*/ 902 f393 1"/>
              <a:gd name="f473" fmla="*/ 1034 f394 1"/>
              <a:gd name="f474" fmla="*/ 901 f393 1"/>
              <a:gd name="f475" fmla="*/ 1016 f394 1"/>
              <a:gd name="f476" fmla="*/ 806 f393 1"/>
              <a:gd name="f477" fmla="*/ 89 f394 1"/>
              <a:gd name="f478" fmla="*/ 808 f393 1"/>
              <a:gd name="f479" fmla="*/ 86 f394 1"/>
              <a:gd name="f480" fmla="*/ 900 f393 1"/>
              <a:gd name="f481" fmla="*/ 564 f394 1"/>
              <a:gd name="f482" fmla="*/ 493 f394 1"/>
              <a:gd name="f483" fmla="*/ 953 f393 1"/>
              <a:gd name="f484" fmla="*/ 635 f394 1"/>
              <a:gd name="f485" fmla="*/ 1023 f393 1"/>
              <a:gd name="f486" fmla="+- f395 0 f1"/>
              <a:gd name="f487" fmla="*/ f398 1 1124"/>
              <a:gd name="f488" fmla="*/ f399 1 1536"/>
              <a:gd name="f489" fmla="*/ f400 1 1124"/>
              <a:gd name="f490" fmla="*/ f401 1 1536"/>
              <a:gd name="f491" fmla="*/ f402 1 1124"/>
              <a:gd name="f492" fmla="*/ f403 1 1536"/>
              <a:gd name="f493" fmla="*/ f404 1 1124"/>
              <a:gd name="f494" fmla="*/ f405 1 1124"/>
              <a:gd name="f495" fmla="*/ f406 1 1536"/>
              <a:gd name="f496" fmla="*/ f407 1 1124"/>
              <a:gd name="f497" fmla="*/ f408 1 1536"/>
              <a:gd name="f498" fmla="*/ f409 1 1124"/>
              <a:gd name="f499" fmla="*/ f410 1 1536"/>
              <a:gd name="f500" fmla="*/ f411 1 1124"/>
              <a:gd name="f501" fmla="*/ f412 1 1536"/>
              <a:gd name="f502" fmla="*/ f413 1 1124"/>
              <a:gd name="f503" fmla="*/ f414 1 1536"/>
              <a:gd name="f504" fmla="*/ f415 1 1124"/>
              <a:gd name="f505" fmla="*/ f416 1 1536"/>
              <a:gd name="f506" fmla="*/ f417 1 1124"/>
              <a:gd name="f507" fmla="*/ f418 1 1536"/>
              <a:gd name="f508" fmla="*/ f419 1 1124"/>
              <a:gd name="f509" fmla="*/ f420 1 1536"/>
              <a:gd name="f510" fmla="*/ f421 1 1124"/>
              <a:gd name="f511" fmla="*/ f422 1 1536"/>
              <a:gd name="f512" fmla="*/ f423 1 1124"/>
              <a:gd name="f513" fmla="*/ f424 1 1536"/>
              <a:gd name="f514" fmla="*/ f425 1 1124"/>
              <a:gd name="f515" fmla="*/ f426 1 1536"/>
              <a:gd name="f516" fmla="*/ f427 1 1124"/>
              <a:gd name="f517" fmla="*/ f428 1 1536"/>
              <a:gd name="f518" fmla="*/ f429 1 1124"/>
              <a:gd name="f519" fmla="*/ f430 1 1124"/>
              <a:gd name="f520" fmla="*/ f431 1 1536"/>
              <a:gd name="f521" fmla="*/ f432 1 1124"/>
              <a:gd name="f522" fmla="*/ f433 1 1124"/>
              <a:gd name="f523" fmla="*/ f434 1 1124"/>
              <a:gd name="f524" fmla="*/ f435 1 1124"/>
              <a:gd name="f525" fmla="*/ f436 1 1536"/>
              <a:gd name="f526" fmla="*/ f437 1 1124"/>
              <a:gd name="f527" fmla="*/ f438 1 1536"/>
              <a:gd name="f528" fmla="*/ f439 1 1124"/>
              <a:gd name="f529" fmla="*/ f440 1 1536"/>
              <a:gd name="f530" fmla="*/ f441 1 1124"/>
              <a:gd name="f531" fmla="*/ f442 1 1536"/>
              <a:gd name="f532" fmla="*/ f443 1 1124"/>
              <a:gd name="f533" fmla="*/ f444 1 1536"/>
              <a:gd name="f534" fmla="*/ f445 1 1124"/>
              <a:gd name="f535" fmla="*/ f446 1 1536"/>
              <a:gd name="f536" fmla="*/ f447 1 1124"/>
              <a:gd name="f537" fmla="*/ f448 1 1536"/>
              <a:gd name="f538" fmla="*/ f449 1 1124"/>
              <a:gd name="f539" fmla="*/ f450 1 1536"/>
              <a:gd name="f540" fmla="*/ f451 1 1124"/>
              <a:gd name="f541" fmla="*/ f452 1 1536"/>
              <a:gd name="f542" fmla="*/ f453 1 1124"/>
              <a:gd name="f543" fmla="*/ f454 1 1536"/>
              <a:gd name="f544" fmla="*/ f455 1 1536"/>
              <a:gd name="f545" fmla="*/ f456 1 1124"/>
              <a:gd name="f546" fmla="*/ f457 1 1536"/>
              <a:gd name="f547" fmla="*/ f458 1 1124"/>
              <a:gd name="f548" fmla="*/ f459 1 1536"/>
              <a:gd name="f549" fmla="*/ f460 1 1124"/>
              <a:gd name="f550" fmla="*/ f461 1 1536"/>
              <a:gd name="f551" fmla="*/ f462 1 1124"/>
              <a:gd name="f552" fmla="*/ f463 1 1536"/>
              <a:gd name="f553" fmla="*/ f464 1 1124"/>
              <a:gd name="f554" fmla="*/ f465 1 1536"/>
              <a:gd name="f555" fmla="*/ f466 1 1124"/>
              <a:gd name="f556" fmla="*/ f467 1 1536"/>
              <a:gd name="f557" fmla="*/ f468 1 1124"/>
              <a:gd name="f558" fmla="*/ f469 1 1536"/>
              <a:gd name="f559" fmla="*/ f470 1 1124"/>
              <a:gd name="f560" fmla="*/ f471 1 1124"/>
              <a:gd name="f561" fmla="*/ f472 1 1536"/>
              <a:gd name="f562" fmla="*/ f473 1 1124"/>
              <a:gd name="f563" fmla="*/ f474 1 1536"/>
              <a:gd name="f564" fmla="*/ f475 1 1124"/>
              <a:gd name="f565" fmla="*/ f476 1 1536"/>
              <a:gd name="f566" fmla="*/ f477 1 1124"/>
              <a:gd name="f567" fmla="*/ f478 1 1536"/>
              <a:gd name="f568" fmla="*/ f479 1 1124"/>
              <a:gd name="f569" fmla="*/ f480 1 1536"/>
              <a:gd name="f570" fmla="*/ f481 1 1124"/>
              <a:gd name="f571" fmla="*/ f482 1 1124"/>
              <a:gd name="f572" fmla="*/ f483 1 1536"/>
              <a:gd name="f573" fmla="*/ f484 1 1124"/>
              <a:gd name="f574" fmla="*/ f485 1 1536"/>
              <a:gd name="f575" fmla="*/ 0 1 f396"/>
              <a:gd name="f576" fmla="*/ f390 1 f396"/>
              <a:gd name="f577" fmla="*/ 0 1 f397"/>
              <a:gd name="f578" fmla="*/ f391 1 f397"/>
              <a:gd name="f579" fmla="*/ f487 1 f396"/>
              <a:gd name="f580" fmla="*/ f488 1 f397"/>
              <a:gd name="f581" fmla="*/ f489 1 f396"/>
              <a:gd name="f582" fmla="*/ f490 1 f397"/>
              <a:gd name="f583" fmla="*/ f491 1 f396"/>
              <a:gd name="f584" fmla="*/ f492 1 f397"/>
              <a:gd name="f585" fmla="*/ f493 1 f396"/>
              <a:gd name="f586" fmla="*/ f494 1 f396"/>
              <a:gd name="f587" fmla="*/ f495 1 f397"/>
              <a:gd name="f588" fmla="*/ f496 1 f396"/>
              <a:gd name="f589" fmla="*/ f497 1 f397"/>
              <a:gd name="f590" fmla="*/ f498 1 f396"/>
              <a:gd name="f591" fmla="*/ f499 1 f397"/>
              <a:gd name="f592" fmla="*/ f500 1 f396"/>
              <a:gd name="f593" fmla="*/ f501 1 f397"/>
              <a:gd name="f594" fmla="*/ f502 1 f396"/>
              <a:gd name="f595" fmla="*/ f503 1 f397"/>
              <a:gd name="f596" fmla="*/ f504 1 f396"/>
              <a:gd name="f597" fmla="*/ f505 1 f397"/>
              <a:gd name="f598" fmla="*/ f506 1 f396"/>
              <a:gd name="f599" fmla="*/ f507 1 f397"/>
              <a:gd name="f600" fmla="*/ f508 1 f396"/>
              <a:gd name="f601" fmla="*/ f509 1 f397"/>
              <a:gd name="f602" fmla="*/ f510 1 f396"/>
              <a:gd name="f603" fmla="*/ f511 1 f397"/>
              <a:gd name="f604" fmla="*/ f512 1 f396"/>
              <a:gd name="f605" fmla="*/ f513 1 f397"/>
              <a:gd name="f606" fmla="*/ f514 1 f396"/>
              <a:gd name="f607" fmla="*/ f515 1 f397"/>
              <a:gd name="f608" fmla="*/ f516 1 f396"/>
              <a:gd name="f609" fmla="*/ f517 1 f397"/>
              <a:gd name="f610" fmla="*/ f518 1 f396"/>
              <a:gd name="f611" fmla="*/ f519 1 f396"/>
              <a:gd name="f612" fmla="*/ f520 1 f397"/>
              <a:gd name="f613" fmla="*/ f521 1 f396"/>
              <a:gd name="f614" fmla="*/ f522 1 f396"/>
              <a:gd name="f615" fmla="*/ f523 1 f396"/>
              <a:gd name="f616" fmla="*/ f524 1 f396"/>
              <a:gd name="f617" fmla="*/ f525 1 f397"/>
              <a:gd name="f618" fmla="*/ f526 1 f396"/>
              <a:gd name="f619" fmla="*/ f527 1 f397"/>
              <a:gd name="f620" fmla="*/ f528 1 f396"/>
              <a:gd name="f621" fmla="*/ f529 1 f397"/>
              <a:gd name="f622" fmla="*/ f530 1 f396"/>
              <a:gd name="f623" fmla="*/ f531 1 f397"/>
              <a:gd name="f624" fmla="*/ f532 1 f396"/>
              <a:gd name="f625" fmla="*/ f533 1 f397"/>
              <a:gd name="f626" fmla="*/ f534 1 f396"/>
              <a:gd name="f627" fmla="*/ f535 1 f397"/>
              <a:gd name="f628" fmla="*/ f536 1 f396"/>
              <a:gd name="f629" fmla="*/ f537 1 f397"/>
              <a:gd name="f630" fmla="*/ f538 1 f396"/>
              <a:gd name="f631" fmla="*/ f539 1 f397"/>
              <a:gd name="f632" fmla="*/ f540 1 f396"/>
              <a:gd name="f633" fmla="*/ f541 1 f397"/>
              <a:gd name="f634" fmla="*/ f542 1 f396"/>
              <a:gd name="f635" fmla="*/ f543 1 f397"/>
              <a:gd name="f636" fmla="*/ f544 1 f397"/>
              <a:gd name="f637" fmla="*/ f545 1 f396"/>
              <a:gd name="f638" fmla="*/ f546 1 f397"/>
              <a:gd name="f639" fmla="*/ f547 1 f396"/>
              <a:gd name="f640" fmla="*/ f548 1 f397"/>
              <a:gd name="f641" fmla="*/ f549 1 f396"/>
              <a:gd name="f642" fmla="*/ f550 1 f397"/>
              <a:gd name="f643" fmla="*/ f551 1 f396"/>
              <a:gd name="f644" fmla="*/ f552 1 f397"/>
              <a:gd name="f645" fmla="*/ f553 1 f396"/>
              <a:gd name="f646" fmla="*/ f554 1 f397"/>
              <a:gd name="f647" fmla="*/ f555 1 f396"/>
              <a:gd name="f648" fmla="*/ f556 1 f397"/>
              <a:gd name="f649" fmla="*/ f557 1 f396"/>
              <a:gd name="f650" fmla="*/ f558 1 f397"/>
              <a:gd name="f651" fmla="*/ f559 1 f396"/>
              <a:gd name="f652" fmla="*/ f560 1 f396"/>
              <a:gd name="f653" fmla="*/ f561 1 f397"/>
              <a:gd name="f654" fmla="*/ f562 1 f396"/>
              <a:gd name="f655" fmla="*/ f563 1 f397"/>
              <a:gd name="f656" fmla="*/ f564 1 f396"/>
              <a:gd name="f657" fmla="*/ f565 1 f397"/>
              <a:gd name="f658" fmla="*/ f566 1 f396"/>
              <a:gd name="f659" fmla="*/ f567 1 f397"/>
              <a:gd name="f660" fmla="*/ f568 1 f396"/>
              <a:gd name="f661" fmla="*/ f569 1 f397"/>
              <a:gd name="f662" fmla="*/ f570 1 f396"/>
              <a:gd name="f663" fmla="*/ f571 1 f396"/>
              <a:gd name="f664" fmla="*/ f572 1 f397"/>
              <a:gd name="f665" fmla="*/ f573 1 f396"/>
              <a:gd name="f666" fmla="*/ f574 1 f397"/>
              <a:gd name="f667" fmla="*/ f575 f387 1"/>
              <a:gd name="f668" fmla="*/ f576 f387 1"/>
              <a:gd name="f669" fmla="*/ f578 f388 1"/>
              <a:gd name="f670" fmla="*/ f577 f388 1"/>
              <a:gd name="f671" fmla="*/ f579 f387 1"/>
              <a:gd name="f672" fmla="*/ f580 f388 1"/>
              <a:gd name="f673" fmla="*/ f581 f387 1"/>
              <a:gd name="f674" fmla="*/ f582 f388 1"/>
              <a:gd name="f675" fmla="*/ f583 f387 1"/>
              <a:gd name="f676" fmla="*/ f584 f388 1"/>
              <a:gd name="f677" fmla="*/ f585 f387 1"/>
              <a:gd name="f678" fmla="*/ f586 f387 1"/>
              <a:gd name="f679" fmla="*/ f587 f388 1"/>
              <a:gd name="f680" fmla="*/ f588 f387 1"/>
              <a:gd name="f681" fmla="*/ f589 f388 1"/>
              <a:gd name="f682" fmla="*/ f590 f387 1"/>
              <a:gd name="f683" fmla="*/ f591 f388 1"/>
              <a:gd name="f684" fmla="*/ f592 f387 1"/>
              <a:gd name="f685" fmla="*/ f593 f388 1"/>
              <a:gd name="f686" fmla="*/ f594 f387 1"/>
              <a:gd name="f687" fmla="*/ f595 f388 1"/>
              <a:gd name="f688" fmla="*/ f596 f387 1"/>
              <a:gd name="f689" fmla="*/ f597 f388 1"/>
              <a:gd name="f690" fmla="*/ f598 f387 1"/>
              <a:gd name="f691" fmla="*/ f599 f388 1"/>
              <a:gd name="f692" fmla="*/ f600 f387 1"/>
              <a:gd name="f693" fmla="*/ f601 f388 1"/>
              <a:gd name="f694" fmla="*/ f602 f387 1"/>
              <a:gd name="f695" fmla="*/ f603 f388 1"/>
              <a:gd name="f696" fmla="*/ f604 f387 1"/>
              <a:gd name="f697" fmla="*/ f605 f388 1"/>
              <a:gd name="f698" fmla="*/ f606 f387 1"/>
              <a:gd name="f699" fmla="*/ f607 f388 1"/>
              <a:gd name="f700" fmla="*/ f608 f387 1"/>
              <a:gd name="f701" fmla="*/ f609 f388 1"/>
              <a:gd name="f702" fmla="*/ f610 f387 1"/>
              <a:gd name="f703" fmla="*/ f611 f387 1"/>
              <a:gd name="f704" fmla="*/ f612 f388 1"/>
              <a:gd name="f705" fmla="*/ f613 f387 1"/>
              <a:gd name="f706" fmla="*/ f614 f387 1"/>
              <a:gd name="f707" fmla="*/ f615 f387 1"/>
              <a:gd name="f708" fmla="*/ f616 f387 1"/>
              <a:gd name="f709" fmla="*/ f617 f388 1"/>
              <a:gd name="f710" fmla="*/ f618 f387 1"/>
              <a:gd name="f711" fmla="*/ f619 f388 1"/>
              <a:gd name="f712" fmla="*/ f620 f387 1"/>
              <a:gd name="f713" fmla="*/ f621 f388 1"/>
              <a:gd name="f714" fmla="*/ f622 f387 1"/>
              <a:gd name="f715" fmla="*/ f623 f388 1"/>
              <a:gd name="f716" fmla="*/ f624 f387 1"/>
              <a:gd name="f717" fmla="*/ f625 f388 1"/>
              <a:gd name="f718" fmla="*/ f626 f387 1"/>
              <a:gd name="f719" fmla="*/ f627 f388 1"/>
              <a:gd name="f720" fmla="*/ f628 f387 1"/>
              <a:gd name="f721" fmla="*/ f629 f388 1"/>
              <a:gd name="f722" fmla="*/ f630 f387 1"/>
              <a:gd name="f723" fmla="*/ f631 f388 1"/>
              <a:gd name="f724" fmla="*/ f632 f387 1"/>
              <a:gd name="f725" fmla="*/ f633 f388 1"/>
              <a:gd name="f726" fmla="*/ f634 f387 1"/>
              <a:gd name="f727" fmla="*/ f635 f388 1"/>
              <a:gd name="f728" fmla="*/ f636 f388 1"/>
              <a:gd name="f729" fmla="*/ f637 f387 1"/>
              <a:gd name="f730" fmla="*/ f638 f388 1"/>
              <a:gd name="f731" fmla="*/ f639 f387 1"/>
              <a:gd name="f732" fmla="*/ f640 f388 1"/>
              <a:gd name="f733" fmla="*/ f641 f387 1"/>
              <a:gd name="f734" fmla="*/ f642 f388 1"/>
              <a:gd name="f735" fmla="*/ f643 f387 1"/>
              <a:gd name="f736" fmla="*/ f644 f388 1"/>
              <a:gd name="f737" fmla="*/ f645 f387 1"/>
              <a:gd name="f738" fmla="*/ f646 f388 1"/>
              <a:gd name="f739" fmla="*/ f647 f387 1"/>
              <a:gd name="f740" fmla="*/ f648 f388 1"/>
              <a:gd name="f741" fmla="*/ f649 f387 1"/>
              <a:gd name="f742" fmla="*/ f650 f388 1"/>
              <a:gd name="f743" fmla="*/ f651 f387 1"/>
              <a:gd name="f744" fmla="*/ f652 f387 1"/>
              <a:gd name="f745" fmla="*/ f653 f388 1"/>
              <a:gd name="f746" fmla="*/ f654 f387 1"/>
              <a:gd name="f747" fmla="*/ f655 f388 1"/>
              <a:gd name="f748" fmla="*/ f656 f387 1"/>
              <a:gd name="f749" fmla="*/ f657 f388 1"/>
              <a:gd name="f750" fmla="*/ f658 f387 1"/>
              <a:gd name="f751" fmla="*/ f659 f388 1"/>
              <a:gd name="f752" fmla="*/ f660 f387 1"/>
              <a:gd name="f753" fmla="*/ f661 f388 1"/>
              <a:gd name="f754" fmla="*/ f662 f387 1"/>
              <a:gd name="f755" fmla="*/ f663 f387 1"/>
              <a:gd name="f756" fmla="*/ f664 f388 1"/>
              <a:gd name="f757" fmla="*/ f665 f387 1"/>
              <a:gd name="f758" fmla="*/ f666 f388 1"/>
            </a:gdLst>
            <a:ahLst/>
            <a:cxnLst>
              <a:cxn ang="3cd4">
                <a:pos x="hc" y="t"/>
              </a:cxn>
              <a:cxn ang="0">
                <a:pos x="r" y="vc"/>
              </a:cxn>
              <a:cxn ang="cd4">
                <a:pos x="hc" y="b"/>
              </a:cxn>
              <a:cxn ang="cd2">
                <a:pos x="l" y="vc"/>
              </a:cxn>
              <a:cxn ang="f486">
                <a:pos x="f671" y="f672"/>
              </a:cxn>
              <a:cxn ang="f486">
                <a:pos x="f673" y="f674"/>
              </a:cxn>
              <a:cxn ang="f486">
                <a:pos x="f675" y="f676"/>
              </a:cxn>
              <a:cxn ang="f486">
                <a:pos x="f677" y="f676"/>
              </a:cxn>
              <a:cxn ang="f486">
                <a:pos x="f678" y="f679"/>
              </a:cxn>
              <a:cxn ang="f486">
                <a:pos x="f680" y="f681"/>
              </a:cxn>
              <a:cxn ang="f486">
                <a:pos x="f682" y="f683"/>
              </a:cxn>
              <a:cxn ang="f486">
                <a:pos x="f684" y="f685"/>
              </a:cxn>
              <a:cxn ang="f486">
                <a:pos x="f686" y="f687"/>
              </a:cxn>
              <a:cxn ang="f486">
                <a:pos x="f688" y="f689"/>
              </a:cxn>
              <a:cxn ang="f486">
                <a:pos x="f690" y="f691"/>
              </a:cxn>
              <a:cxn ang="f486">
                <a:pos x="f692" y="f693"/>
              </a:cxn>
              <a:cxn ang="f486">
                <a:pos x="f694" y="f695"/>
              </a:cxn>
              <a:cxn ang="f486">
                <a:pos x="f696" y="f697"/>
              </a:cxn>
              <a:cxn ang="f486">
                <a:pos x="f698" y="f699"/>
              </a:cxn>
              <a:cxn ang="f486">
                <a:pos x="f700" y="f701"/>
              </a:cxn>
              <a:cxn ang="f486">
                <a:pos x="f702" y="f683"/>
              </a:cxn>
              <a:cxn ang="f486">
                <a:pos x="f703" y="f704"/>
              </a:cxn>
              <a:cxn ang="f486">
                <a:pos x="f705" y="f679"/>
              </a:cxn>
              <a:cxn ang="f486">
                <a:pos x="f706" y="f679"/>
              </a:cxn>
              <a:cxn ang="f486">
                <a:pos x="f707" y="f676"/>
              </a:cxn>
              <a:cxn ang="f486">
                <a:pos x="f708" y="f709"/>
              </a:cxn>
              <a:cxn ang="f486">
                <a:pos x="f710" y="f711"/>
              </a:cxn>
              <a:cxn ang="f486">
                <a:pos x="f712" y="f713"/>
              </a:cxn>
              <a:cxn ang="f486">
                <a:pos x="f714" y="f715"/>
              </a:cxn>
              <a:cxn ang="f486">
                <a:pos x="f716" y="f717"/>
              </a:cxn>
              <a:cxn ang="f486">
                <a:pos x="f718" y="f719"/>
              </a:cxn>
              <a:cxn ang="f486">
                <a:pos x="f720" y="f721"/>
              </a:cxn>
              <a:cxn ang="f486">
                <a:pos x="f722" y="f723"/>
              </a:cxn>
              <a:cxn ang="f486">
                <a:pos x="f724" y="f725"/>
              </a:cxn>
              <a:cxn ang="f486">
                <a:pos x="f726" y="f727"/>
              </a:cxn>
              <a:cxn ang="f486">
                <a:pos x="f690" y="f728"/>
              </a:cxn>
              <a:cxn ang="f486">
                <a:pos x="f714" y="f715"/>
              </a:cxn>
              <a:cxn ang="f486">
                <a:pos x="f729" y="f730"/>
              </a:cxn>
              <a:cxn ang="f486">
                <a:pos x="f731" y="f732"/>
              </a:cxn>
              <a:cxn ang="f486">
                <a:pos x="f733" y="f734"/>
              </a:cxn>
              <a:cxn ang="f486">
                <a:pos x="f735" y="f736"/>
              </a:cxn>
              <a:cxn ang="f486">
                <a:pos x="f737" y="f738"/>
              </a:cxn>
              <a:cxn ang="f486">
                <a:pos x="f739" y="f740"/>
              </a:cxn>
              <a:cxn ang="f486">
                <a:pos x="f741" y="f742"/>
              </a:cxn>
              <a:cxn ang="f486">
                <a:pos x="f743" y="f730"/>
              </a:cxn>
              <a:cxn ang="f486">
                <a:pos x="f744" y="f745"/>
              </a:cxn>
              <a:cxn ang="f486">
                <a:pos x="f746" y="f747"/>
              </a:cxn>
              <a:cxn ang="f486">
                <a:pos x="f748" y="f749"/>
              </a:cxn>
              <a:cxn ang="f486">
                <a:pos x="f750" y="f751"/>
              </a:cxn>
              <a:cxn ang="f486">
                <a:pos x="f752" y="f753"/>
              </a:cxn>
              <a:cxn ang="f486">
                <a:pos x="f754" y="f745"/>
              </a:cxn>
              <a:cxn ang="f486">
                <a:pos x="f755" y="f756"/>
              </a:cxn>
              <a:cxn ang="f486">
                <a:pos x="f757" y="f758"/>
              </a:cxn>
            </a:cxnLst>
            <a:rect l="f667" t="f670" r="f668" b="f669"/>
            <a:pathLst>
              <a:path w="1124" h="1536">
                <a:moveTo>
                  <a:pt x="f8" y="f7"/>
                </a:moveTo>
                <a:cubicBezTo>
                  <a:pt x="f9" y="f10"/>
                  <a:pt x="f11" y="f12"/>
                  <a:pt x="f13" y="f14"/>
                </a:cubicBezTo>
                <a:cubicBezTo>
                  <a:pt x="f15" y="f16"/>
                  <a:pt x="f17" y="f18"/>
                  <a:pt x="f19" y="f20"/>
                </a:cubicBezTo>
                <a:cubicBezTo>
                  <a:pt x="f21" y="f22"/>
                  <a:pt x="f13" y="f23"/>
                  <a:pt x="f24" y="f25"/>
                </a:cubicBezTo>
                <a:cubicBezTo>
                  <a:pt x="f26" y="f27"/>
                  <a:pt x="f28" y="f29"/>
                  <a:pt x="f30" y="f31"/>
                </a:cubicBezTo>
                <a:cubicBezTo>
                  <a:pt x="f32" y="f33"/>
                  <a:pt x="f34" y="f35"/>
                  <a:pt x="f36" y="f37"/>
                </a:cubicBezTo>
                <a:cubicBezTo>
                  <a:pt x="f38" y="f37"/>
                  <a:pt x="f39" y="f37"/>
                  <a:pt x="f40" y="f37"/>
                </a:cubicBezTo>
                <a:cubicBezTo>
                  <a:pt x="f41" y="f37"/>
                  <a:pt x="f42" y="f37"/>
                  <a:pt x="f43" y="f37"/>
                </a:cubicBezTo>
                <a:cubicBezTo>
                  <a:pt x="f43" y="f44"/>
                  <a:pt x="f43" y="f45"/>
                  <a:pt x="f43" y="f46"/>
                </a:cubicBezTo>
                <a:cubicBezTo>
                  <a:pt x="f47" y="f46"/>
                  <a:pt x="f48" y="f46"/>
                  <a:pt x="f49" y="f46"/>
                </a:cubicBezTo>
                <a:cubicBezTo>
                  <a:pt x="f50" y="f46"/>
                  <a:pt x="f8" y="f46"/>
                  <a:pt x="f51" y="f46"/>
                </a:cubicBezTo>
                <a:cubicBezTo>
                  <a:pt x="f52" y="f46"/>
                  <a:pt x="f5" y="f53"/>
                  <a:pt x="f54" y="f55"/>
                </a:cubicBezTo>
                <a:cubicBezTo>
                  <a:pt x="f56" y="f57"/>
                  <a:pt x="f58" y="f59"/>
                  <a:pt x="f60" y="f59"/>
                </a:cubicBezTo>
                <a:cubicBezTo>
                  <a:pt x="f61" y="f62"/>
                  <a:pt x="f63" y="f64"/>
                  <a:pt x="f65" y="f64"/>
                </a:cubicBezTo>
                <a:cubicBezTo>
                  <a:pt x="f66" y="f64"/>
                  <a:pt x="f67" y="f64"/>
                  <a:pt x="f68" y="f64"/>
                </a:cubicBezTo>
                <a:cubicBezTo>
                  <a:pt x="f66" y="f69"/>
                  <a:pt x="f70" y="f71"/>
                  <a:pt x="f72" y="f73"/>
                </a:cubicBezTo>
                <a:cubicBezTo>
                  <a:pt x="f74" y="f75"/>
                  <a:pt x="f76" y="f77"/>
                  <a:pt x="f78" y="f79"/>
                </a:cubicBezTo>
                <a:cubicBezTo>
                  <a:pt x="f80" y="f81"/>
                  <a:pt x="f82" y="f83"/>
                  <a:pt x="f84" y="f85"/>
                </a:cubicBezTo>
                <a:cubicBezTo>
                  <a:pt x="f86" y="f87"/>
                  <a:pt x="f88" y="f85"/>
                  <a:pt x="f89" y="f15"/>
                </a:cubicBezTo>
                <a:cubicBezTo>
                  <a:pt x="f90" y="f91"/>
                  <a:pt x="f92" y="f93"/>
                  <a:pt x="f94" y="f95"/>
                </a:cubicBezTo>
                <a:cubicBezTo>
                  <a:pt x="f94" y="f95"/>
                  <a:pt x="f96" y="f95"/>
                  <a:pt x="f97" y="f93"/>
                </a:cubicBezTo>
                <a:cubicBezTo>
                  <a:pt x="f98" y="f99"/>
                  <a:pt x="f97" y="f100"/>
                  <a:pt x="f101" y="f102"/>
                </a:cubicBezTo>
                <a:cubicBezTo>
                  <a:pt x="f103" y="f104"/>
                  <a:pt x="f105" y="f106"/>
                  <a:pt x="f107" y="f108"/>
                </a:cubicBezTo>
                <a:cubicBezTo>
                  <a:pt x="f109" y="f110"/>
                  <a:pt x="f111" y="f56"/>
                  <a:pt x="f112" y="f54"/>
                </a:cubicBezTo>
                <a:cubicBezTo>
                  <a:pt x="f113" y="f5"/>
                  <a:pt x="f114" y="f115"/>
                  <a:pt x="f116" y="f117"/>
                </a:cubicBezTo>
                <a:cubicBezTo>
                  <a:pt x="f118" y="f106"/>
                  <a:pt x="f119" y="f120"/>
                  <a:pt x="f121" y="f122"/>
                </a:cubicBezTo>
                <a:cubicBezTo>
                  <a:pt x="f123" y="f124"/>
                  <a:pt x="f125" y="f126"/>
                  <a:pt x="f127" y="f128"/>
                </a:cubicBezTo>
                <a:cubicBezTo>
                  <a:pt x="f129" y="f130"/>
                  <a:pt x="f131" y="f132"/>
                  <a:pt x="f133" y="f21"/>
                </a:cubicBezTo>
                <a:cubicBezTo>
                  <a:pt x="f134" y="f135"/>
                  <a:pt x="f111" y="f100"/>
                  <a:pt x="f136" y="f137"/>
                </a:cubicBezTo>
                <a:cubicBezTo>
                  <a:pt x="f138" y="f139"/>
                  <a:pt x="f140" y="f141"/>
                  <a:pt x="f142" y="f143"/>
                </a:cubicBezTo>
                <a:cubicBezTo>
                  <a:pt x="f144" y="f66"/>
                  <a:pt x="f145" y="f146"/>
                  <a:pt x="f147" y="f48"/>
                </a:cubicBezTo>
                <a:cubicBezTo>
                  <a:pt x="f148" y="f96"/>
                  <a:pt x="f149" y="f150"/>
                  <a:pt x="f151" y="f152"/>
                </a:cubicBezTo>
                <a:cubicBezTo>
                  <a:pt x="f153" y="f154"/>
                  <a:pt x="f138" y="f155"/>
                  <a:pt x="f156" y="f64"/>
                </a:cubicBezTo>
                <a:cubicBezTo>
                  <a:pt x="f157" y="f64"/>
                  <a:pt x="f158" y="f64"/>
                  <a:pt x="f159" y="f64"/>
                </a:cubicBezTo>
                <a:cubicBezTo>
                  <a:pt x="f160" y="f64"/>
                  <a:pt x="f145" y="f62"/>
                  <a:pt x="f161" y="f59"/>
                </a:cubicBezTo>
                <a:cubicBezTo>
                  <a:pt x="f162" y="f59"/>
                  <a:pt x="f6" y="f153"/>
                  <a:pt x="f6" y="f163"/>
                </a:cubicBezTo>
                <a:cubicBezTo>
                  <a:pt x="f164" y="f165"/>
                  <a:pt x="f166" y="f167"/>
                  <a:pt x="f168" y="f46"/>
                </a:cubicBezTo>
                <a:cubicBezTo>
                  <a:pt x="f169" y="f145"/>
                  <a:pt x="f170" y="f46"/>
                  <a:pt x="f171" y="f46"/>
                </a:cubicBezTo>
                <a:cubicBezTo>
                  <a:pt x="f151" y="f46"/>
                  <a:pt x="f59" y="f46"/>
                  <a:pt x="f172" y="f46"/>
                </a:cubicBezTo>
                <a:cubicBezTo>
                  <a:pt x="f173" y="f46"/>
                  <a:pt x="f174" y="f46"/>
                  <a:pt x="f118" y="f46"/>
                </a:cubicBezTo>
                <a:cubicBezTo>
                  <a:pt x="f118" y="f175"/>
                  <a:pt x="f118" y="f176"/>
                  <a:pt x="f118" y="f37"/>
                </a:cubicBezTo>
                <a:cubicBezTo>
                  <a:pt x="f177" y="f37"/>
                  <a:pt x="f178" y="f37"/>
                  <a:pt x="f179" y="f37"/>
                </a:cubicBezTo>
                <a:cubicBezTo>
                  <a:pt x="f180" y="f37"/>
                  <a:pt x="f181" y="f37"/>
                  <a:pt x="f182" y="f37"/>
                </a:cubicBezTo>
                <a:cubicBezTo>
                  <a:pt x="f183" y="f37"/>
                  <a:pt x="f184" y="f185"/>
                  <a:pt x="f186" y="f187"/>
                </a:cubicBezTo>
                <a:cubicBezTo>
                  <a:pt x="f188" y="f189"/>
                  <a:pt x="f190" y="f191"/>
                  <a:pt x="f192" y="f193"/>
                </a:cubicBezTo>
                <a:cubicBezTo>
                  <a:pt x="f194" y="f195"/>
                  <a:pt x="f196" y="f197"/>
                  <a:pt x="f198" y="f199"/>
                </a:cubicBezTo>
                <a:cubicBezTo>
                  <a:pt x="f200" y="f201"/>
                  <a:pt x="f202" y="f12"/>
                  <a:pt x="f203" y="f204"/>
                </a:cubicBezTo>
                <a:cubicBezTo>
                  <a:pt x="f142" y="f205"/>
                  <a:pt x="f206" y="f207"/>
                  <a:pt x="f208" y="f7"/>
                </a:cubicBezTo>
                <a:cubicBezTo>
                  <a:pt x="f178" y="f7"/>
                  <a:pt x="f209" y="f7"/>
                  <a:pt x="f8" y="f7"/>
                </a:cubicBezTo>
                <a:close/>
                <a:moveTo>
                  <a:pt x="f210" y="f211"/>
                </a:moveTo>
                <a:cubicBezTo>
                  <a:pt x="f212" y="f213"/>
                  <a:pt x="f214" y="f215"/>
                  <a:pt x="f216" y="f217"/>
                </a:cubicBezTo>
                <a:cubicBezTo>
                  <a:pt x="f218" y="f88"/>
                  <a:pt x="f219" y="f220"/>
                  <a:pt x="f221" y="f222"/>
                </a:cubicBezTo>
                <a:cubicBezTo>
                  <a:pt x="f223" y="f224"/>
                  <a:pt x="f225" y="f226"/>
                  <a:pt x="f227" y="f69"/>
                </a:cubicBezTo>
                <a:cubicBezTo>
                  <a:pt x="f228" y="f229"/>
                  <a:pt x="f40" y="f64"/>
                  <a:pt x="f230" y="f231"/>
                </a:cubicBezTo>
                <a:cubicBezTo>
                  <a:pt x="f232" y="f229"/>
                  <a:pt x="f233" y="f234"/>
                  <a:pt x="f235" y="f236"/>
                </a:cubicBezTo>
                <a:cubicBezTo>
                  <a:pt x="f237" y="f238"/>
                  <a:pt x="f239" y="f152"/>
                  <a:pt x="f131" y="f240"/>
                </a:cubicBezTo>
                <a:cubicBezTo>
                  <a:pt x="f241" y="f242"/>
                  <a:pt x="f243" y="f244"/>
                  <a:pt x="f245" y="f246"/>
                </a:cubicBezTo>
                <a:cubicBezTo>
                  <a:pt x="f247" y="f248"/>
                  <a:pt x="f249" y="f64"/>
                  <a:pt x="f250" y="f251"/>
                </a:cubicBezTo>
                <a:cubicBezTo>
                  <a:pt x="f155" y="f240"/>
                  <a:pt x="f180" y="f179"/>
                  <a:pt x="f252" y="f247"/>
                </a:cubicBezTo>
                <a:cubicBezTo>
                  <a:pt x="f253" y="f134"/>
                  <a:pt x="f254" y="f94"/>
                  <a:pt x="f255" y="f256"/>
                </a:cubicBezTo>
                <a:cubicBezTo>
                  <a:pt x="f257" y="f258"/>
                  <a:pt x="f165" y="f225"/>
                  <a:pt x="f259" y="f70"/>
                </a:cubicBezTo>
                <a:cubicBezTo>
                  <a:pt x="f260" y="f261"/>
                  <a:pt x="f262" y="f263"/>
                  <a:pt x="f264" y="f11"/>
                </a:cubicBezTo>
                <a:cubicBezTo>
                  <a:pt x="f226" y="f91"/>
                  <a:pt x="f123" y="f265"/>
                  <a:pt x="f266" y="f267"/>
                </a:cubicBezTo>
                <a:cubicBezTo>
                  <a:pt x="f239" y="f268"/>
                  <a:pt x="f269" y="f270"/>
                  <a:pt x="f101" y="f267"/>
                </a:cubicBezTo>
                <a:cubicBezTo>
                  <a:pt x="f271" y="f272"/>
                  <a:pt x="f209" y="f273"/>
                  <a:pt x="f274" y="f275"/>
                </a:cubicBezTo>
                <a:cubicBezTo>
                  <a:pt x="f276" y="f277"/>
                  <a:pt x="f278" y="f74"/>
                  <a:pt x="f210" y="f211"/>
                </a:cubicBezTo>
                <a:close/>
                <a:moveTo>
                  <a:pt x="f279" y="f280"/>
                </a:moveTo>
                <a:cubicBezTo>
                  <a:pt x="f281" y="f280"/>
                  <a:pt x="f282" y="f280"/>
                  <a:pt x="f283" y="f280"/>
                </a:cubicBezTo>
                <a:cubicBezTo>
                  <a:pt x="f284" y="f280"/>
                  <a:pt x="f285" y="f280"/>
                  <a:pt x="f286" y="f287"/>
                </a:cubicBezTo>
                <a:cubicBezTo>
                  <a:pt x="f145" y="f288"/>
                  <a:pt x="f289" y="f290"/>
                  <a:pt x="f291" y="f292"/>
                </a:cubicBezTo>
                <a:cubicBezTo>
                  <a:pt x="f293" y="f294"/>
                  <a:pt x="f295" y="f296"/>
                  <a:pt x="f297" y="f298"/>
                </a:cubicBezTo>
                <a:cubicBezTo>
                  <a:pt x="f299" y="f300"/>
                  <a:pt x="f301" y="f302"/>
                  <a:pt x="f303" y="f6"/>
                </a:cubicBezTo>
                <a:cubicBezTo>
                  <a:pt x="f304" y="f305"/>
                  <a:pt x="f306" y="f307"/>
                  <a:pt x="f182" y="f307"/>
                </a:cubicBezTo>
                <a:cubicBezTo>
                  <a:pt x="f308" y="f307"/>
                  <a:pt x="f309" y="f310"/>
                  <a:pt x="f311" y="f310"/>
                </a:cubicBezTo>
                <a:cubicBezTo>
                  <a:pt x="f312" y="f310"/>
                  <a:pt x="f313" y="f307"/>
                  <a:pt x="f314" y="f307"/>
                </a:cubicBezTo>
                <a:cubicBezTo>
                  <a:pt x="f74" y="f307"/>
                  <a:pt x="f210" y="f315"/>
                  <a:pt x="f316" y="f317"/>
                </a:cubicBezTo>
                <a:cubicBezTo>
                  <a:pt x="f318" y="f187"/>
                  <a:pt x="f34" y="f319"/>
                  <a:pt x="f320" y="f321"/>
                </a:cubicBezTo>
                <a:cubicBezTo>
                  <a:pt x="f322" y="f323"/>
                  <a:pt x="f324" y="f325"/>
                  <a:pt x="f326" y="f327"/>
                </a:cubicBezTo>
                <a:cubicBezTo>
                  <a:pt x="f76" y="f328"/>
                  <a:pt x="f329" y="f330"/>
                  <a:pt x="f331" y="f332"/>
                </a:cubicBezTo>
                <a:cubicBezTo>
                  <a:pt x="f333" y="f334"/>
                  <a:pt x="f335" y="f336"/>
                  <a:pt x="f337" y="f287"/>
                </a:cubicBezTo>
                <a:cubicBezTo>
                  <a:pt x="f338" y="f280"/>
                  <a:pt x="f339" y="f280"/>
                  <a:pt x="f261" y="f280"/>
                </a:cubicBezTo>
                <a:cubicBezTo>
                  <a:pt x="f340" y="f280"/>
                  <a:pt x="f341" y="f280"/>
                  <a:pt x="f279" y="f280"/>
                </a:cubicBezTo>
                <a:close/>
                <a:moveTo>
                  <a:pt x="f342" y="f343"/>
                </a:moveTo>
                <a:cubicBezTo>
                  <a:pt x="f344" y="f343"/>
                  <a:pt x="f345" y="f343"/>
                  <a:pt x="f346" y="f343"/>
                </a:cubicBezTo>
                <a:cubicBezTo>
                  <a:pt x="f138" y="f343"/>
                  <a:pt x="f343" y="f343"/>
                  <a:pt x="f347" y="f343"/>
                </a:cubicBezTo>
                <a:cubicBezTo>
                  <a:pt x="f348" y="f343"/>
                  <a:pt x="f349" y="f343"/>
                  <a:pt x="f350" y="f351"/>
                </a:cubicBezTo>
                <a:cubicBezTo>
                  <a:pt x="f352" y="f353"/>
                  <a:pt x="f354" y="f355"/>
                  <a:pt x="f356" y="f357"/>
                </a:cubicBezTo>
                <a:cubicBezTo>
                  <a:pt x="f358" y="f359"/>
                  <a:pt x="f33" y="f360"/>
                  <a:pt x="f196" y="f360"/>
                </a:cubicBezTo>
                <a:cubicBezTo>
                  <a:pt x="f361" y="f360"/>
                  <a:pt x="f362" y="f360"/>
                  <a:pt x="f137" y="f360"/>
                </a:cubicBezTo>
                <a:cubicBezTo>
                  <a:pt x="f51" y="f360"/>
                  <a:pt x="f363" y="f360"/>
                  <a:pt x="f364" y="f365"/>
                </a:cubicBezTo>
                <a:cubicBezTo>
                  <a:pt x="f366" y="f367"/>
                  <a:pt x="f368" y="f369"/>
                  <a:pt x="f368" y="f370"/>
                </a:cubicBezTo>
                <a:cubicBezTo>
                  <a:pt x="f368" y="f160"/>
                  <a:pt x="f371" y="f372"/>
                  <a:pt x="f373" y="f374"/>
                </a:cubicBezTo>
                <a:cubicBezTo>
                  <a:pt x="f375" y="f343"/>
                  <a:pt x="f376" y="f343"/>
                  <a:pt x="f377" y="f343"/>
                </a:cubicBezTo>
                <a:cubicBezTo>
                  <a:pt x="f378" y="f343"/>
                  <a:pt x="f379" y="f343"/>
                  <a:pt x="f342" y="f343"/>
                </a:cubicBezTo>
                <a:close/>
                <a:moveTo>
                  <a:pt x="f380" y="f145"/>
                </a:moveTo>
                <a:cubicBezTo>
                  <a:pt x="f129" y="f145"/>
                  <a:pt x="f381" y="f145"/>
                  <a:pt x="f382" y="f145"/>
                </a:cubicBezTo>
                <a:cubicBezTo>
                  <a:pt x="f382" y="f45"/>
                  <a:pt x="f382" y="f44"/>
                  <a:pt x="f382" y="f383"/>
                </a:cubicBezTo>
                <a:cubicBezTo>
                  <a:pt x="f384" y="f383"/>
                  <a:pt x="f385" y="f383"/>
                  <a:pt x="f380" y="f383"/>
                </a:cubicBezTo>
                <a:cubicBezTo>
                  <a:pt x="f380" y="f176"/>
                  <a:pt x="f380" y="f45"/>
                  <a:pt x="f380" y="f145"/>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30" name="Freeform 41">
            <a:extLst>
              <a:ext uri="{FF2B5EF4-FFF2-40B4-BE49-F238E27FC236}">
                <a16:creationId xmlns:a16="http://schemas.microsoft.com/office/drawing/2014/main" id="{21457366-9D9F-3889-2B7E-1B63FE3F80F9}"/>
              </a:ext>
            </a:extLst>
          </p:cNvPr>
          <p:cNvSpPr/>
          <p:nvPr/>
        </p:nvSpPr>
        <p:spPr>
          <a:xfrm>
            <a:off x="7635870" y="1393829"/>
            <a:ext cx="309560" cy="309560"/>
          </a:xfrm>
          <a:custGeom>
            <a:avLst/>
            <a:gdLst>
              <a:gd name="f0" fmla="val 10800000"/>
              <a:gd name="f1" fmla="val 5400000"/>
              <a:gd name="f2" fmla="val 180"/>
              <a:gd name="f3" fmla="val w"/>
              <a:gd name="f4" fmla="val h"/>
              <a:gd name="f5" fmla="val 0"/>
              <a:gd name="f6" fmla="val 148"/>
              <a:gd name="f7" fmla="val 114"/>
              <a:gd name="f8" fmla="val 1"/>
              <a:gd name="f9" fmla="val 136"/>
              <a:gd name="f10" fmla="val 146"/>
              <a:gd name="f11" fmla="val 7"/>
              <a:gd name="f12" fmla="val 147"/>
              <a:gd name="f13" fmla="val 22"/>
              <a:gd name="f14" fmla="val 37"/>
              <a:gd name="f15" fmla="val 140"/>
              <a:gd name="f16" fmla="val 46"/>
              <a:gd name="f17" fmla="val 121"/>
              <a:gd name="f18" fmla="val 49"/>
              <a:gd name="f19" fmla="val 76"/>
              <a:gd name="f20" fmla="val 56"/>
              <a:gd name="f21" fmla="val 77"/>
              <a:gd name="f22" fmla="val 51"/>
              <a:gd name="f23" fmla="val 137"/>
              <a:gd name="f24" fmla="val 23"/>
              <a:gd name="f25" fmla="val 8"/>
              <a:gd name="f26" fmla="val 144"/>
              <a:gd name="f27" fmla="val 131"/>
              <a:gd name="f28" fmla="val 2"/>
              <a:gd name="f29" fmla="val 58"/>
              <a:gd name="f30" fmla="val 38"/>
              <a:gd name="f31" fmla="val 21"/>
              <a:gd name="f32" fmla="val 92"/>
              <a:gd name="f33" fmla="val 4"/>
              <a:gd name="f34" fmla="val 96"/>
              <a:gd name="f35" fmla="val 3"/>
              <a:gd name="f36" fmla="val 100"/>
              <a:gd name="f37" fmla="val 104"/>
              <a:gd name="f38" fmla="val 108"/>
              <a:gd name="f39" fmla="val 112"/>
              <a:gd name="f40" fmla="+- 0 0 -90"/>
              <a:gd name="f41" fmla="*/ f3 1 148"/>
              <a:gd name="f42" fmla="*/ f4 1 148"/>
              <a:gd name="f43" fmla="val f5"/>
              <a:gd name="f44" fmla="val f6"/>
              <a:gd name="f45" fmla="*/ f40 f0 1"/>
              <a:gd name="f46" fmla="+- f44 0 f43"/>
              <a:gd name="f47" fmla="*/ f45 1 f2"/>
              <a:gd name="f48" fmla="*/ f46 1 148"/>
              <a:gd name="f49" fmla="*/ 114 f46 1"/>
              <a:gd name="f50" fmla="*/ 1 f46 1"/>
              <a:gd name="f51" fmla="*/ 147 f46 1"/>
              <a:gd name="f52" fmla="*/ 22 f46 1"/>
              <a:gd name="f53" fmla="*/ 121 f46 1"/>
              <a:gd name="f54" fmla="*/ 49 f46 1"/>
              <a:gd name="f55" fmla="*/ 51 f46 1"/>
              <a:gd name="f56" fmla="*/ 23 f46 1"/>
              <a:gd name="f57" fmla="*/ 146 f46 1"/>
              <a:gd name="f58" fmla="*/ 2 f46 1"/>
              <a:gd name="f59" fmla="*/ 92 f46 1"/>
              <a:gd name="f60" fmla="*/ 4 f46 1"/>
              <a:gd name="f61" fmla="*/ 104 f46 1"/>
              <a:gd name="f62" fmla="+- f47 0 f1"/>
              <a:gd name="f63" fmla="*/ f49 1 148"/>
              <a:gd name="f64" fmla="*/ f50 1 148"/>
              <a:gd name="f65" fmla="*/ f51 1 148"/>
              <a:gd name="f66" fmla="*/ f52 1 148"/>
              <a:gd name="f67" fmla="*/ f53 1 148"/>
              <a:gd name="f68" fmla="*/ f54 1 148"/>
              <a:gd name="f69" fmla="*/ f55 1 148"/>
              <a:gd name="f70" fmla="*/ f56 1 148"/>
              <a:gd name="f71" fmla="*/ f57 1 148"/>
              <a:gd name="f72" fmla="*/ f58 1 148"/>
              <a:gd name="f73" fmla="*/ f59 1 148"/>
              <a:gd name="f74" fmla="*/ f60 1 148"/>
              <a:gd name="f75" fmla="*/ f61 1 148"/>
              <a:gd name="f76" fmla="*/ 0 1 f48"/>
              <a:gd name="f77" fmla="*/ f44 1 f48"/>
              <a:gd name="f78" fmla="*/ f63 1 f48"/>
              <a:gd name="f79" fmla="*/ f64 1 f48"/>
              <a:gd name="f80" fmla="*/ f65 1 f48"/>
              <a:gd name="f81" fmla="*/ f66 1 f48"/>
              <a:gd name="f82" fmla="*/ f67 1 f48"/>
              <a:gd name="f83" fmla="*/ f68 1 f48"/>
              <a:gd name="f84" fmla="*/ f69 1 f48"/>
              <a:gd name="f85" fmla="*/ f70 1 f48"/>
              <a:gd name="f86" fmla="*/ f71 1 f48"/>
              <a:gd name="f87" fmla="*/ f72 1 f48"/>
              <a:gd name="f88" fmla="*/ f73 1 f48"/>
              <a:gd name="f89" fmla="*/ f74 1 f48"/>
              <a:gd name="f90" fmla="*/ f75 1 f48"/>
              <a:gd name="f91" fmla="*/ f76 f41 1"/>
              <a:gd name="f92" fmla="*/ f77 f41 1"/>
              <a:gd name="f93" fmla="*/ f77 f42 1"/>
              <a:gd name="f94" fmla="*/ f76 f42 1"/>
              <a:gd name="f95" fmla="*/ f78 f41 1"/>
              <a:gd name="f96" fmla="*/ f79 f42 1"/>
              <a:gd name="f97" fmla="*/ f80 f41 1"/>
              <a:gd name="f98" fmla="*/ f81 f42 1"/>
              <a:gd name="f99" fmla="*/ f82 f41 1"/>
              <a:gd name="f100" fmla="*/ f83 f42 1"/>
              <a:gd name="f101" fmla="*/ f84 f41 1"/>
              <a:gd name="f102" fmla="*/ f82 f42 1"/>
              <a:gd name="f103" fmla="*/ f85 f41 1"/>
              <a:gd name="f104" fmla="*/ f86 f42 1"/>
              <a:gd name="f105" fmla="*/ f87 f41 1"/>
              <a:gd name="f106" fmla="*/ f78 f42 1"/>
              <a:gd name="f107" fmla="*/ f88 f41 1"/>
              <a:gd name="f108" fmla="*/ f89 f42 1"/>
              <a:gd name="f109" fmla="*/ f90 f41 1"/>
            </a:gdLst>
            <a:ahLst/>
            <a:cxnLst>
              <a:cxn ang="3cd4">
                <a:pos x="hc" y="t"/>
              </a:cxn>
              <a:cxn ang="0">
                <a:pos x="r" y="vc"/>
              </a:cxn>
              <a:cxn ang="cd4">
                <a:pos x="hc" y="b"/>
              </a:cxn>
              <a:cxn ang="cd2">
                <a:pos x="l" y="vc"/>
              </a:cxn>
              <a:cxn ang="f62">
                <a:pos x="f95" y="f96"/>
              </a:cxn>
              <a:cxn ang="f62">
                <a:pos x="f97" y="f98"/>
              </a:cxn>
              <a:cxn ang="f62">
                <a:pos x="f99" y="f100"/>
              </a:cxn>
              <a:cxn ang="f62">
                <a:pos x="f101" y="f102"/>
              </a:cxn>
              <a:cxn ang="f62">
                <a:pos x="f103" y="f104"/>
              </a:cxn>
              <a:cxn ang="f62">
                <a:pos x="f105" y="f106"/>
              </a:cxn>
              <a:cxn ang="f62">
                <a:pos x="f107" y="f108"/>
              </a:cxn>
              <a:cxn ang="f62">
                <a:pos x="f109" y="f96"/>
              </a:cxn>
              <a:cxn ang="f62">
                <a:pos x="f95" y="f96"/>
              </a:cxn>
            </a:cxnLst>
            <a:rect l="f91" t="f94" r="f92" b="f93"/>
            <a:pathLst>
              <a:path w="148" h="148">
                <a:moveTo>
                  <a:pt x="f7" y="f8"/>
                </a:moveTo>
                <a:cubicBezTo>
                  <a:pt x="f9" y="f5"/>
                  <a:pt x="f10" y="f11"/>
                  <a:pt x="f12" y="f13"/>
                </a:cubicBezTo>
                <a:cubicBezTo>
                  <a:pt x="f6" y="f14"/>
                  <a:pt x="f15" y="f16"/>
                  <a:pt x="f17" y="f18"/>
                </a:cubicBezTo>
                <a:cubicBezTo>
                  <a:pt x="f19" y="f20"/>
                  <a:pt x="f20" y="f21"/>
                  <a:pt x="f22" y="f17"/>
                </a:cubicBezTo>
                <a:cubicBezTo>
                  <a:pt x="f18" y="f23"/>
                  <a:pt x="f14" y="f6"/>
                  <a:pt x="f24" y="f10"/>
                </a:cubicBezTo>
                <a:cubicBezTo>
                  <a:pt x="f25" y="f26"/>
                  <a:pt x="f5" y="f27"/>
                  <a:pt x="f28" y="f7"/>
                </a:cubicBezTo>
                <a:cubicBezTo>
                  <a:pt x="f25" y="f29"/>
                  <a:pt x="f30" y="f31"/>
                  <a:pt x="f32" y="f33"/>
                </a:cubicBezTo>
                <a:cubicBezTo>
                  <a:pt x="f34" y="f35"/>
                  <a:pt x="f36" y="f28"/>
                  <a:pt x="f37" y="f8"/>
                </a:cubicBezTo>
                <a:cubicBezTo>
                  <a:pt x="f38" y="f8"/>
                  <a:pt x="f39" y="f8"/>
                  <a:pt x="f7"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31" name="Freeform 42">
            <a:extLst>
              <a:ext uri="{FF2B5EF4-FFF2-40B4-BE49-F238E27FC236}">
                <a16:creationId xmlns:a16="http://schemas.microsoft.com/office/drawing/2014/main" id="{07F00906-2E86-A0D0-185A-FABB1A624BC3}"/>
              </a:ext>
            </a:extLst>
          </p:cNvPr>
          <p:cNvSpPr/>
          <p:nvPr/>
        </p:nvSpPr>
        <p:spPr>
          <a:xfrm>
            <a:off x="7943850" y="3330573"/>
            <a:ext cx="666753" cy="666753"/>
          </a:xfrm>
          <a:custGeom>
            <a:avLst/>
            <a:gdLst>
              <a:gd name="f0" fmla="val 10800000"/>
              <a:gd name="f1" fmla="val 5400000"/>
              <a:gd name="f2" fmla="val 180"/>
              <a:gd name="f3" fmla="val w"/>
              <a:gd name="f4" fmla="val h"/>
              <a:gd name="f5" fmla="val 0"/>
              <a:gd name="f6" fmla="val 318"/>
              <a:gd name="f7" fmla="val 159"/>
              <a:gd name="f8" fmla="val 247"/>
              <a:gd name="f9" fmla="val 72"/>
              <a:gd name="f10" fmla="val 317"/>
              <a:gd name="f11" fmla="val 245"/>
              <a:gd name="f12" fmla="val 244"/>
              <a:gd name="f13" fmla="val 157"/>
              <a:gd name="f14" fmla="val 1"/>
              <a:gd name="f15" fmla="val 71"/>
              <a:gd name="f16" fmla="val 73"/>
              <a:gd name="f17" fmla="val 268"/>
              <a:gd name="f18" fmla="val 100"/>
              <a:gd name="f19" fmla="val 222"/>
              <a:gd name="f20" fmla="val 50"/>
              <a:gd name="f21" fmla="val 158"/>
              <a:gd name="f22" fmla="val 49"/>
              <a:gd name="f23" fmla="val 99"/>
              <a:gd name="f24" fmla="val 218"/>
              <a:gd name="f25" fmla="val 98"/>
              <a:gd name="f26" fmla="val 267"/>
              <a:gd name="f27" fmla="val 219"/>
              <a:gd name="f28" fmla="+- 0 0 -90"/>
              <a:gd name="f29" fmla="*/ f3 1 318"/>
              <a:gd name="f30" fmla="*/ f4 1 318"/>
              <a:gd name="f31" fmla="val f5"/>
              <a:gd name="f32" fmla="val f6"/>
              <a:gd name="f33" fmla="*/ f28 f0 1"/>
              <a:gd name="f34" fmla="+- f32 0 f31"/>
              <a:gd name="f35" fmla="*/ f33 1 f2"/>
              <a:gd name="f36" fmla="*/ f34 1 318"/>
              <a:gd name="f37" fmla="*/ 159 f34 1"/>
              <a:gd name="f38" fmla="*/ 0 f34 1"/>
              <a:gd name="f39" fmla="*/ 317 f34 1"/>
              <a:gd name="f40" fmla="*/ 157 f34 1"/>
              <a:gd name="f41" fmla="*/ 268 f34 1"/>
              <a:gd name="f42" fmla="*/ 158 f34 1"/>
              <a:gd name="f43" fmla="*/ 49 f34 1"/>
              <a:gd name="f44" fmla="*/ 50 f34 1"/>
              <a:gd name="f45" fmla="*/ 267 f34 1"/>
              <a:gd name="f46" fmla="+- f35 0 f1"/>
              <a:gd name="f47" fmla="*/ f37 1 318"/>
              <a:gd name="f48" fmla="*/ f38 1 318"/>
              <a:gd name="f49" fmla="*/ f39 1 318"/>
              <a:gd name="f50" fmla="*/ f40 1 318"/>
              <a:gd name="f51" fmla="*/ f41 1 318"/>
              <a:gd name="f52" fmla="*/ f42 1 318"/>
              <a:gd name="f53" fmla="*/ f43 1 318"/>
              <a:gd name="f54" fmla="*/ f44 1 318"/>
              <a:gd name="f55" fmla="*/ f45 1 318"/>
              <a:gd name="f56" fmla="*/ 0 1 f36"/>
              <a:gd name="f57" fmla="*/ f32 1 f36"/>
              <a:gd name="f58" fmla="*/ f47 1 f36"/>
              <a:gd name="f59" fmla="*/ f48 1 f36"/>
              <a:gd name="f60" fmla="*/ f49 1 f36"/>
              <a:gd name="f61" fmla="*/ f50 1 f36"/>
              <a:gd name="f62" fmla="*/ f51 1 f36"/>
              <a:gd name="f63" fmla="*/ f52 1 f36"/>
              <a:gd name="f64" fmla="*/ f53 1 f36"/>
              <a:gd name="f65" fmla="*/ f54 1 f36"/>
              <a:gd name="f66" fmla="*/ f55 1 f36"/>
              <a:gd name="f67" fmla="*/ f56 f29 1"/>
              <a:gd name="f68" fmla="*/ f57 f29 1"/>
              <a:gd name="f69" fmla="*/ f57 f30 1"/>
              <a:gd name="f70" fmla="*/ f56 f30 1"/>
              <a:gd name="f71" fmla="*/ f58 f29 1"/>
              <a:gd name="f72" fmla="*/ f59 f30 1"/>
              <a:gd name="f73" fmla="*/ f60 f29 1"/>
              <a:gd name="f74" fmla="*/ f58 f30 1"/>
              <a:gd name="f75" fmla="*/ f60 f30 1"/>
              <a:gd name="f76" fmla="*/ f59 f29 1"/>
              <a:gd name="f77" fmla="*/ f61 f30 1"/>
              <a:gd name="f78" fmla="*/ f62 f29 1"/>
              <a:gd name="f79" fmla="*/ f63 f29 1"/>
              <a:gd name="f80" fmla="*/ f64 f30 1"/>
              <a:gd name="f81" fmla="*/ f65 f29 1"/>
              <a:gd name="f82" fmla="*/ f63 f30 1"/>
              <a:gd name="f83" fmla="*/ f66 f30 1"/>
            </a:gdLst>
            <a:ahLst/>
            <a:cxnLst>
              <a:cxn ang="3cd4">
                <a:pos x="hc" y="t"/>
              </a:cxn>
              <a:cxn ang="0">
                <a:pos x="r" y="vc"/>
              </a:cxn>
              <a:cxn ang="cd4">
                <a:pos x="hc" y="b"/>
              </a:cxn>
              <a:cxn ang="cd2">
                <a:pos x="l" y="vc"/>
              </a:cxn>
              <a:cxn ang="f46">
                <a:pos x="f71" y="f72"/>
              </a:cxn>
              <a:cxn ang="f46">
                <a:pos x="f73" y="f74"/>
              </a:cxn>
              <a:cxn ang="f46">
                <a:pos x="f71" y="f75"/>
              </a:cxn>
              <a:cxn ang="f46">
                <a:pos x="f76" y="f77"/>
              </a:cxn>
              <a:cxn ang="f46">
                <a:pos x="f71" y="f72"/>
              </a:cxn>
              <a:cxn ang="f46">
                <a:pos x="f78" y="f74"/>
              </a:cxn>
              <a:cxn ang="f46">
                <a:pos x="f79" y="f80"/>
              </a:cxn>
              <a:cxn ang="f46">
                <a:pos x="f81" y="f82"/>
              </a:cxn>
              <a:cxn ang="f46">
                <a:pos x="f79" y="f83"/>
              </a:cxn>
              <a:cxn ang="f46">
                <a:pos x="f78" y="f74"/>
              </a:cxn>
            </a:cxnLst>
            <a:rect l="f67" t="f70" r="f68" b="f69"/>
            <a:pathLst>
              <a:path w="318" h="318">
                <a:moveTo>
                  <a:pt x="f7" y="f5"/>
                </a:moveTo>
                <a:cubicBezTo>
                  <a:pt x="f8" y="f5"/>
                  <a:pt x="f6" y="f9"/>
                  <a:pt x="f10" y="f7"/>
                </a:cubicBezTo>
                <a:cubicBezTo>
                  <a:pt x="f10" y="f11"/>
                  <a:pt x="f12" y="f6"/>
                  <a:pt x="f7" y="f10"/>
                </a:cubicBezTo>
                <a:cubicBezTo>
                  <a:pt x="f9" y="f10"/>
                  <a:pt x="f5" y="f12"/>
                  <a:pt x="f5" y="f13"/>
                </a:cubicBezTo>
                <a:cubicBezTo>
                  <a:pt x="f14" y="f15"/>
                  <a:pt x="f16" y="f5"/>
                  <a:pt x="f7" y="f5"/>
                </a:cubicBezTo>
                <a:close/>
                <a:moveTo>
                  <a:pt x="f17" y="f7"/>
                </a:moveTo>
                <a:cubicBezTo>
                  <a:pt x="f17" y="f18"/>
                  <a:pt x="f19" y="f20"/>
                  <a:pt x="f21" y="f22"/>
                </a:cubicBezTo>
                <a:cubicBezTo>
                  <a:pt x="f23" y="f22"/>
                  <a:pt x="f20" y="f23"/>
                  <a:pt x="f20" y="f21"/>
                </a:cubicBezTo>
                <a:cubicBezTo>
                  <a:pt x="f20" y="f24"/>
                  <a:pt x="f25" y="f26"/>
                  <a:pt x="f21" y="f26"/>
                </a:cubicBezTo>
                <a:cubicBezTo>
                  <a:pt x="f24" y="f17"/>
                  <a:pt x="f26" y="f27"/>
                  <a:pt x="f17"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32" name="Freeform 46">
            <a:extLst>
              <a:ext uri="{FF2B5EF4-FFF2-40B4-BE49-F238E27FC236}">
                <a16:creationId xmlns:a16="http://schemas.microsoft.com/office/drawing/2014/main" id="{0F22A098-3FFB-EE5E-622D-6A10BD0BD3BD}"/>
              </a:ext>
            </a:extLst>
          </p:cNvPr>
          <p:cNvSpPr/>
          <p:nvPr/>
        </p:nvSpPr>
        <p:spPr>
          <a:xfrm>
            <a:off x="5956301" y="5138735"/>
            <a:ext cx="1098551" cy="1114425"/>
          </a:xfrm>
          <a:custGeom>
            <a:avLst/>
            <a:gdLst>
              <a:gd name="f0" fmla="val 10800000"/>
              <a:gd name="f1" fmla="val 5400000"/>
              <a:gd name="f2" fmla="val 180"/>
              <a:gd name="f3" fmla="val w"/>
              <a:gd name="f4" fmla="val h"/>
              <a:gd name="f5" fmla="val 0"/>
              <a:gd name="f6" fmla="val 289"/>
              <a:gd name="f7" fmla="val 294"/>
              <a:gd name="f8" fmla="val 132"/>
              <a:gd name="f9" fmla="val 190"/>
              <a:gd name="f10" fmla="val 241"/>
              <a:gd name="f11" fmla="val 267"/>
              <a:gd name="f12" fmla="val 187"/>
              <a:gd name="f13" fmla="val 285"/>
              <a:gd name="f14" fmla="val 159"/>
              <a:gd name="f15" fmla="val 127"/>
              <a:gd name="f16" fmla="val 287"/>
              <a:gd name="f17" fmla="val 97"/>
              <a:gd name="f18" fmla="val 93"/>
              <a:gd name="f19" fmla="val 89"/>
              <a:gd name="f20" fmla="val 284"/>
              <a:gd name="f21" fmla="val 86"/>
              <a:gd name="f22" fmla="val 282"/>
              <a:gd name="f23" fmla="val 32"/>
              <a:gd name="f24" fmla="val 247"/>
              <a:gd name="f25" fmla="val 148"/>
              <a:gd name="f26" fmla="val 23"/>
              <a:gd name="f27" fmla="val 87"/>
              <a:gd name="f28" fmla="val 41"/>
              <a:gd name="f29" fmla="val 81"/>
              <a:gd name="f30" fmla="val 22"/>
              <a:gd name="f31" fmla="val 129"/>
              <a:gd name="f32" fmla="val 37"/>
              <a:gd name="f33" fmla="val 137"/>
              <a:gd name="f34" fmla="val 40"/>
              <a:gd name="f35" fmla="val 156"/>
              <a:gd name="f36" fmla="val 36"/>
              <a:gd name="f37" fmla="val 234"/>
              <a:gd name="f38" fmla="val 288"/>
              <a:gd name="f39" fmla="val 65"/>
              <a:gd name="f40" fmla="+- 0 0 -90"/>
              <a:gd name="f41" fmla="*/ f3 1 289"/>
              <a:gd name="f42" fmla="*/ f4 1 294"/>
              <a:gd name="f43" fmla="val f5"/>
              <a:gd name="f44" fmla="val f6"/>
              <a:gd name="f45" fmla="val f7"/>
              <a:gd name="f46" fmla="*/ f40 f0 1"/>
              <a:gd name="f47" fmla="+- f45 0 f43"/>
              <a:gd name="f48" fmla="+- f44 0 f43"/>
              <a:gd name="f49" fmla="*/ f46 1 f2"/>
              <a:gd name="f50" fmla="*/ f48 1 289"/>
              <a:gd name="f51" fmla="*/ f47 1 294"/>
              <a:gd name="f52" fmla="*/ 289 f48 1"/>
              <a:gd name="f53" fmla="*/ 132 f47 1"/>
              <a:gd name="f54" fmla="*/ 187 f48 1"/>
              <a:gd name="f55" fmla="*/ 285 f47 1"/>
              <a:gd name="f56" fmla="*/ 97 f48 1"/>
              <a:gd name="f57" fmla="*/ 287 f47 1"/>
              <a:gd name="f58" fmla="*/ 86 f48 1"/>
              <a:gd name="f59" fmla="*/ 282 f47 1"/>
              <a:gd name="f60" fmla="*/ 23 f48 1"/>
              <a:gd name="f61" fmla="*/ 87 f47 1"/>
              <a:gd name="f62" fmla="*/ 129 f48 1"/>
              <a:gd name="f63" fmla="*/ 37 f47 1"/>
              <a:gd name="f64" fmla="*/ 156 f48 1"/>
              <a:gd name="f65" fmla="*/ 36 f47 1"/>
              <a:gd name="f66" fmla="+- f49 0 f1"/>
              <a:gd name="f67" fmla="*/ f52 1 289"/>
              <a:gd name="f68" fmla="*/ f53 1 294"/>
              <a:gd name="f69" fmla="*/ f54 1 289"/>
              <a:gd name="f70" fmla="*/ f55 1 294"/>
              <a:gd name="f71" fmla="*/ f56 1 289"/>
              <a:gd name="f72" fmla="*/ f57 1 294"/>
              <a:gd name="f73" fmla="*/ f58 1 289"/>
              <a:gd name="f74" fmla="*/ f59 1 294"/>
              <a:gd name="f75" fmla="*/ f60 1 289"/>
              <a:gd name="f76" fmla="*/ f61 1 294"/>
              <a:gd name="f77" fmla="*/ f62 1 289"/>
              <a:gd name="f78" fmla="*/ f63 1 294"/>
              <a:gd name="f79" fmla="*/ f64 1 289"/>
              <a:gd name="f80" fmla="*/ f65 1 294"/>
              <a:gd name="f81" fmla="*/ 0 1 f50"/>
              <a:gd name="f82" fmla="*/ f44 1 f50"/>
              <a:gd name="f83" fmla="*/ 0 1 f51"/>
              <a:gd name="f84" fmla="*/ f45 1 f51"/>
              <a:gd name="f85" fmla="*/ f67 1 f50"/>
              <a:gd name="f86" fmla="*/ f68 1 f51"/>
              <a:gd name="f87" fmla="*/ f69 1 f50"/>
              <a:gd name="f88" fmla="*/ f70 1 f51"/>
              <a:gd name="f89" fmla="*/ f71 1 f50"/>
              <a:gd name="f90" fmla="*/ f72 1 f51"/>
              <a:gd name="f91" fmla="*/ f73 1 f50"/>
              <a:gd name="f92" fmla="*/ f74 1 f51"/>
              <a:gd name="f93" fmla="*/ f75 1 f50"/>
              <a:gd name="f94" fmla="*/ f76 1 f51"/>
              <a:gd name="f95" fmla="*/ f77 1 f50"/>
              <a:gd name="f96" fmla="*/ f78 1 f51"/>
              <a:gd name="f97" fmla="*/ f79 1 f50"/>
              <a:gd name="f98" fmla="*/ f80 1 f51"/>
              <a:gd name="f99" fmla="*/ f81 f41 1"/>
              <a:gd name="f100" fmla="*/ f82 f41 1"/>
              <a:gd name="f101" fmla="*/ f84 f42 1"/>
              <a:gd name="f102" fmla="*/ f83 f42 1"/>
              <a:gd name="f103" fmla="*/ f85 f41 1"/>
              <a:gd name="f104" fmla="*/ f86 f42 1"/>
              <a:gd name="f105" fmla="*/ f87 f41 1"/>
              <a:gd name="f106" fmla="*/ f88 f42 1"/>
              <a:gd name="f107" fmla="*/ f89 f41 1"/>
              <a:gd name="f108" fmla="*/ f90 f42 1"/>
              <a:gd name="f109" fmla="*/ f91 f41 1"/>
              <a:gd name="f110" fmla="*/ f92 f42 1"/>
              <a:gd name="f111" fmla="*/ f93 f41 1"/>
              <a:gd name="f112" fmla="*/ f94 f42 1"/>
              <a:gd name="f113" fmla="*/ f95 f41 1"/>
              <a:gd name="f114" fmla="*/ f96 f42 1"/>
              <a:gd name="f115" fmla="*/ f97 f41 1"/>
              <a:gd name="f116" fmla="*/ f98 f42 1"/>
            </a:gdLst>
            <a:ahLst/>
            <a:cxnLst>
              <a:cxn ang="3cd4">
                <a:pos x="hc" y="t"/>
              </a:cxn>
              <a:cxn ang="0">
                <a:pos x="r" y="vc"/>
              </a:cxn>
              <a:cxn ang="cd4">
                <a:pos x="hc" y="b"/>
              </a:cxn>
              <a:cxn ang="cd2">
                <a:pos x="l" y="vc"/>
              </a:cxn>
              <a:cxn ang="f66">
                <a:pos x="f103" y="f104"/>
              </a:cxn>
              <a:cxn ang="f66">
                <a:pos x="f105" y="f106"/>
              </a:cxn>
              <a:cxn ang="f66">
                <a:pos x="f107" y="f108"/>
              </a:cxn>
              <a:cxn ang="f66">
                <a:pos x="f109" y="f110"/>
              </a:cxn>
              <a:cxn ang="f66">
                <a:pos x="f111" y="f112"/>
              </a:cxn>
              <a:cxn ang="f66">
                <a:pos x="f113" y="f114"/>
              </a:cxn>
              <a:cxn ang="f66">
                <a:pos x="f115" y="f116"/>
              </a:cxn>
              <a:cxn ang="f66">
                <a:pos x="f103" y="f104"/>
              </a:cxn>
            </a:cxnLst>
            <a:rect l="f99" t="f102" r="f100" b="f101"/>
            <a:pathLst>
              <a:path w="289" h="294">
                <a:moveTo>
                  <a:pt x="f6" y="f8"/>
                </a:moveTo>
                <a:cubicBezTo>
                  <a:pt x="f6" y="f9"/>
                  <a:pt x="f10" y="f11"/>
                  <a:pt x="f12" y="f13"/>
                </a:cubicBezTo>
                <a:cubicBezTo>
                  <a:pt x="f14" y="f7"/>
                  <a:pt x="f15" y="f16"/>
                  <a:pt x="f17" y="f16"/>
                </a:cubicBezTo>
                <a:cubicBezTo>
                  <a:pt x="f18" y="f16"/>
                  <a:pt x="f19" y="f20"/>
                  <a:pt x="f21" y="f22"/>
                </a:cubicBezTo>
                <a:cubicBezTo>
                  <a:pt x="f23" y="f24"/>
                  <a:pt x="f5" y="f25"/>
                  <a:pt x="f26" y="f27"/>
                </a:cubicBezTo>
                <a:cubicBezTo>
                  <a:pt x="f28" y="f28"/>
                  <a:pt x="f29" y="f30"/>
                  <a:pt x="f31" y="f32"/>
                </a:cubicBezTo>
                <a:cubicBezTo>
                  <a:pt x="f33" y="f34"/>
                  <a:pt x="f25" y="f34"/>
                  <a:pt x="f35" y="f36"/>
                </a:cubicBezTo>
                <a:cubicBezTo>
                  <a:pt x="f37" y="f5"/>
                  <a:pt x="f38" y="f39"/>
                  <a:pt x="f6"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33" name="Freeform 47">
            <a:extLst>
              <a:ext uri="{FF2B5EF4-FFF2-40B4-BE49-F238E27FC236}">
                <a16:creationId xmlns:a16="http://schemas.microsoft.com/office/drawing/2014/main" id="{1563AC7F-C4E1-CA5C-3662-323CCBA4DD74}"/>
              </a:ext>
            </a:extLst>
          </p:cNvPr>
          <p:cNvSpPr/>
          <p:nvPr/>
        </p:nvSpPr>
        <p:spPr>
          <a:xfrm>
            <a:off x="6569077" y="4808536"/>
            <a:ext cx="368302" cy="390521"/>
          </a:xfrm>
          <a:custGeom>
            <a:avLst/>
            <a:gdLst>
              <a:gd name="f0" fmla="val 10800000"/>
              <a:gd name="f1" fmla="val 5400000"/>
              <a:gd name="f2" fmla="val 180"/>
              <a:gd name="f3" fmla="val w"/>
              <a:gd name="f4" fmla="val h"/>
              <a:gd name="f5" fmla="val 0"/>
              <a:gd name="f6" fmla="val 97"/>
              <a:gd name="f7" fmla="val 103"/>
              <a:gd name="f8" fmla="val 26"/>
              <a:gd name="f9" fmla="val 7"/>
              <a:gd name="f10" fmla="val 95"/>
              <a:gd name="f11" fmla="val 5"/>
              <a:gd name="f12" fmla="val 77"/>
              <a:gd name="f13" fmla="val 13"/>
              <a:gd name="f14" fmla="val 44"/>
              <a:gd name="f15" fmla="val 31"/>
              <a:gd name="f16" fmla="val 19"/>
              <a:gd name="f17" fmla="val 65"/>
              <a:gd name="f18" fmla="val 8"/>
              <a:gd name="f19" fmla="val 90"/>
              <a:gd name="f20" fmla="val 6"/>
              <a:gd name="f21" fmla="val 94"/>
              <a:gd name="f22" fmla="val 32"/>
              <a:gd name="f23" fmla="val 71"/>
              <a:gd name="f24" fmla="val 60"/>
              <a:gd name="f25" fmla="+- 0 0 -90"/>
              <a:gd name="f26" fmla="*/ f3 1 97"/>
              <a:gd name="f27" fmla="*/ f4 1 103"/>
              <a:gd name="f28" fmla="val f5"/>
              <a:gd name="f29" fmla="val f6"/>
              <a:gd name="f30" fmla="val f7"/>
              <a:gd name="f31" fmla="*/ f25 f0 1"/>
              <a:gd name="f32" fmla="+- f30 0 f28"/>
              <a:gd name="f33" fmla="+- f29 0 f28"/>
              <a:gd name="f34" fmla="*/ f31 1 f2"/>
              <a:gd name="f35" fmla="*/ f33 1 97"/>
              <a:gd name="f36" fmla="*/ f32 1 103"/>
              <a:gd name="f37" fmla="*/ 26 f33 1"/>
              <a:gd name="f38" fmla="*/ 103 f32 1"/>
              <a:gd name="f39" fmla="*/ 5 f33 1"/>
              <a:gd name="f40" fmla="*/ 77 f32 1"/>
              <a:gd name="f41" fmla="*/ 65 f33 1"/>
              <a:gd name="f42" fmla="*/ 8 f32 1"/>
              <a:gd name="f43" fmla="*/ 94 f33 1"/>
              <a:gd name="f44" fmla="*/ 32 f32 1"/>
              <a:gd name="f45" fmla="+- f34 0 f1"/>
              <a:gd name="f46" fmla="*/ f37 1 97"/>
              <a:gd name="f47" fmla="*/ f38 1 103"/>
              <a:gd name="f48" fmla="*/ f39 1 97"/>
              <a:gd name="f49" fmla="*/ f40 1 103"/>
              <a:gd name="f50" fmla="*/ f41 1 97"/>
              <a:gd name="f51" fmla="*/ f42 1 103"/>
              <a:gd name="f52" fmla="*/ f43 1 97"/>
              <a:gd name="f53" fmla="*/ f44 1 103"/>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97" h="103">
                <a:moveTo>
                  <a:pt x="f8" y="f7"/>
                </a:moveTo>
                <a:cubicBezTo>
                  <a:pt x="f9" y="f7"/>
                  <a:pt x="f5" y="f10"/>
                  <a:pt x="f11" y="f12"/>
                </a:cubicBezTo>
                <a:cubicBezTo>
                  <a:pt x="f13" y="f14"/>
                  <a:pt x="f15" y="f16"/>
                  <a:pt x="f17" y="f18"/>
                </a:cubicBezTo>
                <a:cubicBezTo>
                  <a:pt x="f19" y="f5"/>
                  <a:pt x="f6" y="f20"/>
                  <a:pt x="f21" y="f22"/>
                </a:cubicBezTo>
                <a:cubicBezTo>
                  <a:pt x="f19" y="f23"/>
                  <a:pt x="f24" y="f7"/>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34" name="Freeform 48">
            <a:extLst>
              <a:ext uri="{FF2B5EF4-FFF2-40B4-BE49-F238E27FC236}">
                <a16:creationId xmlns:a16="http://schemas.microsoft.com/office/drawing/2014/main" id="{CCC7B0F9-27E3-8D75-145C-6412F65CD7FE}"/>
              </a:ext>
            </a:extLst>
          </p:cNvPr>
          <p:cNvSpPr/>
          <p:nvPr/>
        </p:nvSpPr>
        <p:spPr>
          <a:xfrm>
            <a:off x="6470651" y="5043492"/>
            <a:ext cx="90489" cy="223835"/>
          </a:xfrm>
          <a:custGeom>
            <a:avLst/>
            <a:gdLst>
              <a:gd name="f0" fmla="val 10800000"/>
              <a:gd name="f1" fmla="val 5400000"/>
              <a:gd name="f2" fmla="val 180"/>
              <a:gd name="f3" fmla="val w"/>
              <a:gd name="f4" fmla="val h"/>
              <a:gd name="f5" fmla="val 0"/>
              <a:gd name="f6" fmla="val 24"/>
              <a:gd name="f7" fmla="val 59"/>
              <a:gd name="f8" fmla="val 2"/>
              <a:gd name="f9" fmla="val 6"/>
              <a:gd name="f10" fmla="val 1"/>
              <a:gd name="f11" fmla="val 11"/>
              <a:gd name="f12" fmla="val 15"/>
              <a:gd name="f13" fmla="val 8"/>
              <a:gd name="f14" fmla="val 20"/>
              <a:gd name="f15" fmla="val 46"/>
              <a:gd name="f16" fmla="val 10"/>
              <a:gd name="f17" fmla="val 7"/>
              <a:gd name="f18" fmla="val 40"/>
              <a:gd name="f19" fmla="val 4"/>
              <a:gd name="f20" fmla="val 22"/>
              <a:gd name="f21" fmla="+- 0 0 -90"/>
              <a:gd name="f22" fmla="*/ f3 1 24"/>
              <a:gd name="f23" fmla="*/ f4 1 59"/>
              <a:gd name="f24" fmla="val f5"/>
              <a:gd name="f25" fmla="val f6"/>
              <a:gd name="f26" fmla="val f7"/>
              <a:gd name="f27" fmla="*/ f21 f0 1"/>
              <a:gd name="f28" fmla="+- f26 0 f24"/>
              <a:gd name="f29" fmla="+- f25 0 f24"/>
              <a:gd name="f30" fmla="*/ f27 1 f2"/>
              <a:gd name="f31" fmla="*/ f29 1 24"/>
              <a:gd name="f32" fmla="*/ f28 1 59"/>
              <a:gd name="f33" fmla="*/ 0 f29 1"/>
              <a:gd name="f34" fmla="*/ 2 f28 1"/>
              <a:gd name="f35" fmla="*/ 15 f29 1"/>
              <a:gd name="f36" fmla="*/ 0 f28 1"/>
              <a:gd name="f37" fmla="*/ 10 f29 1"/>
              <a:gd name="f38" fmla="*/ 59 f28 1"/>
              <a:gd name="f39" fmla="+- f30 0 f1"/>
              <a:gd name="f40" fmla="*/ f33 1 24"/>
              <a:gd name="f41" fmla="*/ f34 1 59"/>
              <a:gd name="f42" fmla="*/ f35 1 24"/>
              <a:gd name="f43" fmla="*/ f36 1 59"/>
              <a:gd name="f44" fmla="*/ f37 1 24"/>
              <a:gd name="f45" fmla="*/ f38 1 59"/>
              <a:gd name="f46" fmla="*/ 0 1 f31"/>
              <a:gd name="f47" fmla="*/ f25 1 f31"/>
              <a:gd name="f48" fmla="*/ 0 1 f32"/>
              <a:gd name="f49" fmla="*/ f26 1 f32"/>
              <a:gd name="f50" fmla="*/ f40 1 f31"/>
              <a:gd name="f51" fmla="*/ f41 1 f32"/>
              <a:gd name="f52" fmla="*/ f42 1 f31"/>
              <a:gd name="f53" fmla="*/ f43 1 f32"/>
              <a:gd name="f54" fmla="*/ f44 1 f31"/>
              <a:gd name="f55" fmla="*/ f45 1 f32"/>
              <a:gd name="f56" fmla="*/ f46 f22 1"/>
              <a:gd name="f57" fmla="*/ f47 f22 1"/>
              <a:gd name="f58" fmla="*/ f49 f23 1"/>
              <a:gd name="f59" fmla="*/ f48 f23 1"/>
              <a:gd name="f60" fmla="*/ f50 f22 1"/>
              <a:gd name="f61" fmla="*/ f51 f23 1"/>
              <a:gd name="f62" fmla="*/ f52 f22 1"/>
              <a:gd name="f63" fmla="*/ f53 f23 1"/>
              <a:gd name="f64" fmla="*/ f54 f22 1"/>
              <a:gd name="f65" fmla="*/ f55 f23 1"/>
            </a:gdLst>
            <a:ahLst/>
            <a:cxnLst>
              <a:cxn ang="3cd4">
                <a:pos x="hc" y="t"/>
              </a:cxn>
              <a:cxn ang="0">
                <a:pos x="r" y="vc"/>
              </a:cxn>
              <a:cxn ang="cd4">
                <a:pos x="hc" y="b"/>
              </a:cxn>
              <a:cxn ang="cd2">
                <a:pos x="l" y="vc"/>
              </a:cxn>
              <a:cxn ang="f39">
                <a:pos x="f60" y="f61"/>
              </a:cxn>
              <a:cxn ang="f39">
                <a:pos x="f62" y="f63"/>
              </a:cxn>
              <a:cxn ang="f39">
                <a:pos x="f64" y="f65"/>
              </a:cxn>
              <a:cxn ang="f39">
                <a:pos x="f60" y="f61"/>
              </a:cxn>
            </a:cxnLst>
            <a:rect l="f56" t="f59" r="f57" b="f58"/>
            <a:pathLst>
              <a:path w="24" h="59">
                <a:moveTo>
                  <a:pt x="f5" y="f8"/>
                </a:moveTo>
                <a:cubicBezTo>
                  <a:pt x="f9" y="f10"/>
                  <a:pt x="f11" y="f5"/>
                  <a:pt x="f12" y="f5"/>
                </a:cubicBezTo>
                <a:cubicBezTo>
                  <a:pt x="f6" y="f13"/>
                  <a:pt x="f14" y="f15"/>
                  <a:pt x="f16" y="f7"/>
                </a:cubicBezTo>
                <a:cubicBezTo>
                  <a:pt x="f17" y="f18"/>
                  <a:pt x="f19" y="f20"/>
                  <a:pt x="f5"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35" name="Freeform 52">
            <a:extLst>
              <a:ext uri="{FF2B5EF4-FFF2-40B4-BE49-F238E27FC236}">
                <a16:creationId xmlns:a16="http://schemas.microsoft.com/office/drawing/2014/main" id="{46F4BC72-54C7-F8F7-E3D1-76BE71D487D3}"/>
              </a:ext>
            </a:extLst>
          </p:cNvPr>
          <p:cNvSpPr/>
          <p:nvPr/>
        </p:nvSpPr>
        <p:spPr>
          <a:xfrm>
            <a:off x="9415467" y="1727201"/>
            <a:ext cx="2176464" cy="2279644"/>
          </a:xfrm>
          <a:custGeom>
            <a:avLst/>
            <a:gdLst>
              <a:gd name="f0" fmla="val 10800000"/>
              <a:gd name="f1" fmla="val 5400000"/>
              <a:gd name="f2" fmla="val 180"/>
              <a:gd name="f3" fmla="val w"/>
              <a:gd name="f4" fmla="val h"/>
              <a:gd name="f5" fmla="val 0"/>
              <a:gd name="f6" fmla="val 251"/>
              <a:gd name="f7" fmla="val 264"/>
              <a:gd name="f8" fmla="val 23"/>
              <a:gd name="f9" fmla="val 21"/>
              <a:gd name="f10" fmla="val 219"/>
              <a:gd name="f11" fmla="val 18"/>
              <a:gd name="f12" fmla="val 176"/>
              <a:gd name="f13" fmla="val 73"/>
              <a:gd name="f14" fmla="val 163"/>
              <a:gd name="f15" fmla="val 71"/>
              <a:gd name="f16" fmla="val 179"/>
              <a:gd name="f17" fmla="val 69"/>
              <a:gd name="f18" fmla="val 194"/>
              <a:gd name="f19" fmla="val 66"/>
              <a:gd name="f20" fmla="val 209"/>
              <a:gd name="f21" fmla="val 74"/>
              <a:gd name="f22" fmla="val 210"/>
              <a:gd name="f23" fmla="val 80"/>
              <a:gd name="f24" fmla="val 211"/>
              <a:gd name="f25" fmla="val 86"/>
              <a:gd name="f26" fmla="val 212"/>
              <a:gd name="f27" fmla="val 87"/>
              <a:gd name="f28" fmla="val 221"/>
              <a:gd name="f29" fmla="val 229"/>
              <a:gd name="f30" fmla="val 88"/>
              <a:gd name="f31" fmla="val 237"/>
              <a:gd name="f32" fmla="val 89"/>
              <a:gd name="f33" fmla="val 244"/>
              <a:gd name="f34" fmla="val 91"/>
              <a:gd name="f35" fmla="val 252"/>
              <a:gd name="f36" fmla="val 92"/>
              <a:gd name="f37" fmla="val 260"/>
              <a:gd name="f38" fmla="val 114"/>
              <a:gd name="f39" fmla="val 241"/>
              <a:gd name="f40" fmla="val 119"/>
              <a:gd name="f41" fmla="val 108"/>
              <a:gd name="f42" fmla="val 199"/>
              <a:gd name="f43" fmla="val 103"/>
              <a:gd name="f44" fmla="val 190"/>
              <a:gd name="f45" fmla="val 99"/>
              <a:gd name="f46" fmla="val 95"/>
              <a:gd name="f47" fmla="val 170"/>
              <a:gd name="f48" fmla="val 93"/>
              <a:gd name="f49" fmla="val 166"/>
              <a:gd name="f50" fmla="val 162"/>
              <a:gd name="f51" fmla="val 157"/>
              <a:gd name="f52" fmla="val 145"/>
              <a:gd name="f53" fmla="val 96"/>
              <a:gd name="f54" fmla="val 132"/>
              <a:gd name="f55" fmla="val 121"/>
              <a:gd name="f56" fmla="val 101"/>
              <a:gd name="f57" fmla="val 79"/>
              <a:gd name="f58" fmla="val 82"/>
              <a:gd name="f59" fmla="val 65"/>
              <a:gd name="f60" fmla="val 109"/>
              <a:gd name="f61" fmla="val 67"/>
              <a:gd name="f62" fmla="val 129"/>
              <a:gd name="f63" fmla="val 154"/>
              <a:gd name="f64" fmla="val 147"/>
              <a:gd name="f65" fmla="val 62"/>
              <a:gd name="f66" fmla="val 144"/>
              <a:gd name="f67" fmla="val 58"/>
              <a:gd name="f68" fmla="val 140"/>
              <a:gd name="f69" fmla="val 52"/>
              <a:gd name="f70" fmla="val 159"/>
              <a:gd name="f71" fmla="val 50"/>
              <a:gd name="f72" fmla="val 167"/>
              <a:gd name="f73" fmla="val 165"/>
              <a:gd name="f74" fmla="val 90"/>
              <a:gd name="f75" fmla="val 161"/>
              <a:gd name="f76" fmla="val 106"/>
              <a:gd name="f77" fmla="val 122"/>
              <a:gd name="f78" fmla="val 156"/>
              <a:gd name="f79" fmla="val 130"/>
              <a:gd name="f80" fmla="val 149"/>
              <a:gd name="f81" fmla="val 141"/>
              <a:gd name="f82" fmla="val 152"/>
              <a:gd name="f83" fmla="val 146"/>
              <a:gd name="f84" fmla="val 164"/>
              <a:gd name="f85" fmla="val 151"/>
              <a:gd name="f86" fmla="val 177"/>
              <a:gd name="f87" fmla="val 191"/>
              <a:gd name="f88" fmla="val 135"/>
              <a:gd name="f89" fmla="val 213"/>
              <a:gd name="f90" fmla="val 123"/>
              <a:gd name="f91" fmla="val 235"/>
              <a:gd name="f92" fmla="val 112"/>
              <a:gd name="f93" fmla="val 259"/>
              <a:gd name="f94" fmla="val 262"/>
              <a:gd name="f95" fmla="val 150"/>
              <a:gd name="f96" fmla="val 261"/>
              <a:gd name="f97" fmla="val 230"/>
              <a:gd name="f98" fmla="val 174"/>
              <a:gd name="f99" fmla="val 181"/>
              <a:gd name="f100" fmla="val 205"/>
              <a:gd name="f101" fmla="val 183"/>
              <a:gd name="f102" fmla="val 206"/>
              <a:gd name="f103" fmla="val 185"/>
              <a:gd name="f104" fmla="val 207"/>
              <a:gd name="f105" fmla="val 187"/>
              <a:gd name="f106" fmla="val 208"/>
              <a:gd name="f107" fmla="val 186"/>
              <a:gd name="f108" fmla="val 171"/>
              <a:gd name="f109" fmla="val 227"/>
              <a:gd name="f110" fmla="val 189"/>
              <a:gd name="f111" fmla="val 228"/>
              <a:gd name="f112" fmla="val 215"/>
              <a:gd name="f113" fmla="val 239"/>
              <a:gd name="f114" fmla="val 254"/>
              <a:gd name="f115" fmla="val 232"/>
              <a:gd name="f116" fmla="val 257"/>
              <a:gd name="f117" fmla="val 234"/>
              <a:gd name="f118" fmla="val 236"/>
              <a:gd name="f119" fmla="val 240"/>
              <a:gd name="f120" fmla="val 256"/>
              <a:gd name="f121" fmla="val 253"/>
              <a:gd name="f122" fmla="val 222"/>
              <a:gd name="f123" fmla="val 175"/>
              <a:gd name="f124" fmla="val 136"/>
              <a:gd name="f125" fmla="val 188"/>
              <a:gd name="f126" fmla="val 117"/>
              <a:gd name="f127" fmla="val 102"/>
              <a:gd name="f128" fmla="val 193"/>
              <a:gd name="f129" fmla="val 195"/>
              <a:gd name="f130" fmla="val 33"/>
              <a:gd name="f131" fmla="val 1"/>
              <a:gd name="f132" fmla="val 125"/>
              <a:gd name="f133" fmla="val 32"/>
              <a:gd name="f134" fmla="val 59"/>
              <a:gd name="f135" fmla="val 63"/>
              <a:gd name="f136" fmla="val 64"/>
              <a:gd name="f137" fmla="val 51"/>
              <a:gd name="f138" fmla="val 14"/>
              <a:gd name="f139" fmla="val 178"/>
              <a:gd name="f140" fmla="val 11"/>
              <a:gd name="f141" fmla="val 12"/>
              <a:gd name="f142" fmla="val 16"/>
              <a:gd name="f143" fmla="val 258"/>
              <a:gd name="f144" fmla="+- 0 0 -90"/>
              <a:gd name="f145" fmla="*/ f3 1 251"/>
              <a:gd name="f146" fmla="*/ f4 1 264"/>
              <a:gd name="f147" fmla="val f5"/>
              <a:gd name="f148" fmla="val f6"/>
              <a:gd name="f149" fmla="val f7"/>
              <a:gd name="f150" fmla="*/ f144 f0 1"/>
              <a:gd name="f151" fmla="+- f149 0 f147"/>
              <a:gd name="f152" fmla="+- f148 0 f147"/>
              <a:gd name="f153" fmla="*/ f150 1 f2"/>
              <a:gd name="f154" fmla="*/ f152 1 251"/>
              <a:gd name="f155" fmla="*/ f151 1 264"/>
              <a:gd name="f156" fmla="*/ 23 f152 1"/>
              <a:gd name="f157" fmla="*/ 264 f151 1"/>
              <a:gd name="f158" fmla="*/ 73 f152 1"/>
              <a:gd name="f159" fmla="*/ 163 f151 1"/>
              <a:gd name="f160" fmla="*/ 66 f152 1"/>
              <a:gd name="f161" fmla="*/ 209 f151 1"/>
              <a:gd name="f162" fmla="*/ 86 f152 1"/>
              <a:gd name="f163" fmla="*/ 212 f151 1"/>
              <a:gd name="f164" fmla="*/ 88 f152 1"/>
              <a:gd name="f165" fmla="*/ 237 f151 1"/>
              <a:gd name="f166" fmla="*/ 92 f152 1"/>
              <a:gd name="f167" fmla="*/ 260 f151 1"/>
              <a:gd name="f168" fmla="*/ 108 f152 1"/>
              <a:gd name="f169" fmla="*/ 199 f151 1"/>
              <a:gd name="f170" fmla="*/ 95 f152 1"/>
              <a:gd name="f171" fmla="*/ 170 f151 1"/>
              <a:gd name="f172" fmla="*/ 93 f152 1"/>
              <a:gd name="f173" fmla="*/ 157 f151 1"/>
              <a:gd name="f174" fmla="*/ 121 f151 1"/>
              <a:gd name="f175" fmla="*/ 87 f152 1"/>
              <a:gd name="f176" fmla="*/ 65 f151 1"/>
              <a:gd name="f177" fmla="*/ 154 f152 1"/>
              <a:gd name="f178" fmla="*/ 71 f151 1"/>
              <a:gd name="f179" fmla="*/ 140 f152 1"/>
              <a:gd name="f180" fmla="*/ 52 f151 1"/>
              <a:gd name="f181" fmla="*/ 166 f152 1"/>
              <a:gd name="f182" fmla="*/ 73 f151 1"/>
              <a:gd name="f183" fmla="*/ 157 f152 1"/>
              <a:gd name="f184" fmla="*/ 122 f151 1"/>
              <a:gd name="f185" fmla="*/ 152 f152 1"/>
              <a:gd name="f186" fmla="*/ 146 f151 1"/>
              <a:gd name="f187" fmla="*/ 145 f152 1"/>
              <a:gd name="f188" fmla="*/ 191 f151 1"/>
              <a:gd name="f189" fmla="*/ 112 f152 1"/>
              <a:gd name="f190" fmla="*/ 259 f151 1"/>
              <a:gd name="f191" fmla="*/ 162 f152 1"/>
              <a:gd name="f192" fmla="*/ 230 f151 1"/>
              <a:gd name="f193" fmla="*/ 181 f152 1"/>
              <a:gd name="f194" fmla="*/ 205 f151 1"/>
              <a:gd name="f195" fmla="*/ 187 f152 1"/>
              <a:gd name="f196" fmla="*/ 208 f151 1"/>
              <a:gd name="f197" fmla="*/ 183 f152 1"/>
              <a:gd name="f198" fmla="*/ 166 f151 1"/>
              <a:gd name="f199" fmla="*/ 228 f152 1"/>
              <a:gd name="f200" fmla="*/ 215 f151 1"/>
              <a:gd name="f201" fmla="*/ 251 f151 1"/>
              <a:gd name="f202" fmla="*/ 234 f152 1"/>
              <a:gd name="f203" fmla="*/ 241 f152 1"/>
              <a:gd name="f204" fmla="*/ 253 f151 1"/>
              <a:gd name="f205" fmla="*/ 207 f152 1"/>
              <a:gd name="f206" fmla="*/ 161 f151 1"/>
              <a:gd name="f207" fmla="*/ 188 f152 1"/>
              <a:gd name="f208" fmla="*/ 117 f151 1"/>
              <a:gd name="f209" fmla="*/ 194 f152 1"/>
              <a:gd name="f210" fmla="*/ 125 f152 1"/>
              <a:gd name="f211" fmla="*/ 1 f151 1"/>
              <a:gd name="f212" fmla="*/ 59 f152 1"/>
              <a:gd name="f213" fmla="*/ 64 f152 1"/>
              <a:gd name="f214" fmla="*/ 129 f151 1"/>
              <a:gd name="f215" fmla="*/ 51 f152 1"/>
              <a:gd name="f216" fmla="*/ 11 f152 1"/>
              <a:gd name="f217" fmla="*/ 254 f151 1"/>
              <a:gd name="f218" fmla="+- f153 0 f1"/>
              <a:gd name="f219" fmla="*/ f156 1 252"/>
              <a:gd name="f220" fmla="*/ f157 1 264"/>
              <a:gd name="f221" fmla="*/ f158 1 252"/>
              <a:gd name="f222" fmla="*/ f159 1 264"/>
              <a:gd name="f223" fmla="*/ f160 1 252"/>
              <a:gd name="f224" fmla="*/ f161 1 264"/>
              <a:gd name="f225" fmla="*/ f162 1 252"/>
              <a:gd name="f226" fmla="*/ f163 1 264"/>
              <a:gd name="f227" fmla="*/ f164 1 252"/>
              <a:gd name="f228" fmla="*/ f165 1 264"/>
              <a:gd name="f229" fmla="*/ f166 1 252"/>
              <a:gd name="f230" fmla="*/ f167 1 264"/>
              <a:gd name="f231" fmla="*/ f168 1 252"/>
              <a:gd name="f232" fmla="*/ f169 1 264"/>
              <a:gd name="f233" fmla="*/ f170 1 252"/>
              <a:gd name="f234" fmla="*/ f171 1 264"/>
              <a:gd name="f235" fmla="*/ f172 1 252"/>
              <a:gd name="f236" fmla="*/ f173 1 264"/>
              <a:gd name="f237" fmla="*/ f174 1 264"/>
              <a:gd name="f238" fmla="*/ f175 1 252"/>
              <a:gd name="f239" fmla="*/ f176 1 264"/>
              <a:gd name="f240" fmla="*/ f177 1 252"/>
              <a:gd name="f241" fmla="*/ f178 1 264"/>
              <a:gd name="f242" fmla="*/ f179 1 252"/>
              <a:gd name="f243" fmla="*/ f180 1 264"/>
              <a:gd name="f244" fmla="*/ f181 1 252"/>
              <a:gd name="f245" fmla="*/ f182 1 264"/>
              <a:gd name="f246" fmla="*/ f183 1 252"/>
              <a:gd name="f247" fmla="*/ f184 1 264"/>
              <a:gd name="f248" fmla="*/ f185 1 252"/>
              <a:gd name="f249" fmla="*/ f186 1 264"/>
              <a:gd name="f250" fmla="*/ f187 1 252"/>
              <a:gd name="f251" fmla="*/ f188 1 264"/>
              <a:gd name="f252" fmla="*/ f189 1 252"/>
              <a:gd name="f253" fmla="*/ f190 1 264"/>
              <a:gd name="f254" fmla="*/ f191 1 252"/>
              <a:gd name="f255" fmla="*/ f192 1 264"/>
              <a:gd name="f256" fmla="*/ f193 1 252"/>
              <a:gd name="f257" fmla="*/ f194 1 264"/>
              <a:gd name="f258" fmla="*/ f195 1 252"/>
              <a:gd name="f259" fmla="*/ f196 1 264"/>
              <a:gd name="f260" fmla="*/ f197 1 252"/>
              <a:gd name="f261" fmla="*/ f198 1 264"/>
              <a:gd name="f262" fmla="*/ f199 1 252"/>
              <a:gd name="f263" fmla="*/ f200 1 264"/>
              <a:gd name="f264" fmla="*/ f201 1 264"/>
              <a:gd name="f265" fmla="*/ f202 1 252"/>
              <a:gd name="f266" fmla="*/ f203 1 252"/>
              <a:gd name="f267" fmla="*/ f204 1 264"/>
              <a:gd name="f268" fmla="*/ f205 1 252"/>
              <a:gd name="f269" fmla="*/ f206 1 264"/>
              <a:gd name="f270" fmla="*/ f207 1 252"/>
              <a:gd name="f271" fmla="*/ f208 1 264"/>
              <a:gd name="f272" fmla="*/ f209 1 252"/>
              <a:gd name="f273" fmla="*/ f210 1 252"/>
              <a:gd name="f274" fmla="*/ f211 1 264"/>
              <a:gd name="f275" fmla="*/ f212 1 252"/>
              <a:gd name="f276" fmla="*/ f213 1 252"/>
              <a:gd name="f277" fmla="*/ f214 1 264"/>
              <a:gd name="f278" fmla="*/ f215 1 252"/>
              <a:gd name="f279" fmla="*/ f216 1 252"/>
              <a:gd name="f280" fmla="*/ f217 1 264"/>
              <a:gd name="f281" fmla="*/ 0 1 f154"/>
              <a:gd name="f282" fmla="*/ f148 1 f154"/>
              <a:gd name="f283" fmla="*/ 0 1 f155"/>
              <a:gd name="f284" fmla="*/ f149 1 f155"/>
              <a:gd name="f285" fmla="*/ f219 1 f154"/>
              <a:gd name="f286" fmla="*/ f220 1 f155"/>
              <a:gd name="f287" fmla="*/ f221 1 f154"/>
              <a:gd name="f288" fmla="*/ f222 1 f155"/>
              <a:gd name="f289" fmla="*/ f223 1 f154"/>
              <a:gd name="f290" fmla="*/ f224 1 f155"/>
              <a:gd name="f291" fmla="*/ f225 1 f154"/>
              <a:gd name="f292" fmla="*/ f226 1 f155"/>
              <a:gd name="f293" fmla="*/ f227 1 f154"/>
              <a:gd name="f294" fmla="*/ f228 1 f155"/>
              <a:gd name="f295" fmla="*/ f229 1 f154"/>
              <a:gd name="f296" fmla="*/ f230 1 f155"/>
              <a:gd name="f297" fmla="*/ f231 1 f154"/>
              <a:gd name="f298" fmla="*/ f232 1 f155"/>
              <a:gd name="f299" fmla="*/ f233 1 f154"/>
              <a:gd name="f300" fmla="*/ f234 1 f155"/>
              <a:gd name="f301" fmla="*/ f235 1 f154"/>
              <a:gd name="f302" fmla="*/ f236 1 f155"/>
              <a:gd name="f303" fmla="*/ f237 1 f155"/>
              <a:gd name="f304" fmla="*/ f238 1 f154"/>
              <a:gd name="f305" fmla="*/ f239 1 f155"/>
              <a:gd name="f306" fmla="*/ f240 1 f154"/>
              <a:gd name="f307" fmla="*/ f241 1 f155"/>
              <a:gd name="f308" fmla="*/ f242 1 f154"/>
              <a:gd name="f309" fmla="*/ f243 1 f155"/>
              <a:gd name="f310" fmla="*/ f244 1 f154"/>
              <a:gd name="f311" fmla="*/ f245 1 f155"/>
              <a:gd name="f312" fmla="*/ f246 1 f154"/>
              <a:gd name="f313" fmla="*/ f247 1 f155"/>
              <a:gd name="f314" fmla="*/ f248 1 f154"/>
              <a:gd name="f315" fmla="*/ f249 1 f155"/>
              <a:gd name="f316" fmla="*/ f250 1 f154"/>
              <a:gd name="f317" fmla="*/ f251 1 f155"/>
              <a:gd name="f318" fmla="*/ f252 1 f154"/>
              <a:gd name="f319" fmla="*/ f253 1 f155"/>
              <a:gd name="f320" fmla="*/ f254 1 f154"/>
              <a:gd name="f321" fmla="*/ f255 1 f155"/>
              <a:gd name="f322" fmla="*/ f256 1 f154"/>
              <a:gd name="f323" fmla="*/ f257 1 f155"/>
              <a:gd name="f324" fmla="*/ f258 1 f154"/>
              <a:gd name="f325" fmla="*/ f259 1 f155"/>
              <a:gd name="f326" fmla="*/ f260 1 f154"/>
              <a:gd name="f327" fmla="*/ f261 1 f155"/>
              <a:gd name="f328" fmla="*/ f262 1 f154"/>
              <a:gd name="f329" fmla="*/ f263 1 f155"/>
              <a:gd name="f330" fmla="*/ f264 1 f155"/>
              <a:gd name="f331" fmla="*/ f265 1 f154"/>
              <a:gd name="f332" fmla="*/ f266 1 f154"/>
              <a:gd name="f333" fmla="*/ f267 1 f155"/>
              <a:gd name="f334" fmla="*/ f268 1 f154"/>
              <a:gd name="f335" fmla="*/ f269 1 f155"/>
              <a:gd name="f336" fmla="*/ f270 1 f154"/>
              <a:gd name="f337" fmla="*/ f271 1 f155"/>
              <a:gd name="f338" fmla="*/ f272 1 f154"/>
              <a:gd name="f339" fmla="*/ f273 1 f154"/>
              <a:gd name="f340" fmla="*/ f274 1 f155"/>
              <a:gd name="f341" fmla="*/ f275 1 f154"/>
              <a:gd name="f342" fmla="*/ f276 1 f154"/>
              <a:gd name="f343" fmla="*/ f277 1 f155"/>
              <a:gd name="f344" fmla="*/ f278 1 f154"/>
              <a:gd name="f345" fmla="*/ f279 1 f154"/>
              <a:gd name="f346" fmla="*/ f280 1 f155"/>
              <a:gd name="f347" fmla="*/ f281 f145 1"/>
              <a:gd name="f348" fmla="*/ f282 f145 1"/>
              <a:gd name="f349" fmla="*/ f284 f146 1"/>
              <a:gd name="f350" fmla="*/ f283 f146 1"/>
              <a:gd name="f351" fmla="*/ f285 f145 1"/>
              <a:gd name="f352" fmla="*/ f286 f146 1"/>
              <a:gd name="f353" fmla="*/ f287 f145 1"/>
              <a:gd name="f354" fmla="*/ f288 f146 1"/>
              <a:gd name="f355" fmla="*/ f289 f145 1"/>
              <a:gd name="f356" fmla="*/ f290 f146 1"/>
              <a:gd name="f357" fmla="*/ f291 f145 1"/>
              <a:gd name="f358" fmla="*/ f292 f146 1"/>
              <a:gd name="f359" fmla="*/ f293 f145 1"/>
              <a:gd name="f360" fmla="*/ f294 f146 1"/>
              <a:gd name="f361" fmla="*/ f295 f145 1"/>
              <a:gd name="f362" fmla="*/ f296 f146 1"/>
              <a:gd name="f363" fmla="*/ f297 f145 1"/>
              <a:gd name="f364" fmla="*/ f298 f146 1"/>
              <a:gd name="f365" fmla="*/ f299 f145 1"/>
              <a:gd name="f366" fmla="*/ f300 f146 1"/>
              <a:gd name="f367" fmla="*/ f301 f145 1"/>
              <a:gd name="f368" fmla="*/ f302 f146 1"/>
              <a:gd name="f369" fmla="*/ f303 f146 1"/>
              <a:gd name="f370" fmla="*/ f304 f145 1"/>
              <a:gd name="f371" fmla="*/ f305 f146 1"/>
              <a:gd name="f372" fmla="*/ f306 f145 1"/>
              <a:gd name="f373" fmla="*/ f307 f146 1"/>
              <a:gd name="f374" fmla="*/ f308 f145 1"/>
              <a:gd name="f375" fmla="*/ f309 f146 1"/>
              <a:gd name="f376" fmla="*/ f310 f145 1"/>
              <a:gd name="f377" fmla="*/ f311 f146 1"/>
              <a:gd name="f378" fmla="*/ f312 f145 1"/>
              <a:gd name="f379" fmla="*/ f313 f146 1"/>
              <a:gd name="f380" fmla="*/ f314 f145 1"/>
              <a:gd name="f381" fmla="*/ f315 f146 1"/>
              <a:gd name="f382" fmla="*/ f316 f145 1"/>
              <a:gd name="f383" fmla="*/ f317 f146 1"/>
              <a:gd name="f384" fmla="*/ f318 f145 1"/>
              <a:gd name="f385" fmla="*/ f319 f146 1"/>
              <a:gd name="f386" fmla="*/ f320 f145 1"/>
              <a:gd name="f387" fmla="*/ f321 f146 1"/>
              <a:gd name="f388" fmla="*/ f322 f145 1"/>
              <a:gd name="f389" fmla="*/ f323 f146 1"/>
              <a:gd name="f390" fmla="*/ f324 f145 1"/>
              <a:gd name="f391" fmla="*/ f325 f146 1"/>
              <a:gd name="f392" fmla="*/ f326 f145 1"/>
              <a:gd name="f393" fmla="*/ f327 f146 1"/>
              <a:gd name="f394" fmla="*/ f328 f145 1"/>
              <a:gd name="f395" fmla="*/ f329 f146 1"/>
              <a:gd name="f396" fmla="*/ f330 f146 1"/>
              <a:gd name="f397" fmla="*/ f331 f145 1"/>
              <a:gd name="f398" fmla="*/ f332 f145 1"/>
              <a:gd name="f399" fmla="*/ f333 f146 1"/>
              <a:gd name="f400" fmla="*/ f334 f145 1"/>
              <a:gd name="f401" fmla="*/ f335 f146 1"/>
              <a:gd name="f402" fmla="*/ f336 f145 1"/>
              <a:gd name="f403" fmla="*/ f337 f146 1"/>
              <a:gd name="f404" fmla="*/ f338 f145 1"/>
              <a:gd name="f405" fmla="*/ f339 f145 1"/>
              <a:gd name="f406" fmla="*/ f340 f146 1"/>
              <a:gd name="f407" fmla="*/ f341 f145 1"/>
              <a:gd name="f408" fmla="*/ f342 f145 1"/>
              <a:gd name="f409" fmla="*/ f343 f146 1"/>
              <a:gd name="f410" fmla="*/ f344 f145 1"/>
              <a:gd name="f411" fmla="*/ f345 f145 1"/>
              <a:gd name="f412" fmla="*/ f346 f146 1"/>
            </a:gdLst>
            <a:ahLst/>
            <a:cxnLst>
              <a:cxn ang="3cd4">
                <a:pos x="hc" y="t"/>
              </a:cxn>
              <a:cxn ang="0">
                <a:pos x="r" y="vc"/>
              </a:cxn>
              <a:cxn ang="cd4">
                <a:pos x="hc" y="b"/>
              </a:cxn>
              <a:cxn ang="cd2">
                <a:pos x="l" y="vc"/>
              </a:cxn>
              <a:cxn ang="f218">
                <a:pos x="f351" y="f352"/>
              </a:cxn>
              <a:cxn ang="f218">
                <a:pos x="f353" y="f354"/>
              </a:cxn>
              <a:cxn ang="f218">
                <a:pos x="f355" y="f356"/>
              </a:cxn>
              <a:cxn ang="f218">
                <a:pos x="f357" y="f358"/>
              </a:cxn>
              <a:cxn ang="f218">
                <a:pos x="f359" y="f360"/>
              </a:cxn>
              <a:cxn ang="f218">
                <a:pos x="f361" y="f362"/>
              </a:cxn>
              <a:cxn ang="f218">
                <a:pos x="f363" y="f364"/>
              </a:cxn>
              <a:cxn ang="f218">
                <a:pos x="f365" y="f366"/>
              </a:cxn>
              <a:cxn ang="f218">
                <a:pos x="f367" y="f368"/>
              </a:cxn>
              <a:cxn ang="f218">
                <a:pos x="f367" y="f369"/>
              </a:cxn>
              <a:cxn ang="f218">
                <a:pos x="f370" y="f371"/>
              </a:cxn>
              <a:cxn ang="f218">
                <a:pos x="f372" y="f373"/>
              </a:cxn>
              <a:cxn ang="f218">
                <a:pos x="f374" y="f375"/>
              </a:cxn>
              <a:cxn ang="f218">
                <a:pos x="f376" y="f377"/>
              </a:cxn>
              <a:cxn ang="f218">
                <a:pos x="f378" y="f379"/>
              </a:cxn>
              <a:cxn ang="f218">
                <a:pos x="f380" y="f381"/>
              </a:cxn>
              <a:cxn ang="f218">
                <a:pos x="f382" y="f383"/>
              </a:cxn>
              <a:cxn ang="f218">
                <a:pos x="f384" y="f385"/>
              </a:cxn>
              <a:cxn ang="f218">
                <a:pos x="f386" y="f387"/>
              </a:cxn>
              <a:cxn ang="f218">
                <a:pos x="f388" y="f389"/>
              </a:cxn>
              <a:cxn ang="f218">
                <a:pos x="f390" y="f391"/>
              </a:cxn>
              <a:cxn ang="f218">
                <a:pos x="f392" y="f393"/>
              </a:cxn>
              <a:cxn ang="f218">
                <a:pos x="f394" y="f395"/>
              </a:cxn>
              <a:cxn ang="f218">
                <a:pos x="f394" y="f396"/>
              </a:cxn>
              <a:cxn ang="f218">
                <a:pos x="f397" y="f385"/>
              </a:cxn>
              <a:cxn ang="f218">
                <a:pos x="f398" y="f399"/>
              </a:cxn>
              <a:cxn ang="f218">
                <a:pos x="f400" y="f401"/>
              </a:cxn>
              <a:cxn ang="f218">
                <a:pos x="f402" y="f403"/>
              </a:cxn>
              <a:cxn ang="f218">
                <a:pos x="f404" y="f377"/>
              </a:cxn>
              <a:cxn ang="f218">
                <a:pos x="f405" y="f406"/>
              </a:cxn>
              <a:cxn ang="f218">
                <a:pos x="f407" y="f373"/>
              </a:cxn>
              <a:cxn ang="f218">
                <a:pos x="f408" y="f409"/>
              </a:cxn>
              <a:cxn ang="f218">
                <a:pos x="f410" y="f368"/>
              </a:cxn>
              <a:cxn ang="f218">
                <a:pos x="f411" y="f412"/>
              </a:cxn>
              <a:cxn ang="f218">
                <a:pos x="f351" y="f352"/>
              </a:cxn>
            </a:cxnLst>
            <a:rect l="f347" t="f350" r="f348" b="f349"/>
            <a:pathLst>
              <a:path w="251" h="264">
                <a:moveTo>
                  <a:pt x="f8" y="f7"/>
                </a:moveTo>
                <a:cubicBezTo>
                  <a:pt x="f9" y="f10"/>
                  <a:pt x="f11" y="f12"/>
                  <a:pt x="f13" y="f14"/>
                </a:cubicBezTo>
                <a:cubicBezTo>
                  <a:pt x="f15" y="f16"/>
                  <a:pt x="f17" y="f18"/>
                  <a:pt x="f19" y="f20"/>
                </a:cubicBezTo>
                <a:cubicBezTo>
                  <a:pt x="f21" y="f22"/>
                  <a:pt x="f23" y="f24"/>
                  <a:pt x="f25" y="f26"/>
                </a:cubicBezTo>
                <a:cubicBezTo>
                  <a:pt x="f27" y="f28"/>
                  <a:pt x="f27" y="f29"/>
                  <a:pt x="f30" y="f31"/>
                </a:cubicBezTo>
                <a:cubicBezTo>
                  <a:pt x="f32" y="f33"/>
                  <a:pt x="f34" y="f35"/>
                  <a:pt x="f36" y="f37"/>
                </a:cubicBezTo>
                <a:cubicBezTo>
                  <a:pt x="f38" y="f39"/>
                  <a:pt x="f40" y="f28"/>
                  <a:pt x="f41" y="f42"/>
                </a:cubicBezTo>
                <a:cubicBezTo>
                  <a:pt x="f43" y="f44"/>
                  <a:pt x="f45" y="f2"/>
                  <a:pt x="f46" y="f47"/>
                </a:cubicBezTo>
                <a:cubicBezTo>
                  <a:pt x="f48" y="f49"/>
                  <a:pt x="f48" y="f50"/>
                  <a:pt x="f48" y="f51"/>
                </a:cubicBezTo>
                <a:cubicBezTo>
                  <a:pt x="f48" y="f52"/>
                  <a:pt x="f53" y="f54"/>
                  <a:pt x="f48" y="f55"/>
                </a:cubicBezTo>
                <a:cubicBezTo>
                  <a:pt x="f27" y="f56"/>
                  <a:pt x="f57" y="f58"/>
                  <a:pt x="f27" y="f59"/>
                </a:cubicBezTo>
                <a:cubicBezTo>
                  <a:pt x="f60" y="f61"/>
                  <a:pt x="f62" y="f17"/>
                  <a:pt x="f63" y="f15"/>
                </a:cubicBezTo>
                <a:cubicBezTo>
                  <a:pt x="f64" y="f65"/>
                  <a:pt x="f66" y="f67"/>
                  <a:pt x="f68" y="f69"/>
                </a:cubicBezTo>
                <a:cubicBezTo>
                  <a:pt x="f70" y="f71"/>
                  <a:pt x="f72" y="f67"/>
                  <a:pt x="f49" y="f13"/>
                </a:cubicBezTo>
                <a:cubicBezTo>
                  <a:pt x="f73" y="f74"/>
                  <a:pt x="f75" y="f76"/>
                  <a:pt x="f51" y="f77"/>
                </a:cubicBezTo>
                <a:cubicBezTo>
                  <a:pt x="f78" y="f79"/>
                  <a:pt x="f80" y="f81"/>
                  <a:pt x="f82" y="f83"/>
                </a:cubicBezTo>
                <a:cubicBezTo>
                  <a:pt x="f84" y="f84"/>
                  <a:pt x="f85" y="f86"/>
                  <a:pt x="f52" y="f87"/>
                </a:cubicBezTo>
                <a:cubicBezTo>
                  <a:pt x="f88" y="f89"/>
                  <a:pt x="f90" y="f91"/>
                  <a:pt x="f92" y="f93"/>
                </a:cubicBezTo>
                <a:cubicBezTo>
                  <a:pt x="f85" y="f94"/>
                  <a:pt x="f95" y="f96"/>
                  <a:pt x="f50" y="f97"/>
                </a:cubicBezTo>
                <a:cubicBezTo>
                  <a:pt x="f73" y="f28"/>
                  <a:pt x="f98" y="f89"/>
                  <a:pt x="f99" y="f100"/>
                </a:cubicBezTo>
                <a:cubicBezTo>
                  <a:pt x="f101" y="f102"/>
                  <a:pt x="f103" y="f104"/>
                  <a:pt x="f105" y="f106"/>
                </a:cubicBezTo>
                <a:cubicBezTo>
                  <a:pt x="f107" y="f18"/>
                  <a:pt x="f103" y="f2"/>
                  <a:pt x="f101" y="f49"/>
                </a:cubicBezTo>
                <a:cubicBezTo>
                  <a:pt x="f24" y="f108"/>
                  <a:pt x="f109" y="f110"/>
                  <a:pt x="f111" y="f112"/>
                </a:cubicBezTo>
                <a:cubicBezTo>
                  <a:pt x="f111" y="f109"/>
                  <a:pt x="f111" y="f113"/>
                  <a:pt x="f111" y="f6"/>
                </a:cubicBezTo>
                <a:cubicBezTo>
                  <a:pt x="f29" y="f114"/>
                  <a:pt x="f115" y="f116"/>
                  <a:pt x="f117" y="f93"/>
                </a:cubicBezTo>
                <a:cubicBezTo>
                  <a:pt x="f118" y="f116"/>
                  <a:pt x="f119" y="f120"/>
                  <a:pt x="f39" y="f121"/>
                </a:cubicBezTo>
                <a:cubicBezTo>
                  <a:pt x="f35" y="f122"/>
                  <a:pt x="f31" y="f123"/>
                  <a:pt x="f104" y="f75"/>
                </a:cubicBezTo>
                <a:cubicBezTo>
                  <a:pt x="f103" y="f95"/>
                  <a:pt x="f103" y="f124"/>
                  <a:pt x="f125" y="f126"/>
                </a:cubicBezTo>
                <a:cubicBezTo>
                  <a:pt x="f44" y="f127"/>
                  <a:pt x="f128" y="f30"/>
                  <a:pt x="f18" y="f13"/>
                </a:cubicBezTo>
                <a:cubicBezTo>
                  <a:pt x="f129" y="f130"/>
                  <a:pt x="f73" y="f131"/>
                  <a:pt x="f132" y="f131"/>
                </a:cubicBezTo>
                <a:cubicBezTo>
                  <a:pt x="f30" y="f5"/>
                  <a:pt x="f67" y="f133"/>
                  <a:pt x="f134" y="f15"/>
                </a:cubicBezTo>
                <a:cubicBezTo>
                  <a:pt x="f134" y="f74"/>
                  <a:pt x="f135" y="f60"/>
                  <a:pt x="f136" y="f62"/>
                </a:cubicBezTo>
                <a:cubicBezTo>
                  <a:pt x="f59" y="f68"/>
                  <a:pt x="f135" y="f95"/>
                  <a:pt x="f137" y="f51"/>
                </a:cubicBezTo>
                <a:cubicBezTo>
                  <a:pt x="f138" y="f139"/>
                  <a:pt x="f5" y="f89"/>
                  <a:pt x="f140" y="f114"/>
                </a:cubicBezTo>
                <a:cubicBezTo>
                  <a:pt x="f141" y="f116"/>
                  <a:pt x="f142" y="f143"/>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36" name="Freeform 53">
            <a:extLst>
              <a:ext uri="{FF2B5EF4-FFF2-40B4-BE49-F238E27FC236}">
                <a16:creationId xmlns:a16="http://schemas.microsoft.com/office/drawing/2014/main" id="{18DA7B70-79F0-DC9B-FF0D-C836FF2351BD}"/>
              </a:ext>
            </a:extLst>
          </p:cNvPr>
          <p:cNvSpPr/>
          <p:nvPr/>
        </p:nvSpPr>
        <p:spPr>
          <a:xfrm>
            <a:off x="9415467" y="1727201"/>
            <a:ext cx="2176464" cy="2279644"/>
          </a:xfrm>
          <a:custGeom>
            <a:avLst/>
            <a:gdLst>
              <a:gd name="f0" fmla="val 10800000"/>
              <a:gd name="f1" fmla="val 5400000"/>
              <a:gd name="f2" fmla="val 180"/>
              <a:gd name="f3" fmla="val w"/>
              <a:gd name="f4" fmla="val h"/>
              <a:gd name="f5" fmla="val 0"/>
              <a:gd name="f6" fmla="val 251"/>
              <a:gd name="f7" fmla="val 264"/>
              <a:gd name="f8" fmla="val 23"/>
              <a:gd name="f9" fmla="val 16"/>
              <a:gd name="f10" fmla="val 258"/>
              <a:gd name="f11" fmla="val 12"/>
              <a:gd name="f12" fmla="val 257"/>
              <a:gd name="f13" fmla="val 11"/>
              <a:gd name="f14" fmla="val 254"/>
              <a:gd name="f15" fmla="val 213"/>
              <a:gd name="f16" fmla="val 14"/>
              <a:gd name="f17" fmla="val 178"/>
              <a:gd name="f18" fmla="val 51"/>
              <a:gd name="f19" fmla="val 157"/>
              <a:gd name="f20" fmla="val 63"/>
              <a:gd name="f21" fmla="val 150"/>
              <a:gd name="f22" fmla="val 65"/>
              <a:gd name="f23" fmla="val 140"/>
              <a:gd name="f24" fmla="val 64"/>
              <a:gd name="f25" fmla="val 129"/>
              <a:gd name="f26" fmla="val 109"/>
              <a:gd name="f27" fmla="val 59"/>
              <a:gd name="f28" fmla="val 90"/>
              <a:gd name="f29" fmla="val 71"/>
              <a:gd name="f30" fmla="val 58"/>
              <a:gd name="f31" fmla="val 32"/>
              <a:gd name="f32" fmla="val 88"/>
              <a:gd name="f33" fmla="val 125"/>
              <a:gd name="f34" fmla="val 1"/>
              <a:gd name="f35" fmla="val 165"/>
              <a:gd name="f36" fmla="val 195"/>
              <a:gd name="f37" fmla="val 33"/>
              <a:gd name="f38" fmla="val 194"/>
              <a:gd name="f39" fmla="val 73"/>
              <a:gd name="f40" fmla="val 193"/>
              <a:gd name="f41" fmla="val 190"/>
              <a:gd name="f42" fmla="val 102"/>
              <a:gd name="f43" fmla="val 188"/>
              <a:gd name="f44" fmla="val 117"/>
              <a:gd name="f45" fmla="val 185"/>
              <a:gd name="f46" fmla="val 136"/>
              <a:gd name="f47" fmla="val 207"/>
              <a:gd name="f48" fmla="val 161"/>
              <a:gd name="f49" fmla="val 237"/>
              <a:gd name="f50" fmla="val 175"/>
              <a:gd name="f51" fmla="val 252"/>
              <a:gd name="f52" fmla="val 222"/>
              <a:gd name="f53" fmla="val 241"/>
              <a:gd name="f54" fmla="val 253"/>
              <a:gd name="f55" fmla="val 240"/>
              <a:gd name="f56" fmla="val 256"/>
              <a:gd name="f57" fmla="val 236"/>
              <a:gd name="f58" fmla="val 234"/>
              <a:gd name="f59" fmla="val 259"/>
              <a:gd name="f60" fmla="val 232"/>
              <a:gd name="f61" fmla="val 229"/>
              <a:gd name="f62" fmla="val 228"/>
              <a:gd name="f63" fmla="val 239"/>
              <a:gd name="f64" fmla="val 227"/>
              <a:gd name="f65" fmla="val 215"/>
              <a:gd name="f66" fmla="val 189"/>
              <a:gd name="f67" fmla="val 211"/>
              <a:gd name="f68" fmla="val 171"/>
              <a:gd name="f69" fmla="val 183"/>
              <a:gd name="f70" fmla="val 166"/>
              <a:gd name="f71" fmla="val 186"/>
              <a:gd name="f72" fmla="val 187"/>
              <a:gd name="f73" fmla="val 208"/>
              <a:gd name="f74" fmla="val 206"/>
              <a:gd name="f75" fmla="val 181"/>
              <a:gd name="f76" fmla="val 205"/>
              <a:gd name="f77" fmla="val 174"/>
              <a:gd name="f78" fmla="val 221"/>
              <a:gd name="f79" fmla="val 162"/>
              <a:gd name="f80" fmla="val 230"/>
              <a:gd name="f81" fmla="val 261"/>
              <a:gd name="f82" fmla="val 151"/>
              <a:gd name="f83" fmla="val 262"/>
              <a:gd name="f84" fmla="val 112"/>
              <a:gd name="f85" fmla="val 123"/>
              <a:gd name="f86" fmla="val 235"/>
              <a:gd name="f87" fmla="val 135"/>
              <a:gd name="f88" fmla="val 145"/>
              <a:gd name="f89" fmla="val 191"/>
              <a:gd name="f90" fmla="val 177"/>
              <a:gd name="f91" fmla="val 164"/>
              <a:gd name="f92" fmla="val 152"/>
              <a:gd name="f93" fmla="val 146"/>
              <a:gd name="f94" fmla="val 149"/>
              <a:gd name="f95" fmla="val 141"/>
              <a:gd name="f96" fmla="val 156"/>
              <a:gd name="f97" fmla="val 130"/>
              <a:gd name="f98" fmla="val 122"/>
              <a:gd name="f99" fmla="val 106"/>
              <a:gd name="f100" fmla="val 167"/>
              <a:gd name="f101" fmla="val 159"/>
              <a:gd name="f102" fmla="val 50"/>
              <a:gd name="f103" fmla="val 52"/>
              <a:gd name="f104" fmla="val 144"/>
              <a:gd name="f105" fmla="val 147"/>
              <a:gd name="f106" fmla="val 62"/>
              <a:gd name="f107" fmla="val 154"/>
              <a:gd name="f108" fmla="val 69"/>
              <a:gd name="f109" fmla="val 67"/>
              <a:gd name="f110" fmla="val 87"/>
              <a:gd name="f111" fmla="val 79"/>
              <a:gd name="f112" fmla="val 82"/>
              <a:gd name="f113" fmla="val 101"/>
              <a:gd name="f114" fmla="val 93"/>
              <a:gd name="f115" fmla="val 121"/>
              <a:gd name="f116" fmla="val 96"/>
              <a:gd name="f117" fmla="val 132"/>
              <a:gd name="f118" fmla="val 95"/>
              <a:gd name="f119" fmla="val 170"/>
              <a:gd name="f120" fmla="val 99"/>
              <a:gd name="f121" fmla="val 103"/>
              <a:gd name="f122" fmla="val 108"/>
              <a:gd name="f123" fmla="val 199"/>
              <a:gd name="f124" fmla="val 119"/>
              <a:gd name="f125" fmla="val 114"/>
              <a:gd name="f126" fmla="val 92"/>
              <a:gd name="f127" fmla="val 260"/>
              <a:gd name="f128" fmla="val 91"/>
              <a:gd name="f129" fmla="val 89"/>
              <a:gd name="f130" fmla="val 244"/>
              <a:gd name="f131" fmla="val 86"/>
              <a:gd name="f132" fmla="val 212"/>
              <a:gd name="f133" fmla="val 80"/>
              <a:gd name="f134" fmla="val 74"/>
              <a:gd name="f135" fmla="val 210"/>
              <a:gd name="f136" fmla="val 66"/>
              <a:gd name="f137" fmla="val 209"/>
              <a:gd name="f138" fmla="val 179"/>
              <a:gd name="f139" fmla="val 163"/>
              <a:gd name="f140" fmla="val 18"/>
              <a:gd name="f141" fmla="val 176"/>
              <a:gd name="f142" fmla="val 21"/>
              <a:gd name="f143" fmla="val 219"/>
              <a:gd name="f144" fmla="+- 0 0 -90"/>
              <a:gd name="f145" fmla="*/ f3 1 251"/>
              <a:gd name="f146" fmla="*/ f4 1 264"/>
              <a:gd name="f147" fmla="val f5"/>
              <a:gd name="f148" fmla="val f6"/>
              <a:gd name="f149" fmla="val f7"/>
              <a:gd name="f150" fmla="*/ f144 f0 1"/>
              <a:gd name="f151" fmla="+- f149 0 f147"/>
              <a:gd name="f152" fmla="+- f148 0 f147"/>
              <a:gd name="f153" fmla="*/ f150 1 f2"/>
              <a:gd name="f154" fmla="*/ f152 1 251"/>
              <a:gd name="f155" fmla="*/ f151 1 264"/>
              <a:gd name="f156" fmla="*/ 23 f152 1"/>
              <a:gd name="f157" fmla="*/ 264 f151 1"/>
              <a:gd name="f158" fmla="*/ 11 f152 1"/>
              <a:gd name="f159" fmla="*/ 254 f151 1"/>
              <a:gd name="f160" fmla="*/ 51 f152 1"/>
              <a:gd name="f161" fmla="*/ 157 f151 1"/>
              <a:gd name="f162" fmla="*/ 64 f152 1"/>
              <a:gd name="f163" fmla="*/ 129 f151 1"/>
              <a:gd name="f164" fmla="*/ 59 f152 1"/>
              <a:gd name="f165" fmla="*/ 71 f151 1"/>
              <a:gd name="f166" fmla="*/ 125 f152 1"/>
              <a:gd name="f167" fmla="*/ 1 f151 1"/>
              <a:gd name="f168" fmla="*/ 194 f152 1"/>
              <a:gd name="f169" fmla="*/ 73 f151 1"/>
              <a:gd name="f170" fmla="*/ 188 f152 1"/>
              <a:gd name="f171" fmla="*/ 117 f151 1"/>
              <a:gd name="f172" fmla="*/ 207 f152 1"/>
              <a:gd name="f173" fmla="*/ 161 f151 1"/>
              <a:gd name="f174" fmla="*/ 241 f152 1"/>
              <a:gd name="f175" fmla="*/ 253 f151 1"/>
              <a:gd name="f176" fmla="*/ 234 f152 1"/>
              <a:gd name="f177" fmla="*/ 259 f151 1"/>
              <a:gd name="f178" fmla="*/ 228 f152 1"/>
              <a:gd name="f179" fmla="*/ 251 f151 1"/>
              <a:gd name="f180" fmla="*/ 215 f151 1"/>
              <a:gd name="f181" fmla="*/ 183 f152 1"/>
              <a:gd name="f182" fmla="*/ 166 f151 1"/>
              <a:gd name="f183" fmla="*/ 187 f152 1"/>
              <a:gd name="f184" fmla="*/ 208 f151 1"/>
              <a:gd name="f185" fmla="*/ 181 f152 1"/>
              <a:gd name="f186" fmla="*/ 205 f151 1"/>
              <a:gd name="f187" fmla="*/ 162 f152 1"/>
              <a:gd name="f188" fmla="*/ 230 f151 1"/>
              <a:gd name="f189" fmla="*/ 112 f152 1"/>
              <a:gd name="f190" fmla="*/ 145 f152 1"/>
              <a:gd name="f191" fmla="*/ 191 f151 1"/>
              <a:gd name="f192" fmla="*/ 152 f152 1"/>
              <a:gd name="f193" fmla="*/ 146 f151 1"/>
              <a:gd name="f194" fmla="*/ 157 f152 1"/>
              <a:gd name="f195" fmla="*/ 122 f151 1"/>
              <a:gd name="f196" fmla="*/ 166 f152 1"/>
              <a:gd name="f197" fmla="*/ 140 f152 1"/>
              <a:gd name="f198" fmla="*/ 52 f151 1"/>
              <a:gd name="f199" fmla="*/ 154 f152 1"/>
              <a:gd name="f200" fmla="*/ 87 f152 1"/>
              <a:gd name="f201" fmla="*/ 65 f151 1"/>
              <a:gd name="f202" fmla="*/ 93 f152 1"/>
              <a:gd name="f203" fmla="*/ 121 f151 1"/>
              <a:gd name="f204" fmla="*/ 95 f152 1"/>
              <a:gd name="f205" fmla="*/ 170 f151 1"/>
              <a:gd name="f206" fmla="*/ 108 f152 1"/>
              <a:gd name="f207" fmla="*/ 199 f151 1"/>
              <a:gd name="f208" fmla="*/ 92 f152 1"/>
              <a:gd name="f209" fmla="*/ 260 f151 1"/>
              <a:gd name="f210" fmla="*/ 88 f152 1"/>
              <a:gd name="f211" fmla="*/ 237 f151 1"/>
              <a:gd name="f212" fmla="*/ 86 f152 1"/>
              <a:gd name="f213" fmla="*/ 212 f151 1"/>
              <a:gd name="f214" fmla="*/ 66 f152 1"/>
              <a:gd name="f215" fmla="*/ 209 f151 1"/>
              <a:gd name="f216" fmla="*/ 73 f152 1"/>
              <a:gd name="f217" fmla="*/ 163 f151 1"/>
              <a:gd name="f218" fmla="+- f153 0 f1"/>
              <a:gd name="f219" fmla="*/ f156 1 252"/>
              <a:gd name="f220" fmla="*/ f157 1 264"/>
              <a:gd name="f221" fmla="*/ f158 1 252"/>
              <a:gd name="f222" fmla="*/ f159 1 264"/>
              <a:gd name="f223" fmla="*/ f160 1 252"/>
              <a:gd name="f224" fmla="*/ f161 1 264"/>
              <a:gd name="f225" fmla="*/ f162 1 252"/>
              <a:gd name="f226" fmla="*/ f163 1 264"/>
              <a:gd name="f227" fmla="*/ f164 1 252"/>
              <a:gd name="f228" fmla="*/ f165 1 264"/>
              <a:gd name="f229" fmla="*/ f166 1 252"/>
              <a:gd name="f230" fmla="*/ f167 1 264"/>
              <a:gd name="f231" fmla="*/ f168 1 252"/>
              <a:gd name="f232" fmla="*/ f169 1 264"/>
              <a:gd name="f233" fmla="*/ f170 1 252"/>
              <a:gd name="f234" fmla="*/ f171 1 264"/>
              <a:gd name="f235" fmla="*/ f172 1 252"/>
              <a:gd name="f236" fmla="*/ f173 1 264"/>
              <a:gd name="f237" fmla="*/ f174 1 252"/>
              <a:gd name="f238" fmla="*/ f175 1 264"/>
              <a:gd name="f239" fmla="*/ f176 1 252"/>
              <a:gd name="f240" fmla="*/ f177 1 264"/>
              <a:gd name="f241" fmla="*/ f178 1 252"/>
              <a:gd name="f242" fmla="*/ f179 1 264"/>
              <a:gd name="f243" fmla="*/ f180 1 264"/>
              <a:gd name="f244" fmla="*/ f181 1 252"/>
              <a:gd name="f245" fmla="*/ f182 1 264"/>
              <a:gd name="f246" fmla="*/ f183 1 252"/>
              <a:gd name="f247" fmla="*/ f184 1 264"/>
              <a:gd name="f248" fmla="*/ f185 1 252"/>
              <a:gd name="f249" fmla="*/ f186 1 264"/>
              <a:gd name="f250" fmla="*/ f187 1 252"/>
              <a:gd name="f251" fmla="*/ f188 1 264"/>
              <a:gd name="f252" fmla="*/ f189 1 252"/>
              <a:gd name="f253" fmla="*/ f190 1 252"/>
              <a:gd name="f254" fmla="*/ f191 1 264"/>
              <a:gd name="f255" fmla="*/ f192 1 252"/>
              <a:gd name="f256" fmla="*/ f193 1 264"/>
              <a:gd name="f257" fmla="*/ f194 1 252"/>
              <a:gd name="f258" fmla="*/ f195 1 264"/>
              <a:gd name="f259" fmla="*/ f196 1 252"/>
              <a:gd name="f260" fmla="*/ f197 1 252"/>
              <a:gd name="f261" fmla="*/ f198 1 264"/>
              <a:gd name="f262" fmla="*/ f199 1 252"/>
              <a:gd name="f263" fmla="*/ f200 1 252"/>
              <a:gd name="f264" fmla="*/ f201 1 264"/>
              <a:gd name="f265" fmla="*/ f202 1 252"/>
              <a:gd name="f266" fmla="*/ f203 1 264"/>
              <a:gd name="f267" fmla="*/ f204 1 252"/>
              <a:gd name="f268" fmla="*/ f205 1 264"/>
              <a:gd name="f269" fmla="*/ f206 1 252"/>
              <a:gd name="f270" fmla="*/ f207 1 264"/>
              <a:gd name="f271" fmla="*/ f208 1 252"/>
              <a:gd name="f272" fmla="*/ f209 1 264"/>
              <a:gd name="f273" fmla="*/ f210 1 252"/>
              <a:gd name="f274" fmla="*/ f211 1 264"/>
              <a:gd name="f275" fmla="*/ f212 1 252"/>
              <a:gd name="f276" fmla="*/ f213 1 264"/>
              <a:gd name="f277" fmla="*/ f214 1 252"/>
              <a:gd name="f278" fmla="*/ f215 1 264"/>
              <a:gd name="f279" fmla="*/ f216 1 252"/>
              <a:gd name="f280" fmla="*/ f217 1 264"/>
              <a:gd name="f281" fmla="*/ 0 1 f154"/>
              <a:gd name="f282" fmla="*/ f148 1 f154"/>
              <a:gd name="f283" fmla="*/ 0 1 f155"/>
              <a:gd name="f284" fmla="*/ f149 1 f155"/>
              <a:gd name="f285" fmla="*/ f219 1 f154"/>
              <a:gd name="f286" fmla="*/ f220 1 f155"/>
              <a:gd name="f287" fmla="*/ f221 1 f154"/>
              <a:gd name="f288" fmla="*/ f222 1 f155"/>
              <a:gd name="f289" fmla="*/ f223 1 f154"/>
              <a:gd name="f290" fmla="*/ f224 1 f155"/>
              <a:gd name="f291" fmla="*/ f225 1 f154"/>
              <a:gd name="f292" fmla="*/ f226 1 f155"/>
              <a:gd name="f293" fmla="*/ f227 1 f154"/>
              <a:gd name="f294" fmla="*/ f228 1 f155"/>
              <a:gd name="f295" fmla="*/ f229 1 f154"/>
              <a:gd name="f296" fmla="*/ f230 1 f155"/>
              <a:gd name="f297" fmla="*/ f231 1 f154"/>
              <a:gd name="f298" fmla="*/ f232 1 f155"/>
              <a:gd name="f299" fmla="*/ f233 1 f154"/>
              <a:gd name="f300" fmla="*/ f234 1 f155"/>
              <a:gd name="f301" fmla="*/ f235 1 f154"/>
              <a:gd name="f302" fmla="*/ f236 1 f155"/>
              <a:gd name="f303" fmla="*/ f237 1 f154"/>
              <a:gd name="f304" fmla="*/ f238 1 f155"/>
              <a:gd name="f305" fmla="*/ f239 1 f154"/>
              <a:gd name="f306" fmla="*/ f240 1 f155"/>
              <a:gd name="f307" fmla="*/ f241 1 f154"/>
              <a:gd name="f308" fmla="*/ f242 1 f155"/>
              <a:gd name="f309" fmla="*/ f243 1 f155"/>
              <a:gd name="f310" fmla="*/ f244 1 f154"/>
              <a:gd name="f311" fmla="*/ f245 1 f155"/>
              <a:gd name="f312" fmla="*/ f246 1 f154"/>
              <a:gd name="f313" fmla="*/ f247 1 f155"/>
              <a:gd name="f314" fmla="*/ f248 1 f154"/>
              <a:gd name="f315" fmla="*/ f249 1 f155"/>
              <a:gd name="f316" fmla="*/ f250 1 f154"/>
              <a:gd name="f317" fmla="*/ f251 1 f155"/>
              <a:gd name="f318" fmla="*/ f252 1 f154"/>
              <a:gd name="f319" fmla="*/ f253 1 f154"/>
              <a:gd name="f320" fmla="*/ f254 1 f155"/>
              <a:gd name="f321" fmla="*/ f255 1 f154"/>
              <a:gd name="f322" fmla="*/ f256 1 f155"/>
              <a:gd name="f323" fmla="*/ f257 1 f154"/>
              <a:gd name="f324" fmla="*/ f258 1 f155"/>
              <a:gd name="f325" fmla="*/ f259 1 f154"/>
              <a:gd name="f326" fmla="*/ f260 1 f154"/>
              <a:gd name="f327" fmla="*/ f261 1 f155"/>
              <a:gd name="f328" fmla="*/ f262 1 f154"/>
              <a:gd name="f329" fmla="*/ f263 1 f154"/>
              <a:gd name="f330" fmla="*/ f264 1 f155"/>
              <a:gd name="f331" fmla="*/ f265 1 f154"/>
              <a:gd name="f332" fmla="*/ f266 1 f155"/>
              <a:gd name="f333" fmla="*/ f267 1 f154"/>
              <a:gd name="f334" fmla="*/ f268 1 f155"/>
              <a:gd name="f335" fmla="*/ f269 1 f154"/>
              <a:gd name="f336" fmla="*/ f270 1 f155"/>
              <a:gd name="f337" fmla="*/ f271 1 f154"/>
              <a:gd name="f338" fmla="*/ f272 1 f155"/>
              <a:gd name="f339" fmla="*/ f273 1 f154"/>
              <a:gd name="f340" fmla="*/ f274 1 f155"/>
              <a:gd name="f341" fmla="*/ f275 1 f154"/>
              <a:gd name="f342" fmla="*/ f276 1 f155"/>
              <a:gd name="f343" fmla="*/ f277 1 f154"/>
              <a:gd name="f344" fmla="*/ f278 1 f155"/>
              <a:gd name="f345" fmla="*/ f279 1 f154"/>
              <a:gd name="f346" fmla="*/ f280 1 f155"/>
              <a:gd name="f347" fmla="*/ f281 f145 1"/>
              <a:gd name="f348" fmla="*/ f282 f145 1"/>
              <a:gd name="f349" fmla="*/ f284 f146 1"/>
              <a:gd name="f350" fmla="*/ f283 f146 1"/>
              <a:gd name="f351" fmla="*/ f285 f145 1"/>
              <a:gd name="f352" fmla="*/ f286 f146 1"/>
              <a:gd name="f353" fmla="*/ f287 f145 1"/>
              <a:gd name="f354" fmla="*/ f288 f146 1"/>
              <a:gd name="f355" fmla="*/ f289 f145 1"/>
              <a:gd name="f356" fmla="*/ f290 f146 1"/>
              <a:gd name="f357" fmla="*/ f291 f145 1"/>
              <a:gd name="f358" fmla="*/ f292 f146 1"/>
              <a:gd name="f359" fmla="*/ f293 f145 1"/>
              <a:gd name="f360" fmla="*/ f294 f146 1"/>
              <a:gd name="f361" fmla="*/ f295 f145 1"/>
              <a:gd name="f362" fmla="*/ f296 f146 1"/>
              <a:gd name="f363" fmla="*/ f297 f145 1"/>
              <a:gd name="f364" fmla="*/ f298 f146 1"/>
              <a:gd name="f365" fmla="*/ f299 f145 1"/>
              <a:gd name="f366" fmla="*/ f300 f146 1"/>
              <a:gd name="f367" fmla="*/ f301 f145 1"/>
              <a:gd name="f368" fmla="*/ f302 f146 1"/>
              <a:gd name="f369" fmla="*/ f303 f145 1"/>
              <a:gd name="f370" fmla="*/ f304 f146 1"/>
              <a:gd name="f371" fmla="*/ f305 f145 1"/>
              <a:gd name="f372" fmla="*/ f306 f146 1"/>
              <a:gd name="f373" fmla="*/ f307 f145 1"/>
              <a:gd name="f374" fmla="*/ f308 f146 1"/>
              <a:gd name="f375" fmla="*/ f309 f146 1"/>
              <a:gd name="f376" fmla="*/ f310 f145 1"/>
              <a:gd name="f377" fmla="*/ f311 f146 1"/>
              <a:gd name="f378" fmla="*/ f312 f145 1"/>
              <a:gd name="f379" fmla="*/ f313 f146 1"/>
              <a:gd name="f380" fmla="*/ f314 f145 1"/>
              <a:gd name="f381" fmla="*/ f315 f146 1"/>
              <a:gd name="f382" fmla="*/ f316 f145 1"/>
              <a:gd name="f383" fmla="*/ f317 f146 1"/>
              <a:gd name="f384" fmla="*/ f318 f145 1"/>
              <a:gd name="f385" fmla="*/ f319 f145 1"/>
              <a:gd name="f386" fmla="*/ f320 f146 1"/>
              <a:gd name="f387" fmla="*/ f321 f145 1"/>
              <a:gd name="f388" fmla="*/ f322 f146 1"/>
              <a:gd name="f389" fmla="*/ f323 f145 1"/>
              <a:gd name="f390" fmla="*/ f324 f146 1"/>
              <a:gd name="f391" fmla="*/ f325 f145 1"/>
              <a:gd name="f392" fmla="*/ f326 f145 1"/>
              <a:gd name="f393" fmla="*/ f327 f146 1"/>
              <a:gd name="f394" fmla="*/ f328 f145 1"/>
              <a:gd name="f395" fmla="*/ f329 f145 1"/>
              <a:gd name="f396" fmla="*/ f330 f146 1"/>
              <a:gd name="f397" fmla="*/ f331 f145 1"/>
              <a:gd name="f398" fmla="*/ f332 f146 1"/>
              <a:gd name="f399" fmla="*/ f333 f145 1"/>
              <a:gd name="f400" fmla="*/ f334 f146 1"/>
              <a:gd name="f401" fmla="*/ f335 f145 1"/>
              <a:gd name="f402" fmla="*/ f336 f146 1"/>
              <a:gd name="f403" fmla="*/ f337 f145 1"/>
              <a:gd name="f404" fmla="*/ f338 f146 1"/>
              <a:gd name="f405" fmla="*/ f339 f145 1"/>
              <a:gd name="f406" fmla="*/ f340 f146 1"/>
              <a:gd name="f407" fmla="*/ f341 f145 1"/>
              <a:gd name="f408" fmla="*/ f342 f146 1"/>
              <a:gd name="f409" fmla="*/ f343 f145 1"/>
              <a:gd name="f410" fmla="*/ f344 f146 1"/>
              <a:gd name="f411" fmla="*/ f345 f145 1"/>
              <a:gd name="f412" fmla="*/ f346 f146 1"/>
            </a:gdLst>
            <a:ahLst/>
            <a:cxnLst>
              <a:cxn ang="3cd4">
                <a:pos x="hc" y="t"/>
              </a:cxn>
              <a:cxn ang="0">
                <a:pos x="r" y="vc"/>
              </a:cxn>
              <a:cxn ang="cd4">
                <a:pos x="hc" y="b"/>
              </a:cxn>
              <a:cxn ang="cd2">
                <a:pos x="l" y="vc"/>
              </a:cxn>
              <a:cxn ang="f218">
                <a:pos x="f351" y="f352"/>
              </a:cxn>
              <a:cxn ang="f218">
                <a:pos x="f353" y="f354"/>
              </a:cxn>
              <a:cxn ang="f218">
                <a:pos x="f355" y="f356"/>
              </a:cxn>
              <a:cxn ang="f218">
                <a:pos x="f357" y="f358"/>
              </a:cxn>
              <a:cxn ang="f218">
                <a:pos x="f359" y="f360"/>
              </a:cxn>
              <a:cxn ang="f218">
                <a:pos x="f361" y="f362"/>
              </a:cxn>
              <a:cxn ang="f218">
                <a:pos x="f363" y="f364"/>
              </a:cxn>
              <a:cxn ang="f218">
                <a:pos x="f365" y="f366"/>
              </a:cxn>
              <a:cxn ang="f218">
                <a:pos x="f367" y="f368"/>
              </a:cxn>
              <a:cxn ang="f218">
                <a:pos x="f369" y="f370"/>
              </a:cxn>
              <a:cxn ang="f218">
                <a:pos x="f371" y="f372"/>
              </a:cxn>
              <a:cxn ang="f218">
                <a:pos x="f373" y="f374"/>
              </a:cxn>
              <a:cxn ang="f218">
                <a:pos x="f373" y="f375"/>
              </a:cxn>
              <a:cxn ang="f218">
                <a:pos x="f376" y="f377"/>
              </a:cxn>
              <a:cxn ang="f218">
                <a:pos x="f378" y="f379"/>
              </a:cxn>
              <a:cxn ang="f218">
                <a:pos x="f380" y="f381"/>
              </a:cxn>
              <a:cxn ang="f218">
                <a:pos x="f382" y="f383"/>
              </a:cxn>
              <a:cxn ang="f218">
                <a:pos x="f384" y="f372"/>
              </a:cxn>
              <a:cxn ang="f218">
                <a:pos x="f385" y="f386"/>
              </a:cxn>
              <a:cxn ang="f218">
                <a:pos x="f387" y="f388"/>
              </a:cxn>
              <a:cxn ang="f218">
                <a:pos x="f389" y="f390"/>
              </a:cxn>
              <a:cxn ang="f218">
                <a:pos x="f391" y="f364"/>
              </a:cxn>
              <a:cxn ang="f218">
                <a:pos x="f392" y="f393"/>
              </a:cxn>
              <a:cxn ang="f218">
                <a:pos x="f394" y="f360"/>
              </a:cxn>
              <a:cxn ang="f218">
                <a:pos x="f395" y="f396"/>
              </a:cxn>
              <a:cxn ang="f218">
                <a:pos x="f397" y="f398"/>
              </a:cxn>
              <a:cxn ang="f218">
                <a:pos x="f397" y="f356"/>
              </a:cxn>
              <a:cxn ang="f218">
                <a:pos x="f399" y="f400"/>
              </a:cxn>
              <a:cxn ang="f218">
                <a:pos x="f401" y="f402"/>
              </a:cxn>
              <a:cxn ang="f218">
                <a:pos x="f403" y="f404"/>
              </a:cxn>
              <a:cxn ang="f218">
                <a:pos x="f405" y="f406"/>
              </a:cxn>
              <a:cxn ang="f218">
                <a:pos x="f407" y="f408"/>
              </a:cxn>
              <a:cxn ang="f218">
                <a:pos x="f409" y="f410"/>
              </a:cxn>
              <a:cxn ang="f218">
                <a:pos x="f411" y="f412"/>
              </a:cxn>
              <a:cxn ang="f218">
                <a:pos x="f351" y="f352"/>
              </a:cxn>
            </a:cxnLst>
            <a:rect l="f347" t="f350" r="f348" b="f349"/>
            <a:pathLst>
              <a:path w="251" h="264">
                <a:moveTo>
                  <a:pt x="f8" y="f7"/>
                </a:moveTo>
                <a:cubicBezTo>
                  <a:pt x="f9" y="f10"/>
                  <a:pt x="f11" y="f12"/>
                  <a:pt x="f13" y="f14"/>
                </a:cubicBezTo>
                <a:cubicBezTo>
                  <a:pt x="f5" y="f15"/>
                  <a:pt x="f16" y="f17"/>
                  <a:pt x="f18" y="f19"/>
                </a:cubicBezTo>
                <a:cubicBezTo>
                  <a:pt x="f20" y="f21"/>
                  <a:pt x="f22" y="f23"/>
                  <a:pt x="f24" y="f25"/>
                </a:cubicBezTo>
                <a:cubicBezTo>
                  <a:pt x="f20" y="f26"/>
                  <a:pt x="f27" y="f28"/>
                  <a:pt x="f27" y="f29"/>
                </a:cubicBezTo>
                <a:cubicBezTo>
                  <a:pt x="f30" y="f31"/>
                  <a:pt x="f32" y="f5"/>
                  <a:pt x="f33" y="f34"/>
                </a:cubicBezTo>
                <a:cubicBezTo>
                  <a:pt x="f35" y="f34"/>
                  <a:pt x="f36" y="f37"/>
                  <a:pt x="f38" y="f39"/>
                </a:cubicBezTo>
                <a:cubicBezTo>
                  <a:pt x="f40" y="f32"/>
                  <a:pt x="f41" y="f42"/>
                  <a:pt x="f43" y="f44"/>
                </a:cubicBezTo>
                <a:cubicBezTo>
                  <a:pt x="f45" y="f46"/>
                  <a:pt x="f45" y="f21"/>
                  <a:pt x="f47" y="f48"/>
                </a:cubicBezTo>
                <a:cubicBezTo>
                  <a:pt x="f49" y="f50"/>
                  <a:pt x="f51" y="f52"/>
                  <a:pt x="f53" y="f54"/>
                </a:cubicBezTo>
                <a:cubicBezTo>
                  <a:pt x="f55" y="f56"/>
                  <a:pt x="f57" y="f12"/>
                  <a:pt x="f58" y="f59"/>
                </a:cubicBezTo>
                <a:cubicBezTo>
                  <a:pt x="f60" y="f12"/>
                  <a:pt x="f61" y="f14"/>
                  <a:pt x="f62" y="f6"/>
                </a:cubicBezTo>
                <a:cubicBezTo>
                  <a:pt x="f62" y="f63"/>
                  <a:pt x="f62" y="f64"/>
                  <a:pt x="f62" y="f65"/>
                </a:cubicBezTo>
                <a:cubicBezTo>
                  <a:pt x="f64" y="f66"/>
                  <a:pt x="f67" y="f68"/>
                  <a:pt x="f69" y="f70"/>
                </a:cubicBezTo>
                <a:cubicBezTo>
                  <a:pt x="f45" y="f2"/>
                  <a:pt x="f71" y="f38"/>
                  <a:pt x="f72" y="f73"/>
                </a:cubicBezTo>
                <a:cubicBezTo>
                  <a:pt x="f45" y="f47"/>
                  <a:pt x="f69" y="f74"/>
                  <a:pt x="f75" y="f76"/>
                </a:cubicBezTo>
                <a:cubicBezTo>
                  <a:pt x="f77" y="f15"/>
                  <a:pt x="f35" y="f78"/>
                  <a:pt x="f79" y="f80"/>
                </a:cubicBezTo>
                <a:cubicBezTo>
                  <a:pt x="f21" y="f81"/>
                  <a:pt x="f82" y="f83"/>
                  <a:pt x="f84" y="f59"/>
                </a:cubicBezTo>
                <a:cubicBezTo>
                  <a:pt x="f85" y="f86"/>
                  <a:pt x="f87" y="f15"/>
                  <a:pt x="f88" y="f89"/>
                </a:cubicBezTo>
                <a:cubicBezTo>
                  <a:pt x="f82" y="f90"/>
                  <a:pt x="f91" y="f91"/>
                  <a:pt x="f92" y="f93"/>
                </a:cubicBezTo>
                <a:cubicBezTo>
                  <a:pt x="f94" y="f95"/>
                  <a:pt x="f96" y="f97"/>
                  <a:pt x="f19" y="f98"/>
                </a:cubicBezTo>
                <a:cubicBezTo>
                  <a:pt x="f48" y="f99"/>
                  <a:pt x="f35" y="f28"/>
                  <a:pt x="f70" y="f39"/>
                </a:cubicBezTo>
                <a:cubicBezTo>
                  <a:pt x="f100" y="f30"/>
                  <a:pt x="f101" y="f102"/>
                  <a:pt x="f23" y="f103"/>
                </a:cubicBezTo>
                <a:cubicBezTo>
                  <a:pt x="f104" y="f30"/>
                  <a:pt x="f105" y="f106"/>
                  <a:pt x="f107" y="f29"/>
                </a:cubicBezTo>
                <a:cubicBezTo>
                  <a:pt x="f25" y="f108"/>
                  <a:pt x="f26" y="f109"/>
                  <a:pt x="f110" y="f22"/>
                </a:cubicBezTo>
                <a:cubicBezTo>
                  <a:pt x="f111" y="f112"/>
                  <a:pt x="f110" y="f113"/>
                  <a:pt x="f114" y="f115"/>
                </a:cubicBezTo>
                <a:cubicBezTo>
                  <a:pt x="f116" y="f117"/>
                  <a:pt x="f114" y="f88"/>
                  <a:pt x="f114" y="f19"/>
                </a:cubicBezTo>
                <a:cubicBezTo>
                  <a:pt x="f114" y="f79"/>
                  <a:pt x="f114" y="f70"/>
                  <a:pt x="f118" y="f119"/>
                </a:cubicBezTo>
                <a:cubicBezTo>
                  <a:pt x="f120" y="f2"/>
                  <a:pt x="f121" y="f41"/>
                  <a:pt x="f122" y="f123"/>
                </a:cubicBezTo>
                <a:cubicBezTo>
                  <a:pt x="f124" y="f78"/>
                  <a:pt x="f125" y="f53"/>
                  <a:pt x="f126" y="f127"/>
                </a:cubicBezTo>
                <a:cubicBezTo>
                  <a:pt x="f128" y="f51"/>
                  <a:pt x="f129" y="f130"/>
                  <a:pt x="f32" y="f49"/>
                </a:cubicBezTo>
                <a:cubicBezTo>
                  <a:pt x="f110" y="f61"/>
                  <a:pt x="f110" y="f78"/>
                  <a:pt x="f131" y="f132"/>
                </a:cubicBezTo>
                <a:cubicBezTo>
                  <a:pt x="f133" y="f67"/>
                  <a:pt x="f134" y="f135"/>
                  <a:pt x="f136" y="f137"/>
                </a:cubicBezTo>
                <a:cubicBezTo>
                  <a:pt x="f108" y="f38"/>
                  <a:pt x="f29" y="f138"/>
                  <a:pt x="f39" y="f139"/>
                </a:cubicBezTo>
                <a:cubicBezTo>
                  <a:pt x="f140" y="f141"/>
                  <a:pt x="f142" y="f143"/>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nvGrpSpPr>
          <p:cNvPr id="37" name="Grupo 81">
            <a:extLst>
              <a:ext uri="{FF2B5EF4-FFF2-40B4-BE49-F238E27FC236}">
                <a16:creationId xmlns:a16="http://schemas.microsoft.com/office/drawing/2014/main" id="{69DDBDB3-87A9-31A6-C308-5FF52DC89B3C}"/>
              </a:ext>
            </a:extLst>
          </p:cNvPr>
          <p:cNvGrpSpPr/>
          <p:nvPr/>
        </p:nvGrpSpPr>
        <p:grpSpPr>
          <a:xfrm>
            <a:off x="10134633" y="4637169"/>
            <a:ext cx="1718166" cy="1847599"/>
            <a:chOff x="10134633" y="4637169"/>
            <a:chExt cx="1718166" cy="1847599"/>
          </a:xfrm>
        </p:grpSpPr>
        <p:sp>
          <p:nvSpPr>
            <p:cNvPr id="38" name="Freeform 57">
              <a:extLst>
                <a:ext uri="{FF2B5EF4-FFF2-40B4-BE49-F238E27FC236}">
                  <a16:creationId xmlns:a16="http://schemas.microsoft.com/office/drawing/2014/main" id="{8E81131F-847D-3482-3BCE-CBA472588C4D}"/>
                </a:ext>
              </a:extLst>
            </p:cNvPr>
            <p:cNvSpPr/>
            <p:nvPr/>
          </p:nvSpPr>
          <p:spPr>
            <a:xfrm>
              <a:off x="10134633" y="4641512"/>
              <a:ext cx="947693" cy="1843256"/>
            </a:xfrm>
            <a:custGeom>
              <a:avLst/>
              <a:gdLst>
                <a:gd name="f0" fmla="val 10800000"/>
                <a:gd name="f1" fmla="val 5400000"/>
                <a:gd name="f2" fmla="val 180"/>
                <a:gd name="f3" fmla="val w"/>
                <a:gd name="f4" fmla="val h"/>
                <a:gd name="f5" fmla="val 0"/>
                <a:gd name="f6" fmla="val 459"/>
                <a:gd name="f7" fmla="val 892"/>
                <a:gd name="f8" fmla="val 37"/>
                <a:gd name="f9" fmla="val 887"/>
                <a:gd name="f10" fmla="val 4"/>
                <a:gd name="f11" fmla="val 3"/>
                <a:gd name="f12" fmla="val 862"/>
                <a:gd name="f13" fmla="val 788"/>
                <a:gd name="f14" fmla="val 714"/>
                <a:gd name="f15" fmla="val 19"/>
                <a:gd name="f16" fmla="val 642"/>
                <a:gd name="f17" fmla="val 28"/>
                <a:gd name="f18" fmla="val 606"/>
                <a:gd name="f19" fmla="val 39"/>
                <a:gd name="f20" fmla="val 571"/>
                <a:gd name="f21" fmla="val 66"/>
                <a:gd name="f22" fmla="val 544"/>
                <a:gd name="f23" fmla="val 96"/>
                <a:gd name="f24" fmla="val 513"/>
                <a:gd name="f25" fmla="val 141"/>
                <a:gd name="f26" fmla="val 508"/>
                <a:gd name="f27" fmla="val 177"/>
                <a:gd name="f28" fmla="val 531"/>
                <a:gd name="f29" fmla="val 188"/>
                <a:gd name="f30" fmla="val 539"/>
                <a:gd name="f31" fmla="val 198"/>
                <a:gd name="f32" fmla="val 547"/>
                <a:gd name="f33" fmla="val 208"/>
                <a:gd name="f34" fmla="val 556"/>
                <a:gd name="f35" fmla="val 250"/>
                <a:gd name="f36" fmla="val 594"/>
                <a:gd name="f37" fmla="val 312"/>
                <a:gd name="f38" fmla="val 352"/>
                <a:gd name="f39" fmla="val 554"/>
                <a:gd name="f40" fmla="val 399"/>
                <a:gd name="f41" fmla="val 507"/>
                <a:gd name="f42" fmla="val 416"/>
                <a:gd name="f43" fmla="val 447"/>
                <a:gd name="f44" fmla="val 412"/>
                <a:gd name="f45" fmla="val 383"/>
                <a:gd name="f46" fmla="val 411"/>
                <a:gd name="f47" fmla="val 362"/>
                <a:gd name="f48" fmla="val 396"/>
                <a:gd name="f49" fmla="val 341"/>
                <a:gd name="f50" fmla="val 385"/>
                <a:gd name="f51" fmla="val 322"/>
                <a:gd name="f52" fmla="val 379"/>
                <a:gd name="f53" fmla="val 311"/>
                <a:gd name="f54" fmla="val 368"/>
                <a:gd name="f55" fmla="val 302"/>
                <a:gd name="f56" fmla="val 359"/>
                <a:gd name="f57" fmla="val 292"/>
                <a:gd name="f58" fmla="val 314"/>
                <a:gd name="f59" fmla="val 246"/>
                <a:gd name="f60" fmla="val 293"/>
                <a:gd name="f61" fmla="val 190"/>
                <a:gd name="f62" fmla="val 291"/>
                <a:gd name="f63" fmla="val 126"/>
                <a:gd name="f64" fmla="val 289"/>
                <a:gd name="f65" fmla="val 91"/>
                <a:gd name="f66" fmla="val 54"/>
                <a:gd name="f67" fmla="val 290"/>
                <a:gd name="f68" fmla="val 6"/>
                <a:gd name="f69" fmla="val 1"/>
                <a:gd name="f70" fmla="val 307"/>
                <a:gd name="f71" fmla="val 324"/>
                <a:gd name="f72" fmla="val 7"/>
                <a:gd name="f73" fmla="val 20"/>
                <a:gd name="f74" fmla="val 323"/>
                <a:gd name="f75" fmla="val 56"/>
                <a:gd name="f76" fmla="val 127"/>
                <a:gd name="f77" fmla="val 326"/>
                <a:gd name="f78" fmla="val 179"/>
                <a:gd name="f79" fmla="val 343"/>
                <a:gd name="f80" fmla="val 226"/>
                <a:gd name="f81" fmla="val 381"/>
                <a:gd name="f82" fmla="val 260"/>
                <a:gd name="f83" fmla="val 329"/>
                <a:gd name="f84" fmla="val 458"/>
                <a:gd name="f85" fmla="val 427"/>
                <a:gd name="f86" fmla="val 501"/>
                <a:gd name="f87" fmla="val 420"/>
                <a:gd name="f88" fmla="val 522"/>
                <a:gd name="f89" fmla="val 409"/>
                <a:gd name="f90" fmla="val 543"/>
                <a:gd name="f91" fmla="val 561"/>
                <a:gd name="f92" fmla="val 353"/>
                <a:gd name="f93" fmla="val 619"/>
                <a:gd name="f94" fmla="val 637"/>
                <a:gd name="f95" fmla="val 222"/>
                <a:gd name="f96" fmla="val 613"/>
                <a:gd name="f97" fmla="val 213"/>
                <a:gd name="f98" fmla="val 610"/>
                <a:gd name="f99" fmla="val 205"/>
                <a:gd name="f100" fmla="val 603"/>
                <a:gd name="f101" fmla="val 197"/>
                <a:gd name="f102" fmla="val 597"/>
                <a:gd name="f103" fmla="val 187"/>
                <a:gd name="f104" fmla="val 589"/>
                <a:gd name="f105" fmla="val 580"/>
                <a:gd name="f106" fmla="val 169"/>
                <a:gd name="f107" fmla="val 572"/>
                <a:gd name="f108" fmla="val 133"/>
                <a:gd name="f109" fmla="val 546"/>
                <a:gd name="f110" fmla="val 98"/>
                <a:gd name="f111" fmla="val 553"/>
                <a:gd name="f112" fmla="val 76"/>
                <a:gd name="f113" fmla="val 591"/>
                <a:gd name="f114" fmla="val 49"/>
                <a:gd name="f115" fmla="val 636"/>
                <a:gd name="f116" fmla="val 42"/>
                <a:gd name="f117" fmla="val 687"/>
                <a:gd name="f118" fmla="val 738"/>
                <a:gd name="f119" fmla="val 36"/>
                <a:gd name="f120" fmla="val 780"/>
                <a:gd name="f121" fmla="val 821"/>
                <a:gd name="f122" fmla="val 870"/>
                <a:gd name="f123" fmla="val 878"/>
                <a:gd name="f124" fmla="+- 0 0 -90"/>
                <a:gd name="f125" fmla="*/ f3 1 459"/>
                <a:gd name="f126" fmla="*/ f4 1 892"/>
                <a:gd name="f127" fmla="val f5"/>
                <a:gd name="f128" fmla="val f6"/>
                <a:gd name="f129" fmla="val f7"/>
                <a:gd name="f130" fmla="*/ f124 f0 1"/>
                <a:gd name="f131" fmla="+- f129 0 f127"/>
                <a:gd name="f132" fmla="+- f128 0 f127"/>
                <a:gd name="f133" fmla="*/ f130 1 f2"/>
                <a:gd name="f134" fmla="*/ f132 1 459"/>
                <a:gd name="f135" fmla="*/ f131 1 892"/>
                <a:gd name="f136" fmla="*/ 37 f132 1"/>
                <a:gd name="f137" fmla="*/ 887 f131 1"/>
                <a:gd name="f138" fmla="*/ 3 f132 1"/>
                <a:gd name="f139" fmla="*/ 862 f131 1"/>
                <a:gd name="f140" fmla="*/ 19 f132 1"/>
                <a:gd name="f141" fmla="*/ 642 f131 1"/>
                <a:gd name="f142" fmla="*/ 66 f132 1"/>
                <a:gd name="f143" fmla="*/ 544 f131 1"/>
                <a:gd name="f144" fmla="*/ 177 f132 1"/>
                <a:gd name="f145" fmla="*/ 531 f131 1"/>
                <a:gd name="f146" fmla="*/ 208 f132 1"/>
                <a:gd name="f147" fmla="*/ 556 f131 1"/>
                <a:gd name="f148" fmla="*/ 352 f132 1"/>
                <a:gd name="f149" fmla="*/ 554 f131 1"/>
                <a:gd name="f150" fmla="*/ 412 f132 1"/>
                <a:gd name="f151" fmla="*/ 383 f131 1"/>
                <a:gd name="f152" fmla="*/ 385 f132 1"/>
                <a:gd name="f153" fmla="*/ 322 f131 1"/>
                <a:gd name="f154" fmla="*/ 359 f132 1"/>
                <a:gd name="f155" fmla="*/ 292 f131 1"/>
                <a:gd name="f156" fmla="*/ 291 f132 1"/>
                <a:gd name="f157" fmla="*/ 126 f131 1"/>
                <a:gd name="f158" fmla="*/ 290 f132 1"/>
                <a:gd name="f159" fmla="*/ 19 f131 1"/>
                <a:gd name="f160" fmla="*/ 307 f132 1"/>
                <a:gd name="f161" fmla="*/ 1 f131 1"/>
                <a:gd name="f162" fmla="*/ 324 f132 1"/>
                <a:gd name="f163" fmla="*/ 20 f131 1"/>
                <a:gd name="f164" fmla="*/ 127 f131 1"/>
                <a:gd name="f165" fmla="*/ 381 f132 1"/>
                <a:gd name="f166" fmla="*/ 260 f131 1"/>
                <a:gd name="f167" fmla="*/ 427 f132 1"/>
                <a:gd name="f168" fmla="*/ 501 f131 1"/>
                <a:gd name="f169" fmla="*/ 396 f132 1"/>
                <a:gd name="f170" fmla="*/ 561 f131 1"/>
                <a:gd name="f171" fmla="*/ 222 f132 1"/>
                <a:gd name="f172" fmla="*/ 613 f131 1"/>
                <a:gd name="f173" fmla="*/ 197 f132 1"/>
                <a:gd name="f174" fmla="*/ 597 f131 1"/>
                <a:gd name="f175" fmla="*/ 169 f132 1"/>
                <a:gd name="f176" fmla="*/ 572 f131 1"/>
                <a:gd name="f177" fmla="*/ 76 f132 1"/>
                <a:gd name="f178" fmla="*/ 591 f131 1"/>
                <a:gd name="f179" fmla="*/ 39 f132 1"/>
                <a:gd name="f180" fmla="*/ 738 f131 1"/>
                <a:gd name="f181" fmla="+- f133 0 f1"/>
                <a:gd name="f182" fmla="*/ f136 1 459"/>
                <a:gd name="f183" fmla="*/ f137 1 892"/>
                <a:gd name="f184" fmla="*/ f138 1 459"/>
                <a:gd name="f185" fmla="*/ f139 1 892"/>
                <a:gd name="f186" fmla="*/ f140 1 459"/>
                <a:gd name="f187" fmla="*/ f141 1 892"/>
                <a:gd name="f188" fmla="*/ f142 1 459"/>
                <a:gd name="f189" fmla="*/ f143 1 892"/>
                <a:gd name="f190" fmla="*/ f144 1 459"/>
                <a:gd name="f191" fmla="*/ f145 1 892"/>
                <a:gd name="f192" fmla="*/ f146 1 459"/>
                <a:gd name="f193" fmla="*/ f147 1 892"/>
                <a:gd name="f194" fmla="*/ f148 1 459"/>
                <a:gd name="f195" fmla="*/ f149 1 892"/>
                <a:gd name="f196" fmla="*/ f150 1 459"/>
                <a:gd name="f197" fmla="*/ f151 1 892"/>
                <a:gd name="f198" fmla="*/ f152 1 459"/>
                <a:gd name="f199" fmla="*/ f153 1 892"/>
                <a:gd name="f200" fmla="*/ f154 1 459"/>
                <a:gd name="f201" fmla="*/ f155 1 892"/>
                <a:gd name="f202" fmla="*/ f156 1 459"/>
                <a:gd name="f203" fmla="*/ f157 1 892"/>
                <a:gd name="f204" fmla="*/ f158 1 459"/>
                <a:gd name="f205" fmla="*/ f159 1 892"/>
                <a:gd name="f206" fmla="*/ f160 1 459"/>
                <a:gd name="f207" fmla="*/ f161 1 892"/>
                <a:gd name="f208" fmla="*/ f162 1 459"/>
                <a:gd name="f209" fmla="*/ f163 1 892"/>
                <a:gd name="f210" fmla="*/ f164 1 892"/>
                <a:gd name="f211" fmla="*/ f165 1 459"/>
                <a:gd name="f212" fmla="*/ f166 1 892"/>
                <a:gd name="f213" fmla="*/ f167 1 459"/>
                <a:gd name="f214" fmla="*/ f168 1 892"/>
                <a:gd name="f215" fmla="*/ f169 1 459"/>
                <a:gd name="f216" fmla="*/ f170 1 892"/>
                <a:gd name="f217" fmla="*/ f171 1 459"/>
                <a:gd name="f218" fmla="*/ f172 1 892"/>
                <a:gd name="f219" fmla="*/ f173 1 459"/>
                <a:gd name="f220" fmla="*/ f174 1 892"/>
                <a:gd name="f221" fmla="*/ f175 1 459"/>
                <a:gd name="f222" fmla="*/ f176 1 892"/>
                <a:gd name="f223" fmla="*/ f177 1 459"/>
                <a:gd name="f224" fmla="*/ f178 1 892"/>
                <a:gd name="f225" fmla="*/ f179 1 459"/>
                <a:gd name="f226" fmla="*/ f180 1 892"/>
                <a:gd name="f227" fmla="*/ 0 1 f134"/>
                <a:gd name="f228" fmla="*/ f128 1 f134"/>
                <a:gd name="f229" fmla="*/ 0 1 f135"/>
                <a:gd name="f230" fmla="*/ f129 1 f135"/>
                <a:gd name="f231" fmla="*/ f182 1 f134"/>
                <a:gd name="f232" fmla="*/ f183 1 f135"/>
                <a:gd name="f233" fmla="*/ f184 1 f134"/>
                <a:gd name="f234" fmla="*/ f185 1 f135"/>
                <a:gd name="f235" fmla="*/ f186 1 f134"/>
                <a:gd name="f236" fmla="*/ f187 1 f135"/>
                <a:gd name="f237" fmla="*/ f188 1 f134"/>
                <a:gd name="f238" fmla="*/ f189 1 f135"/>
                <a:gd name="f239" fmla="*/ f190 1 f134"/>
                <a:gd name="f240" fmla="*/ f191 1 f135"/>
                <a:gd name="f241" fmla="*/ f192 1 f134"/>
                <a:gd name="f242" fmla="*/ f193 1 f135"/>
                <a:gd name="f243" fmla="*/ f194 1 f134"/>
                <a:gd name="f244" fmla="*/ f195 1 f135"/>
                <a:gd name="f245" fmla="*/ f196 1 f134"/>
                <a:gd name="f246" fmla="*/ f197 1 f135"/>
                <a:gd name="f247" fmla="*/ f198 1 f134"/>
                <a:gd name="f248" fmla="*/ f199 1 f135"/>
                <a:gd name="f249" fmla="*/ f200 1 f134"/>
                <a:gd name="f250" fmla="*/ f201 1 f135"/>
                <a:gd name="f251" fmla="*/ f202 1 f134"/>
                <a:gd name="f252" fmla="*/ f203 1 f135"/>
                <a:gd name="f253" fmla="*/ f204 1 f134"/>
                <a:gd name="f254" fmla="*/ f205 1 f135"/>
                <a:gd name="f255" fmla="*/ f206 1 f134"/>
                <a:gd name="f256" fmla="*/ f207 1 f135"/>
                <a:gd name="f257" fmla="*/ f208 1 f134"/>
                <a:gd name="f258" fmla="*/ f209 1 f135"/>
                <a:gd name="f259" fmla="*/ f210 1 f135"/>
                <a:gd name="f260" fmla="*/ f211 1 f134"/>
                <a:gd name="f261" fmla="*/ f212 1 f135"/>
                <a:gd name="f262" fmla="*/ f213 1 f134"/>
                <a:gd name="f263" fmla="*/ f214 1 f135"/>
                <a:gd name="f264" fmla="*/ f215 1 f134"/>
                <a:gd name="f265" fmla="*/ f216 1 f135"/>
                <a:gd name="f266" fmla="*/ f217 1 f134"/>
                <a:gd name="f267" fmla="*/ f218 1 f135"/>
                <a:gd name="f268" fmla="*/ f219 1 f134"/>
                <a:gd name="f269" fmla="*/ f220 1 f135"/>
                <a:gd name="f270" fmla="*/ f221 1 f134"/>
                <a:gd name="f271" fmla="*/ f222 1 f135"/>
                <a:gd name="f272" fmla="*/ f223 1 f134"/>
                <a:gd name="f273" fmla="*/ f224 1 f135"/>
                <a:gd name="f274" fmla="*/ f225 1 f134"/>
                <a:gd name="f275" fmla="*/ f226 1 f135"/>
                <a:gd name="f276" fmla="*/ f227 f125 1"/>
                <a:gd name="f277" fmla="*/ f228 f125 1"/>
                <a:gd name="f278" fmla="*/ f230 f126 1"/>
                <a:gd name="f279" fmla="*/ f229 f126 1"/>
                <a:gd name="f280" fmla="*/ f231 f125 1"/>
                <a:gd name="f281" fmla="*/ f232 f126 1"/>
                <a:gd name="f282" fmla="*/ f233 f125 1"/>
                <a:gd name="f283" fmla="*/ f234 f126 1"/>
                <a:gd name="f284" fmla="*/ f235 f125 1"/>
                <a:gd name="f285" fmla="*/ f236 f126 1"/>
                <a:gd name="f286" fmla="*/ f237 f125 1"/>
                <a:gd name="f287" fmla="*/ f238 f126 1"/>
                <a:gd name="f288" fmla="*/ f239 f125 1"/>
                <a:gd name="f289" fmla="*/ f240 f126 1"/>
                <a:gd name="f290" fmla="*/ f241 f125 1"/>
                <a:gd name="f291" fmla="*/ f242 f126 1"/>
                <a:gd name="f292" fmla="*/ f243 f125 1"/>
                <a:gd name="f293" fmla="*/ f244 f126 1"/>
                <a:gd name="f294" fmla="*/ f245 f125 1"/>
                <a:gd name="f295" fmla="*/ f246 f126 1"/>
                <a:gd name="f296" fmla="*/ f247 f125 1"/>
                <a:gd name="f297" fmla="*/ f248 f126 1"/>
                <a:gd name="f298" fmla="*/ f249 f125 1"/>
                <a:gd name="f299" fmla="*/ f250 f126 1"/>
                <a:gd name="f300" fmla="*/ f251 f125 1"/>
                <a:gd name="f301" fmla="*/ f252 f126 1"/>
                <a:gd name="f302" fmla="*/ f253 f125 1"/>
                <a:gd name="f303" fmla="*/ f254 f126 1"/>
                <a:gd name="f304" fmla="*/ f255 f125 1"/>
                <a:gd name="f305" fmla="*/ f256 f126 1"/>
                <a:gd name="f306" fmla="*/ f257 f125 1"/>
                <a:gd name="f307" fmla="*/ f258 f126 1"/>
                <a:gd name="f308" fmla="*/ f259 f126 1"/>
                <a:gd name="f309" fmla="*/ f260 f125 1"/>
                <a:gd name="f310" fmla="*/ f261 f126 1"/>
                <a:gd name="f311" fmla="*/ f262 f125 1"/>
                <a:gd name="f312" fmla="*/ f263 f126 1"/>
                <a:gd name="f313" fmla="*/ f264 f125 1"/>
                <a:gd name="f314" fmla="*/ f265 f126 1"/>
                <a:gd name="f315" fmla="*/ f266 f125 1"/>
                <a:gd name="f316" fmla="*/ f267 f126 1"/>
                <a:gd name="f317" fmla="*/ f268 f125 1"/>
                <a:gd name="f318" fmla="*/ f269 f126 1"/>
                <a:gd name="f319" fmla="*/ f270 f125 1"/>
                <a:gd name="f320" fmla="*/ f271 f126 1"/>
                <a:gd name="f321" fmla="*/ f272 f125 1"/>
                <a:gd name="f322" fmla="*/ f273 f126 1"/>
                <a:gd name="f323" fmla="*/ f274 f125 1"/>
                <a:gd name="f324" fmla="*/ f275 f126 1"/>
              </a:gdLst>
              <a:ahLst/>
              <a:cxnLst>
                <a:cxn ang="3cd4">
                  <a:pos x="hc" y="t"/>
                </a:cxn>
                <a:cxn ang="0">
                  <a:pos x="r" y="vc"/>
                </a:cxn>
                <a:cxn ang="cd4">
                  <a:pos x="hc" y="b"/>
                </a:cxn>
                <a:cxn ang="cd2">
                  <a:pos x="l" y="vc"/>
                </a:cxn>
                <a:cxn ang="f181">
                  <a:pos x="f280" y="f281"/>
                </a:cxn>
                <a:cxn ang="f181">
                  <a:pos x="f282" y="f283"/>
                </a:cxn>
                <a:cxn ang="f181">
                  <a:pos x="f284" y="f285"/>
                </a:cxn>
                <a:cxn ang="f181">
                  <a:pos x="f286" y="f287"/>
                </a:cxn>
                <a:cxn ang="f181">
                  <a:pos x="f288" y="f289"/>
                </a:cxn>
                <a:cxn ang="f181">
                  <a:pos x="f290" y="f291"/>
                </a:cxn>
                <a:cxn ang="f181">
                  <a:pos x="f292" y="f293"/>
                </a:cxn>
                <a:cxn ang="f181">
                  <a:pos x="f294" y="f295"/>
                </a:cxn>
                <a:cxn ang="f181">
                  <a:pos x="f296" y="f297"/>
                </a:cxn>
                <a:cxn ang="f181">
                  <a:pos x="f298" y="f299"/>
                </a:cxn>
                <a:cxn ang="f181">
                  <a:pos x="f300" y="f301"/>
                </a:cxn>
                <a:cxn ang="f181">
                  <a:pos x="f302" y="f303"/>
                </a:cxn>
                <a:cxn ang="f181">
                  <a:pos x="f304" y="f305"/>
                </a:cxn>
                <a:cxn ang="f181">
                  <a:pos x="f306" y="f307"/>
                </a:cxn>
                <a:cxn ang="f181">
                  <a:pos x="f306" y="f308"/>
                </a:cxn>
                <a:cxn ang="f181">
                  <a:pos x="f309" y="f310"/>
                </a:cxn>
                <a:cxn ang="f181">
                  <a:pos x="f311" y="f312"/>
                </a:cxn>
                <a:cxn ang="f181">
                  <a:pos x="f313" y="f314"/>
                </a:cxn>
                <a:cxn ang="f181">
                  <a:pos x="f315" y="f316"/>
                </a:cxn>
                <a:cxn ang="f181">
                  <a:pos x="f317" y="f318"/>
                </a:cxn>
                <a:cxn ang="f181">
                  <a:pos x="f319" y="f320"/>
                </a:cxn>
                <a:cxn ang="f181">
                  <a:pos x="f321" y="f322"/>
                </a:cxn>
                <a:cxn ang="f181">
                  <a:pos x="f323" y="f324"/>
                </a:cxn>
                <a:cxn ang="f181">
                  <a:pos x="f280" y="f283"/>
                </a:cxn>
                <a:cxn ang="f181">
                  <a:pos x="f280" y="f281"/>
                </a:cxn>
              </a:cxnLst>
              <a:rect l="f276" t="f279" r="f277" b="f278"/>
              <a:pathLst>
                <a:path w="459" h="892">
                  <a:moveTo>
                    <a:pt x="f8" y="f9"/>
                  </a:moveTo>
                  <a:cubicBezTo>
                    <a:pt x="f10" y="f7"/>
                    <a:pt x="f11" y="f7"/>
                    <a:pt x="f11" y="f12"/>
                  </a:cubicBezTo>
                  <a:cubicBezTo>
                    <a:pt x="f11" y="f13"/>
                    <a:pt x="f5" y="f14"/>
                    <a:pt x="f15" y="f16"/>
                  </a:cubicBezTo>
                  <a:cubicBezTo>
                    <a:pt x="f17" y="f18"/>
                    <a:pt x="f19" y="f20"/>
                    <a:pt x="f21" y="f22"/>
                  </a:cubicBezTo>
                  <a:cubicBezTo>
                    <a:pt x="f23" y="f24"/>
                    <a:pt x="f25" y="f26"/>
                    <a:pt x="f27" y="f28"/>
                  </a:cubicBezTo>
                  <a:cubicBezTo>
                    <a:pt x="f29" y="f30"/>
                    <a:pt x="f31" y="f32"/>
                    <a:pt x="f33" y="f34"/>
                  </a:cubicBezTo>
                  <a:cubicBezTo>
                    <a:pt x="f35" y="f36"/>
                    <a:pt x="f37" y="f36"/>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2" y="f66"/>
                    <a:pt x="f67" y="f15"/>
                  </a:cubicBezTo>
                  <a:cubicBezTo>
                    <a:pt x="f67" y="f68"/>
                    <a:pt x="f60" y="f69"/>
                    <a:pt x="f70" y="f69"/>
                  </a:cubicBezTo>
                  <a:cubicBezTo>
                    <a:pt x="f51" y="f5"/>
                    <a:pt x="f71" y="f72"/>
                    <a:pt x="f71" y="f73"/>
                  </a:cubicBezTo>
                  <a:cubicBezTo>
                    <a:pt x="f74" y="f75"/>
                    <a:pt x="f74" y="f65"/>
                    <a:pt x="f71" y="f76"/>
                  </a:cubicBezTo>
                  <a:cubicBezTo>
                    <a:pt x="f77" y="f78"/>
                    <a:pt x="f79" y="f80"/>
                    <a:pt x="f81" y="f82"/>
                  </a:cubicBezTo>
                  <a:cubicBezTo>
                    <a:pt x="f6" y="f83"/>
                    <a:pt x="f84" y="f44"/>
                    <a:pt x="f85" y="f86"/>
                  </a:cubicBezTo>
                  <a:cubicBezTo>
                    <a:pt x="f87" y="f88"/>
                    <a:pt x="f89" y="f90"/>
                    <a:pt x="f48" y="f91"/>
                  </a:cubicBezTo>
                  <a:cubicBezTo>
                    <a:pt x="f92" y="f93"/>
                    <a:pt x="f64" y="f94"/>
                    <a:pt x="f95" y="f96"/>
                  </a:cubicBezTo>
                  <a:cubicBezTo>
                    <a:pt x="f97" y="f98"/>
                    <a:pt x="f99" y="f100"/>
                    <a:pt x="f101" y="f102"/>
                  </a:cubicBezTo>
                  <a:cubicBezTo>
                    <a:pt x="f103" y="f104"/>
                    <a:pt x="f78" y="f105"/>
                    <a:pt x="f106" y="f107"/>
                  </a:cubicBezTo>
                  <a:cubicBezTo>
                    <a:pt x="f108" y="f109"/>
                    <a:pt x="f110" y="f111"/>
                    <a:pt x="f112" y="f113"/>
                  </a:cubicBezTo>
                  <a:cubicBezTo>
                    <a:pt x="f114" y="f115"/>
                    <a:pt x="f116" y="f117"/>
                    <a:pt x="f19" y="f118"/>
                  </a:cubicBezTo>
                  <a:cubicBezTo>
                    <a:pt x="f119" y="f120"/>
                    <a:pt x="f8" y="f121"/>
                    <a:pt x="f8" y="f12"/>
                  </a:cubicBezTo>
                  <a:cubicBezTo>
                    <a:pt x="f8" y="f122"/>
                    <a:pt x="f8" y="f123"/>
                    <a:pt x="f8" y="f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39" name="Freeform 58">
              <a:extLst>
                <a:ext uri="{FF2B5EF4-FFF2-40B4-BE49-F238E27FC236}">
                  <a16:creationId xmlns:a16="http://schemas.microsoft.com/office/drawing/2014/main" id="{144E7D5E-A9D8-2D5A-9DF1-7182350581D9}"/>
                </a:ext>
              </a:extLst>
            </p:cNvPr>
            <p:cNvSpPr/>
            <p:nvPr/>
          </p:nvSpPr>
          <p:spPr>
            <a:xfrm>
              <a:off x="11196105" y="5216551"/>
              <a:ext cx="656694" cy="752249"/>
            </a:xfrm>
            <a:custGeom>
              <a:avLst/>
              <a:gdLst>
                <a:gd name="f0" fmla="val 10800000"/>
                <a:gd name="f1" fmla="val 5400000"/>
                <a:gd name="f2" fmla="val 180"/>
                <a:gd name="f3" fmla="val w"/>
                <a:gd name="f4" fmla="val h"/>
                <a:gd name="f5" fmla="val 0"/>
                <a:gd name="f6" fmla="val 318"/>
                <a:gd name="f7" fmla="val 364"/>
                <a:gd name="f8" fmla="val 181"/>
                <a:gd name="f9" fmla="val 199"/>
                <a:gd name="f10" fmla="val 217"/>
                <a:gd name="f11" fmla="val 235"/>
                <a:gd name="f12" fmla="val 317"/>
                <a:gd name="f13" fmla="val 264"/>
                <a:gd name="f14" fmla="val 307"/>
                <a:gd name="f15" fmla="val 273"/>
                <a:gd name="f16" fmla="val 279"/>
                <a:gd name="f17" fmla="val 232"/>
                <a:gd name="f18" fmla="val 274"/>
                <a:gd name="f19" fmla="val 239"/>
                <a:gd name="f20" fmla="val 271"/>
                <a:gd name="f21" fmla="val 238"/>
                <a:gd name="f22" fmla="val 315"/>
                <a:gd name="f23" fmla="val 324"/>
                <a:gd name="f24" fmla="val 333"/>
                <a:gd name="f25" fmla="val 236"/>
                <a:gd name="f26" fmla="val 342"/>
                <a:gd name="f27" fmla="val 233"/>
                <a:gd name="f28" fmla="val 356"/>
                <a:gd name="f29" fmla="val 224"/>
                <a:gd name="f30" fmla="val 209"/>
                <a:gd name="f31" fmla="val 176"/>
                <a:gd name="f32" fmla="val 142"/>
                <a:gd name="f33" fmla="val 109"/>
                <a:gd name="f34" fmla="val 91"/>
                <a:gd name="f35" fmla="val 81"/>
                <a:gd name="f36" fmla="val 354"/>
                <a:gd name="f37" fmla="val 79"/>
                <a:gd name="f38" fmla="val 336"/>
                <a:gd name="f39" fmla="val 328"/>
                <a:gd name="f40" fmla="val 320"/>
                <a:gd name="f41" fmla="val 312"/>
                <a:gd name="f42" fmla="val 42"/>
                <a:gd name="f43" fmla="val 38"/>
                <a:gd name="f44" fmla="val 35"/>
                <a:gd name="f45" fmla="val 32"/>
                <a:gd name="f46" fmla="val 12"/>
                <a:gd name="f47" fmla="val 1"/>
                <a:gd name="f48" fmla="val 244"/>
                <a:gd name="f49" fmla="val 202"/>
                <a:gd name="f50" fmla="val 160"/>
                <a:gd name="f51" fmla="val 118"/>
                <a:gd name="f52" fmla="val 101"/>
                <a:gd name="f53" fmla="val 11"/>
                <a:gd name="f54" fmla="val 30"/>
                <a:gd name="f55" fmla="val 90"/>
                <a:gd name="f56" fmla="val 78"/>
                <a:gd name="f57" fmla="val 89"/>
                <a:gd name="f58" fmla="val 88"/>
                <a:gd name="f59" fmla="val 39"/>
                <a:gd name="f60" fmla="val 7"/>
                <a:gd name="f61" fmla="val 86"/>
                <a:gd name="f62" fmla="val 146"/>
                <a:gd name="f63" fmla="val 175"/>
                <a:gd name="f64" fmla="val 204"/>
                <a:gd name="f65" fmla="val 228"/>
                <a:gd name="f66" fmla="val 237"/>
                <a:gd name="f67" fmla="val 9"/>
                <a:gd name="f68" fmla="val 34"/>
                <a:gd name="f69" fmla="val 47"/>
                <a:gd name="f70" fmla="val 59"/>
                <a:gd name="f71" fmla="val 72"/>
                <a:gd name="f72" fmla="val 257"/>
                <a:gd name="f73" fmla="val 263"/>
                <a:gd name="f74" fmla="val 269"/>
                <a:gd name="f75" fmla="val 275"/>
                <a:gd name="f76" fmla="val 308"/>
                <a:gd name="f77" fmla="val 100"/>
                <a:gd name="f78" fmla="val 133"/>
                <a:gd name="f79" fmla="val 149"/>
                <a:gd name="f80" fmla="val 165"/>
                <a:gd name="f81" fmla="val 31"/>
                <a:gd name="f82" fmla="val 27"/>
                <a:gd name="f83" fmla="val 227"/>
                <a:gd name="f84" fmla="val 36"/>
                <a:gd name="f85" fmla="val 247"/>
                <a:gd name="f86" fmla="val 103"/>
                <a:gd name="f87" fmla="val 245"/>
                <a:gd name="f88" fmla="val 107"/>
                <a:gd name="f89" fmla="val 250"/>
                <a:gd name="f90" fmla="val 261"/>
                <a:gd name="f91" fmla="val 106"/>
                <a:gd name="f92" fmla="val 296"/>
                <a:gd name="f93" fmla="val 313"/>
                <a:gd name="f94" fmla="val 111"/>
                <a:gd name="f95" fmla="val 329"/>
                <a:gd name="f96" fmla="val 122"/>
                <a:gd name="f97" fmla="val 147"/>
                <a:gd name="f98" fmla="val 172"/>
                <a:gd name="f99" fmla="val 198"/>
                <a:gd name="f100" fmla="val 213"/>
                <a:gd name="f101" fmla="val 325"/>
                <a:gd name="f102" fmla="val 314"/>
                <a:gd name="f103" fmla="val 297"/>
                <a:gd name="f104" fmla="val 214"/>
                <a:gd name="f105" fmla="val 280"/>
                <a:gd name="f106" fmla="val 212"/>
                <a:gd name="f107" fmla="val 248"/>
                <a:gd name="f108" fmla="val 218"/>
                <a:gd name="f109" fmla="val 285"/>
                <a:gd name="f110" fmla="val 240"/>
                <a:gd name="f111" fmla="val 168"/>
                <a:gd name="f112" fmla="val 138"/>
                <a:gd name="f113" fmla="val 125"/>
                <a:gd name="f114" fmla="val 121"/>
                <a:gd name="f115" fmla="val 268"/>
                <a:gd name="f116" fmla="val 255"/>
                <a:gd name="f117" fmla="val 241"/>
                <a:gd name="f118" fmla="val 117"/>
                <a:gd name="f119" fmla="val 71"/>
                <a:gd name="f120" fmla="val 54"/>
                <a:gd name="f121" fmla="val 43"/>
                <a:gd name="f122" fmla="val 173"/>
                <a:gd name="f123" fmla="val 148"/>
                <a:gd name="f124" fmla="val 110"/>
                <a:gd name="f125" fmla="val 44"/>
                <a:gd name="f126" fmla="val 55"/>
                <a:gd name="f127" fmla="val 87"/>
                <a:gd name="f128" fmla="val 116"/>
                <a:gd name="f129" fmla="val 104"/>
                <a:gd name="f130" fmla="val 46"/>
                <a:gd name="f131" fmla="val 37"/>
                <a:gd name="f132" fmla="val 127"/>
                <a:gd name="f133" fmla="val 139"/>
                <a:gd name="f134" fmla="val 164"/>
                <a:gd name="f135" fmla="+- 0 0 -90"/>
                <a:gd name="f136" fmla="*/ f3 1 318"/>
                <a:gd name="f137" fmla="*/ f4 1 364"/>
                <a:gd name="f138" fmla="val f5"/>
                <a:gd name="f139" fmla="val f6"/>
                <a:gd name="f140" fmla="val f7"/>
                <a:gd name="f141" fmla="*/ f135 f0 1"/>
                <a:gd name="f142" fmla="+- f140 0 f138"/>
                <a:gd name="f143" fmla="+- f139 0 f138"/>
                <a:gd name="f144" fmla="*/ f141 1 f2"/>
                <a:gd name="f145" fmla="*/ f143 1 318"/>
                <a:gd name="f146" fmla="*/ f142 1 364"/>
                <a:gd name="f147" fmla="*/ 318 f143 1"/>
                <a:gd name="f148" fmla="*/ 181 f142 1"/>
                <a:gd name="f149" fmla="*/ 235 f142 1"/>
                <a:gd name="f150" fmla="*/ 279 f143 1"/>
                <a:gd name="f151" fmla="*/ 273 f142 1"/>
                <a:gd name="f152" fmla="*/ 238 f143 1"/>
                <a:gd name="f153" fmla="*/ 315 f142 1"/>
                <a:gd name="f154" fmla="*/ 236 f143 1"/>
                <a:gd name="f155" fmla="*/ 342 f142 1"/>
                <a:gd name="f156" fmla="*/ 209 f143 1"/>
                <a:gd name="f157" fmla="*/ 364 f142 1"/>
                <a:gd name="f158" fmla="*/ 109 f143 1"/>
                <a:gd name="f159" fmla="*/ 79 f143 1"/>
                <a:gd name="f160" fmla="*/ 336 f142 1"/>
                <a:gd name="f161" fmla="*/ 312 f142 1"/>
                <a:gd name="f162" fmla="*/ 42 f143 1"/>
                <a:gd name="f163" fmla="*/ 32 f143 1"/>
                <a:gd name="f164" fmla="*/ 1 f143 1"/>
                <a:gd name="f165" fmla="*/ 244 f142 1"/>
                <a:gd name="f166" fmla="*/ 118 f142 1"/>
                <a:gd name="f167" fmla="*/ 30 f143 1"/>
                <a:gd name="f168" fmla="*/ 90 f142 1"/>
                <a:gd name="f169" fmla="*/ 39 f142 1"/>
                <a:gd name="f170" fmla="*/ 118 f143 1"/>
                <a:gd name="f171" fmla="*/ 0 f142 1"/>
                <a:gd name="f172" fmla="*/ 204 f143 1"/>
                <a:gd name="f173" fmla="*/ 34 f142 1"/>
                <a:gd name="f174" fmla="*/ 72 f142 1"/>
                <a:gd name="f175" fmla="*/ 257 f143 1"/>
                <a:gd name="f176" fmla="*/ 275 f143 1"/>
                <a:gd name="f177" fmla="*/ 133 f142 1"/>
                <a:gd name="f178" fmla="*/ 31 f143 1"/>
                <a:gd name="f179" fmla="*/ 36 f143 1"/>
                <a:gd name="f180" fmla="*/ 237 f142 1"/>
                <a:gd name="f181" fmla="*/ 91 f143 1"/>
                <a:gd name="f182" fmla="*/ 107 f143 1"/>
                <a:gd name="f183" fmla="*/ 261 f142 1"/>
                <a:gd name="f184" fmla="*/ 106 f143 1"/>
                <a:gd name="f185" fmla="*/ 313 f142 1"/>
                <a:gd name="f186" fmla="*/ 122 f143 1"/>
                <a:gd name="f187" fmla="*/ 329 f142 1"/>
                <a:gd name="f188" fmla="*/ 198 f143 1"/>
                <a:gd name="f189" fmla="*/ 213 f143 1"/>
                <a:gd name="f190" fmla="*/ 314 f142 1"/>
                <a:gd name="f191" fmla="*/ 264 f142 1"/>
                <a:gd name="f192" fmla="*/ 233 f143 1"/>
                <a:gd name="f193" fmla="*/ 269 f143 1"/>
                <a:gd name="f194" fmla="*/ 285 f143 1"/>
                <a:gd name="f195" fmla="*/ 228 f142 1"/>
                <a:gd name="f196" fmla="*/ 138 f142 1"/>
                <a:gd name="f197" fmla="*/ 268 f143 1"/>
                <a:gd name="f198" fmla="*/ 121 f142 1"/>
                <a:gd name="f199" fmla="*/ 228 f143 1"/>
                <a:gd name="f200" fmla="*/ 106 f142 1"/>
                <a:gd name="f201" fmla="*/ 54 f142 1"/>
                <a:gd name="f202" fmla="*/ 38 f142 1"/>
                <a:gd name="f203" fmla="*/ 55 f142 1"/>
                <a:gd name="f204" fmla="*/ 103 f142 1"/>
                <a:gd name="f205" fmla="*/ 90 f143 1"/>
                <a:gd name="f206" fmla="*/ 122 f142 1"/>
                <a:gd name="f207" fmla="*/ 37 f143 1"/>
                <a:gd name="f208" fmla="*/ 127 f142 1"/>
                <a:gd name="f209" fmla="+- f144 0 f1"/>
                <a:gd name="f210" fmla="*/ f147 1 318"/>
                <a:gd name="f211" fmla="*/ f148 1 364"/>
                <a:gd name="f212" fmla="*/ f149 1 364"/>
                <a:gd name="f213" fmla="*/ f150 1 318"/>
                <a:gd name="f214" fmla="*/ f151 1 364"/>
                <a:gd name="f215" fmla="*/ f152 1 318"/>
                <a:gd name="f216" fmla="*/ f153 1 364"/>
                <a:gd name="f217" fmla="*/ f154 1 318"/>
                <a:gd name="f218" fmla="*/ f155 1 364"/>
                <a:gd name="f219" fmla="*/ f156 1 318"/>
                <a:gd name="f220" fmla="*/ f157 1 364"/>
                <a:gd name="f221" fmla="*/ f158 1 318"/>
                <a:gd name="f222" fmla="*/ f159 1 318"/>
                <a:gd name="f223" fmla="*/ f160 1 364"/>
                <a:gd name="f224" fmla="*/ f161 1 364"/>
                <a:gd name="f225" fmla="*/ f162 1 318"/>
                <a:gd name="f226" fmla="*/ f163 1 318"/>
                <a:gd name="f227" fmla="*/ f164 1 318"/>
                <a:gd name="f228" fmla="*/ f165 1 364"/>
                <a:gd name="f229" fmla="*/ f166 1 364"/>
                <a:gd name="f230" fmla="*/ f167 1 318"/>
                <a:gd name="f231" fmla="*/ f168 1 364"/>
                <a:gd name="f232" fmla="*/ f169 1 364"/>
                <a:gd name="f233" fmla="*/ f170 1 318"/>
                <a:gd name="f234" fmla="*/ f171 1 364"/>
                <a:gd name="f235" fmla="*/ f172 1 318"/>
                <a:gd name="f236" fmla="*/ f173 1 364"/>
                <a:gd name="f237" fmla="*/ f174 1 364"/>
                <a:gd name="f238" fmla="*/ f175 1 318"/>
                <a:gd name="f239" fmla="*/ f176 1 318"/>
                <a:gd name="f240" fmla="*/ f177 1 364"/>
                <a:gd name="f241" fmla="*/ f178 1 318"/>
                <a:gd name="f242" fmla="*/ f179 1 318"/>
                <a:gd name="f243" fmla="*/ f180 1 364"/>
                <a:gd name="f244" fmla="*/ f181 1 318"/>
                <a:gd name="f245" fmla="*/ f182 1 318"/>
                <a:gd name="f246" fmla="*/ f183 1 364"/>
                <a:gd name="f247" fmla="*/ f184 1 318"/>
                <a:gd name="f248" fmla="*/ f185 1 364"/>
                <a:gd name="f249" fmla="*/ f186 1 318"/>
                <a:gd name="f250" fmla="*/ f187 1 364"/>
                <a:gd name="f251" fmla="*/ f188 1 318"/>
                <a:gd name="f252" fmla="*/ f189 1 318"/>
                <a:gd name="f253" fmla="*/ f190 1 364"/>
                <a:gd name="f254" fmla="*/ f191 1 364"/>
                <a:gd name="f255" fmla="*/ f192 1 318"/>
                <a:gd name="f256" fmla="*/ f193 1 318"/>
                <a:gd name="f257" fmla="*/ f194 1 318"/>
                <a:gd name="f258" fmla="*/ f195 1 364"/>
                <a:gd name="f259" fmla="*/ f196 1 364"/>
                <a:gd name="f260" fmla="*/ f197 1 318"/>
                <a:gd name="f261" fmla="*/ f198 1 364"/>
                <a:gd name="f262" fmla="*/ f199 1 318"/>
                <a:gd name="f263" fmla="*/ f200 1 364"/>
                <a:gd name="f264" fmla="*/ f201 1 364"/>
                <a:gd name="f265" fmla="*/ f202 1 364"/>
                <a:gd name="f266" fmla="*/ f203 1 364"/>
                <a:gd name="f267" fmla="*/ f204 1 364"/>
                <a:gd name="f268" fmla="*/ f205 1 318"/>
                <a:gd name="f269" fmla="*/ f206 1 364"/>
                <a:gd name="f270" fmla="*/ f207 1 318"/>
                <a:gd name="f271" fmla="*/ f208 1 364"/>
                <a:gd name="f272" fmla="*/ 0 1 f145"/>
                <a:gd name="f273" fmla="*/ f139 1 f145"/>
                <a:gd name="f274" fmla="*/ 0 1 f146"/>
                <a:gd name="f275" fmla="*/ f140 1 f146"/>
                <a:gd name="f276" fmla="*/ f210 1 f145"/>
                <a:gd name="f277" fmla="*/ f211 1 f146"/>
                <a:gd name="f278" fmla="*/ f212 1 f146"/>
                <a:gd name="f279" fmla="*/ f213 1 f145"/>
                <a:gd name="f280" fmla="*/ f214 1 f146"/>
                <a:gd name="f281" fmla="*/ f215 1 f145"/>
                <a:gd name="f282" fmla="*/ f216 1 f146"/>
                <a:gd name="f283" fmla="*/ f217 1 f145"/>
                <a:gd name="f284" fmla="*/ f218 1 f146"/>
                <a:gd name="f285" fmla="*/ f219 1 f145"/>
                <a:gd name="f286" fmla="*/ f220 1 f146"/>
                <a:gd name="f287" fmla="*/ f221 1 f145"/>
                <a:gd name="f288" fmla="*/ f222 1 f145"/>
                <a:gd name="f289" fmla="*/ f223 1 f146"/>
                <a:gd name="f290" fmla="*/ f224 1 f146"/>
                <a:gd name="f291" fmla="*/ f225 1 f145"/>
                <a:gd name="f292" fmla="*/ f226 1 f145"/>
                <a:gd name="f293" fmla="*/ f227 1 f145"/>
                <a:gd name="f294" fmla="*/ f228 1 f146"/>
                <a:gd name="f295" fmla="*/ f229 1 f146"/>
                <a:gd name="f296" fmla="*/ f230 1 f145"/>
                <a:gd name="f297" fmla="*/ f231 1 f146"/>
                <a:gd name="f298" fmla="*/ f232 1 f146"/>
                <a:gd name="f299" fmla="*/ f233 1 f145"/>
                <a:gd name="f300" fmla="*/ f234 1 f146"/>
                <a:gd name="f301" fmla="*/ f235 1 f145"/>
                <a:gd name="f302" fmla="*/ f236 1 f146"/>
                <a:gd name="f303" fmla="*/ f237 1 f146"/>
                <a:gd name="f304" fmla="*/ f238 1 f145"/>
                <a:gd name="f305" fmla="*/ f239 1 f145"/>
                <a:gd name="f306" fmla="*/ f240 1 f146"/>
                <a:gd name="f307" fmla="*/ f241 1 f145"/>
                <a:gd name="f308" fmla="*/ f242 1 f145"/>
                <a:gd name="f309" fmla="*/ f243 1 f146"/>
                <a:gd name="f310" fmla="*/ f244 1 f145"/>
                <a:gd name="f311" fmla="*/ f245 1 f145"/>
                <a:gd name="f312" fmla="*/ f246 1 f146"/>
                <a:gd name="f313" fmla="*/ f247 1 f145"/>
                <a:gd name="f314" fmla="*/ f248 1 f146"/>
                <a:gd name="f315" fmla="*/ f249 1 f145"/>
                <a:gd name="f316" fmla="*/ f250 1 f146"/>
                <a:gd name="f317" fmla="*/ f251 1 f145"/>
                <a:gd name="f318" fmla="*/ f252 1 f145"/>
                <a:gd name="f319" fmla="*/ f253 1 f146"/>
                <a:gd name="f320" fmla="*/ f254 1 f146"/>
                <a:gd name="f321" fmla="*/ f255 1 f145"/>
                <a:gd name="f322" fmla="*/ f256 1 f145"/>
                <a:gd name="f323" fmla="*/ f257 1 f145"/>
                <a:gd name="f324" fmla="*/ f258 1 f146"/>
                <a:gd name="f325" fmla="*/ f259 1 f146"/>
                <a:gd name="f326" fmla="*/ f260 1 f145"/>
                <a:gd name="f327" fmla="*/ f261 1 f146"/>
                <a:gd name="f328" fmla="*/ f262 1 f145"/>
                <a:gd name="f329" fmla="*/ f263 1 f146"/>
                <a:gd name="f330" fmla="*/ f264 1 f146"/>
                <a:gd name="f331" fmla="*/ f265 1 f146"/>
                <a:gd name="f332" fmla="*/ f266 1 f146"/>
                <a:gd name="f333" fmla="*/ f267 1 f146"/>
                <a:gd name="f334" fmla="*/ f268 1 f145"/>
                <a:gd name="f335" fmla="*/ f269 1 f146"/>
                <a:gd name="f336" fmla="*/ f270 1 f145"/>
                <a:gd name="f337" fmla="*/ f271 1 f146"/>
                <a:gd name="f338" fmla="*/ f272 f136 1"/>
                <a:gd name="f339" fmla="*/ f273 f136 1"/>
                <a:gd name="f340" fmla="*/ f275 f137 1"/>
                <a:gd name="f341" fmla="*/ f274 f137 1"/>
                <a:gd name="f342" fmla="*/ f276 f136 1"/>
                <a:gd name="f343" fmla="*/ f277 f137 1"/>
                <a:gd name="f344" fmla="*/ f278 f137 1"/>
                <a:gd name="f345" fmla="*/ f279 f136 1"/>
                <a:gd name="f346" fmla="*/ f280 f137 1"/>
                <a:gd name="f347" fmla="*/ f281 f136 1"/>
                <a:gd name="f348" fmla="*/ f282 f137 1"/>
                <a:gd name="f349" fmla="*/ f283 f136 1"/>
                <a:gd name="f350" fmla="*/ f284 f137 1"/>
                <a:gd name="f351" fmla="*/ f285 f136 1"/>
                <a:gd name="f352" fmla="*/ f286 f137 1"/>
                <a:gd name="f353" fmla="*/ f287 f136 1"/>
                <a:gd name="f354" fmla="*/ f288 f136 1"/>
                <a:gd name="f355" fmla="*/ f289 f137 1"/>
                <a:gd name="f356" fmla="*/ f290 f137 1"/>
                <a:gd name="f357" fmla="*/ f291 f136 1"/>
                <a:gd name="f358" fmla="*/ f292 f136 1"/>
                <a:gd name="f359" fmla="*/ f293 f136 1"/>
                <a:gd name="f360" fmla="*/ f294 f137 1"/>
                <a:gd name="f361" fmla="*/ f295 f137 1"/>
                <a:gd name="f362" fmla="*/ f296 f136 1"/>
                <a:gd name="f363" fmla="*/ f297 f137 1"/>
                <a:gd name="f364" fmla="*/ f298 f137 1"/>
                <a:gd name="f365" fmla="*/ f299 f136 1"/>
                <a:gd name="f366" fmla="*/ f300 f137 1"/>
                <a:gd name="f367" fmla="*/ f301 f136 1"/>
                <a:gd name="f368" fmla="*/ f302 f137 1"/>
                <a:gd name="f369" fmla="*/ f303 f137 1"/>
                <a:gd name="f370" fmla="*/ f304 f136 1"/>
                <a:gd name="f371" fmla="*/ f305 f136 1"/>
                <a:gd name="f372" fmla="*/ f306 f137 1"/>
                <a:gd name="f373" fmla="*/ f307 f136 1"/>
                <a:gd name="f374" fmla="*/ f308 f136 1"/>
                <a:gd name="f375" fmla="*/ f309 f137 1"/>
                <a:gd name="f376" fmla="*/ f310 f136 1"/>
                <a:gd name="f377" fmla="*/ f311 f136 1"/>
                <a:gd name="f378" fmla="*/ f312 f137 1"/>
                <a:gd name="f379" fmla="*/ f313 f136 1"/>
                <a:gd name="f380" fmla="*/ f314 f137 1"/>
                <a:gd name="f381" fmla="*/ f315 f136 1"/>
                <a:gd name="f382" fmla="*/ f316 f137 1"/>
                <a:gd name="f383" fmla="*/ f317 f136 1"/>
                <a:gd name="f384" fmla="*/ f318 f136 1"/>
                <a:gd name="f385" fmla="*/ f319 f137 1"/>
                <a:gd name="f386" fmla="*/ f320 f137 1"/>
                <a:gd name="f387" fmla="*/ f321 f136 1"/>
                <a:gd name="f388" fmla="*/ f322 f136 1"/>
                <a:gd name="f389" fmla="*/ f323 f136 1"/>
                <a:gd name="f390" fmla="*/ f324 f137 1"/>
                <a:gd name="f391" fmla="*/ f325 f137 1"/>
                <a:gd name="f392" fmla="*/ f326 f136 1"/>
                <a:gd name="f393" fmla="*/ f327 f137 1"/>
                <a:gd name="f394" fmla="*/ f328 f136 1"/>
                <a:gd name="f395" fmla="*/ f329 f137 1"/>
                <a:gd name="f396" fmla="*/ f330 f137 1"/>
                <a:gd name="f397" fmla="*/ f331 f137 1"/>
                <a:gd name="f398" fmla="*/ f332 f137 1"/>
                <a:gd name="f399" fmla="*/ f333 f137 1"/>
                <a:gd name="f400" fmla="*/ f334 f136 1"/>
                <a:gd name="f401" fmla="*/ f335 f137 1"/>
                <a:gd name="f402" fmla="*/ f336 f136 1"/>
                <a:gd name="f403" fmla="*/ f337 f137 1"/>
              </a:gdLst>
              <a:ahLst/>
              <a:cxnLst>
                <a:cxn ang="3cd4">
                  <a:pos x="hc" y="t"/>
                </a:cxn>
                <a:cxn ang="0">
                  <a:pos x="r" y="vc"/>
                </a:cxn>
                <a:cxn ang="cd4">
                  <a:pos x="hc" y="b"/>
                </a:cxn>
                <a:cxn ang="cd2">
                  <a:pos x="l" y="vc"/>
                </a:cxn>
                <a:cxn ang="f209">
                  <a:pos x="f342" y="f343"/>
                </a:cxn>
                <a:cxn ang="f209">
                  <a:pos x="f342" y="f344"/>
                </a:cxn>
                <a:cxn ang="f209">
                  <a:pos x="f345" y="f346"/>
                </a:cxn>
                <a:cxn ang="f209">
                  <a:pos x="f347" y="f348"/>
                </a:cxn>
                <a:cxn ang="f209">
                  <a:pos x="f349" y="f350"/>
                </a:cxn>
                <a:cxn ang="f209">
                  <a:pos x="f351" y="f352"/>
                </a:cxn>
                <a:cxn ang="f209">
                  <a:pos x="f353" y="f352"/>
                </a:cxn>
                <a:cxn ang="f209">
                  <a:pos x="f354" y="f355"/>
                </a:cxn>
                <a:cxn ang="f209">
                  <a:pos x="f354" y="f356"/>
                </a:cxn>
                <a:cxn ang="f209">
                  <a:pos x="f357" y="f346"/>
                </a:cxn>
                <a:cxn ang="f209">
                  <a:pos x="f358" y="f346"/>
                </a:cxn>
                <a:cxn ang="f209">
                  <a:pos x="f359" y="f360"/>
                </a:cxn>
                <a:cxn ang="f209">
                  <a:pos x="f359" y="f361"/>
                </a:cxn>
                <a:cxn ang="f209">
                  <a:pos x="f362" y="f363"/>
                </a:cxn>
                <a:cxn ang="f209">
                  <a:pos x="f354" y="f364"/>
                </a:cxn>
                <a:cxn ang="f209">
                  <a:pos x="f365" y="f366"/>
                </a:cxn>
                <a:cxn ang="f209">
                  <a:pos x="f367" y="f366"/>
                </a:cxn>
                <a:cxn ang="f209">
                  <a:pos x="f347" y="f368"/>
                </a:cxn>
                <a:cxn ang="f209">
                  <a:pos x="f347" y="f369"/>
                </a:cxn>
                <a:cxn ang="f209">
                  <a:pos x="f370" y="f363"/>
                </a:cxn>
                <a:cxn ang="f209">
                  <a:pos x="f371" y="f363"/>
                </a:cxn>
                <a:cxn ang="f209">
                  <a:pos x="f342" y="f372"/>
                </a:cxn>
                <a:cxn ang="f209">
                  <a:pos x="f342" y="f343"/>
                </a:cxn>
                <a:cxn ang="f209">
                  <a:pos x="f373" y="f343"/>
                </a:cxn>
                <a:cxn ang="f209">
                  <a:pos x="f374" y="f375"/>
                </a:cxn>
                <a:cxn ang="f209">
                  <a:pos x="f376" y="f360"/>
                </a:cxn>
                <a:cxn ang="f209">
                  <a:pos x="f377" y="f378"/>
                </a:cxn>
                <a:cxn ang="f209">
                  <a:pos x="f379" y="f380"/>
                </a:cxn>
                <a:cxn ang="f209">
                  <a:pos x="f381" y="f382"/>
                </a:cxn>
                <a:cxn ang="f209">
                  <a:pos x="f383" y="f382"/>
                </a:cxn>
                <a:cxn ang="f209">
                  <a:pos x="f384" y="f385"/>
                </a:cxn>
                <a:cxn ang="f209">
                  <a:pos x="f384" y="f386"/>
                </a:cxn>
                <a:cxn ang="f209">
                  <a:pos x="f387" y="f360"/>
                </a:cxn>
                <a:cxn ang="f209">
                  <a:pos x="f388" y="f360"/>
                </a:cxn>
                <a:cxn ang="f209">
                  <a:pos x="f389" y="f390"/>
                </a:cxn>
                <a:cxn ang="f209">
                  <a:pos x="f389" y="f391"/>
                </a:cxn>
                <a:cxn ang="f209">
                  <a:pos x="f392" y="f393"/>
                </a:cxn>
                <a:cxn ang="f209">
                  <a:pos x="f394" y="f393"/>
                </a:cxn>
                <a:cxn ang="f209">
                  <a:pos x="f384" y="f395"/>
                </a:cxn>
                <a:cxn ang="f209">
                  <a:pos x="f384" y="f396"/>
                </a:cxn>
                <a:cxn ang="f209">
                  <a:pos x="f383" y="f397"/>
                </a:cxn>
                <a:cxn ang="f209">
                  <a:pos x="f381" y="f397"/>
                </a:cxn>
                <a:cxn ang="f209">
                  <a:pos x="f379" y="f398"/>
                </a:cxn>
                <a:cxn ang="f209">
                  <a:pos x="f377" y="f399"/>
                </a:cxn>
                <a:cxn ang="f209">
                  <a:pos x="f400" y="f401"/>
                </a:cxn>
                <a:cxn ang="f209">
                  <a:pos x="f402" y="f403"/>
                </a:cxn>
                <a:cxn ang="f209">
                  <a:pos x="f373" y="f343"/>
                </a:cxn>
              </a:cxnLst>
              <a:rect l="f338" t="f341" r="f339" b="f340"/>
              <a:pathLst>
                <a:path w="318" h="364">
                  <a:moveTo>
                    <a:pt x="f6" y="f8"/>
                  </a:moveTo>
                  <a:cubicBezTo>
                    <a:pt x="f6" y="f9"/>
                    <a:pt x="f6" y="f10"/>
                    <a:pt x="f6" y="f11"/>
                  </a:cubicBezTo>
                  <a:cubicBezTo>
                    <a:pt x="f12" y="f13"/>
                    <a:pt x="f14" y="f15"/>
                    <a:pt x="f16" y="f15"/>
                  </a:cubicBezTo>
                  <a:cubicBezTo>
                    <a:pt x="f17" y="f18"/>
                    <a:pt x="f19" y="f20"/>
                    <a:pt x="f21" y="f22"/>
                  </a:cubicBezTo>
                  <a:cubicBezTo>
                    <a:pt x="f21" y="f23"/>
                    <a:pt x="f21" y="f24"/>
                    <a:pt x="f25" y="f26"/>
                  </a:cubicBezTo>
                  <a:cubicBezTo>
                    <a:pt x="f27" y="f28"/>
                    <a:pt x="f29" y="f7"/>
                    <a:pt x="f30" y="f7"/>
                  </a:cubicBezTo>
                  <a:cubicBezTo>
                    <a:pt x="f31" y="f7"/>
                    <a:pt x="f32" y="f7"/>
                    <a:pt x="f33" y="f7"/>
                  </a:cubicBezTo>
                  <a:cubicBezTo>
                    <a:pt x="f34" y="f7"/>
                    <a:pt x="f35" y="f36"/>
                    <a:pt x="f37" y="f38"/>
                  </a:cubicBezTo>
                  <a:cubicBezTo>
                    <a:pt x="f37" y="f39"/>
                    <a:pt x="f37" y="f40"/>
                    <a:pt x="f37" y="f41"/>
                  </a:cubicBezTo>
                  <a:cubicBezTo>
                    <a:pt x="f37" y="f18"/>
                    <a:pt x="f37" y="f18"/>
                    <a:pt x="f42" y="f15"/>
                  </a:cubicBezTo>
                  <a:cubicBezTo>
                    <a:pt x="f43" y="f15"/>
                    <a:pt x="f44" y="f15"/>
                    <a:pt x="f45" y="f15"/>
                  </a:cubicBezTo>
                  <a:cubicBezTo>
                    <a:pt x="f46" y="f15"/>
                    <a:pt x="f47" y="f13"/>
                    <a:pt x="f47" y="f48"/>
                  </a:cubicBezTo>
                  <a:cubicBezTo>
                    <a:pt x="f5" y="f49"/>
                    <a:pt x="f5" y="f50"/>
                    <a:pt x="f47" y="f51"/>
                  </a:cubicBezTo>
                  <a:cubicBezTo>
                    <a:pt x="f47" y="f52"/>
                    <a:pt x="f53" y="f34"/>
                    <a:pt x="f54" y="f55"/>
                  </a:cubicBezTo>
                  <a:cubicBezTo>
                    <a:pt x="f56" y="f57"/>
                    <a:pt x="f56" y="f58"/>
                    <a:pt x="f37" y="f59"/>
                  </a:cubicBezTo>
                  <a:cubicBezTo>
                    <a:pt x="f37" y="f60"/>
                    <a:pt x="f61" y="f5"/>
                    <a:pt x="f51" y="f5"/>
                  </a:cubicBezTo>
                  <a:cubicBezTo>
                    <a:pt x="f62" y="f5"/>
                    <a:pt x="f63" y="f5"/>
                    <a:pt x="f64" y="f5"/>
                  </a:cubicBezTo>
                  <a:cubicBezTo>
                    <a:pt x="f65" y="f47"/>
                    <a:pt x="f66" y="f67"/>
                    <a:pt x="f21" y="f68"/>
                  </a:cubicBezTo>
                  <a:cubicBezTo>
                    <a:pt x="f19" y="f69"/>
                    <a:pt x="f19" y="f70"/>
                    <a:pt x="f21" y="f71"/>
                  </a:cubicBezTo>
                  <a:cubicBezTo>
                    <a:pt x="f21" y="f61"/>
                    <a:pt x="f48" y="f34"/>
                    <a:pt x="f72" y="f55"/>
                  </a:cubicBezTo>
                  <a:cubicBezTo>
                    <a:pt x="f73" y="f55"/>
                    <a:pt x="f74" y="f55"/>
                    <a:pt x="f75" y="f55"/>
                  </a:cubicBezTo>
                  <a:cubicBezTo>
                    <a:pt x="f76" y="f55"/>
                    <a:pt x="f12" y="f77"/>
                    <a:pt x="f6" y="f78"/>
                  </a:cubicBezTo>
                  <a:cubicBezTo>
                    <a:pt x="f6" y="f79"/>
                    <a:pt x="f6" y="f80"/>
                    <a:pt x="f6" y="f8"/>
                  </a:cubicBezTo>
                  <a:close/>
                  <a:moveTo>
                    <a:pt x="f81" y="f8"/>
                  </a:moveTo>
                  <a:cubicBezTo>
                    <a:pt x="f45" y="f49"/>
                    <a:pt x="f82" y="f83"/>
                    <a:pt x="f84" y="f66"/>
                  </a:cubicBezTo>
                  <a:cubicBezTo>
                    <a:pt x="f69" y="f85"/>
                    <a:pt x="f71" y="f48"/>
                    <a:pt x="f34" y="f48"/>
                  </a:cubicBezTo>
                  <a:cubicBezTo>
                    <a:pt x="f86" y="f87"/>
                    <a:pt x="f88" y="f89"/>
                    <a:pt x="f88" y="f90"/>
                  </a:cubicBezTo>
                  <a:cubicBezTo>
                    <a:pt x="f91" y="f16"/>
                    <a:pt x="f88" y="f92"/>
                    <a:pt x="f91" y="f93"/>
                  </a:cubicBezTo>
                  <a:cubicBezTo>
                    <a:pt x="f91" y="f23"/>
                    <a:pt x="f94" y="f95"/>
                    <a:pt x="f96" y="f95"/>
                  </a:cubicBezTo>
                  <a:cubicBezTo>
                    <a:pt x="f97" y="f95"/>
                    <a:pt x="f98" y="f95"/>
                    <a:pt x="f99" y="f95"/>
                  </a:cubicBezTo>
                  <a:cubicBezTo>
                    <a:pt x="f30" y="f95"/>
                    <a:pt x="f100" y="f101"/>
                    <a:pt x="f100" y="f102"/>
                  </a:cubicBezTo>
                  <a:cubicBezTo>
                    <a:pt x="f100" y="f103"/>
                    <a:pt x="f104" y="f105"/>
                    <a:pt x="f100" y="f13"/>
                  </a:cubicBezTo>
                  <a:cubicBezTo>
                    <a:pt x="f106" y="f107"/>
                    <a:pt x="f108" y="f48"/>
                    <a:pt x="f27" y="f48"/>
                  </a:cubicBezTo>
                  <a:cubicBezTo>
                    <a:pt x="f48" y="f87"/>
                    <a:pt x="f72" y="f48"/>
                    <a:pt x="f74" y="f48"/>
                  </a:cubicBezTo>
                  <a:cubicBezTo>
                    <a:pt x="f105" y="f87"/>
                    <a:pt x="f109" y="f110"/>
                    <a:pt x="f109" y="f65"/>
                  </a:cubicBezTo>
                  <a:cubicBezTo>
                    <a:pt x="f109" y="f99"/>
                    <a:pt x="f109" y="f111"/>
                    <a:pt x="f109" y="f112"/>
                  </a:cubicBezTo>
                  <a:cubicBezTo>
                    <a:pt x="f109" y="f113"/>
                    <a:pt x="f16" y="f114"/>
                    <a:pt x="f115" y="f114"/>
                  </a:cubicBezTo>
                  <a:cubicBezTo>
                    <a:pt x="f116" y="f114"/>
                    <a:pt x="f117" y="f114"/>
                    <a:pt x="f65" y="f114"/>
                  </a:cubicBezTo>
                  <a:cubicBezTo>
                    <a:pt x="f10" y="f96"/>
                    <a:pt x="f106" y="f118"/>
                    <a:pt x="f100" y="f91"/>
                  </a:cubicBezTo>
                  <a:cubicBezTo>
                    <a:pt x="f100" y="f57"/>
                    <a:pt x="f100" y="f119"/>
                    <a:pt x="f100" y="f120"/>
                  </a:cubicBezTo>
                  <a:cubicBezTo>
                    <a:pt x="f100" y="f121"/>
                    <a:pt x="f30" y="f43"/>
                    <a:pt x="f99" y="f43"/>
                  </a:cubicBezTo>
                  <a:cubicBezTo>
                    <a:pt x="f122" y="f43"/>
                    <a:pt x="f123" y="f43"/>
                    <a:pt x="f96" y="f43"/>
                  </a:cubicBezTo>
                  <a:cubicBezTo>
                    <a:pt x="f124" y="f43"/>
                    <a:pt x="f91" y="f125"/>
                    <a:pt x="f91" y="f126"/>
                  </a:cubicBezTo>
                  <a:cubicBezTo>
                    <a:pt x="f88" y="f119"/>
                    <a:pt x="f91" y="f127"/>
                    <a:pt x="f88" y="f86"/>
                  </a:cubicBezTo>
                  <a:cubicBezTo>
                    <a:pt x="f88" y="f128"/>
                    <a:pt x="f129" y="f114"/>
                    <a:pt x="f55" y="f96"/>
                  </a:cubicBezTo>
                  <a:cubicBezTo>
                    <a:pt x="f71" y="f96"/>
                    <a:pt x="f130" y="f51"/>
                    <a:pt x="f131" y="f132"/>
                  </a:cubicBezTo>
                  <a:cubicBezTo>
                    <a:pt x="f82" y="f133"/>
                    <a:pt x="f45" y="f134"/>
                    <a:pt x="f81"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40" name="Freeform 59">
              <a:extLst>
                <a:ext uri="{FF2B5EF4-FFF2-40B4-BE49-F238E27FC236}">
                  <a16:creationId xmlns:a16="http://schemas.microsoft.com/office/drawing/2014/main" id="{C83E6734-21B7-AC1D-8E16-13DC5438EDF5}"/>
                </a:ext>
              </a:extLst>
            </p:cNvPr>
            <p:cNvSpPr/>
            <p:nvPr/>
          </p:nvSpPr>
          <p:spPr>
            <a:xfrm>
              <a:off x="10337026" y="5974881"/>
              <a:ext cx="1214359" cy="506422"/>
            </a:xfrm>
            <a:custGeom>
              <a:avLst/>
              <a:gdLst>
                <a:gd name="f0" fmla="val 10800000"/>
                <a:gd name="f1" fmla="val 5400000"/>
                <a:gd name="f2" fmla="val 180"/>
                <a:gd name="f3" fmla="val w"/>
                <a:gd name="f4" fmla="val h"/>
                <a:gd name="f5" fmla="val 0"/>
                <a:gd name="f6" fmla="val 588"/>
                <a:gd name="f7" fmla="val 245"/>
                <a:gd name="f8" fmla="val 24"/>
                <a:gd name="f9" fmla="val 559"/>
                <a:gd name="f10" fmla="val 74"/>
                <a:gd name="f11" fmla="val 522"/>
                <a:gd name="f12" fmla="val 113"/>
                <a:gd name="f13" fmla="val 475"/>
                <a:gd name="f14" fmla="val 142"/>
                <a:gd name="f15" fmla="val 372"/>
                <a:gd name="f16" fmla="val 205"/>
                <a:gd name="f17" fmla="val 265"/>
                <a:gd name="f18" fmla="val 223"/>
                <a:gd name="f19" fmla="val 152"/>
                <a:gd name="f20" fmla="val 169"/>
                <a:gd name="f21" fmla="val 112"/>
                <a:gd name="f22" fmla="val 150"/>
                <a:gd name="f23" fmla="val 81"/>
                <a:gd name="f24" fmla="val 120"/>
                <a:gd name="f25" fmla="val 56"/>
                <a:gd name="f26" fmla="val 84"/>
                <a:gd name="f27" fmla="val 52"/>
                <a:gd name="f28" fmla="val 78"/>
                <a:gd name="f29" fmla="val 48"/>
                <a:gd name="f30" fmla="val 73"/>
                <a:gd name="f31" fmla="val 45"/>
                <a:gd name="f32" fmla="val 68"/>
                <a:gd name="f33" fmla="val 42"/>
                <a:gd name="f34" fmla="val 40"/>
                <a:gd name="f35" fmla="val 37"/>
                <a:gd name="f36" fmla="val 35"/>
                <a:gd name="f37" fmla="val 87"/>
                <a:gd name="f38" fmla="val 32"/>
                <a:gd name="f39" fmla="val 106"/>
                <a:gd name="f40" fmla="val 125"/>
                <a:gd name="f41" fmla="val 31"/>
                <a:gd name="f42" fmla="val 159"/>
                <a:gd name="f43" fmla="val 193"/>
                <a:gd name="f44" fmla="val 227"/>
                <a:gd name="f45" fmla="val 239"/>
                <a:gd name="f46" fmla="val 28"/>
                <a:gd name="f47" fmla="val 15"/>
                <a:gd name="f48" fmla="val 1"/>
                <a:gd name="f49" fmla="val 238"/>
                <a:gd name="f50" fmla="val 2"/>
                <a:gd name="f51" fmla="val 172"/>
                <a:gd name="f52" fmla="val 117"/>
                <a:gd name="f53" fmla="val 5"/>
                <a:gd name="f54" fmla="val 62"/>
                <a:gd name="f55" fmla="val 6"/>
                <a:gd name="f56" fmla="val 12"/>
                <a:gd name="f57" fmla="val 34"/>
                <a:gd name="f58" fmla="val 19"/>
                <a:gd name="f59" fmla="val 21"/>
                <a:gd name="f60" fmla="val 30"/>
                <a:gd name="f61" fmla="val 50"/>
                <a:gd name="f62" fmla="val 23"/>
                <a:gd name="f63" fmla="val 96"/>
                <a:gd name="f64" fmla="val 91"/>
                <a:gd name="f65" fmla="val 139"/>
                <a:gd name="f66" fmla="val 155"/>
                <a:gd name="f67" fmla="val 334"/>
                <a:gd name="f68" fmla="val 177"/>
                <a:gd name="f69" fmla="val 425"/>
                <a:gd name="f70" fmla="val 141"/>
                <a:gd name="f71" fmla="val 504"/>
                <a:gd name="f72" fmla="val 71"/>
                <a:gd name="f73" fmla="val 514"/>
                <a:gd name="f74" fmla="val 524"/>
                <a:gd name="f75" fmla="val 54"/>
                <a:gd name="f76" fmla="val 530"/>
                <a:gd name="f77" fmla="val 43"/>
                <a:gd name="f78" fmla="val 544"/>
                <a:gd name="f79" fmla="val 563"/>
                <a:gd name="f80" fmla="val 18"/>
                <a:gd name="f81" fmla="+- 0 0 -90"/>
                <a:gd name="f82" fmla="*/ f3 1 588"/>
                <a:gd name="f83" fmla="*/ f4 1 245"/>
                <a:gd name="f84" fmla="val f5"/>
                <a:gd name="f85" fmla="val f6"/>
                <a:gd name="f86" fmla="val f7"/>
                <a:gd name="f87" fmla="*/ f81 f0 1"/>
                <a:gd name="f88" fmla="+- f86 0 f84"/>
                <a:gd name="f89" fmla="+- f85 0 f84"/>
                <a:gd name="f90" fmla="*/ f87 1 f2"/>
                <a:gd name="f91" fmla="*/ f89 1 588"/>
                <a:gd name="f92" fmla="*/ f88 1 245"/>
                <a:gd name="f93" fmla="*/ 588 f89 1"/>
                <a:gd name="f94" fmla="*/ 24 f88 1"/>
                <a:gd name="f95" fmla="*/ 475 f89 1"/>
                <a:gd name="f96" fmla="*/ 142 f88 1"/>
                <a:gd name="f97" fmla="*/ 152 f89 1"/>
                <a:gd name="f98" fmla="*/ 169 f88 1"/>
                <a:gd name="f99" fmla="*/ 56 f89 1"/>
                <a:gd name="f100" fmla="*/ 84 f88 1"/>
                <a:gd name="f101" fmla="*/ 45 f89 1"/>
                <a:gd name="f102" fmla="*/ 68 f88 1"/>
                <a:gd name="f103" fmla="*/ 37 f89 1"/>
                <a:gd name="f104" fmla="*/ 32 f89 1"/>
                <a:gd name="f105" fmla="*/ 125 f88 1"/>
                <a:gd name="f106" fmla="*/ 227 f88 1"/>
                <a:gd name="f107" fmla="*/ 15 f89 1"/>
                <a:gd name="f108" fmla="*/ 245 f88 1"/>
                <a:gd name="f109" fmla="*/ 0 f89 1"/>
                <a:gd name="f110" fmla="*/ 5 f89 1"/>
                <a:gd name="f111" fmla="*/ 62 f88 1"/>
                <a:gd name="f112" fmla="*/ 19 f89 1"/>
                <a:gd name="f113" fmla="*/ 21 f88 1"/>
                <a:gd name="f114" fmla="*/ 62 f89 1"/>
                <a:gd name="f115" fmla="*/ 23 f88 1"/>
                <a:gd name="f116" fmla="*/ 227 f89 1"/>
                <a:gd name="f117" fmla="*/ 155 f88 1"/>
                <a:gd name="f118" fmla="*/ 504 f89 1"/>
                <a:gd name="f119" fmla="*/ 71 f88 1"/>
                <a:gd name="f120" fmla="*/ 530 f89 1"/>
                <a:gd name="f121" fmla="*/ 43 f88 1"/>
                <a:gd name="f122" fmla="+- f90 0 f1"/>
                <a:gd name="f123" fmla="*/ f93 1 588"/>
                <a:gd name="f124" fmla="*/ f94 1 245"/>
                <a:gd name="f125" fmla="*/ f95 1 588"/>
                <a:gd name="f126" fmla="*/ f96 1 245"/>
                <a:gd name="f127" fmla="*/ f97 1 588"/>
                <a:gd name="f128" fmla="*/ f98 1 245"/>
                <a:gd name="f129" fmla="*/ f99 1 588"/>
                <a:gd name="f130" fmla="*/ f100 1 245"/>
                <a:gd name="f131" fmla="*/ f101 1 588"/>
                <a:gd name="f132" fmla="*/ f102 1 245"/>
                <a:gd name="f133" fmla="*/ f103 1 588"/>
                <a:gd name="f134" fmla="*/ f104 1 588"/>
                <a:gd name="f135" fmla="*/ f105 1 245"/>
                <a:gd name="f136" fmla="*/ f106 1 245"/>
                <a:gd name="f137" fmla="*/ f107 1 588"/>
                <a:gd name="f138" fmla="*/ f108 1 245"/>
                <a:gd name="f139" fmla="*/ f109 1 588"/>
                <a:gd name="f140" fmla="*/ f110 1 588"/>
                <a:gd name="f141" fmla="*/ f111 1 245"/>
                <a:gd name="f142" fmla="*/ f112 1 588"/>
                <a:gd name="f143" fmla="*/ f113 1 245"/>
                <a:gd name="f144" fmla="*/ f114 1 588"/>
                <a:gd name="f145" fmla="*/ f115 1 245"/>
                <a:gd name="f146" fmla="*/ f116 1 588"/>
                <a:gd name="f147" fmla="*/ f117 1 245"/>
                <a:gd name="f148" fmla="*/ f118 1 588"/>
                <a:gd name="f149" fmla="*/ f119 1 245"/>
                <a:gd name="f150" fmla="*/ f120 1 588"/>
                <a:gd name="f151" fmla="*/ f121 1 245"/>
                <a:gd name="f152" fmla="*/ 0 1 f91"/>
                <a:gd name="f153" fmla="*/ f85 1 f91"/>
                <a:gd name="f154" fmla="*/ 0 1 f92"/>
                <a:gd name="f155" fmla="*/ f86 1 f92"/>
                <a:gd name="f156" fmla="*/ f123 1 f91"/>
                <a:gd name="f157" fmla="*/ f124 1 f92"/>
                <a:gd name="f158" fmla="*/ f125 1 f91"/>
                <a:gd name="f159" fmla="*/ f126 1 f92"/>
                <a:gd name="f160" fmla="*/ f127 1 f91"/>
                <a:gd name="f161" fmla="*/ f128 1 f92"/>
                <a:gd name="f162" fmla="*/ f129 1 f91"/>
                <a:gd name="f163" fmla="*/ f130 1 f92"/>
                <a:gd name="f164" fmla="*/ f131 1 f91"/>
                <a:gd name="f165" fmla="*/ f132 1 f92"/>
                <a:gd name="f166" fmla="*/ f133 1 f91"/>
                <a:gd name="f167" fmla="*/ f134 1 f91"/>
                <a:gd name="f168" fmla="*/ f135 1 f92"/>
                <a:gd name="f169" fmla="*/ f136 1 f92"/>
                <a:gd name="f170" fmla="*/ f137 1 f91"/>
                <a:gd name="f171" fmla="*/ f138 1 f92"/>
                <a:gd name="f172" fmla="*/ f139 1 f91"/>
                <a:gd name="f173" fmla="*/ f140 1 f91"/>
                <a:gd name="f174" fmla="*/ f141 1 f92"/>
                <a:gd name="f175" fmla="*/ f142 1 f91"/>
                <a:gd name="f176" fmla="*/ f143 1 f92"/>
                <a:gd name="f177" fmla="*/ f144 1 f91"/>
                <a:gd name="f178" fmla="*/ f145 1 f92"/>
                <a:gd name="f179" fmla="*/ f146 1 f91"/>
                <a:gd name="f180" fmla="*/ f147 1 f92"/>
                <a:gd name="f181" fmla="*/ f148 1 f91"/>
                <a:gd name="f182" fmla="*/ f149 1 f92"/>
                <a:gd name="f183" fmla="*/ f150 1 f91"/>
                <a:gd name="f184" fmla="*/ f151 1 f92"/>
                <a:gd name="f185" fmla="*/ f152 f82 1"/>
                <a:gd name="f186" fmla="*/ f153 f82 1"/>
                <a:gd name="f187" fmla="*/ f155 f83 1"/>
                <a:gd name="f188" fmla="*/ f154 f83 1"/>
                <a:gd name="f189" fmla="*/ f156 f82 1"/>
                <a:gd name="f190" fmla="*/ f157 f83 1"/>
                <a:gd name="f191" fmla="*/ f158 f82 1"/>
                <a:gd name="f192" fmla="*/ f159 f83 1"/>
                <a:gd name="f193" fmla="*/ f160 f82 1"/>
                <a:gd name="f194" fmla="*/ f161 f83 1"/>
                <a:gd name="f195" fmla="*/ f162 f82 1"/>
                <a:gd name="f196" fmla="*/ f163 f83 1"/>
                <a:gd name="f197" fmla="*/ f164 f82 1"/>
                <a:gd name="f198" fmla="*/ f165 f83 1"/>
                <a:gd name="f199" fmla="*/ f166 f82 1"/>
                <a:gd name="f200" fmla="*/ f167 f82 1"/>
                <a:gd name="f201" fmla="*/ f168 f83 1"/>
                <a:gd name="f202" fmla="*/ f169 f83 1"/>
                <a:gd name="f203" fmla="*/ f170 f82 1"/>
                <a:gd name="f204" fmla="*/ f171 f83 1"/>
                <a:gd name="f205" fmla="*/ f172 f82 1"/>
                <a:gd name="f206" fmla="*/ f173 f82 1"/>
                <a:gd name="f207" fmla="*/ f174 f83 1"/>
                <a:gd name="f208" fmla="*/ f175 f82 1"/>
                <a:gd name="f209" fmla="*/ f176 f83 1"/>
                <a:gd name="f210" fmla="*/ f177 f82 1"/>
                <a:gd name="f211" fmla="*/ f178 f83 1"/>
                <a:gd name="f212" fmla="*/ f179 f82 1"/>
                <a:gd name="f213" fmla="*/ f180 f83 1"/>
                <a:gd name="f214" fmla="*/ f181 f82 1"/>
                <a:gd name="f215" fmla="*/ f182 f83 1"/>
                <a:gd name="f216" fmla="*/ f183 f82 1"/>
                <a:gd name="f217" fmla="*/ f184 f83 1"/>
              </a:gdLst>
              <a:ahLst/>
              <a:cxnLst>
                <a:cxn ang="3cd4">
                  <a:pos x="hc" y="t"/>
                </a:cxn>
                <a:cxn ang="0">
                  <a:pos x="r" y="vc"/>
                </a:cxn>
                <a:cxn ang="cd4">
                  <a:pos x="hc" y="b"/>
                </a:cxn>
                <a:cxn ang="cd2">
                  <a:pos x="l" y="vc"/>
                </a:cxn>
                <a:cxn ang="f122">
                  <a:pos x="f189" y="f190"/>
                </a:cxn>
                <a:cxn ang="f122">
                  <a:pos x="f191" y="f192"/>
                </a:cxn>
                <a:cxn ang="f122">
                  <a:pos x="f193" y="f194"/>
                </a:cxn>
                <a:cxn ang="f122">
                  <a:pos x="f195" y="f196"/>
                </a:cxn>
                <a:cxn ang="f122">
                  <a:pos x="f197" y="f198"/>
                </a:cxn>
                <a:cxn ang="f122">
                  <a:pos x="f199" y="f198"/>
                </a:cxn>
                <a:cxn ang="f122">
                  <a:pos x="f200" y="f201"/>
                </a:cxn>
                <a:cxn ang="f122">
                  <a:pos x="f200" y="f202"/>
                </a:cxn>
                <a:cxn ang="f122">
                  <a:pos x="f203" y="f204"/>
                </a:cxn>
                <a:cxn ang="f122">
                  <a:pos x="f205" y="f202"/>
                </a:cxn>
                <a:cxn ang="f122">
                  <a:pos x="f206" y="f207"/>
                </a:cxn>
                <a:cxn ang="f122">
                  <a:pos x="f208" y="f209"/>
                </a:cxn>
                <a:cxn ang="f122">
                  <a:pos x="f210" y="f211"/>
                </a:cxn>
                <a:cxn ang="f122">
                  <a:pos x="f212" y="f213"/>
                </a:cxn>
                <a:cxn ang="f122">
                  <a:pos x="f214" y="f215"/>
                </a:cxn>
                <a:cxn ang="f122">
                  <a:pos x="f216" y="f217"/>
                </a:cxn>
                <a:cxn ang="f122">
                  <a:pos x="f189" y="f190"/>
                </a:cxn>
              </a:cxnLst>
              <a:rect l="f185" t="f188" r="f186" b="f187"/>
              <a:pathLst>
                <a:path w="588" h="245">
                  <a:moveTo>
                    <a:pt x="f6" y="f8"/>
                  </a:moveTo>
                  <a:cubicBezTo>
                    <a:pt x="f9" y="f10"/>
                    <a:pt x="f11" y="f12"/>
                    <a:pt x="f13" y="f14"/>
                  </a:cubicBezTo>
                  <a:cubicBezTo>
                    <a:pt x="f15" y="f16"/>
                    <a:pt x="f17" y="f18"/>
                    <a:pt x="f19" y="f20"/>
                  </a:cubicBezTo>
                  <a:cubicBezTo>
                    <a:pt x="f21" y="f22"/>
                    <a:pt x="f23" y="f24"/>
                    <a:pt x="f25" y="f26"/>
                  </a:cubicBezTo>
                  <a:cubicBezTo>
                    <a:pt x="f27" y="f28"/>
                    <a:pt x="f29" y="f30"/>
                    <a:pt x="f31" y="f32"/>
                  </a:cubicBezTo>
                  <a:cubicBezTo>
                    <a:pt x="f33" y="f32"/>
                    <a:pt x="f34" y="f32"/>
                    <a:pt x="f35" y="f32"/>
                  </a:cubicBezTo>
                  <a:cubicBezTo>
                    <a:pt x="f36" y="f37"/>
                    <a:pt x="f38" y="f39"/>
                    <a:pt x="f38" y="f40"/>
                  </a:cubicBezTo>
                  <a:cubicBezTo>
                    <a:pt x="f41" y="f42"/>
                    <a:pt x="f41" y="f43"/>
                    <a:pt x="f38" y="f44"/>
                  </a:cubicBezTo>
                  <a:cubicBezTo>
                    <a:pt x="f38" y="f45"/>
                    <a:pt x="f46" y="f7"/>
                    <a:pt x="f47" y="f7"/>
                  </a:cubicBezTo>
                  <a:cubicBezTo>
                    <a:pt x="f48" y="f7"/>
                    <a:pt x="f5" y="f49"/>
                    <a:pt x="f5" y="f44"/>
                  </a:cubicBezTo>
                  <a:cubicBezTo>
                    <a:pt x="f50" y="f51"/>
                    <a:pt x="f50" y="f52"/>
                    <a:pt x="f53" y="f54"/>
                  </a:cubicBezTo>
                  <a:cubicBezTo>
                    <a:pt x="f55" y="f29"/>
                    <a:pt x="f56" y="f57"/>
                    <a:pt x="f58" y="f59"/>
                  </a:cubicBezTo>
                  <a:cubicBezTo>
                    <a:pt x="f60" y="f48"/>
                    <a:pt x="f61" y="f5"/>
                    <a:pt x="f54" y="f62"/>
                  </a:cubicBezTo>
                  <a:cubicBezTo>
                    <a:pt x="f63" y="f64"/>
                    <a:pt x="f22" y="f65"/>
                    <a:pt x="f44" y="f66"/>
                  </a:cubicBezTo>
                  <a:cubicBezTo>
                    <a:pt x="f67" y="f68"/>
                    <a:pt x="f69" y="f70"/>
                    <a:pt x="f71" y="f72"/>
                  </a:cubicBezTo>
                  <a:cubicBezTo>
                    <a:pt x="f73" y="f54"/>
                    <a:pt x="f74" y="f75"/>
                    <a:pt x="f76" y="f77"/>
                  </a:cubicBezTo>
                  <a:cubicBezTo>
                    <a:pt x="f78" y="f59"/>
                    <a:pt x="f79" y="f80"/>
                    <a:pt x="f6" y="f8"/>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41" name="Freeform 60">
              <a:extLst>
                <a:ext uri="{FF2B5EF4-FFF2-40B4-BE49-F238E27FC236}">
                  <a16:creationId xmlns:a16="http://schemas.microsoft.com/office/drawing/2014/main" id="{FDA954FC-67E5-F43F-46BE-4A6F28994435}"/>
                </a:ext>
              </a:extLst>
            </p:cNvPr>
            <p:cNvSpPr/>
            <p:nvPr/>
          </p:nvSpPr>
          <p:spPr>
            <a:xfrm>
              <a:off x="10911196" y="4637169"/>
              <a:ext cx="604573" cy="560271"/>
            </a:xfrm>
            <a:custGeom>
              <a:avLst/>
              <a:gdLst>
                <a:gd name="f0" fmla="val 10800000"/>
                <a:gd name="f1" fmla="val 5400000"/>
                <a:gd name="f2" fmla="val 180"/>
                <a:gd name="f3" fmla="val w"/>
                <a:gd name="f4" fmla="val h"/>
                <a:gd name="f5" fmla="val 0"/>
                <a:gd name="f6" fmla="val 293"/>
                <a:gd name="f7" fmla="val 271"/>
                <a:gd name="f8" fmla="val 33"/>
                <a:gd name="f9" fmla="val 6"/>
                <a:gd name="f10" fmla="val 37"/>
                <a:gd name="f11" fmla="val 68"/>
                <a:gd name="f12" fmla="val 99"/>
                <a:gd name="f13" fmla="val 130"/>
                <a:gd name="f14" fmla="val 43"/>
                <a:gd name="f15" fmla="val 159"/>
                <a:gd name="f16" fmla="val 62"/>
                <a:gd name="f17" fmla="val 184"/>
                <a:gd name="f18" fmla="val 82"/>
                <a:gd name="f19" fmla="val 213"/>
                <a:gd name="f20" fmla="val 102"/>
                <a:gd name="f21" fmla="val 218"/>
                <a:gd name="f22" fmla="val 134"/>
                <a:gd name="f23" fmla="val 205"/>
                <a:gd name="f24" fmla="val 198"/>
                <a:gd name="f25" fmla="val 178"/>
                <a:gd name="f26" fmla="val 264"/>
                <a:gd name="f27" fmla="val 255"/>
                <a:gd name="f28" fmla="val 256"/>
                <a:gd name="f29" fmla="val 251"/>
                <a:gd name="f30" fmla="val 260"/>
                <a:gd name="f31" fmla="val 231"/>
                <a:gd name="f32" fmla="val 244"/>
                <a:gd name="f33" fmla="val 207"/>
                <a:gd name="f34" fmla="val 226"/>
                <a:gd name="f35" fmla="val 179"/>
                <a:gd name="f36" fmla="val 153"/>
                <a:gd name="f37" fmla="val 239"/>
                <a:gd name="f38" fmla="val 94"/>
                <a:gd name="f39" fmla="val 50"/>
                <a:gd name="f40" fmla="val 24"/>
                <a:gd name="f41" fmla="val 193"/>
                <a:gd name="f42" fmla="val 9"/>
                <a:gd name="f43" fmla="val 166"/>
                <a:gd name="f44" fmla="val 136"/>
                <a:gd name="f45" fmla="val 1"/>
                <a:gd name="f46" fmla="val 105"/>
                <a:gd name="f47" fmla="val 79"/>
                <a:gd name="f48" fmla="val 53"/>
                <a:gd name="f49" fmla="val 27"/>
                <a:gd name="f50" fmla="val 3"/>
                <a:gd name="f51" fmla="+- 0 0 -90"/>
                <a:gd name="f52" fmla="*/ f3 1 293"/>
                <a:gd name="f53" fmla="*/ f4 1 271"/>
                <a:gd name="f54" fmla="val f5"/>
                <a:gd name="f55" fmla="val f6"/>
                <a:gd name="f56" fmla="val f7"/>
                <a:gd name="f57" fmla="*/ f51 f0 1"/>
                <a:gd name="f58" fmla="+- f56 0 f54"/>
                <a:gd name="f59" fmla="+- f55 0 f54"/>
                <a:gd name="f60" fmla="*/ f57 1 f2"/>
                <a:gd name="f61" fmla="*/ f59 1 293"/>
                <a:gd name="f62" fmla="*/ f58 1 271"/>
                <a:gd name="f63" fmla="*/ 33 f59 1"/>
                <a:gd name="f64" fmla="*/ 6 f58 1"/>
                <a:gd name="f65" fmla="*/ 99 f58 1"/>
                <a:gd name="f66" fmla="*/ 62 f59 1"/>
                <a:gd name="f67" fmla="*/ 184 f58 1"/>
                <a:gd name="f68" fmla="*/ 134 f59 1"/>
                <a:gd name="f69" fmla="*/ 205 f58 1"/>
                <a:gd name="f70" fmla="*/ 293 f59 1"/>
                <a:gd name="f71" fmla="*/ 255 f58 1"/>
                <a:gd name="f72" fmla="*/ 231 f59 1"/>
                <a:gd name="f73" fmla="*/ 244 f58 1"/>
                <a:gd name="f74" fmla="*/ 153 f59 1"/>
                <a:gd name="f75" fmla="*/ 239 f58 1"/>
                <a:gd name="f76" fmla="*/ 24 f59 1"/>
                <a:gd name="f77" fmla="*/ 193 f58 1"/>
                <a:gd name="f78" fmla="*/ 1 f59 1"/>
                <a:gd name="f79" fmla="*/ 105 f58 1"/>
                <a:gd name="f80" fmla="*/ 27 f58 1"/>
                <a:gd name="f81" fmla="+- f60 0 f1"/>
                <a:gd name="f82" fmla="*/ f63 1 293"/>
                <a:gd name="f83" fmla="*/ f64 1 271"/>
                <a:gd name="f84" fmla="*/ f65 1 271"/>
                <a:gd name="f85" fmla="*/ f66 1 293"/>
                <a:gd name="f86" fmla="*/ f67 1 271"/>
                <a:gd name="f87" fmla="*/ f68 1 293"/>
                <a:gd name="f88" fmla="*/ f69 1 271"/>
                <a:gd name="f89" fmla="*/ f70 1 293"/>
                <a:gd name="f90" fmla="*/ f71 1 271"/>
                <a:gd name="f91" fmla="*/ f72 1 293"/>
                <a:gd name="f92" fmla="*/ f73 1 271"/>
                <a:gd name="f93" fmla="*/ f74 1 293"/>
                <a:gd name="f94" fmla="*/ f75 1 271"/>
                <a:gd name="f95" fmla="*/ f76 1 293"/>
                <a:gd name="f96" fmla="*/ f77 1 271"/>
                <a:gd name="f97" fmla="*/ f78 1 293"/>
                <a:gd name="f98" fmla="*/ f79 1 271"/>
                <a:gd name="f99" fmla="*/ f80 1 271"/>
                <a:gd name="f100" fmla="*/ 0 1 f61"/>
                <a:gd name="f101" fmla="*/ f55 1 f61"/>
                <a:gd name="f102" fmla="*/ 0 1 f62"/>
                <a:gd name="f103" fmla="*/ f56 1 f62"/>
                <a:gd name="f104" fmla="*/ f82 1 f61"/>
                <a:gd name="f105" fmla="*/ f83 1 f62"/>
                <a:gd name="f106" fmla="*/ f84 1 f62"/>
                <a:gd name="f107" fmla="*/ f85 1 f61"/>
                <a:gd name="f108" fmla="*/ f86 1 f62"/>
                <a:gd name="f109" fmla="*/ f87 1 f61"/>
                <a:gd name="f110" fmla="*/ f88 1 f62"/>
                <a:gd name="f111" fmla="*/ f89 1 f61"/>
                <a:gd name="f112" fmla="*/ f90 1 f62"/>
                <a:gd name="f113" fmla="*/ f91 1 f61"/>
                <a:gd name="f114" fmla="*/ f92 1 f62"/>
                <a:gd name="f115" fmla="*/ f93 1 f61"/>
                <a:gd name="f116" fmla="*/ f94 1 f62"/>
                <a:gd name="f117" fmla="*/ f95 1 f61"/>
                <a:gd name="f118" fmla="*/ f96 1 f62"/>
                <a:gd name="f119" fmla="*/ f97 1 f61"/>
                <a:gd name="f120" fmla="*/ f98 1 f62"/>
                <a:gd name="f121" fmla="*/ f99 1 f62"/>
                <a:gd name="f122" fmla="*/ f100 f52 1"/>
                <a:gd name="f123" fmla="*/ f101 f52 1"/>
                <a:gd name="f124" fmla="*/ f103 f53 1"/>
                <a:gd name="f125" fmla="*/ f102 f53 1"/>
                <a:gd name="f126" fmla="*/ f104 f52 1"/>
                <a:gd name="f127" fmla="*/ f105 f53 1"/>
                <a:gd name="f128" fmla="*/ f106 f53 1"/>
                <a:gd name="f129" fmla="*/ f107 f52 1"/>
                <a:gd name="f130" fmla="*/ f108 f53 1"/>
                <a:gd name="f131" fmla="*/ f109 f52 1"/>
                <a:gd name="f132" fmla="*/ f110 f53 1"/>
                <a:gd name="f133" fmla="*/ f111 f52 1"/>
                <a:gd name="f134" fmla="*/ f112 f53 1"/>
                <a:gd name="f135" fmla="*/ f113 f52 1"/>
                <a:gd name="f136" fmla="*/ f114 f53 1"/>
                <a:gd name="f137" fmla="*/ f115 f52 1"/>
                <a:gd name="f138" fmla="*/ f116 f53 1"/>
                <a:gd name="f139" fmla="*/ f117 f52 1"/>
                <a:gd name="f140" fmla="*/ f118 f53 1"/>
                <a:gd name="f141" fmla="*/ f119 f52 1"/>
                <a:gd name="f142" fmla="*/ f120 f53 1"/>
                <a:gd name="f143" fmla="*/ f121 f53 1"/>
              </a:gdLst>
              <a:ahLst/>
              <a:cxnLst>
                <a:cxn ang="3cd4">
                  <a:pos x="hc" y="t"/>
                </a:cxn>
                <a:cxn ang="0">
                  <a:pos x="r" y="vc"/>
                </a:cxn>
                <a:cxn ang="cd4">
                  <a:pos x="hc" y="b"/>
                </a:cxn>
                <a:cxn ang="cd2">
                  <a:pos x="l" y="vc"/>
                </a:cxn>
                <a:cxn ang="f81">
                  <a:pos x="f126" y="f127"/>
                </a:cxn>
                <a:cxn ang="f81">
                  <a:pos x="f126" y="f128"/>
                </a:cxn>
                <a:cxn ang="f81">
                  <a:pos x="f129" y="f130"/>
                </a:cxn>
                <a:cxn ang="f81">
                  <a:pos x="f131" y="f132"/>
                </a:cxn>
                <a:cxn ang="f81">
                  <a:pos x="f133" y="f134"/>
                </a:cxn>
                <a:cxn ang="f81">
                  <a:pos x="f135" y="f136"/>
                </a:cxn>
                <a:cxn ang="f81">
                  <a:pos x="f137" y="f138"/>
                </a:cxn>
                <a:cxn ang="f81">
                  <a:pos x="f139" y="f140"/>
                </a:cxn>
                <a:cxn ang="f81">
                  <a:pos x="f141" y="f142"/>
                </a:cxn>
                <a:cxn ang="f81">
                  <a:pos x="f141" y="f143"/>
                </a:cxn>
                <a:cxn ang="f81">
                  <a:pos x="f126" y="f127"/>
                </a:cxn>
              </a:cxnLst>
              <a:rect l="f122" t="f125" r="f123" b="f124"/>
              <a:pathLst>
                <a:path w="293" h="271">
                  <a:moveTo>
                    <a:pt x="f8" y="f9"/>
                  </a:moveTo>
                  <a:cubicBezTo>
                    <a:pt x="f8" y="f10"/>
                    <a:pt x="f8" y="f11"/>
                    <a:pt x="f8" y="f12"/>
                  </a:cubicBezTo>
                  <a:cubicBezTo>
                    <a:pt x="f8" y="f13"/>
                    <a:pt x="f14" y="f15"/>
                    <a:pt x="f16" y="f17"/>
                  </a:cubicBezTo>
                  <a:cubicBezTo>
                    <a:pt x="f18" y="f19"/>
                    <a:pt x="f20" y="f21"/>
                    <a:pt x="f22" y="f23"/>
                  </a:cubicBezTo>
                  <a:cubicBezTo>
                    <a:pt x="f24" y="f25"/>
                    <a:pt x="f26" y="f24"/>
                    <a:pt x="f6" y="f27"/>
                  </a:cubicBezTo>
                  <a:cubicBezTo>
                    <a:pt x="f7" y="f28"/>
                    <a:pt x="f29" y="f30"/>
                    <a:pt x="f31" y="f32"/>
                  </a:cubicBezTo>
                  <a:cubicBezTo>
                    <a:pt x="f33" y="f34"/>
                    <a:pt x="f35" y="f34"/>
                    <a:pt x="f36" y="f37"/>
                  </a:cubicBezTo>
                  <a:cubicBezTo>
                    <a:pt x="f38" y="f7"/>
                    <a:pt x="f39" y="f37"/>
                    <a:pt x="f40" y="f41"/>
                  </a:cubicBezTo>
                  <a:cubicBezTo>
                    <a:pt x="f42" y="f43"/>
                    <a:pt x="f5" y="f44"/>
                    <a:pt x="f45" y="f46"/>
                  </a:cubicBezTo>
                  <a:cubicBezTo>
                    <a:pt x="f45" y="f47"/>
                    <a:pt x="f45" y="f48"/>
                    <a:pt x="f45" y="f49"/>
                  </a:cubicBezTo>
                  <a:cubicBezTo>
                    <a:pt x="f45" y="f45"/>
                    <a:pt x="f50" y="f5"/>
                    <a:pt x="f8" y="f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sp>
        <p:nvSpPr>
          <p:cNvPr id="42" name="Freeform 64">
            <a:extLst>
              <a:ext uri="{FF2B5EF4-FFF2-40B4-BE49-F238E27FC236}">
                <a16:creationId xmlns:a16="http://schemas.microsoft.com/office/drawing/2014/main" id="{4EEFA4DE-EE6B-491D-1083-629306CD7AA4}"/>
              </a:ext>
            </a:extLst>
          </p:cNvPr>
          <p:cNvSpPr/>
          <p:nvPr/>
        </p:nvSpPr>
        <p:spPr>
          <a:xfrm>
            <a:off x="7415217" y="4495803"/>
            <a:ext cx="841376" cy="1041401"/>
          </a:xfrm>
          <a:custGeom>
            <a:avLst/>
            <a:gdLst>
              <a:gd name="f0" fmla="val 10800000"/>
              <a:gd name="f1" fmla="val 5400000"/>
              <a:gd name="f2" fmla="val 180"/>
              <a:gd name="f3" fmla="val w"/>
              <a:gd name="f4" fmla="val h"/>
              <a:gd name="f5" fmla="val 0"/>
              <a:gd name="f6" fmla="val 99"/>
              <a:gd name="f7" fmla="val 122"/>
              <a:gd name="f8" fmla="val 47"/>
              <a:gd name="f9" fmla="val 29"/>
              <a:gd name="f10" fmla="val 40"/>
              <a:gd name="f11" fmla="val 22"/>
              <a:gd name="f12" fmla="val 35"/>
              <a:gd name="f13" fmla="val 16"/>
              <a:gd name="f14" fmla="val 10"/>
              <a:gd name="f15" fmla="val 28"/>
              <a:gd name="f16" fmla="val 31"/>
              <a:gd name="f17" fmla="val 20"/>
              <a:gd name="f18" fmla="val 33"/>
              <a:gd name="f19" fmla="val 23"/>
              <a:gd name="f20" fmla="val 36"/>
              <a:gd name="f21" fmla="val 38"/>
              <a:gd name="f22" fmla="val 32"/>
              <a:gd name="f23" fmla="val 41"/>
              <a:gd name="f24" fmla="val 37"/>
              <a:gd name="f25" fmla="val 12"/>
              <a:gd name="f26" fmla="val 2"/>
              <a:gd name="f27" fmla="val 45"/>
              <a:gd name="f28" fmla="val 1"/>
              <a:gd name="f29" fmla="val 64"/>
              <a:gd name="f30" fmla="val 86"/>
              <a:gd name="f31" fmla="val 115"/>
              <a:gd name="f32" fmla="val 117"/>
              <a:gd name="f33" fmla="val 66"/>
              <a:gd name="f34" fmla="val 81"/>
              <a:gd name="f35" fmla="val 113"/>
              <a:gd name="f36" fmla="val 89"/>
              <a:gd name="f37" fmla="val 80"/>
              <a:gd name="f38" fmla="val 91"/>
              <a:gd name="f39" fmla="val 71"/>
              <a:gd name="f40" fmla="val 93"/>
              <a:gd name="f41" fmla="val 58"/>
              <a:gd name="f42" fmla="val 88"/>
              <a:gd name="f43" fmla="val 52"/>
              <a:gd name="f44" fmla="val 79"/>
              <a:gd name="f45" fmla="val 43"/>
              <a:gd name="f46" fmla="val 65"/>
              <a:gd name="f47" fmla="val 39"/>
              <a:gd name="f48" fmla="val 56"/>
              <a:gd name="f49" fmla="val 67"/>
              <a:gd name="f50" fmla="val 70"/>
              <a:gd name="f51" fmla="+- 0 0 -90"/>
              <a:gd name="f52" fmla="*/ f3 1 99"/>
              <a:gd name="f53" fmla="*/ f4 1 122"/>
              <a:gd name="f54" fmla="val f5"/>
              <a:gd name="f55" fmla="val f6"/>
              <a:gd name="f56" fmla="val f7"/>
              <a:gd name="f57" fmla="*/ f51 f0 1"/>
              <a:gd name="f58" fmla="+- f56 0 f54"/>
              <a:gd name="f59" fmla="+- f55 0 f54"/>
              <a:gd name="f60" fmla="*/ f57 1 f2"/>
              <a:gd name="f61" fmla="*/ f59 1 99"/>
              <a:gd name="f62" fmla="*/ f58 1 122"/>
              <a:gd name="f63" fmla="*/ 47 f59 1"/>
              <a:gd name="f64" fmla="*/ 29 f58 1"/>
              <a:gd name="f65" fmla="*/ 29 f59 1"/>
              <a:gd name="f66" fmla="*/ 10 f58 1"/>
              <a:gd name="f67" fmla="*/ 33 f59 1"/>
              <a:gd name="f68" fmla="*/ 23 f58 1"/>
              <a:gd name="f69" fmla="*/ 41 f59 1"/>
              <a:gd name="f70" fmla="*/ 37 f58 1"/>
              <a:gd name="f71" fmla="*/ 1 f59 1"/>
              <a:gd name="f72" fmla="*/ 64 f58 1"/>
              <a:gd name="f73" fmla="*/ 32 f59 1"/>
              <a:gd name="f74" fmla="*/ 117 f58 1"/>
              <a:gd name="f75" fmla="*/ 89 f59 1"/>
              <a:gd name="f76" fmla="*/ 80 f58 1"/>
              <a:gd name="f77" fmla="*/ 88 f59 1"/>
              <a:gd name="f78" fmla="*/ 52 f58 1"/>
              <a:gd name="f79" fmla="*/ 56 f59 1"/>
              <a:gd name="f80" fmla="*/ 33 f58 1"/>
              <a:gd name="f81" fmla="*/ 99 f59 1"/>
              <a:gd name="f82" fmla="*/ 16 f58 1"/>
              <a:gd name="f83" fmla="+- f60 0 f1"/>
              <a:gd name="f84" fmla="*/ f63 1 99"/>
              <a:gd name="f85" fmla="*/ f64 1 122"/>
              <a:gd name="f86" fmla="*/ f65 1 99"/>
              <a:gd name="f87" fmla="*/ f66 1 122"/>
              <a:gd name="f88" fmla="*/ f67 1 99"/>
              <a:gd name="f89" fmla="*/ f68 1 122"/>
              <a:gd name="f90" fmla="*/ f69 1 99"/>
              <a:gd name="f91" fmla="*/ f70 1 122"/>
              <a:gd name="f92" fmla="*/ f71 1 99"/>
              <a:gd name="f93" fmla="*/ f72 1 122"/>
              <a:gd name="f94" fmla="*/ f73 1 99"/>
              <a:gd name="f95" fmla="*/ f74 1 122"/>
              <a:gd name="f96" fmla="*/ f75 1 99"/>
              <a:gd name="f97" fmla="*/ f76 1 122"/>
              <a:gd name="f98" fmla="*/ f77 1 99"/>
              <a:gd name="f99" fmla="*/ f78 1 122"/>
              <a:gd name="f100" fmla="*/ f79 1 99"/>
              <a:gd name="f101" fmla="*/ f80 1 122"/>
              <a:gd name="f102" fmla="*/ f81 1 99"/>
              <a:gd name="f103" fmla="*/ f82 1 122"/>
              <a:gd name="f104" fmla="*/ 0 1 f61"/>
              <a:gd name="f105" fmla="*/ f55 1 f61"/>
              <a:gd name="f106" fmla="*/ 0 1 f62"/>
              <a:gd name="f107" fmla="*/ f56 1 f62"/>
              <a:gd name="f108" fmla="*/ f84 1 f61"/>
              <a:gd name="f109" fmla="*/ f85 1 f62"/>
              <a:gd name="f110" fmla="*/ f86 1 f61"/>
              <a:gd name="f111" fmla="*/ f87 1 f62"/>
              <a:gd name="f112" fmla="*/ f88 1 f61"/>
              <a:gd name="f113" fmla="*/ f89 1 f62"/>
              <a:gd name="f114" fmla="*/ f90 1 f61"/>
              <a:gd name="f115" fmla="*/ f91 1 f62"/>
              <a:gd name="f116" fmla="*/ f92 1 f61"/>
              <a:gd name="f117" fmla="*/ f93 1 f62"/>
              <a:gd name="f118" fmla="*/ f94 1 f61"/>
              <a:gd name="f119" fmla="*/ f95 1 f62"/>
              <a:gd name="f120" fmla="*/ f96 1 f61"/>
              <a:gd name="f121" fmla="*/ f97 1 f62"/>
              <a:gd name="f122" fmla="*/ f98 1 f61"/>
              <a:gd name="f123" fmla="*/ f99 1 f62"/>
              <a:gd name="f124" fmla="*/ f100 1 f61"/>
              <a:gd name="f125" fmla="*/ f101 1 f62"/>
              <a:gd name="f126" fmla="*/ f102 1 f61"/>
              <a:gd name="f127" fmla="*/ f103 1 f62"/>
              <a:gd name="f128" fmla="*/ f104 f52 1"/>
              <a:gd name="f129" fmla="*/ f105 f52 1"/>
              <a:gd name="f130" fmla="*/ f107 f53 1"/>
              <a:gd name="f131" fmla="*/ f106 f53 1"/>
              <a:gd name="f132" fmla="*/ f108 f52 1"/>
              <a:gd name="f133" fmla="*/ f109 f53 1"/>
              <a:gd name="f134" fmla="*/ f110 f52 1"/>
              <a:gd name="f135" fmla="*/ f111 f53 1"/>
              <a:gd name="f136" fmla="*/ f112 f52 1"/>
              <a:gd name="f137" fmla="*/ f113 f53 1"/>
              <a:gd name="f138" fmla="*/ f114 f52 1"/>
              <a:gd name="f139" fmla="*/ f115 f53 1"/>
              <a:gd name="f140" fmla="*/ f116 f52 1"/>
              <a:gd name="f141" fmla="*/ f117 f53 1"/>
              <a:gd name="f142" fmla="*/ f118 f52 1"/>
              <a:gd name="f143" fmla="*/ f119 f53 1"/>
              <a:gd name="f144" fmla="*/ f120 f52 1"/>
              <a:gd name="f145" fmla="*/ f121 f53 1"/>
              <a:gd name="f146" fmla="*/ f122 f52 1"/>
              <a:gd name="f147" fmla="*/ f123 f53 1"/>
              <a:gd name="f148" fmla="*/ f124 f52 1"/>
              <a:gd name="f149" fmla="*/ f125 f53 1"/>
              <a:gd name="f150" fmla="*/ f126 f52 1"/>
              <a:gd name="f151" fmla="*/ f127 f53 1"/>
            </a:gdLst>
            <a:ahLst/>
            <a:cxnLst>
              <a:cxn ang="3cd4">
                <a:pos x="hc" y="t"/>
              </a:cxn>
              <a:cxn ang="0">
                <a:pos x="r" y="vc"/>
              </a:cxn>
              <a:cxn ang="cd4">
                <a:pos x="hc" y="b"/>
              </a:cxn>
              <a:cxn ang="cd2">
                <a:pos x="l" y="vc"/>
              </a:cxn>
              <a:cxn ang="f83">
                <a:pos x="f132" y="f133"/>
              </a:cxn>
              <a:cxn ang="f83">
                <a:pos x="f134" y="f135"/>
              </a:cxn>
              <a:cxn ang="f83">
                <a:pos x="f136" y="f137"/>
              </a:cxn>
              <a:cxn ang="f83">
                <a:pos x="f138" y="f139"/>
              </a:cxn>
              <a:cxn ang="f83">
                <a:pos x="f140" y="f141"/>
              </a:cxn>
              <a:cxn ang="f83">
                <a:pos x="f142" y="f143"/>
              </a:cxn>
              <a:cxn ang="f83">
                <a:pos x="f144" y="f145"/>
              </a:cxn>
              <a:cxn ang="f83">
                <a:pos x="f146" y="f147"/>
              </a:cxn>
              <a:cxn ang="f83">
                <a:pos x="f148" y="f149"/>
              </a:cxn>
              <a:cxn ang="f83">
                <a:pos x="f150" y="f151"/>
              </a:cxn>
              <a:cxn ang="f83">
                <a:pos x="f132" y="f133"/>
              </a:cxn>
            </a:cxnLst>
            <a:rect l="f128" t="f131" r="f129" b="f130"/>
            <a:pathLst>
              <a:path w="99" h="122">
                <a:moveTo>
                  <a:pt x="f8" y="f9"/>
                </a:moveTo>
                <a:cubicBezTo>
                  <a:pt x="f10" y="f11"/>
                  <a:pt x="f12" y="f13"/>
                  <a:pt x="f9" y="f14"/>
                </a:cubicBezTo>
                <a:cubicBezTo>
                  <a:pt x="f15" y="f13"/>
                  <a:pt x="f16" y="f17"/>
                  <a:pt x="f18" y="f19"/>
                </a:cubicBezTo>
                <a:cubicBezTo>
                  <a:pt x="f20" y="f15"/>
                  <a:pt x="f21" y="f22"/>
                  <a:pt x="f23" y="f24"/>
                </a:cubicBezTo>
                <a:cubicBezTo>
                  <a:pt x="f25" y="f21"/>
                  <a:pt x="f26" y="f27"/>
                  <a:pt x="f28" y="f29"/>
                </a:cubicBezTo>
                <a:cubicBezTo>
                  <a:pt x="f5" y="f30"/>
                  <a:pt x="f13" y="f31"/>
                  <a:pt x="f22" y="f32"/>
                </a:cubicBezTo>
                <a:cubicBezTo>
                  <a:pt x="f33" y="f7"/>
                  <a:pt x="f34" y="f35"/>
                  <a:pt x="f36" y="f37"/>
                </a:cubicBezTo>
                <a:cubicBezTo>
                  <a:pt x="f38" y="f39"/>
                  <a:pt x="f40" y="f41"/>
                  <a:pt x="f42" y="f43"/>
                </a:cubicBezTo>
                <a:cubicBezTo>
                  <a:pt x="f44" y="f45"/>
                  <a:pt x="f46" y="f47"/>
                  <a:pt x="f48" y="f18"/>
                </a:cubicBezTo>
                <a:cubicBezTo>
                  <a:pt x="f49" y="f9"/>
                  <a:pt x="f34" y="f19"/>
                  <a:pt x="f6" y="f13"/>
                </a:cubicBezTo>
                <a:cubicBezTo>
                  <a:pt x="f50" y="f5"/>
                  <a:pt x="f29" y="f26"/>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43" name="Freeform 65">
            <a:extLst>
              <a:ext uri="{FF2B5EF4-FFF2-40B4-BE49-F238E27FC236}">
                <a16:creationId xmlns:a16="http://schemas.microsoft.com/office/drawing/2014/main" id="{04D36727-59CB-803D-326E-6130E05D4311}"/>
              </a:ext>
            </a:extLst>
          </p:cNvPr>
          <p:cNvSpPr/>
          <p:nvPr/>
        </p:nvSpPr>
        <p:spPr>
          <a:xfrm>
            <a:off x="8870951" y="4632322"/>
            <a:ext cx="935038" cy="819146"/>
          </a:xfrm>
          <a:custGeom>
            <a:avLst/>
            <a:gdLst>
              <a:gd name="f0" fmla="val 10800000"/>
              <a:gd name="f1" fmla="val 5400000"/>
              <a:gd name="f2" fmla="val 180"/>
              <a:gd name="f3" fmla="val w"/>
              <a:gd name="f4" fmla="val h"/>
              <a:gd name="f5" fmla="val 0"/>
              <a:gd name="f6" fmla="val 110"/>
              <a:gd name="f7" fmla="val 96"/>
              <a:gd name="f8" fmla="val 1"/>
              <a:gd name="f9" fmla="val 36"/>
              <a:gd name="f10" fmla="val 52"/>
              <a:gd name="f11" fmla="val 37"/>
              <a:gd name="f12" fmla="val 95"/>
              <a:gd name="f13" fmla="val 55"/>
              <a:gd name="f14" fmla="val 59"/>
              <a:gd name="f15" fmla="val 61"/>
              <a:gd name="f16" fmla="val 93"/>
              <a:gd name="f17" fmla="val 74"/>
              <a:gd name="f18" fmla="val 81"/>
              <a:gd name="f19" fmla="val 88"/>
              <a:gd name="f20" fmla="val 69"/>
              <a:gd name="f21" fmla="val 100"/>
              <a:gd name="f22" fmla="val 56"/>
              <a:gd name="f23" fmla="val 44"/>
              <a:gd name="f24" fmla="val 30"/>
              <a:gd name="f25" fmla="val 101"/>
              <a:gd name="f26" fmla="val 17"/>
              <a:gd name="f27" fmla="val 92"/>
              <a:gd name="f28" fmla="val 4"/>
              <a:gd name="f29" fmla="val 80"/>
              <a:gd name="f30" fmla="val 3"/>
              <a:gd name="f31" fmla="val 65"/>
              <a:gd name="f32" fmla="val 5"/>
              <a:gd name="f33" fmla="val 58"/>
              <a:gd name="f34" fmla="val 7"/>
              <a:gd name="f35" fmla="val 49"/>
              <a:gd name="f36" fmla="val 41"/>
              <a:gd name="f37" fmla="val 19"/>
              <a:gd name="f38" fmla="val 14"/>
              <a:gd name="f39" fmla="+- 0 0 -90"/>
              <a:gd name="f40" fmla="*/ f3 1 110"/>
              <a:gd name="f41" fmla="*/ f4 1 96"/>
              <a:gd name="f42" fmla="val f5"/>
              <a:gd name="f43" fmla="val f6"/>
              <a:gd name="f44" fmla="val f7"/>
              <a:gd name="f45" fmla="*/ f39 f0 1"/>
              <a:gd name="f46" fmla="+- f44 0 f42"/>
              <a:gd name="f47" fmla="+- f43 0 f42"/>
              <a:gd name="f48" fmla="*/ f45 1 f2"/>
              <a:gd name="f49" fmla="*/ f47 1 110"/>
              <a:gd name="f50" fmla="*/ f46 1 96"/>
              <a:gd name="f51" fmla="*/ 1 f47 1"/>
              <a:gd name="f52" fmla="*/ 36 f46 1"/>
              <a:gd name="f53" fmla="*/ 52 f47 1"/>
              <a:gd name="f54" fmla="*/ 96 f46 1"/>
              <a:gd name="f55" fmla="*/ 61 f47 1"/>
              <a:gd name="f56" fmla="*/ 93 f46 1"/>
              <a:gd name="f57" fmla="*/ 100 f47 1"/>
              <a:gd name="f58" fmla="*/ 56 f46 1"/>
              <a:gd name="f59" fmla="*/ 101 f47 1"/>
              <a:gd name="f60" fmla="*/ 17 f46 1"/>
              <a:gd name="f61" fmla="*/ 65 f47 1"/>
              <a:gd name="f62" fmla="*/ 5 f46 1"/>
              <a:gd name="f63" fmla="*/ 41 f47 1"/>
              <a:gd name="f64" fmla="+- f48 0 f1"/>
              <a:gd name="f65" fmla="*/ f51 1 110"/>
              <a:gd name="f66" fmla="*/ f52 1 96"/>
              <a:gd name="f67" fmla="*/ f53 1 110"/>
              <a:gd name="f68" fmla="*/ f54 1 96"/>
              <a:gd name="f69" fmla="*/ f55 1 110"/>
              <a:gd name="f70" fmla="*/ f56 1 96"/>
              <a:gd name="f71" fmla="*/ f57 1 110"/>
              <a:gd name="f72" fmla="*/ f58 1 96"/>
              <a:gd name="f73" fmla="*/ f59 1 110"/>
              <a:gd name="f74" fmla="*/ f60 1 96"/>
              <a:gd name="f75" fmla="*/ f61 1 110"/>
              <a:gd name="f76" fmla="*/ f62 1 96"/>
              <a:gd name="f77" fmla="*/ f63 1 110"/>
              <a:gd name="f78" fmla="*/ 0 1 f49"/>
              <a:gd name="f79" fmla="*/ f43 1 f49"/>
              <a:gd name="f80" fmla="*/ 0 1 f50"/>
              <a:gd name="f81" fmla="*/ f44 1 f50"/>
              <a:gd name="f82" fmla="*/ f65 1 f49"/>
              <a:gd name="f83" fmla="*/ f66 1 f50"/>
              <a:gd name="f84" fmla="*/ f67 1 f49"/>
              <a:gd name="f85" fmla="*/ f68 1 f50"/>
              <a:gd name="f86" fmla="*/ f69 1 f49"/>
              <a:gd name="f87" fmla="*/ f70 1 f50"/>
              <a:gd name="f88" fmla="*/ f71 1 f49"/>
              <a:gd name="f89" fmla="*/ f72 1 f50"/>
              <a:gd name="f90" fmla="*/ f73 1 f49"/>
              <a:gd name="f91" fmla="*/ f74 1 f50"/>
              <a:gd name="f92" fmla="*/ f75 1 f49"/>
              <a:gd name="f93" fmla="*/ f76 1 f50"/>
              <a:gd name="f94" fmla="*/ f77 1 f49"/>
              <a:gd name="f95" fmla="*/ f78 f40 1"/>
              <a:gd name="f96" fmla="*/ f79 f40 1"/>
              <a:gd name="f97" fmla="*/ f81 f41 1"/>
              <a:gd name="f98" fmla="*/ f80 f41 1"/>
              <a:gd name="f99" fmla="*/ f82 f40 1"/>
              <a:gd name="f100" fmla="*/ f83 f41 1"/>
              <a:gd name="f101" fmla="*/ f84 f40 1"/>
              <a:gd name="f102" fmla="*/ f85 f41 1"/>
              <a:gd name="f103" fmla="*/ f86 f40 1"/>
              <a:gd name="f104" fmla="*/ f87 f41 1"/>
              <a:gd name="f105" fmla="*/ f88 f40 1"/>
              <a:gd name="f106" fmla="*/ f89 f41 1"/>
              <a:gd name="f107" fmla="*/ f90 f40 1"/>
              <a:gd name="f108" fmla="*/ f91 f41 1"/>
              <a:gd name="f109" fmla="*/ f92 f40 1"/>
              <a:gd name="f110" fmla="*/ f93 f41 1"/>
              <a:gd name="f111" fmla="*/ f94 f40 1"/>
            </a:gdLst>
            <a:ahLst/>
            <a:cxnLst>
              <a:cxn ang="3cd4">
                <a:pos x="hc" y="t"/>
              </a:cxn>
              <a:cxn ang="0">
                <a:pos x="r" y="vc"/>
              </a:cxn>
              <a:cxn ang="cd4">
                <a:pos x="hc" y="b"/>
              </a:cxn>
              <a:cxn ang="cd2">
                <a:pos x="l" y="vc"/>
              </a:cxn>
              <a:cxn ang="f64">
                <a:pos x="f99" y="f100"/>
              </a:cxn>
              <a:cxn ang="f64">
                <a:pos x="f101" y="f102"/>
              </a:cxn>
              <a:cxn ang="f64">
                <a:pos x="f103" y="f104"/>
              </a:cxn>
              <a:cxn ang="f64">
                <a:pos x="f105" y="f106"/>
              </a:cxn>
              <a:cxn ang="f64">
                <a:pos x="f107" y="f108"/>
              </a:cxn>
              <a:cxn ang="f64">
                <a:pos x="f109" y="f110"/>
              </a:cxn>
              <a:cxn ang="f64">
                <a:pos x="f111" y="f110"/>
              </a:cxn>
              <a:cxn ang="f64">
                <a:pos x="f99" y="f100"/>
              </a:cxn>
            </a:cxnLst>
            <a:rect l="f95" t="f98" r="f96" b="f97"/>
            <a:pathLst>
              <a:path w="110" h="96">
                <a:moveTo>
                  <a:pt x="f8" y="f9"/>
                </a:moveTo>
                <a:cubicBezTo>
                  <a:pt x="f8" y="f10"/>
                  <a:pt x="f11" y="f12"/>
                  <a:pt x="f10" y="f7"/>
                </a:cubicBezTo>
                <a:cubicBezTo>
                  <a:pt x="f13" y="f7"/>
                  <a:pt x="f14" y="f12"/>
                  <a:pt x="f15" y="f16"/>
                </a:cubicBezTo>
                <a:cubicBezTo>
                  <a:pt x="f17" y="f18"/>
                  <a:pt x="f19" y="f20"/>
                  <a:pt x="f21" y="f22"/>
                </a:cubicBezTo>
                <a:cubicBezTo>
                  <a:pt x="f6" y="f23"/>
                  <a:pt x="f6" y="f24"/>
                  <a:pt x="f25" y="f26"/>
                </a:cubicBezTo>
                <a:cubicBezTo>
                  <a:pt x="f27" y="f28"/>
                  <a:pt x="f29" y="f30"/>
                  <a:pt x="f31" y="f32"/>
                </a:cubicBezTo>
                <a:cubicBezTo>
                  <a:pt x="f33" y="f34"/>
                  <a:pt x="f35" y="f34"/>
                  <a:pt x="f36" y="f32"/>
                </a:cubicBezTo>
                <a:cubicBezTo>
                  <a:pt x="f37" y="f5"/>
                  <a:pt x="f5" y="f38"/>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44" name="Freeform 66">
            <a:extLst>
              <a:ext uri="{FF2B5EF4-FFF2-40B4-BE49-F238E27FC236}">
                <a16:creationId xmlns:a16="http://schemas.microsoft.com/office/drawing/2014/main" id="{8FDE2531-B3B1-82F4-2DEA-6501854FB26A}"/>
              </a:ext>
            </a:extLst>
          </p:cNvPr>
          <p:cNvSpPr/>
          <p:nvPr/>
        </p:nvSpPr>
        <p:spPr>
          <a:xfrm>
            <a:off x="8078788" y="5878513"/>
            <a:ext cx="1038228" cy="606420"/>
          </a:xfrm>
          <a:custGeom>
            <a:avLst/>
            <a:gdLst>
              <a:gd name="f0" fmla="val 10800000"/>
              <a:gd name="f1" fmla="val 5400000"/>
              <a:gd name="f2" fmla="val 180"/>
              <a:gd name="f3" fmla="val w"/>
              <a:gd name="f4" fmla="val h"/>
              <a:gd name="f5" fmla="val 0"/>
              <a:gd name="f6" fmla="val 122"/>
              <a:gd name="f7" fmla="val 71"/>
              <a:gd name="f8" fmla="val 100"/>
              <a:gd name="f9" fmla="val 45"/>
              <a:gd name="f10" fmla="val 81"/>
              <a:gd name="f11" fmla="val 24"/>
              <a:gd name="f12" fmla="val 61"/>
              <a:gd name="f13" fmla="val 40"/>
              <a:gd name="f14" fmla="val 21"/>
              <a:gd name="f15" fmla="val 46"/>
              <a:gd name="f16" fmla="val 43"/>
              <a:gd name="f17" fmla="val 79"/>
              <a:gd name="f18" fmla="+- 0 0 -90"/>
              <a:gd name="f19" fmla="*/ f3 1 122"/>
              <a:gd name="f20" fmla="*/ f4 1 71"/>
              <a:gd name="f21" fmla="val f5"/>
              <a:gd name="f22" fmla="val f6"/>
              <a:gd name="f23" fmla="val f7"/>
              <a:gd name="f24" fmla="*/ f18 f0 1"/>
              <a:gd name="f25" fmla="+- f23 0 f21"/>
              <a:gd name="f26" fmla="+- f22 0 f21"/>
              <a:gd name="f27" fmla="*/ f24 1 f2"/>
              <a:gd name="f28" fmla="*/ f26 1 122"/>
              <a:gd name="f29" fmla="*/ f25 1 71"/>
              <a:gd name="f30" fmla="*/ 122 f26 1"/>
              <a:gd name="f31" fmla="*/ 71 f25 1"/>
              <a:gd name="f32" fmla="*/ 61 f26 1"/>
              <a:gd name="f33" fmla="*/ 0 f25 1"/>
              <a:gd name="f34" fmla="*/ 0 f26 1"/>
              <a:gd name="f35" fmla="+- f27 0 f1"/>
              <a:gd name="f36" fmla="*/ f30 1 122"/>
              <a:gd name="f37" fmla="*/ f31 1 71"/>
              <a:gd name="f38" fmla="*/ f32 1 122"/>
              <a:gd name="f39" fmla="*/ f33 1 71"/>
              <a:gd name="f40" fmla="*/ f34 1 122"/>
              <a:gd name="f41" fmla="*/ 0 1 f28"/>
              <a:gd name="f42" fmla="*/ f22 1 f28"/>
              <a:gd name="f43" fmla="*/ 0 1 f29"/>
              <a:gd name="f44" fmla="*/ f23 1 f29"/>
              <a:gd name="f45" fmla="*/ f36 1 f28"/>
              <a:gd name="f46" fmla="*/ f37 1 f29"/>
              <a:gd name="f47" fmla="*/ f38 1 f28"/>
              <a:gd name="f48" fmla="*/ f39 1 f29"/>
              <a:gd name="f49" fmla="*/ f40 1 f28"/>
              <a:gd name="f50" fmla="*/ f41 f19 1"/>
              <a:gd name="f51" fmla="*/ f42 f19 1"/>
              <a:gd name="f52" fmla="*/ f44 f20 1"/>
              <a:gd name="f53" fmla="*/ f43 f20 1"/>
              <a:gd name="f54" fmla="*/ f45 f19 1"/>
              <a:gd name="f55" fmla="*/ f46 f20 1"/>
              <a:gd name="f56" fmla="*/ f47 f19 1"/>
              <a:gd name="f57" fmla="*/ f48 f20 1"/>
              <a:gd name="f58" fmla="*/ f49 f19 1"/>
            </a:gdLst>
            <a:ahLst/>
            <a:cxnLst>
              <a:cxn ang="3cd4">
                <a:pos x="hc" y="t"/>
              </a:cxn>
              <a:cxn ang="0">
                <a:pos x="r" y="vc"/>
              </a:cxn>
              <a:cxn ang="cd4">
                <a:pos x="hc" y="b"/>
              </a:cxn>
              <a:cxn ang="cd2">
                <a:pos x="l" y="vc"/>
              </a:cxn>
              <a:cxn ang="f35">
                <a:pos x="f54" y="f55"/>
              </a:cxn>
              <a:cxn ang="f35">
                <a:pos x="f56" y="f57"/>
              </a:cxn>
              <a:cxn ang="f35">
                <a:pos x="f58" y="f55"/>
              </a:cxn>
              <a:cxn ang="f35">
                <a:pos x="f54" y="f55"/>
              </a:cxn>
            </a:cxnLst>
            <a:rect l="f50" t="f53" r="f51" b="f52"/>
            <a:pathLst>
              <a:path w="122" h="71">
                <a:moveTo>
                  <a:pt x="f6" y="f7"/>
                </a:moveTo>
                <a:cubicBezTo>
                  <a:pt x="f8" y="f9"/>
                  <a:pt x="f10" y="f11"/>
                  <a:pt x="f12" y="f5"/>
                </a:cubicBezTo>
                <a:cubicBezTo>
                  <a:pt x="f13" y="f11"/>
                  <a:pt x="f14" y="f15"/>
                  <a:pt x="f5" y="f7"/>
                </a:cubicBezTo>
                <a:cubicBezTo>
                  <a:pt x="f16" y="f7"/>
                  <a:pt x="f17" y="f7"/>
                  <a:pt x="f6" y="f7"/>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45" name="Freeform 67">
            <a:extLst>
              <a:ext uri="{FF2B5EF4-FFF2-40B4-BE49-F238E27FC236}">
                <a16:creationId xmlns:a16="http://schemas.microsoft.com/office/drawing/2014/main" id="{605CED82-07F1-4166-CCE4-F66665F36937}"/>
              </a:ext>
            </a:extLst>
          </p:cNvPr>
          <p:cNvSpPr/>
          <p:nvPr/>
        </p:nvSpPr>
        <p:spPr>
          <a:xfrm>
            <a:off x="7466011" y="5673723"/>
            <a:ext cx="2263770" cy="128592"/>
          </a:xfrm>
          <a:custGeom>
            <a:avLst/>
            <a:gdLst>
              <a:gd name="f0" fmla="val 10800000"/>
              <a:gd name="f1" fmla="val 5400000"/>
              <a:gd name="f2" fmla="val 180"/>
              <a:gd name="f3" fmla="val w"/>
              <a:gd name="f4" fmla="val h"/>
              <a:gd name="f5" fmla="val 0"/>
              <a:gd name="f6" fmla="val 266"/>
              <a:gd name="f7" fmla="val 15"/>
              <a:gd name="f8" fmla="val 135"/>
              <a:gd name="f9" fmla="val 173"/>
              <a:gd name="f10" fmla="val 212"/>
              <a:gd name="f11" fmla="val 250"/>
              <a:gd name="f12" fmla="val 14"/>
              <a:gd name="f13" fmla="val 256"/>
              <a:gd name="f14" fmla="val 261"/>
              <a:gd name="f15" fmla="val 10"/>
              <a:gd name="f16" fmla="val 8"/>
              <a:gd name="f17" fmla="val 5"/>
              <a:gd name="f18" fmla="val 251"/>
              <a:gd name="f19" fmla="val 172"/>
              <a:gd name="f20" fmla="val 94"/>
              <a:gd name="f21" fmla="val 7"/>
              <a:gd name="f22" fmla="val 55"/>
              <a:gd name="f23" fmla="val 95"/>
              <a:gd name="f24" fmla="+- 0 0 -90"/>
              <a:gd name="f25" fmla="*/ f3 1 266"/>
              <a:gd name="f26" fmla="*/ f4 1 15"/>
              <a:gd name="f27" fmla="val f5"/>
              <a:gd name="f28" fmla="val f6"/>
              <a:gd name="f29" fmla="val f7"/>
              <a:gd name="f30" fmla="*/ f24 f0 1"/>
              <a:gd name="f31" fmla="+- f29 0 f27"/>
              <a:gd name="f32" fmla="+- f28 0 f27"/>
              <a:gd name="f33" fmla="*/ f30 1 f2"/>
              <a:gd name="f34" fmla="*/ f32 1 266"/>
              <a:gd name="f35" fmla="*/ f31 1 15"/>
              <a:gd name="f36" fmla="*/ 135 f32 1"/>
              <a:gd name="f37" fmla="*/ 15 f31 1"/>
              <a:gd name="f38" fmla="*/ 250 f32 1"/>
              <a:gd name="f39" fmla="*/ 14 f31 1"/>
              <a:gd name="f40" fmla="*/ 266 f32 1"/>
              <a:gd name="f41" fmla="*/ 8 f31 1"/>
              <a:gd name="f42" fmla="*/ 251 f32 1"/>
              <a:gd name="f43" fmla="*/ 0 f31 1"/>
              <a:gd name="f44" fmla="*/ 15 f32 1"/>
              <a:gd name="f45" fmla="*/ 0 f32 1"/>
              <a:gd name="f46" fmla="*/ 7 f31 1"/>
              <a:gd name="f47" fmla="+- f33 0 f1"/>
              <a:gd name="f48" fmla="*/ f36 1 266"/>
              <a:gd name="f49" fmla="*/ f37 1 15"/>
              <a:gd name="f50" fmla="*/ f38 1 266"/>
              <a:gd name="f51" fmla="*/ f39 1 15"/>
              <a:gd name="f52" fmla="*/ f40 1 266"/>
              <a:gd name="f53" fmla="*/ f41 1 15"/>
              <a:gd name="f54" fmla="*/ f42 1 266"/>
              <a:gd name="f55" fmla="*/ f43 1 15"/>
              <a:gd name="f56" fmla="*/ f44 1 266"/>
              <a:gd name="f57" fmla="*/ f45 1 266"/>
              <a:gd name="f58" fmla="*/ f46 1 15"/>
              <a:gd name="f59" fmla="*/ 0 1 f34"/>
              <a:gd name="f60" fmla="*/ f28 1 f34"/>
              <a:gd name="f61" fmla="*/ 0 1 f35"/>
              <a:gd name="f62" fmla="*/ f29 1 f35"/>
              <a:gd name="f63" fmla="*/ f48 1 f34"/>
              <a:gd name="f64" fmla="*/ f49 1 f35"/>
              <a:gd name="f65" fmla="*/ f50 1 f34"/>
              <a:gd name="f66" fmla="*/ f51 1 f35"/>
              <a:gd name="f67" fmla="*/ f52 1 f34"/>
              <a:gd name="f68" fmla="*/ f53 1 f35"/>
              <a:gd name="f69" fmla="*/ f54 1 f34"/>
              <a:gd name="f70" fmla="*/ f55 1 f35"/>
              <a:gd name="f71" fmla="*/ f56 1 f34"/>
              <a:gd name="f72" fmla="*/ f57 1 f34"/>
              <a:gd name="f73" fmla="*/ f58 1 f35"/>
              <a:gd name="f74" fmla="*/ f59 f25 1"/>
              <a:gd name="f75" fmla="*/ f60 f25 1"/>
              <a:gd name="f76" fmla="*/ f62 f26 1"/>
              <a:gd name="f77" fmla="*/ f61 f26 1"/>
              <a:gd name="f78" fmla="*/ f63 f25 1"/>
              <a:gd name="f79" fmla="*/ f64 f26 1"/>
              <a:gd name="f80" fmla="*/ f65 f25 1"/>
              <a:gd name="f81" fmla="*/ f66 f26 1"/>
              <a:gd name="f82" fmla="*/ f67 f25 1"/>
              <a:gd name="f83" fmla="*/ f68 f26 1"/>
              <a:gd name="f84" fmla="*/ f69 f25 1"/>
              <a:gd name="f85" fmla="*/ f70 f26 1"/>
              <a:gd name="f86" fmla="*/ f71 f25 1"/>
              <a:gd name="f87" fmla="*/ f72 f25 1"/>
              <a:gd name="f88" fmla="*/ f73 f26 1"/>
            </a:gdLst>
            <a:ahLst/>
            <a:cxnLst>
              <a:cxn ang="3cd4">
                <a:pos x="hc" y="t"/>
              </a:cxn>
              <a:cxn ang="0">
                <a:pos x="r" y="vc"/>
              </a:cxn>
              <a:cxn ang="cd4">
                <a:pos x="hc" y="b"/>
              </a:cxn>
              <a:cxn ang="cd2">
                <a:pos x="l" y="vc"/>
              </a:cxn>
              <a:cxn ang="f47">
                <a:pos x="f78" y="f79"/>
              </a:cxn>
              <a:cxn ang="f47">
                <a:pos x="f80" y="f81"/>
              </a:cxn>
              <a:cxn ang="f47">
                <a:pos x="f82" y="f83"/>
              </a:cxn>
              <a:cxn ang="f47">
                <a:pos x="f84" y="f85"/>
              </a:cxn>
              <a:cxn ang="f47">
                <a:pos x="f86" y="f85"/>
              </a:cxn>
              <a:cxn ang="f47">
                <a:pos x="f87" y="f88"/>
              </a:cxn>
              <a:cxn ang="f47">
                <a:pos x="f86" y="f81"/>
              </a:cxn>
              <a:cxn ang="f47">
                <a:pos x="f78" y="f79"/>
              </a:cxn>
            </a:cxnLst>
            <a:rect l="f74" t="f77" r="f75" b="f76"/>
            <a:pathLst>
              <a:path w="266" h="15">
                <a:moveTo>
                  <a:pt x="f8" y="f7"/>
                </a:moveTo>
                <a:cubicBezTo>
                  <a:pt x="f9" y="f7"/>
                  <a:pt x="f10" y="f7"/>
                  <a:pt x="f11" y="f12"/>
                </a:cubicBezTo>
                <a:cubicBezTo>
                  <a:pt x="f13" y="f12"/>
                  <a:pt x="f14" y="f15"/>
                  <a:pt x="f6" y="f16"/>
                </a:cubicBezTo>
                <a:cubicBezTo>
                  <a:pt x="f14" y="f17"/>
                  <a:pt x="f13" y="f5"/>
                  <a:pt x="f18" y="f5"/>
                </a:cubicBezTo>
                <a:cubicBezTo>
                  <a:pt x="f19" y="f5"/>
                  <a:pt x="f20" y="f5"/>
                  <a:pt x="f7" y="f5"/>
                </a:cubicBezTo>
                <a:cubicBezTo>
                  <a:pt x="f15" y="f5"/>
                  <a:pt x="f17" y="f17"/>
                  <a:pt x="f5" y="f21"/>
                </a:cubicBezTo>
                <a:cubicBezTo>
                  <a:pt x="f17" y="f15"/>
                  <a:pt x="f15" y="f12"/>
                  <a:pt x="f7" y="f12"/>
                </a:cubicBezTo>
                <a:cubicBezTo>
                  <a:pt x="f22" y="f7"/>
                  <a:pt x="f23" y="f7"/>
                  <a:pt x="f8" y="f7"/>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nvGrpSpPr>
          <p:cNvPr id="46" name="Grupo 94">
            <a:extLst>
              <a:ext uri="{FF2B5EF4-FFF2-40B4-BE49-F238E27FC236}">
                <a16:creationId xmlns:a16="http://schemas.microsoft.com/office/drawing/2014/main" id="{CB4EFA2C-ADE2-B57B-260A-78BC8D960BA2}"/>
              </a:ext>
            </a:extLst>
          </p:cNvPr>
          <p:cNvGrpSpPr/>
          <p:nvPr/>
        </p:nvGrpSpPr>
        <p:grpSpPr>
          <a:xfrm>
            <a:off x="7415217" y="4495803"/>
            <a:ext cx="2390772" cy="1989130"/>
            <a:chOff x="7415217" y="4495803"/>
            <a:chExt cx="2390772" cy="1989130"/>
          </a:xfrm>
        </p:grpSpPr>
        <p:sp>
          <p:nvSpPr>
            <p:cNvPr id="47" name="Freeform 68">
              <a:extLst>
                <a:ext uri="{FF2B5EF4-FFF2-40B4-BE49-F238E27FC236}">
                  <a16:creationId xmlns:a16="http://schemas.microsoft.com/office/drawing/2014/main" id="{E00D8255-5DEA-30FF-0C80-C41C8AE51AED}"/>
                </a:ext>
              </a:extLst>
            </p:cNvPr>
            <p:cNvSpPr/>
            <p:nvPr/>
          </p:nvSpPr>
          <p:spPr>
            <a:xfrm>
              <a:off x="7415217" y="4495803"/>
              <a:ext cx="841376" cy="1041401"/>
            </a:xfrm>
            <a:custGeom>
              <a:avLst/>
              <a:gdLst>
                <a:gd name="f0" fmla="val 10800000"/>
                <a:gd name="f1" fmla="val 5400000"/>
                <a:gd name="f2" fmla="val 180"/>
                <a:gd name="f3" fmla="val w"/>
                <a:gd name="f4" fmla="val h"/>
                <a:gd name="f5" fmla="val 0"/>
                <a:gd name="f6" fmla="val 99"/>
                <a:gd name="f7" fmla="val 122"/>
                <a:gd name="f8" fmla="val 47"/>
                <a:gd name="f9" fmla="val 29"/>
                <a:gd name="f10" fmla="val 64"/>
                <a:gd name="f11" fmla="val 2"/>
                <a:gd name="f12" fmla="val 70"/>
                <a:gd name="f13" fmla="val 16"/>
                <a:gd name="f14" fmla="val 81"/>
                <a:gd name="f15" fmla="val 23"/>
                <a:gd name="f16" fmla="val 67"/>
                <a:gd name="f17" fmla="val 56"/>
                <a:gd name="f18" fmla="val 33"/>
                <a:gd name="f19" fmla="val 65"/>
                <a:gd name="f20" fmla="val 39"/>
                <a:gd name="f21" fmla="val 79"/>
                <a:gd name="f22" fmla="val 43"/>
                <a:gd name="f23" fmla="val 88"/>
                <a:gd name="f24" fmla="val 52"/>
                <a:gd name="f25" fmla="val 93"/>
                <a:gd name="f26" fmla="val 58"/>
                <a:gd name="f27" fmla="val 91"/>
                <a:gd name="f28" fmla="val 71"/>
                <a:gd name="f29" fmla="val 89"/>
                <a:gd name="f30" fmla="val 80"/>
                <a:gd name="f31" fmla="val 113"/>
                <a:gd name="f32" fmla="val 66"/>
                <a:gd name="f33" fmla="val 32"/>
                <a:gd name="f34" fmla="val 117"/>
                <a:gd name="f35" fmla="val 115"/>
                <a:gd name="f36" fmla="val 86"/>
                <a:gd name="f37" fmla="val 1"/>
                <a:gd name="f38" fmla="val 45"/>
                <a:gd name="f39" fmla="val 12"/>
                <a:gd name="f40" fmla="val 38"/>
                <a:gd name="f41" fmla="val 41"/>
                <a:gd name="f42" fmla="val 37"/>
                <a:gd name="f43" fmla="val 36"/>
                <a:gd name="f44" fmla="val 28"/>
                <a:gd name="f45" fmla="val 31"/>
                <a:gd name="f46" fmla="val 20"/>
                <a:gd name="f47" fmla="val 10"/>
                <a:gd name="f48" fmla="val 35"/>
                <a:gd name="f49" fmla="val 40"/>
                <a:gd name="f50" fmla="val 22"/>
                <a:gd name="f51" fmla="+- 0 0 -90"/>
                <a:gd name="f52" fmla="*/ f3 1 99"/>
                <a:gd name="f53" fmla="*/ f4 1 122"/>
                <a:gd name="f54" fmla="val f5"/>
                <a:gd name="f55" fmla="val f6"/>
                <a:gd name="f56" fmla="val f7"/>
                <a:gd name="f57" fmla="*/ f51 f0 1"/>
                <a:gd name="f58" fmla="+- f56 0 f54"/>
                <a:gd name="f59" fmla="+- f55 0 f54"/>
                <a:gd name="f60" fmla="*/ f57 1 f2"/>
                <a:gd name="f61" fmla="*/ f59 1 99"/>
                <a:gd name="f62" fmla="*/ f58 1 122"/>
                <a:gd name="f63" fmla="*/ 47 f59 1"/>
                <a:gd name="f64" fmla="*/ 29 f58 1"/>
                <a:gd name="f65" fmla="*/ 99 f59 1"/>
                <a:gd name="f66" fmla="*/ 16 f58 1"/>
                <a:gd name="f67" fmla="*/ 56 f59 1"/>
                <a:gd name="f68" fmla="*/ 33 f58 1"/>
                <a:gd name="f69" fmla="*/ 88 f59 1"/>
                <a:gd name="f70" fmla="*/ 52 f58 1"/>
                <a:gd name="f71" fmla="*/ 89 f59 1"/>
                <a:gd name="f72" fmla="*/ 80 f58 1"/>
                <a:gd name="f73" fmla="*/ 32 f59 1"/>
                <a:gd name="f74" fmla="*/ 117 f58 1"/>
                <a:gd name="f75" fmla="*/ 1 f59 1"/>
                <a:gd name="f76" fmla="*/ 64 f58 1"/>
                <a:gd name="f77" fmla="*/ 41 f59 1"/>
                <a:gd name="f78" fmla="*/ 37 f58 1"/>
                <a:gd name="f79" fmla="*/ 33 f59 1"/>
                <a:gd name="f80" fmla="*/ 23 f58 1"/>
                <a:gd name="f81" fmla="*/ 29 f59 1"/>
                <a:gd name="f82" fmla="*/ 10 f58 1"/>
                <a:gd name="f83" fmla="+- f60 0 f1"/>
                <a:gd name="f84" fmla="*/ f63 1 99"/>
                <a:gd name="f85" fmla="*/ f64 1 122"/>
                <a:gd name="f86" fmla="*/ f65 1 99"/>
                <a:gd name="f87" fmla="*/ f66 1 122"/>
                <a:gd name="f88" fmla="*/ f67 1 99"/>
                <a:gd name="f89" fmla="*/ f68 1 122"/>
                <a:gd name="f90" fmla="*/ f69 1 99"/>
                <a:gd name="f91" fmla="*/ f70 1 122"/>
                <a:gd name="f92" fmla="*/ f71 1 99"/>
                <a:gd name="f93" fmla="*/ f72 1 122"/>
                <a:gd name="f94" fmla="*/ f73 1 99"/>
                <a:gd name="f95" fmla="*/ f74 1 122"/>
                <a:gd name="f96" fmla="*/ f75 1 99"/>
                <a:gd name="f97" fmla="*/ f76 1 122"/>
                <a:gd name="f98" fmla="*/ f77 1 99"/>
                <a:gd name="f99" fmla="*/ f78 1 122"/>
                <a:gd name="f100" fmla="*/ f79 1 99"/>
                <a:gd name="f101" fmla="*/ f80 1 122"/>
                <a:gd name="f102" fmla="*/ f81 1 99"/>
                <a:gd name="f103" fmla="*/ f82 1 122"/>
                <a:gd name="f104" fmla="*/ 0 1 f61"/>
                <a:gd name="f105" fmla="*/ f55 1 f61"/>
                <a:gd name="f106" fmla="*/ 0 1 f62"/>
                <a:gd name="f107" fmla="*/ f56 1 f62"/>
                <a:gd name="f108" fmla="*/ f84 1 f61"/>
                <a:gd name="f109" fmla="*/ f85 1 f62"/>
                <a:gd name="f110" fmla="*/ f86 1 f61"/>
                <a:gd name="f111" fmla="*/ f87 1 f62"/>
                <a:gd name="f112" fmla="*/ f88 1 f61"/>
                <a:gd name="f113" fmla="*/ f89 1 f62"/>
                <a:gd name="f114" fmla="*/ f90 1 f61"/>
                <a:gd name="f115" fmla="*/ f91 1 f62"/>
                <a:gd name="f116" fmla="*/ f92 1 f61"/>
                <a:gd name="f117" fmla="*/ f93 1 f62"/>
                <a:gd name="f118" fmla="*/ f94 1 f61"/>
                <a:gd name="f119" fmla="*/ f95 1 f62"/>
                <a:gd name="f120" fmla="*/ f96 1 f61"/>
                <a:gd name="f121" fmla="*/ f97 1 f62"/>
                <a:gd name="f122" fmla="*/ f98 1 f61"/>
                <a:gd name="f123" fmla="*/ f99 1 f62"/>
                <a:gd name="f124" fmla="*/ f100 1 f61"/>
                <a:gd name="f125" fmla="*/ f101 1 f62"/>
                <a:gd name="f126" fmla="*/ f102 1 f61"/>
                <a:gd name="f127" fmla="*/ f103 1 f62"/>
                <a:gd name="f128" fmla="*/ f104 f52 1"/>
                <a:gd name="f129" fmla="*/ f105 f52 1"/>
                <a:gd name="f130" fmla="*/ f107 f53 1"/>
                <a:gd name="f131" fmla="*/ f106 f53 1"/>
                <a:gd name="f132" fmla="*/ f108 f52 1"/>
                <a:gd name="f133" fmla="*/ f109 f53 1"/>
                <a:gd name="f134" fmla="*/ f110 f52 1"/>
                <a:gd name="f135" fmla="*/ f111 f53 1"/>
                <a:gd name="f136" fmla="*/ f112 f52 1"/>
                <a:gd name="f137" fmla="*/ f113 f53 1"/>
                <a:gd name="f138" fmla="*/ f114 f52 1"/>
                <a:gd name="f139" fmla="*/ f115 f53 1"/>
                <a:gd name="f140" fmla="*/ f116 f52 1"/>
                <a:gd name="f141" fmla="*/ f117 f53 1"/>
                <a:gd name="f142" fmla="*/ f118 f52 1"/>
                <a:gd name="f143" fmla="*/ f119 f53 1"/>
                <a:gd name="f144" fmla="*/ f120 f52 1"/>
                <a:gd name="f145" fmla="*/ f121 f53 1"/>
                <a:gd name="f146" fmla="*/ f122 f52 1"/>
                <a:gd name="f147" fmla="*/ f123 f53 1"/>
                <a:gd name="f148" fmla="*/ f124 f52 1"/>
                <a:gd name="f149" fmla="*/ f125 f53 1"/>
                <a:gd name="f150" fmla="*/ f126 f52 1"/>
                <a:gd name="f151" fmla="*/ f127 f53 1"/>
              </a:gdLst>
              <a:ahLst/>
              <a:cxnLst>
                <a:cxn ang="3cd4">
                  <a:pos x="hc" y="t"/>
                </a:cxn>
                <a:cxn ang="0">
                  <a:pos x="r" y="vc"/>
                </a:cxn>
                <a:cxn ang="cd4">
                  <a:pos x="hc" y="b"/>
                </a:cxn>
                <a:cxn ang="cd2">
                  <a:pos x="l" y="vc"/>
                </a:cxn>
                <a:cxn ang="f83">
                  <a:pos x="f132" y="f133"/>
                </a:cxn>
                <a:cxn ang="f83">
                  <a:pos x="f134" y="f135"/>
                </a:cxn>
                <a:cxn ang="f83">
                  <a:pos x="f136" y="f137"/>
                </a:cxn>
                <a:cxn ang="f83">
                  <a:pos x="f138" y="f139"/>
                </a:cxn>
                <a:cxn ang="f83">
                  <a:pos x="f140" y="f141"/>
                </a:cxn>
                <a:cxn ang="f83">
                  <a:pos x="f142" y="f143"/>
                </a:cxn>
                <a:cxn ang="f83">
                  <a:pos x="f144" y="f145"/>
                </a:cxn>
                <a:cxn ang="f83">
                  <a:pos x="f146" y="f147"/>
                </a:cxn>
                <a:cxn ang="f83">
                  <a:pos x="f148" y="f149"/>
                </a:cxn>
                <a:cxn ang="f83">
                  <a:pos x="f150" y="f151"/>
                </a:cxn>
                <a:cxn ang="f83">
                  <a:pos x="f132" y="f133"/>
                </a:cxn>
              </a:cxnLst>
              <a:rect l="f128" t="f131" r="f129" b="f130"/>
              <a:pathLst>
                <a:path w="99" h="122">
                  <a:moveTo>
                    <a:pt x="f8" y="f9"/>
                  </a:moveTo>
                  <a:cubicBezTo>
                    <a:pt x="f10" y="f11"/>
                    <a:pt x="f12" y="f5"/>
                    <a:pt x="f6" y="f13"/>
                  </a:cubicBezTo>
                  <a:cubicBezTo>
                    <a:pt x="f14" y="f15"/>
                    <a:pt x="f16" y="f9"/>
                    <a:pt x="f17" y="f18"/>
                  </a:cubicBezTo>
                  <a:cubicBezTo>
                    <a:pt x="f19" y="f20"/>
                    <a:pt x="f21" y="f22"/>
                    <a:pt x="f23" y="f24"/>
                  </a:cubicBezTo>
                  <a:cubicBezTo>
                    <a:pt x="f25" y="f26"/>
                    <a:pt x="f27" y="f28"/>
                    <a:pt x="f29" y="f30"/>
                  </a:cubicBezTo>
                  <a:cubicBezTo>
                    <a:pt x="f14" y="f31"/>
                    <a:pt x="f32" y="f7"/>
                    <a:pt x="f33" y="f34"/>
                  </a:cubicBezTo>
                  <a:cubicBezTo>
                    <a:pt x="f13" y="f35"/>
                    <a:pt x="f5" y="f36"/>
                    <a:pt x="f37" y="f10"/>
                  </a:cubicBezTo>
                  <a:cubicBezTo>
                    <a:pt x="f11" y="f38"/>
                    <a:pt x="f39" y="f40"/>
                    <a:pt x="f41" y="f42"/>
                  </a:cubicBezTo>
                  <a:cubicBezTo>
                    <a:pt x="f40" y="f33"/>
                    <a:pt x="f43" y="f44"/>
                    <a:pt x="f18" y="f15"/>
                  </a:cubicBezTo>
                  <a:cubicBezTo>
                    <a:pt x="f45" y="f46"/>
                    <a:pt x="f44" y="f13"/>
                    <a:pt x="f9" y="f47"/>
                  </a:cubicBezTo>
                  <a:cubicBezTo>
                    <a:pt x="f48" y="f13"/>
                    <a:pt x="f49" y="f50"/>
                    <a:pt x="f8" y="f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48" name="Freeform 69">
              <a:extLst>
                <a:ext uri="{FF2B5EF4-FFF2-40B4-BE49-F238E27FC236}">
                  <a16:creationId xmlns:a16="http://schemas.microsoft.com/office/drawing/2014/main" id="{C159FEAB-9860-D66C-4B7A-57E35EAD15FB}"/>
                </a:ext>
              </a:extLst>
            </p:cNvPr>
            <p:cNvSpPr/>
            <p:nvPr/>
          </p:nvSpPr>
          <p:spPr>
            <a:xfrm>
              <a:off x="8870951" y="4632322"/>
              <a:ext cx="935038" cy="819146"/>
            </a:xfrm>
            <a:custGeom>
              <a:avLst/>
              <a:gdLst>
                <a:gd name="f0" fmla="val 10800000"/>
                <a:gd name="f1" fmla="val 5400000"/>
                <a:gd name="f2" fmla="val 180"/>
                <a:gd name="f3" fmla="val w"/>
                <a:gd name="f4" fmla="val h"/>
                <a:gd name="f5" fmla="val 0"/>
                <a:gd name="f6" fmla="val 110"/>
                <a:gd name="f7" fmla="val 96"/>
                <a:gd name="f8" fmla="val 1"/>
                <a:gd name="f9" fmla="val 36"/>
                <a:gd name="f10" fmla="val 14"/>
                <a:gd name="f11" fmla="val 19"/>
                <a:gd name="f12" fmla="val 41"/>
                <a:gd name="f13" fmla="val 5"/>
                <a:gd name="f14" fmla="val 49"/>
                <a:gd name="f15" fmla="val 7"/>
                <a:gd name="f16" fmla="val 58"/>
                <a:gd name="f17" fmla="val 65"/>
                <a:gd name="f18" fmla="val 80"/>
                <a:gd name="f19" fmla="val 3"/>
                <a:gd name="f20" fmla="val 92"/>
                <a:gd name="f21" fmla="val 4"/>
                <a:gd name="f22" fmla="val 101"/>
                <a:gd name="f23" fmla="val 17"/>
                <a:gd name="f24" fmla="val 30"/>
                <a:gd name="f25" fmla="val 44"/>
                <a:gd name="f26" fmla="val 100"/>
                <a:gd name="f27" fmla="val 56"/>
                <a:gd name="f28" fmla="val 88"/>
                <a:gd name="f29" fmla="val 69"/>
                <a:gd name="f30" fmla="val 74"/>
                <a:gd name="f31" fmla="val 81"/>
                <a:gd name="f32" fmla="val 61"/>
                <a:gd name="f33" fmla="val 93"/>
                <a:gd name="f34" fmla="val 59"/>
                <a:gd name="f35" fmla="val 95"/>
                <a:gd name="f36" fmla="val 55"/>
                <a:gd name="f37" fmla="val 52"/>
                <a:gd name="f38" fmla="val 37"/>
                <a:gd name="f39" fmla="+- 0 0 -90"/>
                <a:gd name="f40" fmla="*/ f3 1 110"/>
                <a:gd name="f41" fmla="*/ f4 1 96"/>
                <a:gd name="f42" fmla="val f5"/>
                <a:gd name="f43" fmla="val f6"/>
                <a:gd name="f44" fmla="val f7"/>
                <a:gd name="f45" fmla="*/ f39 f0 1"/>
                <a:gd name="f46" fmla="+- f44 0 f42"/>
                <a:gd name="f47" fmla="+- f43 0 f42"/>
                <a:gd name="f48" fmla="*/ f45 1 f2"/>
                <a:gd name="f49" fmla="*/ f47 1 110"/>
                <a:gd name="f50" fmla="*/ f46 1 96"/>
                <a:gd name="f51" fmla="*/ 1 f47 1"/>
                <a:gd name="f52" fmla="*/ 36 f46 1"/>
                <a:gd name="f53" fmla="*/ 41 f47 1"/>
                <a:gd name="f54" fmla="*/ 5 f46 1"/>
                <a:gd name="f55" fmla="*/ 65 f47 1"/>
                <a:gd name="f56" fmla="*/ 101 f47 1"/>
                <a:gd name="f57" fmla="*/ 17 f46 1"/>
                <a:gd name="f58" fmla="*/ 100 f47 1"/>
                <a:gd name="f59" fmla="*/ 56 f46 1"/>
                <a:gd name="f60" fmla="*/ 61 f47 1"/>
                <a:gd name="f61" fmla="*/ 93 f46 1"/>
                <a:gd name="f62" fmla="*/ 52 f47 1"/>
                <a:gd name="f63" fmla="*/ 96 f46 1"/>
                <a:gd name="f64" fmla="+- f48 0 f1"/>
                <a:gd name="f65" fmla="*/ f51 1 110"/>
                <a:gd name="f66" fmla="*/ f52 1 96"/>
                <a:gd name="f67" fmla="*/ f53 1 110"/>
                <a:gd name="f68" fmla="*/ f54 1 96"/>
                <a:gd name="f69" fmla="*/ f55 1 110"/>
                <a:gd name="f70" fmla="*/ f56 1 110"/>
                <a:gd name="f71" fmla="*/ f57 1 96"/>
                <a:gd name="f72" fmla="*/ f58 1 110"/>
                <a:gd name="f73" fmla="*/ f59 1 96"/>
                <a:gd name="f74" fmla="*/ f60 1 110"/>
                <a:gd name="f75" fmla="*/ f61 1 96"/>
                <a:gd name="f76" fmla="*/ f62 1 110"/>
                <a:gd name="f77" fmla="*/ f63 1 96"/>
                <a:gd name="f78" fmla="*/ 0 1 f49"/>
                <a:gd name="f79" fmla="*/ f43 1 f49"/>
                <a:gd name="f80" fmla="*/ 0 1 f50"/>
                <a:gd name="f81" fmla="*/ f44 1 f50"/>
                <a:gd name="f82" fmla="*/ f65 1 f49"/>
                <a:gd name="f83" fmla="*/ f66 1 f50"/>
                <a:gd name="f84" fmla="*/ f67 1 f49"/>
                <a:gd name="f85" fmla="*/ f68 1 f50"/>
                <a:gd name="f86" fmla="*/ f69 1 f49"/>
                <a:gd name="f87" fmla="*/ f70 1 f49"/>
                <a:gd name="f88" fmla="*/ f71 1 f50"/>
                <a:gd name="f89" fmla="*/ f72 1 f49"/>
                <a:gd name="f90" fmla="*/ f73 1 f50"/>
                <a:gd name="f91" fmla="*/ f74 1 f49"/>
                <a:gd name="f92" fmla="*/ f75 1 f50"/>
                <a:gd name="f93" fmla="*/ f76 1 f49"/>
                <a:gd name="f94" fmla="*/ f77 1 f50"/>
                <a:gd name="f95" fmla="*/ f78 f40 1"/>
                <a:gd name="f96" fmla="*/ f79 f40 1"/>
                <a:gd name="f97" fmla="*/ f81 f41 1"/>
                <a:gd name="f98" fmla="*/ f80 f41 1"/>
                <a:gd name="f99" fmla="*/ f82 f40 1"/>
                <a:gd name="f100" fmla="*/ f83 f41 1"/>
                <a:gd name="f101" fmla="*/ f84 f40 1"/>
                <a:gd name="f102" fmla="*/ f85 f41 1"/>
                <a:gd name="f103" fmla="*/ f86 f40 1"/>
                <a:gd name="f104" fmla="*/ f87 f40 1"/>
                <a:gd name="f105" fmla="*/ f88 f41 1"/>
                <a:gd name="f106" fmla="*/ f89 f40 1"/>
                <a:gd name="f107" fmla="*/ f90 f41 1"/>
                <a:gd name="f108" fmla="*/ f91 f40 1"/>
                <a:gd name="f109" fmla="*/ f92 f41 1"/>
                <a:gd name="f110" fmla="*/ f93 f40 1"/>
                <a:gd name="f111" fmla="*/ f94 f41 1"/>
              </a:gdLst>
              <a:ahLst/>
              <a:cxnLst>
                <a:cxn ang="3cd4">
                  <a:pos x="hc" y="t"/>
                </a:cxn>
                <a:cxn ang="0">
                  <a:pos x="r" y="vc"/>
                </a:cxn>
                <a:cxn ang="cd4">
                  <a:pos x="hc" y="b"/>
                </a:cxn>
                <a:cxn ang="cd2">
                  <a:pos x="l" y="vc"/>
                </a:cxn>
                <a:cxn ang="f64">
                  <a:pos x="f99" y="f100"/>
                </a:cxn>
                <a:cxn ang="f64">
                  <a:pos x="f101" y="f102"/>
                </a:cxn>
                <a:cxn ang="f64">
                  <a:pos x="f103" y="f102"/>
                </a:cxn>
                <a:cxn ang="f64">
                  <a:pos x="f104" y="f105"/>
                </a:cxn>
                <a:cxn ang="f64">
                  <a:pos x="f106" y="f107"/>
                </a:cxn>
                <a:cxn ang="f64">
                  <a:pos x="f108" y="f109"/>
                </a:cxn>
                <a:cxn ang="f64">
                  <a:pos x="f110" y="f111"/>
                </a:cxn>
                <a:cxn ang="f64">
                  <a:pos x="f99" y="f100"/>
                </a:cxn>
              </a:cxnLst>
              <a:rect l="f95" t="f98" r="f96" b="f97"/>
              <a:pathLst>
                <a:path w="110" h="96">
                  <a:moveTo>
                    <a:pt x="f8" y="f9"/>
                  </a:moveTo>
                  <a:cubicBezTo>
                    <a:pt x="f5" y="f10"/>
                    <a:pt x="f11" y="f5"/>
                    <a:pt x="f12" y="f13"/>
                  </a:cubicBezTo>
                  <a:cubicBezTo>
                    <a:pt x="f14" y="f15"/>
                    <a:pt x="f16" y="f15"/>
                    <a:pt x="f17" y="f13"/>
                  </a:cubicBezTo>
                  <a:cubicBezTo>
                    <a:pt x="f18" y="f19"/>
                    <a:pt x="f20" y="f21"/>
                    <a:pt x="f22" y="f23"/>
                  </a:cubicBezTo>
                  <a:cubicBezTo>
                    <a:pt x="f6" y="f24"/>
                    <a:pt x="f6" y="f25"/>
                    <a:pt x="f26" y="f27"/>
                  </a:cubicBezTo>
                  <a:cubicBezTo>
                    <a:pt x="f28" y="f29"/>
                    <a:pt x="f30" y="f31"/>
                    <a:pt x="f32" y="f33"/>
                  </a:cubicBezTo>
                  <a:cubicBezTo>
                    <a:pt x="f34" y="f35"/>
                    <a:pt x="f36" y="f7"/>
                    <a:pt x="f37" y="f7"/>
                  </a:cubicBezTo>
                  <a:cubicBezTo>
                    <a:pt x="f38" y="f35"/>
                    <a:pt x="f8" y="f37"/>
                    <a:pt x="f8" y="f9"/>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49" name="Freeform 70">
              <a:extLst>
                <a:ext uri="{FF2B5EF4-FFF2-40B4-BE49-F238E27FC236}">
                  <a16:creationId xmlns:a16="http://schemas.microsoft.com/office/drawing/2014/main" id="{C08E5CAD-4768-BF88-7333-829FDBF5DB7C}"/>
                </a:ext>
              </a:extLst>
            </p:cNvPr>
            <p:cNvSpPr/>
            <p:nvPr/>
          </p:nvSpPr>
          <p:spPr>
            <a:xfrm>
              <a:off x="8078788" y="5878513"/>
              <a:ext cx="1038228" cy="606420"/>
            </a:xfrm>
            <a:custGeom>
              <a:avLst/>
              <a:gdLst>
                <a:gd name="f0" fmla="val 10800000"/>
                <a:gd name="f1" fmla="val 5400000"/>
                <a:gd name="f2" fmla="val 180"/>
                <a:gd name="f3" fmla="val w"/>
                <a:gd name="f4" fmla="val h"/>
                <a:gd name="f5" fmla="val 0"/>
                <a:gd name="f6" fmla="val 122"/>
                <a:gd name="f7" fmla="val 71"/>
                <a:gd name="f8" fmla="val 79"/>
                <a:gd name="f9" fmla="val 43"/>
                <a:gd name="f10" fmla="val 21"/>
                <a:gd name="f11" fmla="val 46"/>
                <a:gd name="f12" fmla="val 40"/>
                <a:gd name="f13" fmla="val 24"/>
                <a:gd name="f14" fmla="val 61"/>
                <a:gd name="f15" fmla="val 81"/>
                <a:gd name="f16" fmla="val 100"/>
                <a:gd name="f17" fmla="val 45"/>
                <a:gd name="f18" fmla="+- 0 0 -90"/>
                <a:gd name="f19" fmla="*/ f3 1 122"/>
                <a:gd name="f20" fmla="*/ f4 1 71"/>
                <a:gd name="f21" fmla="val f5"/>
                <a:gd name="f22" fmla="val f6"/>
                <a:gd name="f23" fmla="val f7"/>
                <a:gd name="f24" fmla="*/ f18 f0 1"/>
                <a:gd name="f25" fmla="+- f23 0 f21"/>
                <a:gd name="f26" fmla="+- f22 0 f21"/>
                <a:gd name="f27" fmla="*/ f24 1 f2"/>
                <a:gd name="f28" fmla="*/ f26 1 122"/>
                <a:gd name="f29" fmla="*/ f25 1 71"/>
                <a:gd name="f30" fmla="*/ 122 f26 1"/>
                <a:gd name="f31" fmla="*/ 71 f25 1"/>
                <a:gd name="f32" fmla="*/ 0 f26 1"/>
                <a:gd name="f33" fmla="*/ 61 f26 1"/>
                <a:gd name="f34" fmla="*/ 0 f25 1"/>
                <a:gd name="f35" fmla="+- f27 0 f1"/>
                <a:gd name="f36" fmla="*/ f30 1 122"/>
                <a:gd name="f37" fmla="*/ f31 1 71"/>
                <a:gd name="f38" fmla="*/ f32 1 122"/>
                <a:gd name="f39" fmla="*/ f33 1 122"/>
                <a:gd name="f40" fmla="*/ f34 1 71"/>
                <a:gd name="f41" fmla="*/ 0 1 f28"/>
                <a:gd name="f42" fmla="*/ f22 1 f28"/>
                <a:gd name="f43" fmla="*/ 0 1 f29"/>
                <a:gd name="f44" fmla="*/ f23 1 f29"/>
                <a:gd name="f45" fmla="*/ f36 1 f28"/>
                <a:gd name="f46" fmla="*/ f37 1 f29"/>
                <a:gd name="f47" fmla="*/ f38 1 f28"/>
                <a:gd name="f48" fmla="*/ f39 1 f28"/>
                <a:gd name="f49" fmla="*/ f40 1 f29"/>
                <a:gd name="f50" fmla="*/ f41 f19 1"/>
                <a:gd name="f51" fmla="*/ f42 f19 1"/>
                <a:gd name="f52" fmla="*/ f44 f20 1"/>
                <a:gd name="f53" fmla="*/ f43 f20 1"/>
                <a:gd name="f54" fmla="*/ f45 f19 1"/>
                <a:gd name="f55" fmla="*/ f46 f20 1"/>
                <a:gd name="f56" fmla="*/ f47 f19 1"/>
                <a:gd name="f57" fmla="*/ f48 f19 1"/>
                <a:gd name="f58" fmla="*/ f49 f20 1"/>
              </a:gdLst>
              <a:ahLst/>
              <a:cxnLst>
                <a:cxn ang="3cd4">
                  <a:pos x="hc" y="t"/>
                </a:cxn>
                <a:cxn ang="0">
                  <a:pos x="r" y="vc"/>
                </a:cxn>
                <a:cxn ang="cd4">
                  <a:pos x="hc" y="b"/>
                </a:cxn>
                <a:cxn ang="cd2">
                  <a:pos x="l" y="vc"/>
                </a:cxn>
                <a:cxn ang="f35">
                  <a:pos x="f54" y="f55"/>
                </a:cxn>
                <a:cxn ang="f35">
                  <a:pos x="f56" y="f55"/>
                </a:cxn>
                <a:cxn ang="f35">
                  <a:pos x="f57" y="f58"/>
                </a:cxn>
                <a:cxn ang="f35">
                  <a:pos x="f54" y="f55"/>
                </a:cxn>
              </a:cxnLst>
              <a:rect l="f50" t="f53" r="f51" b="f52"/>
              <a:pathLst>
                <a:path w="122" h="71">
                  <a:moveTo>
                    <a:pt x="f6" y="f7"/>
                  </a:moveTo>
                  <a:cubicBezTo>
                    <a:pt x="f8" y="f7"/>
                    <a:pt x="f9" y="f7"/>
                    <a:pt x="f5" y="f7"/>
                  </a:cubicBezTo>
                  <a:cubicBezTo>
                    <a:pt x="f10" y="f11"/>
                    <a:pt x="f12" y="f13"/>
                    <a:pt x="f14" y="f5"/>
                  </a:cubicBezTo>
                  <a:cubicBezTo>
                    <a:pt x="f15" y="f13"/>
                    <a:pt x="f16" y="f17"/>
                    <a:pt x="f6"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sp>
          <p:nvSpPr>
            <p:cNvPr id="50" name="Freeform 71">
              <a:extLst>
                <a:ext uri="{FF2B5EF4-FFF2-40B4-BE49-F238E27FC236}">
                  <a16:creationId xmlns:a16="http://schemas.microsoft.com/office/drawing/2014/main" id="{C00FDD14-0871-A13D-8B16-C78E4267FA7D}"/>
                </a:ext>
              </a:extLst>
            </p:cNvPr>
            <p:cNvSpPr/>
            <p:nvPr/>
          </p:nvSpPr>
          <p:spPr>
            <a:xfrm>
              <a:off x="7466011" y="5673723"/>
              <a:ext cx="2263770" cy="128592"/>
            </a:xfrm>
            <a:custGeom>
              <a:avLst/>
              <a:gdLst>
                <a:gd name="f0" fmla="val 10800000"/>
                <a:gd name="f1" fmla="val 5400000"/>
                <a:gd name="f2" fmla="val 180"/>
                <a:gd name="f3" fmla="val w"/>
                <a:gd name="f4" fmla="val h"/>
                <a:gd name="f5" fmla="val 0"/>
                <a:gd name="f6" fmla="val 266"/>
                <a:gd name="f7" fmla="val 15"/>
                <a:gd name="f8" fmla="val 135"/>
                <a:gd name="f9" fmla="val 95"/>
                <a:gd name="f10" fmla="val 55"/>
                <a:gd name="f11" fmla="val 14"/>
                <a:gd name="f12" fmla="val 10"/>
                <a:gd name="f13" fmla="val 5"/>
                <a:gd name="f14" fmla="val 7"/>
                <a:gd name="f15" fmla="val 94"/>
                <a:gd name="f16" fmla="val 172"/>
                <a:gd name="f17" fmla="val 251"/>
                <a:gd name="f18" fmla="val 256"/>
                <a:gd name="f19" fmla="val 261"/>
                <a:gd name="f20" fmla="val 8"/>
                <a:gd name="f21" fmla="val 250"/>
                <a:gd name="f22" fmla="val 212"/>
                <a:gd name="f23" fmla="val 173"/>
                <a:gd name="f24" fmla="+- 0 0 -90"/>
                <a:gd name="f25" fmla="*/ f3 1 266"/>
                <a:gd name="f26" fmla="*/ f4 1 15"/>
                <a:gd name="f27" fmla="val f5"/>
                <a:gd name="f28" fmla="val f6"/>
                <a:gd name="f29" fmla="val f7"/>
                <a:gd name="f30" fmla="*/ f24 f0 1"/>
                <a:gd name="f31" fmla="+- f29 0 f27"/>
                <a:gd name="f32" fmla="+- f28 0 f27"/>
                <a:gd name="f33" fmla="*/ f30 1 f2"/>
                <a:gd name="f34" fmla="*/ f32 1 266"/>
                <a:gd name="f35" fmla="*/ f31 1 15"/>
                <a:gd name="f36" fmla="*/ 135 f32 1"/>
                <a:gd name="f37" fmla="*/ 15 f31 1"/>
                <a:gd name="f38" fmla="*/ 15 f32 1"/>
                <a:gd name="f39" fmla="*/ 14 f31 1"/>
                <a:gd name="f40" fmla="*/ 0 f32 1"/>
                <a:gd name="f41" fmla="*/ 7 f31 1"/>
                <a:gd name="f42" fmla="*/ 0 f31 1"/>
                <a:gd name="f43" fmla="*/ 251 f32 1"/>
                <a:gd name="f44" fmla="*/ 266 f32 1"/>
                <a:gd name="f45" fmla="*/ 8 f31 1"/>
                <a:gd name="f46" fmla="*/ 250 f32 1"/>
                <a:gd name="f47" fmla="+- f33 0 f1"/>
                <a:gd name="f48" fmla="*/ f36 1 266"/>
                <a:gd name="f49" fmla="*/ f37 1 15"/>
                <a:gd name="f50" fmla="*/ f38 1 266"/>
                <a:gd name="f51" fmla="*/ f39 1 15"/>
                <a:gd name="f52" fmla="*/ f40 1 266"/>
                <a:gd name="f53" fmla="*/ f41 1 15"/>
                <a:gd name="f54" fmla="*/ f42 1 15"/>
                <a:gd name="f55" fmla="*/ f43 1 266"/>
                <a:gd name="f56" fmla="*/ f44 1 266"/>
                <a:gd name="f57" fmla="*/ f45 1 15"/>
                <a:gd name="f58" fmla="*/ f46 1 266"/>
                <a:gd name="f59" fmla="*/ 0 1 f34"/>
                <a:gd name="f60" fmla="*/ f28 1 f34"/>
                <a:gd name="f61" fmla="*/ 0 1 f35"/>
                <a:gd name="f62" fmla="*/ f29 1 f35"/>
                <a:gd name="f63" fmla="*/ f48 1 f34"/>
                <a:gd name="f64" fmla="*/ f49 1 f35"/>
                <a:gd name="f65" fmla="*/ f50 1 f34"/>
                <a:gd name="f66" fmla="*/ f51 1 f35"/>
                <a:gd name="f67" fmla="*/ f52 1 f34"/>
                <a:gd name="f68" fmla="*/ f53 1 f35"/>
                <a:gd name="f69" fmla="*/ f54 1 f35"/>
                <a:gd name="f70" fmla="*/ f55 1 f34"/>
                <a:gd name="f71" fmla="*/ f56 1 f34"/>
                <a:gd name="f72" fmla="*/ f57 1 f35"/>
                <a:gd name="f73" fmla="*/ f58 1 f34"/>
                <a:gd name="f74" fmla="*/ f59 f25 1"/>
                <a:gd name="f75" fmla="*/ f60 f25 1"/>
                <a:gd name="f76" fmla="*/ f62 f26 1"/>
                <a:gd name="f77" fmla="*/ f61 f26 1"/>
                <a:gd name="f78" fmla="*/ f63 f25 1"/>
                <a:gd name="f79" fmla="*/ f64 f26 1"/>
                <a:gd name="f80" fmla="*/ f65 f25 1"/>
                <a:gd name="f81" fmla="*/ f66 f26 1"/>
                <a:gd name="f82" fmla="*/ f67 f25 1"/>
                <a:gd name="f83" fmla="*/ f68 f26 1"/>
                <a:gd name="f84" fmla="*/ f69 f26 1"/>
                <a:gd name="f85" fmla="*/ f70 f25 1"/>
                <a:gd name="f86" fmla="*/ f71 f25 1"/>
                <a:gd name="f87" fmla="*/ f72 f26 1"/>
                <a:gd name="f88" fmla="*/ f73 f25 1"/>
              </a:gdLst>
              <a:ahLst/>
              <a:cxnLst>
                <a:cxn ang="3cd4">
                  <a:pos x="hc" y="t"/>
                </a:cxn>
                <a:cxn ang="0">
                  <a:pos x="r" y="vc"/>
                </a:cxn>
                <a:cxn ang="cd4">
                  <a:pos x="hc" y="b"/>
                </a:cxn>
                <a:cxn ang="cd2">
                  <a:pos x="l" y="vc"/>
                </a:cxn>
                <a:cxn ang="f47">
                  <a:pos x="f78" y="f79"/>
                </a:cxn>
                <a:cxn ang="f47">
                  <a:pos x="f80" y="f81"/>
                </a:cxn>
                <a:cxn ang="f47">
                  <a:pos x="f82" y="f83"/>
                </a:cxn>
                <a:cxn ang="f47">
                  <a:pos x="f80" y="f84"/>
                </a:cxn>
                <a:cxn ang="f47">
                  <a:pos x="f85" y="f84"/>
                </a:cxn>
                <a:cxn ang="f47">
                  <a:pos x="f86" y="f87"/>
                </a:cxn>
                <a:cxn ang="f47">
                  <a:pos x="f88" y="f81"/>
                </a:cxn>
                <a:cxn ang="f47">
                  <a:pos x="f78" y="f79"/>
                </a:cxn>
              </a:cxnLst>
              <a:rect l="f74" t="f77" r="f75" b="f76"/>
              <a:pathLst>
                <a:path w="266" h="15">
                  <a:moveTo>
                    <a:pt x="f8" y="f7"/>
                  </a:moveTo>
                  <a:cubicBezTo>
                    <a:pt x="f9" y="f7"/>
                    <a:pt x="f10" y="f7"/>
                    <a:pt x="f7" y="f11"/>
                  </a:cubicBezTo>
                  <a:cubicBezTo>
                    <a:pt x="f12" y="f11"/>
                    <a:pt x="f13" y="f12"/>
                    <a:pt x="f5" y="f14"/>
                  </a:cubicBezTo>
                  <a:cubicBezTo>
                    <a:pt x="f13" y="f13"/>
                    <a:pt x="f12" y="f5"/>
                    <a:pt x="f7" y="f5"/>
                  </a:cubicBezTo>
                  <a:cubicBezTo>
                    <a:pt x="f15" y="f5"/>
                    <a:pt x="f16" y="f5"/>
                    <a:pt x="f17" y="f5"/>
                  </a:cubicBezTo>
                  <a:cubicBezTo>
                    <a:pt x="f18" y="f5"/>
                    <a:pt x="f19" y="f13"/>
                    <a:pt x="f6" y="f20"/>
                  </a:cubicBezTo>
                  <a:cubicBezTo>
                    <a:pt x="f19" y="f12"/>
                    <a:pt x="f18" y="f11"/>
                    <a:pt x="f21" y="f11"/>
                  </a:cubicBezTo>
                  <a:cubicBezTo>
                    <a:pt x="f22" y="f7"/>
                    <a:pt x="f23" y="f7"/>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Aria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name="Slide59">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DAC9057-43BA-188C-AF62-7EACB0EFB504}"/>
              </a:ext>
            </a:extLst>
          </p:cNvPr>
          <p:cNvSpPr txBox="1"/>
          <p:nvPr/>
        </p:nvSpPr>
        <p:spPr>
          <a:xfrm>
            <a:off x="8124203" y="1468919"/>
            <a:ext cx="3557610" cy="276999"/>
          </a:xfrm>
          <a:prstGeom prst="rect">
            <a:avLst/>
          </a:prstGeom>
          <a:noFill/>
          <a:ln cap="flat">
            <a:noFill/>
          </a:ln>
        </p:spPr>
        <p:txBody>
          <a:bodyPr vert="horz" wrap="square" lIns="91440" tIns="45720" rIns="91440" bIns="45720" anchor="ctr" anchorCtr="0" compatLnSpc="1">
            <a:spAutoFit/>
          </a:bodyPr>
          <a:lstStyle/>
          <a:p>
            <a:pPr lvl="0" algn="r">
              <a:defRPr sz="1800" b="0" i="0" u="none" strike="noStrike" kern="0" cap="none" spc="0" baseline="0">
                <a:solidFill>
                  <a:srgbClr val="000000"/>
                </a:solidFill>
                <a:uFillTx/>
              </a:defRPr>
            </a:pPr>
            <a:r>
              <a:rPr lang="fa-IR" sz="1200" i="1" dirty="0">
                <a:solidFill>
                  <a:srgbClr val="000000"/>
                </a:solidFill>
                <a:latin typeface="Trebuchet MS"/>
                <a:ea typeface="맑은 고딕" pitchFamily="34"/>
                <a:cs typeface="B Nazanin" pitchFamily="2" charset="-78"/>
              </a:rPr>
              <a:t>اسلاید متنی را برای پاور خود تنظیم کنید</a:t>
            </a:r>
            <a:endParaRPr lang="en-US" sz="1200" b="0" i="1" u="none" strike="noStrike" kern="1200" cap="none" spc="0" baseline="0" dirty="0">
              <a:solidFill>
                <a:srgbClr val="000000"/>
              </a:solidFill>
              <a:uFillTx/>
              <a:latin typeface="Trebuchet MS"/>
              <a:ea typeface="맑은 고딕" pitchFamily="34"/>
              <a:cs typeface="B Nazanin" pitchFamily="2" charset="-78"/>
            </a:endParaRPr>
          </a:p>
        </p:txBody>
      </p:sp>
      <p:sp>
        <p:nvSpPr>
          <p:cNvPr id="3" name="TextBox 2">
            <a:extLst>
              <a:ext uri="{FF2B5EF4-FFF2-40B4-BE49-F238E27FC236}">
                <a16:creationId xmlns:a16="http://schemas.microsoft.com/office/drawing/2014/main" id="{CA6F97F5-C2F2-2C01-8E6D-6CD2E99EBC2E}"/>
              </a:ext>
            </a:extLst>
          </p:cNvPr>
          <p:cNvSpPr txBox="1"/>
          <p:nvPr/>
        </p:nvSpPr>
        <p:spPr>
          <a:xfrm>
            <a:off x="7860890" y="310513"/>
            <a:ext cx="3968407" cy="830997"/>
          </a:xfrm>
          <a:prstGeom prst="rect">
            <a:avLst/>
          </a:prstGeom>
          <a:noFill/>
          <a:ln cap="flat">
            <a:noFill/>
          </a:ln>
        </p:spPr>
        <p:txBody>
          <a:bodyPr vert="horz" wrap="square" lIns="91440" tIns="45720" rIns="91440" bIns="45720" anchor="ctr" anchorCtr="0" compatLnSpc="1">
            <a:spAutoFit/>
          </a:bodyPr>
          <a:lstStyle/>
          <a:p>
            <a:pPr lvl="0" algn="r">
              <a:defRPr sz="1800" b="0" i="0" u="none" strike="noStrike" kern="0" cap="none" spc="0" baseline="0">
                <a:solidFill>
                  <a:srgbClr val="000000"/>
                </a:solidFill>
                <a:uFillTx/>
              </a:defRPr>
            </a:pPr>
            <a:r>
              <a:rPr lang="fa-IR" sz="1600" dirty="0">
                <a:solidFill>
                  <a:srgbClr val="92D050"/>
                </a:solidFill>
                <a:latin typeface="Trebuchet MS"/>
                <a:ea typeface="맑은 고딕" pitchFamily="34"/>
                <a:cs typeface="B Nazanin" pitchFamily="2" charset="-78"/>
              </a:rPr>
              <a:t> این قالب حاوی گزینه های ویرایش پذیری است و شما می توانید آن را به صورتی که می خواهید ویرایش کنید.</a:t>
            </a:r>
            <a:endParaRPr lang="en-US" sz="1600" b="0" u="none" strike="noStrike" kern="1200" cap="none" spc="0" baseline="0" dirty="0">
              <a:solidFill>
                <a:srgbClr val="92D050"/>
              </a:solidFill>
              <a:uFillTx/>
              <a:latin typeface="Trebuchet MS"/>
              <a:ea typeface="맑은 고딕" pitchFamily="34"/>
              <a:cs typeface="B Nazanin" pitchFamily="2" charset="-78"/>
            </a:endParaRPr>
          </a:p>
        </p:txBody>
      </p:sp>
      <p:sp>
        <p:nvSpPr>
          <p:cNvPr id="4" name="TextBox 3">
            <a:extLst>
              <a:ext uri="{FF2B5EF4-FFF2-40B4-BE49-F238E27FC236}">
                <a16:creationId xmlns:a16="http://schemas.microsoft.com/office/drawing/2014/main" id="{F0FA7180-7565-605C-C41B-FB64AEF38B6F}"/>
              </a:ext>
            </a:extLst>
          </p:cNvPr>
          <p:cNvSpPr txBox="1"/>
          <p:nvPr/>
        </p:nvSpPr>
        <p:spPr>
          <a:xfrm>
            <a:off x="9023398" y="2612507"/>
            <a:ext cx="2937544" cy="769440"/>
          </a:xfrm>
          <a:prstGeom prst="rect">
            <a:avLst/>
          </a:prstGeom>
          <a:noFill/>
          <a:ln cap="flat">
            <a:noFill/>
          </a:ln>
        </p:spPr>
        <p:txBody>
          <a:bodyPr vert="horz" wrap="square" lIns="91440" tIns="45720" rIns="91440" bIns="45720" anchor="ctr" anchorCtr="0" compatLnSpc="1">
            <a:spAutoFit/>
          </a:bodyPr>
          <a:lstStyle/>
          <a:p>
            <a:pPr lvl="0" algn="ctr">
              <a:defRPr sz="1800" b="0" i="0" u="none" strike="noStrike" kern="0" cap="none" spc="0" baseline="0">
                <a:solidFill>
                  <a:srgbClr val="000000"/>
                </a:solidFill>
                <a:uFillTx/>
              </a:defRPr>
            </a:pPr>
            <a:r>
              <a:rPr lang="fa-IR" sz="4400" b="1" i="1" dirty="0">
                <a:solidFill>
                  <a:srgbClr val="000000"/>
                </a:solidFill>
                <a:latin typeface="Trebuchet MS"/>
                <a:ea typeface="맑은 고딕" pitchFamily="34"/>
                <a:cs typeface="B Nazanin" pitchFamily="2" charset="-78"/>
              </a:rPr>
              <a:t>ارائه</a:t>
            </a:r>
            <a:endParaRPr lang="en-US" sz="4400" b="1" i="1" u="none" strike="noStrike" kern="1200" cap="none" spc="0" baseline="0" dirty="0">
              <a:solidFill>
                <a:srgbClr val="000000"/>
              </a:solidFill>
              <a:uFillTx/>
              <a:latin typeface="Trebuchet MS"/>
              <a:ea typeface="맑은 고딕" pitchFamily="34"/>
              <a:cs typeface="B Nazanin" pitchFamily="2" charset="-78"/>
            </a:endParaRPr>
          </a:p>
        </p:txBody>
      </p:sp>
      <p:sp>
        <p:nvSpPr>
          <p:cNvPr id="5" name="TextBox 4">
            <a:extLst>
              <a:ext uri="{FF2B5EF4-FFF2-40B4-BE49-F238E27FC236}">
                <a16:creationId xmlns:a16="http://schemas.microsoft.com/office/drawing/2014/main" id="{BCF2E27C-16C1-2591-D881-3075B6930D32}"/>
              </a:ext>
            </a:extLst>
          </p:cNvPr>
          <p:cNvSpPr txBox="1"/>
          <p:nvPr/>
        </p:nvSpPr>
        <p:spPr>
          <a:xfrm>
            <a:off x="7985658" y="3365748"/>
            <a:ext cx="3566809" cy="584775"/>
          </a:xfrm>
          <a:prstGeom prst="rect">
            <a:avLst/>
          </a:prstGeom>
          <a:noFill/>
          <a:ln cap="flat">
            <a:noFill/>
          </a:ln>
        </p:spPr>
        <p:txBody>
          <a:bodyPr vert="horz" wrap="square" lIns="91440" tIns="45720" rIns="91440" bIns="45720" anchor="ctr" anchorCtr="0" compatLnSpc="1">
            <a:spAutoFit/>
          </a:bodyPr>
          <a:lstStyle/>
          <a:p>
            <a:pPr lvl="0" algn="ctr">
              <a:defRPr sz="1800" b="0" i="0" u="none" strike="noStrike" kern="0" cap="none" spc="0" baseline="0">
                <a:solidFill>
                  <a:srgbClr val="000000"/>
                </a:solidFill>
                <a:uFillTx/>
              </a:defRPr>
            </a:pPr>
            <a:r>
              <a:rPr lang="fa-IR" sz="3200" b="1" i="1" u="none" strike="noStrike" kern="1200" cap="none" spc="0" baseline="0" dirty="0">
                <a:solidFill>
                  <a:srgbClr val="92D050"/>
                </a:solidFill>
                <a:uFillTx/>
                <a:latin typeface="Trebuchet MS"/>
                <a:ea typeface="맑은 고딕" pitchFamily="34"/>
                <a:cs typeface="B Nazanin" pitchFamily="2" charset="-78"/>
              </a:rPr>
              <a:t> </a:t>
            </a:r>
            <a:r>
              <a:rPr lang="fa-IR" sz="3200" b="1" i="1" dirty="0">
                <a:solidFill>
                  <a:srgbClr val="00B050"/>
                </a:solidFill>
                <a:latin typeface="Trebuchet MS"/>
                <a:ea typeface="맑은 고딕" pitchFamily="34"/>
                <a:cs typeface="B Nazanin" pitchFamily="2" charset="-78"/>
              </a:rPr>
              <a:t>عالی</a:t>
            </a:r>
            <a:r>
              <a:rPr lang="fa-IR" sz="3200" b="1" i="1" u="none" strike="noStrike" kern="1200" cap="none" spc="0" baseline="0" dirty="0">
                <a:solidFill>
                  <a:srgbClr val="00B050"/>
                </a:solidFill>
                <a:uFillTx/>
                <a:latin typeface="Trebuchet MS"/>
                <a:ea typeface="맑은 고딕" pitchFamily="34"/>
                <a:cs typeface="B Nazanin" pitchFamily="2" charset="-78"/>
              </a:rPr>
              <a:t> </a:t>
            </a:r>
            <a:endParaRPr lang="en-US" sz="3200" b="1" i="1" u="none" strike="noStrike" kern="1200" cap="none" spc="0" baseline="0" dirty="0">
              <a:solidFill>
                <a:srgbClr val="00B050"/>
              </a:solidFill>
              <a:uFillTx/>
              <a:latin typeface="Trebuchet MS"/>
              <a:ea typeface="맑은 고딕" pitchFamily="34"/>
              <a:cs typeface="B Nazanin" pitchFamily="2" charset="-78"/>
            </a:endParaRPr>
          </a:p>
        </p:txBody>
      </p:sp>
      <p:sp>
        <p:nvSpPr>
          <p:cNvPr id="6" name="TextBox 6">
            <a:extLst>
              <a:ext uri="{FF2B5EF4-FFF2-40B4-BE49-F238E27FC236}">
                <a16:creationId xmlns:a16="http://schemas.microsoft.com/office/drawing/2014/main" id="{D6D07FCB-ED2C-E515-21D6-690C1734BE64}"/>
              </a:ext>
            </a:extLst>
          </p:cNvPr>
          <p:cNvSpPr txBox="1"/>
          <p:nvPr/>
        </p:nvSpPr>
        <p:spPr>
          <a:xfrm>
            <a:off x="7372039" y="5305476"/>
            <a:ext cx="4413013" cy="1015660"/>
          </a:xfrm>
          <a:prstGeom prst="rect">
            <a:avLst/>
          </a:prstGeom>
          <a:noFill/>
          <a:ln cap="flat">
            <a:noFill/>
          </a:ln>
        </p:spPr>
        <p:txBody>
          <a:bodyPr vert="horz" wrap="square" lIns="91440" tIns="45720" rIns="91440" bIns="45720" anchor="ctr" anchorCtr="0" compatLnSpc="1">
            <a:spAutoFit/>
          </a:bodyPr>
          <a:lstStyle/>
          <a:p>
            <a:pPr lvl="0" algn="r">
              <a:defRPr sz="1800" b="0" i="0" u="none" strike="noStrike" kern="0" cap="none" spc="0" baseline="0">
                <a:solidFill>
                  <a:srgbClr val="000000"/>
                </a:solidFill>
                <a:uFillTx/>
              </a:defRPr>
            </a:pPr>
            <a:r>
              <a:rPr lang="fa-IR" sz="2000" dirty="0">
                <a:solidFill>
                  <a:srgbClr val="92D050"/>
                </a:solidFill>
                <a:latin typeface="Trebuchet MS"/>
                <a:ea typeface="맑은 고딕" pitchFamily="34"/>
                <a:cs typeface="B Nazanin" pitchFamily="2" charset="-78"/>
              </a:rPr>
              <a:t>چیدمان</a:t>
            </a:r>
          </a:p>
          <a:p>
            <a:pPr lvl="0" algn="r">
              <a:defRPr sz="1800" b="0" i="0" u="none" strike="noStrike" kern="0" cap="none" spc="0" baseline="0">
                <a:solidFill>
                  <a:srgbClr val="000000"/>
                </a:solidFill>
                <a:uFillTx/>
              </a:defRPr>
            </a:pPr>
            <a:r>
              <a:rPr lang="fa-IR" sz="2000" dirty="0">
                <a:solidFill>
                  <a:srgbClr val="92D050"/>
                </a:solidFill>
                <a:latin typeface="Trebuchet MS"/>
                <a:ea typeface="맑은 고딕" pitchFamily="34"/>
                <a:cs typeface="B Nazanin" pitchFamily="2" charset="-78"/>
              </a:rPr>
              <a:t>اسلاید متن را پاک کنید</a:t>
            </a:r>
          </a:p>
          <a:p>
            <a:pPr lvl="0" algn="r">
              <a:defRPr sz="1800" b="0" i="0" u="none" strike="noStrike" kern="0" cap="none" spc="0" baseline="0">
                <a:solidFill>
                  <a:srgbClr val="000000"/>
                </a:solidFill>
                <a:uFillTx/>
              </a:defRPr>
            </a:pPr>
            <a:r>
              <a:rPr lang="fa-IR" sz="2000" dirty="0">
                <a:solidFill>
                  <a:srgbClr val="92D050"/>
                </a:solidFill>
                <a:latin typeface="Trebuchet MS"/>
                <a:ea typeface="맑은 고딕" pitchFamily="34"/>
                <a:cs typeface="B Nazanin" pitchFamily="2" charset="-78"/>
              </a:rPr>
              <a:t>برای ارائه شما</a:t>
            </a:r>
            <a:endParaRPr lang="en-US" sz="2000" b="0" i="0" u="none" strike="noStrike" kern="1200" cap="none" spc="0" baseline="0" dirty="0">
              <a:solidFill>
                <a:srgbClr val="92D050"/>
              </a:solidFill>
              <a:uFillTx/>
              <a:latin typeface="Trebuchet MS"/>
              <a:ea typeface="맑은 고딕" pitchFamily="34"/>
              <a:cs typeface="B Nazanin" pitchFamily="2" charset="-78"/>
            </a:endParaRPr>
          </a:p>
        </p:txBody>
      </p:sp>
      <p:sp>
        <p:nvSpPr>
          <p:cNvPr id="7" name="Paralelogramo 8">
            <a:extLst>
              <a:ext uri="{FF2B5EF4-FFF2-40B4-BE49-F238E27FC236}">
                <a16:creationId xmlns:a16="http://schemas.microsoft.com/office/drawing/2014/main" id="{40532344-8E56-675B-DE6D-40DFF97A911A}"/>
              </a:ext>
            </a:extLst>
          </p:cNvPr>
          <p:cNvSpPr/>
          <p:nvPr/>
        </p:nvSpPr>
        <p:spPr>
          <a:xfrm>
            <a:off x="0" y="5751383"/>
            <a:ext cx="1019693" cy="1106616"/>
          </a:xfrm>
          <a:custGeom>
            <a:avLst>
              <a:gd name="f8" fmla="val 25000"/>
            </a:avLst>
            <a:gdLst>
              <a:gd name="f1" fmla="val 10800000"/>
              <a:gd name="f2" fmla="val 5400000"/>
              <a:gd name="f3" fmla="val 180"/>
              <a:gd name="f4" fmla="val w"/>
              <a:gd name="f5" fmla="val h"/>
              <a:gd name="f6" fmla="val ss"/>
              <a:gd name="f7" fmla="val 0"/>
              <a:gd name="f8" fmla="val 25000"/>
              <a:gd name="f9" fmla="+- 0 0 -360"/>
              <a:gd name="f10" fmla="+- 0 0 -90"/>
              <a:gd name="f11" fmla="+- 0 0 -180"/>
              <a:gd name="f12" fmla="+- 0 0 -270"/>
              <a:gd name="f13" fmla="abs f4"/>
              <a:gd name="f14" fmla="abs f5"/>
              <a:gd name="f15" fmla="abs f6"/>
              <a:gd name="f16" fmla="val f7"/>
              <a:gd name="f17" fmla="val f8"/>
              <a:gd name="f18" fmla="*/ f9 f1 1"/>
              <a:gd name="f19" fmla="*/ f10 f1 1"/>
              <a:gd name="f20" fmla="*/ f11 f1 1"/>
              <a:gd name="f21" fmla="*/ f12 f1 1"/>
              <a:gd name="f22" fmla="?: f13 f4 1"/>
              <a:gd name="f23" fmla="?: f14 f5 1"/>
              <a:gd name="f24" fmla="?: f15 f6 1"/>
              <a:gd name="f25" fmla="*/ 5 f17 1"/>
              <a:gd name="f26" fmla="*/ f18 1 f3"/>
              <a:gd name="f27" fmla="*/ f19 1 f3"/>
              <a:gd name="f28" fmla="*/ f20 1 f3"/>
              <a:gd name="f29" fmla="*/ f21 1 f3"/>
              <a:gd name="f30" fmla="*/ f22 1 21600"/>
              <a:gd name="f31" fmla="*/ f23 1 21600"/>
              <a:gd name="f32" fmla="*/ 21600 f22 1"/>
              <a:gd name="f33" fmla="*/ 21600 f23 1"/>
              <a:gd name="f34" fmla="+- f26 0 f2"/>
              <a:gd name="f35" fmla="+- f27 0 f2"/>
              <a:gd name="f36" fmla="+- f28 0 f2"/>
              <a:gd name="f37" fmla="+- f29 0 f2"/>
              <a:gd name="f38" fmla="min f31 f30"/>
              <a:gd name="f39" fmla="*/ f32 1 f24"/>
              <a:gd name="f40" fmla="*/ f33 1 f24"/>
              <a:gd name="f41" fmla="val f39"/>
              <a:gd name="f42" fmla="val f40"/>
              <a:gd name="f43" fmla="*/ f16 f38 1"/>
              <a:gd name="f44" fmla="+- f42 0 f16"/>
              <a:gd name="f45" fmla="+- f41 0 f16"/>
              <a:gd name="f46" fmla="*/ f42 f38 1"/>
              <a:gd name="f47" fmla="*/ f41 f38 1"/>
              <a:gd name="f48" fmla="*/ f44 1 2"/>
              <a:gd name="f49" fmla="*/ f45 1 2"/>
              <a:gd name="f50" fmla="min f45 f44"/>
              <a:gd name="f51" fmla="*/ 100000 f45 1"/>
              <a:gd name="f52" fmla="+- f16 f48 0"/>
              <a:gd name="f53" fmla="+- f16 f49 0"/>
              <a:gd name="f54" fmla="*/ f51 1 f50"/>
              <a:gd name="f55" fmla="*/ f50 f17 1"/>
              <a:gd name="f56" fmla="*/ f55 1 200000"/>
              <a:gd name="f57" fmla="*/ f55 1 100000"/>
              <a:gd name="f58" fmla="*/ f25 1 f54"/>
              <a:gd name="f59" fmla="*/ f44 f53 1"/>
              <a:gd name="f60" fmla="*/ f53 f38 1"/>
              <a:gd name="f61" fmla="*/ f52 f38 1"/>
              <a:gd name="f62" fmla="+- f41 0 f56"/>
              <a:gd name="f63" fmla="+- f41 0 f57"/>
              <a:gd name="f64" fmla="+- 1 f58 0"/>
              <a:gd name="f65" fmla="*/ f59 1 f57"/>
              <a:gd name="f66" fmla="*/ f57 f38 1"/>
              <a:gd name="f67" fmla="*/ f56 f38 1"/>
              <a:gd name="f68" fmla="*/ f63 1 2"/>
              <a:gd name="f69" fmla="*/ f64 1 12"/>
              <a:gd name="f70" fmla="val f65"/>
              <a:gd name="f71" fmla="*/ f63 f38 1"/>
              <a:gd name="f72" fmla="*/ f62 f38 1"/>
              <a:gd name="f73" fmla="+- f41 0 f68"/>
              <a:gd name="f74" fmla="*/ f69 f45 1"/>
              <a:gd name="f75" fmla="*/ f69 f44 1"/>
              <a:gd name="f76" fmla="+- f42 0 f70"/>
              <a:gd name="f77" fmla="*/ f68 f38 1"/>
              <a:gd name="f78" fmla="*/ f70 f38 1"/>
              <a:gd name="f79" fmla="+- f41 0 f74"/>
              <a:gd name="f80" fmla="+- f42 0 f75"/>
              <a:gd name="f81" fmla="*/ f74 f38 1"/>
              <a:gd name="f82" fmla="*/ f75 f38 1"/>
              <a:gd name="f83" fmla="*/ f76 f38 1"/>
              <a:gd name="f84" fmla="*/ f73 f38 1"/>
              <a:gd name="f85" fmla="*/ f79 f38 1"/>
              <a:gd name="f86" fmla="*/ f80 f38 1"/>
            </a:gdLst>
            <a:ahLst/>
            <a:cxnLst>
              <a:cxn ang="3cd4">
                <a:pos x="hc" y="t"/>
              </a:cxn>
              <a:cxn ang="0">
                <a:pos x="r" y="vc"/>
              </a:cxn>
              <a:cxn ang="cd4">
                <a:pos x="hc" y="b"/>
              </a:cxn>
              <a:cxn ang="cd2">
                <a:pos x="l" y="vc"/>
              </a:cxn>
              <a:cxn ang="f34">
                <a:pos x="f60" y="f83"/>
              </a:cxn>
              <a:cxn ang="f34">
                <a:pos x="f84" y="f43"/>
              </a:cxn>
              <a:cxn ang="f35">
                <a:pos x="f72" y="f61"/>
              </a:cxn>
              <a:cxn ang="f36">
                <a:pos x="f77" y="f46"/>
              </a:cxn>
              <a:cxn ang="f36">
                <a:pos x="f60" y="f78"/>
              </a:cxn>
              <a:cxn ang="f37">
                <a:pos x="f67" y="f61"/>
              </a:cxn>
            </a:cxnLst>
            <a:rect l="f81" t="f82" r="f85" b="f86"/>
            <a:pathLst>
              <a:path>
                <a:moveTo>
                  <a:pt x="f43" y="f46"/>
                </a:moveTo>
                <a:lnTo>
                  <a:pt x="f66" y="f43"/>
                </a:lnTo>
                <a:lnTo>
                  <a:pt x="f47" y="f43"/>
                </a:lnTo>
                <a:lnTo>
                  <a:pt x="f71" y="f46"/>
                </a:ln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cxnSp>
        <p:nvCxnSpPr>
          <p:cNvPr id="8" name="Conector recto 9">
            <a:extLst>
              <a:ext uri="{FF2B5EF4-FFF2-40B4-BE49-F238E27FC236}">
                <a16:creationId xmlns:a16="http://schemas.microsoft.com/office/drawing/2014/main" id="{33805DDB-A170-6A6A-AA61-8841F1F7B728}"/>
              </a:ext>
            </a:extLst>
          </p:cNvPr>
          <p:cNvCxnSpPr/>
          <p:nvPr/>
        </p:nvCxnSpPr>
        <p:spPr>
          <a:xfrm>
            <a:off x="847493" y="6726600"/>
            <a:ext cx="10808949" cy="0"/>
          </a:xfrm>
          <a:prstGeom prst="straightConnector1">
            <a:avLst/>
          </a:prstGeom>
          <a:noFill/>
          <a:ln w="6345" cap="flat">
            <a:solidFill>
              <a:srgbClr val="00B050"/>
            </a:solidFill>
            <a:prstDash val="solid"/>
            <a:miter/>
          </a:ln>
        </p:spPr>
      </p:cxnSp>
      <p:grpSp>
        <p:nvGrpSpPr>
          <p:cNvPr id="9" name="Grupo 10">
            <a:extLst>
              <a:ext uri="{FF2B5EF4-FFF2-40B4-BE49-F238E27FC236}">
                <a16:creationId xmlns:a16="http://schemas.microsoft.com/office/drawing/2014/main" id="{8F68A3F8-1F15-7A2A-8B2A-B7E0E9B541A0}"/>
              </a:ext>
            </a:extLst>
          </p:cNvPr>
          <p:cNvGrpSpPr/>
          <p:nvPr/>
        </p:nvGrpSpPr>
        <p:grpSpPr>
          <a:xfrm>
            <a:off x="11656442" y="6206361"/>
            <a:ext cx="479282" cy="629967"/>
            <a:chOff x="11656442" y="6206361"/>
            <a:chExt cx="479282" cy="629967"/>
          </a:xfrm>
        </p:grpSpPr>
        <p:sp>
          <p:nvSpPr>
            <p:cNvPr id="10" name="Freeform 5">
              <a:extLst>
                <a:ext uri="{FF2B5EF4-FFF2-40B4-BE49-F238E27FC236}">
                  <a16:creationId xmlns:a16="http://schemas.microsoft.com/office/drawing/2014/main" id="{D3261D16-1207-CDC8-0AA3-FDBE8216E95C}"/>
                </a:ext>
              </a:extLst>
            </p:cNvPr>
            <p:cNvSpPr/>
            <p:nvPr/>
          </p:nvSpPr>
          <p:spPr>
            <a:xfrm>
              <a:off x="11656442" y="6349831"/>
              <a:ext cx="479282" cy="486497"/>
            </a:xfrm>
            <a:custGeom>
              <a:avLst/>
              <a:gdLst>
                <a:gd name="f0" fmla="val 10800000"/>
                <a:gd name="f1" fmla="val 5400000"/>
                <a:gd name="f2" fmla="val 180"/>
                <a:gd name="f3" fmla="val w"/>
                <a:gd name="f4" fmla="val h"/>
                <a:gd name="f5" fmla="val 0"/>
                <a:gd name="f6" fmla="val 289"/>
                <a:gd name="f7" fmla="val 294"/>
                <a:gd name="f8" fmla="val 132"/>
                <a:gd name="f9" fmla="val 190"/>
                <a:gd name="f10" fmla="val 241"/>
                <a:gd name="f11" fmla="val 267"/>
                <a:gd name="f12" fmla="val 187"/>
                <a:gd name="f13" fmla="val 285"/>
                <a:gd name="f14" fmla="val 159"/>
                <a:gd name="f15" fmla="val 127"/>
                <a:gd name="f16" fmla="val 287"/>
                <a:gd name="f17" fmla="val 97"/>
                <a:gd name="f18" fmla="val 93"/>
                <a:gd name="f19" fmla="val 89"/>
                <a:gd name="f20" fmla="val 284"/>
                <a:gd name="f21" fmla="val 86"/>
                <a:gd name="f22" fmla="val 282"/>
                <a:gd name="f23" fmla="val 32"/>
                <a:gd name="f24" fmla="val 247"/>
                <a:gd name="f25" fmla="val 148"/>
                <a:gd name="f26" fmla="val 23"/>
                <a:gd name="f27" fmla="val 87"/>
                <a:gd name="f28" fmla="val 41"/>
                <a:gd name="f29" fmla="val 81"/>
                <a:gd name="f30" fmla="val 22"/>
                <a:gd name="f31" fmla="val 129"/>
                <a:gd name="f32" fmla="val 37"/>
                <a:gd name="f33" fmla="val 137"/>
                <a:gd name="f34" fmla="val 40"/>
                <a:gd name="f35" fmla="val 156"/>
                <a:gd name="f36" fmla="val 36"/>
                <a:gd name="f37" fmla="val 234"/>
                <a:gd name="f38" fmla="val 288"/>
                <a:gd name="f39" fmla="val 65"/>
                <a:gd name="f40" fmla="+- 0 0 -90"/>
                <a:gd name="f41" fmla="*/ f3 1 289"/>
                <a:gd name="f42" fmla="*/ f4 1 294"/>
                <a:gd name="f43" fmla="val f5"/>
                <a:gd name="f44" fmla="val f6"/>
                <a:gd name="f45" fmla="val f7"/>
                <a:gd name="f46" fmla="*/ f40 f0 1"/>
                <a:gd name="f47" fmla="+- f45 0 f43"/>
                <a:gd name="f48" fmla="+- f44 0 f43"/>
                <a:gd name="f49" fmla="*/ f46 1 f2"/>
                <a:gd name="f50" fmla="*/ f48 1 289"/>
                <a:gd name="f51" fmla="*/ f47 1 294"/>
                <a:gd name="f52" fmla="*/ 289 f48 1"/>
                <a:gd name="f53" fmla="*/ 132 f47 1"/>
                <a:gd name="f54" fmla="*/ 187 f48 1"/>
                <a:gd name="f55" fmla="*/ 285 f47 1"/>
                <a:gd name="f56" fmla="*/ 97 f48 1"/>
                <a:gd name="f57" fmla="*/ 287 f47 1"/>
                <a:gd name="f58" fmla="*/ 86 f48 1"/>
                <a:gd name="f59" fmla="*/ 282 f47 1"/>
                <a:gd name="f60" fmla="*/ 23 f48 1"/>
                <a:gd name="f61" fmla="*/ 87 f47 1"/>
                <a:gd name="f62" fmla="*/ 129 f48 1"/>
                <a:gd name="f63" fmla="*/ 37 f47 1"/>
                <a:gd name="f64" fmla="*/ 156 f48 1"/>
                <a:gd name="f65" fmla="*/ 36 f47 1"/>
                <a:gd name="f66" fmla="+- f49 0 f1"/>
                <a:gd name="f67" fmla="*/ f52 1 289"/>
                <a:gd name="f68" fmla="*/ f53 1 294"/>
                <a:gd name="f69" fmla="*/ f54 1 289"/>
                <a:gd name="f70" fmla="*/ f55 1 294"/>
                <a:gd name="f71" fmla="*/ f56 1 289"/>
                <a:gd name="f72" fmla="*/ f57 1 294"/>
                <a:gd name="f73" fmla="*/ f58 1 289"/>
                <a:gd name="f74" fmla="*/ f59 1 294"/>
                <a:gd name="f75" fmla="*/ f60 1 289"/>
                <a:gd name="f76" fmla="*/ f61 1 294"/>
                <a:gd name="f77" fmla="*/ f62 1 289"/>
                <a:gd name="f78" fmla="*/ f63 1 294"/>
                <a:gd name="f79" fmla="*/ f64 1 289"/>
                <a:gd name="f80" fmla="*/ f65 1 294"/>
                <a:gd name="f81" fmla="*/ 0 1 f50"/>
                <a:gd name="f82" fmla="*/ f44 1 f50"/>
                <a:gd name="f83" fmla="*/ 0 1 f51"/>
                <a:gd name="f84" fmla="*/ f45 1 f51"/>
                <a:gd name="f85" fmla="*/ f67 1 f50"/>
                <a:gd name="f86" fmla="*/ f68 1 f51"/>
                <a:gd name="f87" fmla="*/ f69 1 f50"/>
                <a:gd name="f88" fmla="*/ f70 1 f51"/>
                <a:gd name="f89" fmla="*/ f71 1 f50"/>
                <a:gd name="f90" fmla="*/ f72 1 f51"/>
                <a:gd name="f91" fmla="*/ f73 1 f50"/>
                <a:gd name="f92" fmla="*/ f74 1 f51"/>
                <a:gd name="f93" fmla="*/ f75 1 f50"/>
                <a:gd name="f94" fmla="*/ f76 1 f51"/>
                <a:gd name="f95" fmla="*/ f77 1 f50"/>
                <a:gd name="f96" fmla="*/ f78 1 f51"/>
                <a:gd name="f97" fmla="*/ f79 1 f50"/>
                <a:gd name="f98" fmla="*/ f80 1 f51"/>
                <a:gd name="f99" fmla="*/ f81 f41 1"/>
                <a:gd name="f100" fmla="*/ f82 f41 1"/>
                <a:gd name="f101" fmla="*/ f84 f42 1"/>
                <a:gd name="f102" fmla="*/ f83 f42 1"/>
                <a:gd name="f103" fmla="*/ f85 f41 1"/>
                <a:gd name="f104" fmla="*/ f86 f42 1"/>
                <a:gd name="f105" fmla="*/ f87 f41 1"/>
                <a:gd name="f106" fmla="*/ f88 f42 1"/>
                <a:gd name="f107" fmla="*/ f89 f41 1"/>
                <a:gd name="f108" fmla="*/ f90 f42 1"/>
                <a:gd name="f109" fmla="*/ f91 f41 1"/>
                <a:gd name="f110" fmla="*/ f92 f42 1"/>
                <a:gd name="f111" fmla="*/ f93 f41 1"/>
                <a:gd name="f112" fmla="*/ f94 f42 1"/>
                <a:gd name="f113" fmla="*/ f95 f41 1"/>
                <a:gd name="f114" fmla="*/ f96 f42 1"/>
                <a:gd name="f115" fmla="*/ f97 f41 1"/>
                <a:gd name="f116" fmla="*/ f98 f42 1"/>
              </a:gdLst>
              <a:ahLst/>
              <a:cxnLst>
                <a:cxn ang="3cd4">
                  <a:pos x="hc" y="t"/>
                </a:cxn>
                <a:cxn ang="0">
                  <a:pos x="r" y="vc"/>
                </a:cxn>
                <a:cxn ang="cd4">
                  <a:pos x="hc" y="b"/>
                </a:cxn>
                <a:cxn ang="cd2">
                  <a:pos x="l" y="vc"/>
                </a:cxn>
                <a:cxn ang="f66">
                  <a:pos x="f103" y="f104"/>
                </a:cxn>
                <a:cxn ang="f66">
                  <a:pos x="f105" y="f106"/>
                </a:cxn>
                <a:cxn ang="f66">
                  <a:pos x="f107" y="f108"/>
                </a:cxn>
                <a:cxn ang="f66">
                  <a:pos x="f109" y="f110"/>
                </a:cxn>
                <a:cxn ang="f66">
                  <a:pos x="f111" y="f112"/>
                </a:cxn>
                <a:cxn ang="f66">
                  <a:pos x="f113" y="f114"/>
                </a:cxn>
                <a:cxn ang="f66">
                  <a:pos x="f115" y="f116"/>
                </a:cxn>
                <a:cxn ang="f66">
                  <a:pos x="f103" y="f104"/>
                </a:cxn>
              </a:cxnLst>
              <a:rect l="f99" t="f102" r="f100" b="f101"/>
              <a:pathLst>
                <a:path w="289" h="294">
                  <a:moveTo>
                    <a:pt x="f6" y="f8"/>
                  </a:moveTo>
                  <a:cubicBezTo>
                    <a:pt x="f6" y="f9"/>
                    <a:pt x="f10" y="f11"/>
                    <a:pt x="f12" y="f13"/>
                  </a:cubicBezTo>
                  <a:cubicBezTo>
                    <a:pt x="f14" y="f7"/>
                    <a:pt x="f15" y="f16"/>
                    <a:pt x="f17" y="f16"/>
                  </a:cubicBezTo>
                  <a:cubicBezTo>
                    <a:pt x="f18" y="f16"/>
                    <a:pt x="f19" y="f20"/>
                    <a:pt x="f21" y="f22"/>
                  </a:cubicBezTo>
                  <a:cubicBezTo>
                    <a:pt x="f23" y="f24"/>
                    <a:pt x="f5" y="f25"/>
                    <a:pt x="f26" y="f27"/>
                  </a:cubicBezTo>
                  <a:cubicBezTo>
                    <a:pt x="f28" y="f28"/>
                    <a:pt x="f29" y="f30"/>
                    <a:pt x="f31" y="f32"/>
                  </a:cubicBezTo>
                  <a:cubicBezTo>
                    <a:pt x="f33" y="f34"/>
                    <a:pt x="f25" y="f34"/>
                    <a:pt x="f35" y="f36"/>
                  </a:cubicBezTo>
                  <a:cubicBezTo>
                    <a:pt x="f37" y="f5"/>
                    <a:pt x="f38" y="f39"/>
                    <a:pt x="f6"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1" name="Freeform 6">
              <a:extLst>
                <a:ext uri="{FF2B5EF4-FFF2-40B4-BE49-F238E27FC236}">
                  <a16:creationId xmlns:a16="http://schemas.microsoft.com/office/drawing/2014/main" id="{838633A0-BE96-7FE1-2578-245D60CFEA10}"/>
                </a:ext>
              </a:extLst>
            </p:cNvPr>
            <p:cNvSpPr/>
            <p:nvPr/>
          </p:nvSpPr>
          <p:spPr>
            <a:xfrm>
              <a:off x="11923327" y="6206361"/>
              <a:ext cx="161098" cy="169913"/>
            </a:xfrm>
            <a:custGeom>
              <a:avLst/>
              <a:gdLst>
                <a:gd name="f0" fmla="val 10800000"/>
                <a:gd name="f1" fmla="val 5400000"/>
                <a:gd name="f2" fmla="val 180"/>
                <a:gd name="f3" fmla="val w"/>
                <a:gd name="f4" fmla="val h"/>
                <a:gd name="f5" fmla="val 0"/>
                <a:gd name="f6" fmla="val 97"/>
                <a:gd name="f7" fmla="val 103"/>
                <a:gd name="f8" fmla="val 26"/>
                <a:gd name="f9" fmla="val 7"/>
                <a:gd name="f10" fmla="val 95"/>
                <a:gd name="f11" fmla="val 5"/>
                <a:gd name="f12" fmla="val 77"/>
                <a:gd name="f13" fmla="val 13"/>
                <a:gd name="f14" fmla="val 44"/>
                <a:gd name="f15" fmla="val 31"/>
                <a:gd name="f16" fmla="val 19"/>
                <a:gd name="f17" fmla="val 65"/>
                <a:gd name="f18" fmla="val 8"/>
                <a:gd name="f19" fmla="val 90"/>
                <a:gd name="f20" fmla="val 6"/>
                <a:gd name="f21" fmla="val 94"/>
                <a:gd name="f22" fmla="val 32"/>
                <a:gd name="f23" fmla="val 71"/>
                <a:gd name="f24" fmla="val 60"/>
                <a:gd name="f25" fmla="+- 0 0 -90"/>
                <a:gd name="f26" fmla="*/ f3 1 97"/>
                <a:gd name="f27" fmla="*/ f4 1 103"/>
                <a:gd name="f28" fmla="val f5"/>
                <a:gd name="f29" fmla="val f6"/>
                <a:gd name="f30" fmla="val f7"/>
                <a:gd name="f31" fmla="*/ f25 f0 1"/>
                <a:gd name="f32" fmla="+- f30 0 f28"/>
                <a:gd name="f33" fmla="+- f29 0 f28"/>
                <a:gd name="f34" fmla="*/ f31 1 f2"/>
                <a:gd name="f35" fmla="*/ f33 1 97"/>
                <a:gd name="f36" fmla="*/ f32 1 103"/>
                <a:gd name="f37" fmla="*/ 26 f33 1"/>
                <a:gd name="f38" fmla="*/ 103 f32 1"/>
                <a:gd name="f39" fmla="*/ 5 f33 1"/>
                <a:gd name="f40" fmla="*/ 77 f32 1"/>
                <a:gd name="f41" fmla="*/ 65 f33 1"/>
                <a:gd name="f42" fmla="*/ 8 f32 1"/>
                <a:gd name="f43" fmla="*/ 94 f33 1"/>
                <a:gd name="f44" fmla="*/ 32 f32 1"/>
                <a:gd name="f45" fmla="+- f34 0 f1"/>
                <a:gd name="f46" fmla="*/ f37 1 97"/>
                <a:gd name="f47" fmla="*/ f38 1 103"/>
                <a:gd name="f48" fmla="*/ f39 1 97"/>
                <a:gd name="f49" fmla="*/ f40 1 103"/>
                <a:gd name="f50" fmla="*/ f41 1 97"/>
                <a:gd name="f51" fmla="*/ f42 1 103"/>
                <a:gd name="f52" fmla="*/ f43 1 97"/>
                <a:gd name="f53" fmla="*/ f44 1 103"/>
                <a:gd name="f54" fmla="*/ 0 1 f35"/>
                <a:gd name="f55" fmla="*/ f29 1 f35"/>
                <a:gd name="f56" fmla="*/ 0 1 f36"/>
                <a:gd name="f57" fmla="*/ f30 1 f36"/>
                <a:gd name="f58" fmla="*/ f46 1 f35"/>
                <a:gd name="f59" fmla="*/ f47 1 f36"/>
                <a:gd name="f60" fmla="*/ f48 1 f35"/>
                <a:gd name="f61" fmla="*/ f49 1 f36"/>
                <a:gd name="f62" fmla="*/ f50 1 f35"/>
                <a:gd name="f63" fmla="*/ f51 1 f36"/>
                <a:gd name="f64" fmla="*/ f52 1 f35"/>
                <a:gd name="f65" fmla="*/ f53 1 f36"/>
                <a:gd name="f66" fmla="*/ f54 f26 1"/>
                <a:gd name="f67" fmla="*/ f55 f26 1"/>
                <a:gd name="f68" fmla="*/ f57 f27 1"/>
                <a:gd name="f69" fmla="*/ f56 f27 1"/>
                <a:gd name="f70" fmla="*/ f58 f26 1"/>
                <a:gd name="f71" fmla="*/ f59 f27 1"/>
                <a:gd name="f72" fmla="*/ f60 f26 1"/>
                <a:gd name="f73" fmla="*/ f61 f27 1"/>
                <a:gd name="f74" fmla="*/ f62 f26 1"/>
                <a:gd name="f75" fmla="*/ f63 f27 1"/>
                <a:gd name="f76" fmla="*/ f64 f26 1"/>
                <a:gd name="f77" fmla="*/ f65 f27 1"/>
              </a:gdLst>
              <a:ahLst/>
              <a:cxnLst>
                <a:cxn ang="3cd4">
                  <a:pos x="hc" y="t"/>
                </a:cxn>
                <a:cxn ang="0">
                  <a:pos x="r" y="vc"/>
                </a:cxn>
                <a:cxn ang="cd4">
                  <a:pos x="hc" y="b"/>
                </a:cxn>
                <a:cxn ang="cd2">
                  <a:pos x="l" y="vc"/>
                </a:cxn>
                <a:cxn ang="f45">
                  <a:pos x="f70" y="f71"/>
                </a:cxn>
                <a:cxn ang="f45">
                  <a:pos x="f72" y="f73"/>
                </a:cxn>
                <a:cxn ang="f45">
                  <a:pos x="f74" y="f75"/>
                </a:cxn>
                <a:cxn ang="f45">
                  <a:pos x="f76" y="f77"/>
                </a:cxn>
                <a:cxn ang="f45">
                  <a:pos x="f70" y="f71"/>
                </a:cxn>
              </a:cxnLst>
              <a:rect l="f66" t="f69" r="f67" b="f68"/>
              <a:pathLst>
                <a:path w="97" h="103">
                  <a:moveTo>
                    <a:pt x="f8" y="f7"/>
                  </a:moveTo>
                  <a:cubicBezTo>
                    <a:pt x="f9" y="f7"/>
                    <a:pt x="f5" y="f10"/>
                    <a:pt x="f11" y="f12"/>
                  </a:cubicBezTo>
                  <a:cubicBezTo>
                    <a:pt x="f13" y="f14"/>
                    <a:pt x="f15" y="f16"/>
                    <a:pt x="f17" y="f18"/>
                  </a:cubicBezTo>
                  <a:cubicBezTo>
                    <a:pt x="f19" y="f5"/>
                    <a:pt x="f6" y="f20"/>
                    <a:pt x="f21" y="f22"/>
                  </a:cubicBezTo>
                  <a:cubicBezTo>
                    <a:pt x="f19" y="f23"/>
                    <a:pt x="f24" y="f7"/>
                    <a:pt x="f8" y="f7"/>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2" name="Freeform 7">
              <a:extLst>
                <a:ext uri="{FF2B5EF4-FFF2-40B4-BE49-F238E27FC236}">
                  <a16:creationId xmlns:a16="http://schemas.microsoft.com/office/drawing/2014/main" id="{1C13B24A-CD0E-C0F6-84C8-B69B7DC727F3}"/>
                </a:ext>
              </a:extLst>
            </p:cNvPr>
            <p:cNvSpPr/>
            <p:nvPr/>
          </p:nvSpPr>
          <p:spPr>
            <a:xfrm>
              <a:off x="11880049" y="6308948"/>
              <a:ext cx="40078" cy="97776"/>
            </a:xfrm>
            <a:custGeom>
              <a:avLst/>
              <a:gdLst>
                <a:gd name="f0" fmla="val 10800000"/>
                <a:gd name="f1" fmla="val 5400000"/>
                <a:gd name="f2" fmla="val 180"/>
                <a:gd name="f3" fmla="val w"/>
                <a:gd name="f4" fmla="val h"/>
                <a:gd name="f5" fmla="val 0"/>
                <a:gd name="f6" fmla="val 24"/>
                <a:gd name="f7" fmla="val 59"/>
                <a:gd name="f8" fmla="val 2"/>
                <a:gd name="f9" fmla="val 6"/>
                <a:gd name="f10" fmla="val 1"/>
                <a:gd name="f11" fmla="val 11"/>
                <a:gd name="f12" fmla="val 15"/>
                <a:gd name="f13" fmla="val 8"/>
                <a:gd name="f14" fmla="val 20"/>
                <a:gd name="f15" fmla="val 46"/>
                <a:gd name="f16" fmla="val 10"/>
                <a:gd name="f17" fmla="val 7"/>
                <a:gd name="f18" fmla="val 40"/>
                <a:gd name="f19" fmla="val 4"/>
                <a:gd name="f20" fmla="val 22"/>
                <a:gd name="f21" fmla="+- 0 0 -90"/>
                <a:gd name="f22" fmla="*/ f3 1 24"/>
                <a:gd name="f23" fmla="*/ f4 1 59"/>
                <a:gd name="f24" fmla="val f5"/>
                <a:gd name="f25" fmla="val f6"/>
                <a:gd name="f26" fmla="val f7"/>
                <a:gd name="f27" fmla="*/ f21 f0 1"/>
                <a:gd name="f28" fmla="+- f26 0 f24"/>
                <a:gd name="f29" fmla="+- f25 0 f24"/>
                <a:gd name="f30" fmla="*/ f27 1 f2"/>
                <a:gd name="f31" fmla="*/ f29 1 24"/>
                <a:gd name="f32" fmla="*/ f28 1 59"/>
                <a:gd name="f33" fmla="*/ 0 f29 1"/>
                <a:gd name="f34" fmla="*/ 2 f28 1"/>
                <a:gd name="f35" fmla="*/ 15 f29 1"/>
                <a:gd name="f36" fmla="*/ 0 f28 1"/>
                <a:gd name="f37" fmla="*/ 10 f29 1"/>
                <a:gd name="f38" fmla="*/ 59 f28 1"/>
                <a:gd name="f39" fmla="+- f30 0 f1"/>
                <a:gd name="f40" fmla="*/ f33 1 24"/>
                <a:gd name="f41" fmla="*/ f34 1 59"/>
                <a:gd name="f42" fmla="*/ f35 1 24"/>
                <a:gd name="f43" fmla="*/ f36 1 59"/>
                <a:gd name="f44" fmla="*/ f37 1 24"/>
                <a:gd name="f45" fmla="*/ f38 1 59"/>
                <a:gd name="f46" fmla="*/ 0 1 f31"/>
                <a:gd name="f47" fmla="*/ f25 1 f31"/>
                <a:gd name="f48" fmla="*/ 0 1 f32"/>
                <a:gd name="f49" fmla="*/ f26 1 f32"/>
                <a:gd name="f50" fmla="*/ f40 1 f31"/>
                <a:gd name="f51" fmla="*/ f41 1 f32"/>
                <a:gd name="f52" fmla="*/ f42 1 f31"/>
                <a:gd name="f53" fmla="*/ f43 1 f32"/>
                <a:gd name="f54" fmla="*/ f44 1 f31"/>
                <a:gd name="f55" fmla="*/ f45 1 f32"/>
                <a:gd name="f56" fmla="*/ f46 f22 1"/>
                <a:gd name="f57" fmla="*/ f47 f22 1"/>
                <a:gd name="f58" fmla="*/ f49 f23 1"/>
                <a:gd name="f59" fmla="*/ f48 f23 1"/>
                <a:gd name="f60" fmla="*/ f50 f22 1"/>
                <a:gd name="f61" fmla="*/ f51 f23 1"/>
                <a:gd name="f62" fmla="*/ f52 f22 1"/>
                <a:gd name="f63" fmla="*/ f53 f23 1"/>
                <a:gd name="f64" fmla="*/ f54 f22 1"/>
                <a:gd name="f65" fmla="*/ f55 f23 1"/>
              </a:gdLst>
              <a:ahLst/>
              <a:cxnLst>
                <a:cxn ang="3cd4">
                  <a:pos x="hc" y="t"/>
                </a:cxn>
                <a:cxn ang="0">
                  <a:pos x="r" y="vc"/>
                </a:cxn>
                <a:cxn ang="cd4">
                  <a:pos x="hc" y="b"/>
                </a:cxn>
                <a:cxn ang="cd2">
                  <a:pos x="l" y="vc"/>
                </a:cxn>
                <a:cxn ang="f39">
                  <a:pos x="f60" y="f61"/>
                </a:cxn>
                <a:cxn ang="f39">
                  <a:pos x="f62" y="f63"/>
                </a:cxn>
                <a:cxn ang="f39">
                  <a:pos x="f64" y="f65"/>
                </a:cxn>
                <a:cxn ang="f39">
                  <a:pos x="f60" y="f61"/>
                </a:cxn>
              </a:cxnLst>
              <a:rect l="f56" t="f59" r="f57" b="f58"/>
              <a:pathLst>
                <a:path w="24" h="59">
                  <a:moveTo>
                    <a:pt x="f5" y="f8"/>
                  </a:moveTo>
                  <a:cubicBezTo>
                    <a:pt x="f9" y="f10"/>
                    <a:pt x="f11" y="f5"/>
                    <a:pt x="f12" y="f5"/>
                  </a:cubicBezTo>
                  <a:cubicBezTo>
                    <a:pt x="f6" y="f13"/>
                    <a:pt x="f14" y="f15"/>
                    <a:pt x="f16" y="f7"/>
                  </a:cubicBezTo>
                  <a:cubicBezTo>
                    <a:pt x="f17" y="f18"/>
                    <a:pt x="f19" y="f20"/>
                    <a:pt x="f5" y="f8"/>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6637791" y="4492694"/>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7275459" y="4582474"/>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9164269" y="4648067"/>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9222826" y="5849479"/>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2429078" y="4555934"/>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4914976" y="5636473"/>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5752422" y="5806845"/>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3373983" y="5700919"/>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6598436" y="5743189"/>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8325300" y="5778291"/>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3239346" y="4686447"/>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2628940" y="5548277"/>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7337677" y="5778279"/>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4142883" y="5752371"/>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8262487" y="4572454"/>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9191846" y="1235319"/>
            <a:ext cx="566855" cy="566464"/>
            <a:chOff x="8211055" y="926488"/>
            <a:chExt cx="425141" cy="424848"/>
          </a:xfrm>
          <a:solidFill>
            <a:srgbClr val="00B050"/>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8237335" y="2304730"/>
            <a:ext cx="552076" cy="550615"/>
            <a:chOff x="7495172" y="1728545"/>
            <a:chExt cx="414057" cy="412961"/>
          </a:xfrm>
          <a:solidFill>
            <a:srgbClr val="00B050"/>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4157355" y="4644031"/>
            <a:ext cx="508856" cy="563075"/>
            <a:chOff x="4435187" y="3483022"/>
            <a:chExt cx="381642" cy="422306"/>
          </a:xfrm>
          <a:solidFill>
            <a:srgbClr val="00B050"/>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3218366" y="1314739"/>
            <a:ext cx="498079" cy="497116"/>
            <a:chOff x="3730944" y="986052"/>
            <a:chExt cx="373559" cy="372837"/>
          </a:xfrm>
          <a:solidFill>
            <a:srgbClr val="00B050"/>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9163293" y="3411177"/>
            <a:ext cx="604881" cy="605820"/>
            <a:chOff x="8189640" y="2558381"/>
            <a:chExt cx="453661" cy="454365"/>
          </a:xfrm>
          <a:solidFill>
            <a:srgbClr val="00B050"/>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2446659" y="1247012"/>
            <a:ext cx="499957" cy="600565"/>
            <a:chOff x="3152165" y="935257"/>
            <a:chExt cx="374968" cy="450424"/>
          </a:xfrm>
          <a:solidFill>
            <a:srgbClr val="00B050"/>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6414070" y="1211289"/>
            <a:ext cx="600565" cy="600564"/>
            <a:chOff x="6127723" y="908465"/>
            <a:chExt cx="450424" cy="450423"/>
          </a:xfrm>
          <a:solidFill>
            <a:srgbClr val="00B050"/>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7170364" y="1221809"/>
            <a:ext cx="607037" cy="598920"/>
            <a:chOff x="6694944" y="916356"/>
            <a:chExt cx="455278" cy="449190"/>
          </a:xfrm>
          <a:solidFill>
            <a:srgbClr val="00B050"/>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4103930" y="1222519"/>
            <a:ext cx="581033" cy="600564"/>
            <a:chOff x="4395118" y="916887"/>
            <a:chExt cx="435775" cy="450423"/>
          </a:xfrm>
          <a:solidFill>
            <a:srgbClr val="00B050"/>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8237325" y="1221810"/>
            <a:ext cx="571353" cy="601381"/>
            <a:chOff x="7495163" y="916356"/>
            <a:chExt cx="428515" cy="451036"/>
          </a:xfrm>
          <a:solidFill>
            <a:srgbClr val="00B050"/>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4871355" y="1222518"/>
            <a:ext cx="564795" cy="600565"/>
            <a:chOff x="4970687" y="916887"/>
            <a:chExt cx="423596" cy="450424"/>
          </a:xfrm>
          <a:solidFill>
            <a:srgbClr val="00B050"/>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5597484" y="1222091"/>
            <a:ext cx="608648" cy="601443"/>
            <a:chOff x="5515285" y="916567"/>
            <a:chExt cx="456486" cy="451082"/>
          </a:xfrm>
          <a:solidFill>
            <a:srgbClr val="00B050"/>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9138178" y="2239466"/>
            <a:ext cx="664804" cy="661855"/>
            <a:chOff x="8170804" y="1679597"/>
            <a:chExt cx="498603" cy="496391"/>
          </a:xfrm>
          <a:solidFill>
            <a:srgbClr val="00B050"/>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4039239" y="2277211"/>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rgbClr val="00B05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4787351" y="2275189"/>
            <a:ext cx="614440" cy="598967"/>
            <a:chOff x="4907685" y="1706389"/>
            <a:chExt cx="460830" cy="449225"/>
          </a:xfrm>
          <a:solidFill>
            <a:srgbClr val="00B050"/>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5544269" y="2275469"/>
            <a:ext cx="600028" cy="598407"/>
            <a:chOff x="5475372" y="1706599"/>
            <a:chExt cx="450021" cy="448805"/>
          </a:xfrm>
          <a:solidFill>
            <a:srgbClr val="00B050"/>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2440905" y="2301047"/>
            <a:ext cx="595188" cy="596823"/>
            <a:chOff x="3147849" y="1725783"/>
            <a:chExt cx="446391" cy="447617"/>
          </a:xfrm>
          <a:solidFill>
            <a:srgbClr val="00B050"/>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6387443" y="2266959"/>
            <a:ext cx="593616" cy="593567"/>
            <a:chOff x="6107753" y="1700217"/>
            <a:chExt cx="445212" cy="445175"/>
          </a:xfrm>
          <a:solidFill>
            <a:srgbClr val="00B050"/>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3285822" y="2277273"/>
            <a:ext cx="625693" cy="594799"/>
            <a:chOff x="3781537" y="1707952"/>
            <a:chExt cx="469270" cy="446099"/>
          </a:xfrm>
          <a:solidFill>
            <a:srgbClr val="00B050"/>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7217571" y="2276320"/>
            <a:ext cx="595200" cy="593616"/>
            <a:chOff x="6730349" y="1707239"/>
            <a:chExt cx="446400" cy="445212"/>
          </a:xfrm>
          <a:solidFill>
            <a:srgbClr val="00B050"/>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4030143" y="3436136"/>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00B05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4749606" y="3532657"/>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rgbClr val="00B05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5612885" y="3452324"/>
            <a:ext cx="615049" cy="616000"/>
            <a:chOff x="5526834" y="2589242"/>
            <a:chExt cx="461287" cy="462000"/>
          </a:xfrm>
          <a:solidFill>
            <a:srgbClr val="00B050"/>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8048909" y="3428819"/>
            <a:ext cx="621097" cy="619060"/>
            <a:chOff x="7353851" y="2571612"/>
            <a:chExt cx="465823" cy="464295"/>
          </a:xfrm>
          <a:solidFill>
            <a:srgbClr val="00B050"/>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4778903" y="4660393"/>
            <a:ext cx="541715" cy="545200"/>
            <a:chOff x="4901348" y="3495294"/>
            <a:chExt cx="406286" cy="408900"/>
          </a:xfrm>
          <a:solidFill>
            <a:srgbClr val="00B050"/>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6441526" y="3444021"/>
            <a:ext cx="363893" cy="616000"/>
            <a:chOff x="6148315" y="2583015"/>
            <a:chExt cx="272920" cy="462000"/>
          </a:xfrm>
          <a:solidFill>
            <a:srgbClr val="00B050"/>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3305183" y="3472672"/>
            <a:ext cx="605917" cy="616781"/>
            <a:chOff x="3796058" y="2604503"/>
            <a:chExt cx="454438" cy="462586"/>
          </a:xfrm>
          <a:solidFill>
            <a:srgbClr val="00B050"/>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7184154" y="3435036"/>
            <a:ext cx="608964" cy="619072"/>
            <a:chOff x="6705286" y="2576276"/>
            <a:chExt cx="456723" cy="464304"/>
          </a:xfrm>
          <a:solidFill>
            <a:srgbClr val="00B050"/>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5667554" y="4698066"/>
            <a:ext cx="656503" cy="517245"/>
            <a:chOff x="5567836" y="3523548"/>
            <a:chExt cx="492377" cy="387934"/>
          </a:xfrm>
          <a:solidFill>
            <a:srgbClr val="00B050"/>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2347707" y="3461129"/>
            <a:ext cx="741944" cy="609831"/>
            <a:chOff x="3077952" y="2595844"/>
            <a:chExt cx="556458" cy="457373"/>
          </a:xfrm>
          <a:solidFill>
            <a:srgbClr val="00B050"/>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A</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4212288" y="1830772"/>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5136416" y="1845282"/>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3287440" y="1830772"/>
            <a:ext cx="553869" cy="652296"/>
            <a:chOff x="3837179" y="1242450"/>
            <a:chExt cx="415402" cy="489222"/>
          </a:xfrm>
          <a:solidFill>
            <a:srgbClr val="00B050"/>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2381427" y="1866168"/>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9483205" y="1845318"/>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3277831" y="5615975"/>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2343024" y="5615975"/>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5140758" y="5615975"/>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4202667" y="5615975"/>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6095843" y="5603564"/>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6985786" y="5646492"/>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rgbClr val="00B050"/>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8639912" y="5591786"/>
            <a:ext cx="547785" cy="583839"/>
            <a:chOff x="7851532" y="4063209"/>
            <a:chExt cx="410839" cy="437879"/>
          </a:xfrm>
          <a:solidFill>
            <a:srgbClr val="00B050"/>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3482658" y="3876994"/>
            <a:ext cx="523671" cy="508113"/>
            <a:chOff x="3983592" y="2777115"/>
            <a:chExt cx="392753" cy="381085"/>
          </a:xfrm>
          <a:solidFill>
            <a:srgbClr val="00B050"/>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4275479" y="3843246"/>
            <a:ext cx="523671" cy="547017"/>
            <a:chOff x="4578208" y="2751804"/>
            <a:chExt cx="392753" cy="410263"/>
          </a:xfrm>
          <a:solidFill>
            <a:srgbClr val="00B050"/>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7678033" y="3855265"/>
            <a:ext cx="479547" cy="494715"/>
            <a:chOff x="7130125" y="2760820"/>
            <a:chExt cx="359660" cy="371036"/>
          </a:xfrm>
          <a:solidFill>
            <a:srgbClr val="00B050"/>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6709222" y="1747002"/>
            <a:ext cx="687348" cy="724668"/>
            <a:chOff x="6403515" y="1179621"/>
            <a:chExt cx="515511" cy="543501"/>
          </a:xfrm>
          <a:solidFill>
            <a:srgbClr val="00B050"/>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5143841" y="3815058"/>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rgbClr val="00B05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9470295" y="2938355"/>
            <a:ext cx="467527" cy="505895"/>
            <a:chOff x="8474320" y="2073136"/>
            <a:chExt cx="350645" cy="379421"/>
          </a:xfrm>
          <a:solidFill>
            <a:srgbClr val="00B050"/>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5992916" y="1787967"/>
            <a:ext cx="570256" cy="714060"/>
            <a:chOff x="5866287" y="1210345"/>
            <a:chExt cx="427692" cy="535545"/>
          </a:xfrm>
          <a:solidFill>
            <a:srgbClr val="00B050"/>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6095843" y="3814631"/>
            <a:ext cx="523669" cy="557941"/>
            <a:chOff x="5943481" y="2730343"/>
            <a:chExt cx="392752" cy="418456"/>
          </a:xfrm>
          <a:solidFill>
            <a:srgbClr val="00B050"/>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7596178" y="1805975"/>
            <a:ext cx="683983" cy="722277"/>
            <a:chOff x="7068732" y="1223851"/>
            <a:chExt cx="512987" cy="541708"/>
          </a:xfrm>
          <a:solidFill>
            <a:srgbClr val="00B050"/>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2447046" y="3812925"/>
            <a:ext cx="523671" cy="559527"/>
            <a:chOff x="3206883" y="2729063"/>
            <a:chExt cx="392753" cy="419645"/>
          </a:xfrm>
          <a:solidFill>
            <a:srgbClr val="00B050"/>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6919157" y="3891793"/>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rgbClr val="00B050"/>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8654076" y="3831161"/>
            <a:ext cx="479584" cy="504968"/>
            <a:chOff x="7862157" y="2742742"/>
            <a:chExt cx="359688" cy="378726"/>
          </a:xfrm>
          <a:solidFill>
            <a:srgbClr val="00B050"/>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3285161" y="4796770"/>
            <a:ext cx="422623" cy="511209"/>
            <a:chOff x="3835469" y="3466947"/>
            <a:chExt cx="316967" cy="383407"/>
          </a:xfrm>
          <a:solidFill>
            <a:srgbClr val="00B050"/>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5136735" y="4801659"/>
            <a:ext cx="486692" cy="480487"/>
            <a:chOff x="5224150" y="3470614"/>
            <a:chExt cx="365019" cy="360365"/>
          </a:xfrm>
          <a:solidFill>
            <a:srgbClr val="00B050"/>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6070654" y="4759804"/>
            <a:ext cx="480316" cy="511857"/>
            <a:chOff x="5924589" y="3439222"/>
            <a:chExt cx="360237" cy="383893"/>
          </a:xfrm>
          <a:solidFill>
            <a:srgbClr val="00B050"/>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9541471" y="3839539"/>
            <a:ext cx="346008" cy="483461"/>
            <a:chOff x="8527703" y="2749024"/>
            <a:chExt cx="259506" cy="362596"/>
          </a:xfrm>
          <a:solidFill>
            <a:srgbClr val="00B050"/>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6950867" y="4815933"/>
            <a:ext cx="481572" cy="451811"/>
            <a:chOff x="6584749" y="3481321"/>
            <a:chExt cx="361179" cy="338858"/>
          </a:xfrm>
          <a:solidFill>
            <a:srgbClr val="00B050"/>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2347593" y="4721520"/>
            <a:ext cx="480280" cy="509125"/>
            <a:chOff x="3132295" y="3410510"/>
            <a:chExt cx="360210" cy="381844"/>
          </a:xfrm>
          <a:solidFill>
            <a:srgbClr val="00B050"/>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7686570" y="4733224"/>
            <a:ext cx="482852" cy="515976"/>
            <a:chOff x="7136526" y="3419289"/>
            <a:chExt cx="362139" cy="386982"/>
          </a:xfrm>
          <a:solidFill>
            <a:srgbClr val="00B050"/>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7658185" y="5460478"/>
            <a:ext cx="709635" cy="701247"/>
            <a:chOff x="7115239" y="3964728"/>
            <a:chExt cx="532226" cy="525935"/>
          </a:xfrm>
          <a:solidFill>
            <a:srgbClr val="00B050"/>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9485597" y="4623741"/>
            <a:ext cx="551127" cy="587399"/>
            <a:chOff x="8485796" y="3337175"/>
            <a:chExt cx="413345" cy="440549"/>
          </a:xfrm>
          <a:solidFill>
            <a:srgbClr val="00B050"/>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4195888" y="4848001"/>
            <a:ext cx="482864" cy="513247"/>
            <a:chOff x="4518516" y="3505370"/>
            <a:chExt cx="362148" cy="384935"/>
          </a:xfrm>
          <a:solidFill>
            <a:srgbClr val="00B050"/>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8653212" y="4714545"/>
            <a:ext cx="453395" cy="480499"/>
            <a:chOff x="7861508" y="3405280"/>
            <a:chExt cx="340046" cy="360374"/>
          </a:xfrm>
          <a:solidFill>
            <a:srgbClr val="00B050"/>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8545313" y="2780272"/>
            <a:ext cx="630399" cy="670072"/>
            <a:chOff x="7780583" y="1954575"/>
            <a:chExt cx="472799" cy="502554"/>
          </a:xfrm>
          <a:solidFill>
            <a:srgbClr val="00B050"/>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3220456" y="2828492"/>
            <a:ext cx="627059" cy="670072"/>
            <a:chOff x="3786941" y="1990740"/>
            <a:chExt cx="470294" cy="502554"/>
          </a:xfrm>
          <a:solidFill>
            <a:srgbClr val="00B050"/>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7671717" y="2834051"/>
            <a:ext cx="406347" cy="670060"/>
            <a:chOff x="7125388" y="1994909"/>
            <a:chExt cx="304760" cy="502545"/>
          </a:xfrm>
          <a:solidFill>
            <a:srgbClr val="00B050"/>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4189405" y="2816264"/>
            <a:ext cx="627009" cy="666499"/>
            <a:chOff x="4513652" y="1981568"/>
            <a:chExt cx="470257" cy="499874"/>
          </a:xfrm>
          <a:solidFill>
            <a:srgbClr val="00B050"/>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5082259" y="2827580"/>
            <a:ext cx="628704" cy="672425"/>
            <a:chOff x="5183294" y="1990054"/>
            <a:chExt cx="471528" cy="504319"/>
          </a:xfrm>
          <a:solidFill>
            <a:srgbClr val="00B050"/>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2343036" y="2843097"/>
            <a:ext cx="628705" cy="670072"/>
            <a:chOff x="3128875" y="2001694"/>
            <a:chExt cx="471529" cy="502554"/>
          </a:xfrm>
          <a:solidFill>
            <a:srgbClr val="00B050"/>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6030931" y="2828053"/>
            <a:ext cx="588592" cy="667280"/>
            <a:chOff x="5894798" y="1990411"/>
            <a:chExt cx="441444" cy="500460"/>
          </a:xfrm>
          <a:solidFill>
            <a:srgbClr val="00B050"/>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6773668" y="2827833"/>
            <a:ext cx="638739" cy="668243"/>
            <a:chOff x="6451850" y="1990246"/>
            <a:chExt cx="479054" cy="501182"/>
          </a:xfrm>
          <a:solidFill>
            <a:srgbClr val="00B050"/>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9555796" y="5729519"/>
            <a:ext cx="437229" cy="432205"/>
            <a:chOff x="8538447" y="4166509"/>
            <a:chExt cx="327922" cy="324154"/>
          </a:xfrm>
          <a:solidFill>
            <a:srgbClr val="00B050"/>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8584583" y="1926360"/>
            <a:ext cx="594005" cy="634689"/>
            <a:chOff x="7810036" y="1314139"/>
            <a:chExt cx="445504" cy="476017"/>
          </a:xfrm>
          <a:solidFill>
            <a:srgbClr val="00B050"/>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Slide Number Placeholder 1">
            <a:extLst>
              <a:ext uri="{FF2B5EF4-FFF2-40B4-BE49-F238E27FC236}">
                <a16:creationId xmlns:a16="http://schemas.microsoft.com/office/drawing/2014/main" id="{1C745B61-FFE4-93E0-8FB0-89F85082BC00}"/>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3451B78-826D-4FE9-99FE-428C8E62A634}" type="slidenum">
              <a:rPr lang="en-US" smtClean="0"/>
              <a:pPr/>
              <a:t>32</a:t>
            </a:fld>
            <a:endParaRPr lang="en-US" dirty="0"/>
          </a:p>
        </p:txBody>
      </p:sp>
      <p:grpSp>
        <p:nvGrpSpPr>
          <p:cNvPr id="213" name="Group 212">
            <a:extLst>
              <a:ext uri="{FF2B5EF4-FFF2-40B4-BE49-F238E27FC236}">
                <a16:creationId xmlns:a16="http://schemas.microsoft.com/office/drawing/2014/main" id="{BE18931F-436F-8163-341F-77F64631C5A4}"/>
              </a:ext>
            </a:extLst>
          </p:cNvPr>
          <p:cNvGrpSpPr/>
          <p:nvPr/>
        </p:nvGrpSpPr>
        <p:grpSpPr>
          <a:xfrm>
            <a:off x="7092206" y="1521860"/>
            <a:ext cx="788069" cy="515722"/>
            <a:chOff x="3663950" y="4879975"/>
            <a:chExt cx="3022600" cy="1978025"/>
          </a:xfrm>
        </p:grpSpPr>
        <p:sp>
          <p:nvSpPr>
            <p:cNvPr id="214" name="Freeform 18">
              <a:extLst>
                <a:ext uri="{FF2B5EF4-FFF2-40B4-BE49-F238E27FC236}">
                  <a16:creationId xmlns:a16="http://schemas.microsoft.com/office/drawing/2014/main" id="{736F2307-FC27-51C7-D6B9-10D70BB04E1D}"/>
                </a:ext>
              </a:extLst>
            </p:cNvPr>
            <p:cNvSpPr>
              <a:spLocks noEditPoints="1"/>
            </p:cNvSpPr>
            <p:nvPr/>
          </p:nvSpPr>
          <p:spPr bwMode="auto">
            <a:xfrm>
              <a:off x="3663950" y="5508625"/>
              <a:ext cx="3022600" cy="1349375"/>
            </a:xfrm>
            <a:custGeom>
              <a:avLst/>
              <a:gdLst>
                <a:gd name="T0" fmla="*/ 1253 w 1904"/>
                <a:gd name="T1" fmla="*/ 350 h 850"/>
                <a:gd name="T2" fmla="*/ 1276 w 1904"/>
                <a:gd name="T3" fmla="*/ 208 h 850"/>
                <a:gd name="T4" fmla="*/ 1195 w 1904"/>
                <a:gd name="T5" fmla="*/ 134 h 850"/>
                <a:gd name="T6" fmla="*/ 1168 w 1904"/>
                <a:gd name="T7" fmla="*/ 38 h 850"/>
                <a:gd name="T8" fmla="*/ 1133 w 1904"/>
                <a:gd name="T9" fmla="*/ 4 h 850"/>
                <a:gd name="T10" fmla="*/ 1091 w 1904"/>
                <a:gd name="T11" fmla="*/ 11 h 850"/>
                <a:gd name="T12" fmla="*/ 1098 w 1904"/>
                <a:gd name="T13" fmla="*/ 54 h 850"/>
                <a:gd name="T14" fmla="*/ 1133 w 1904"/>
                <a:gd name="T15" fmla="*/ 134 h 850"/>
                <a:gd name="T16" fmla="*/ 1041 w 1904"/>
                <a:gd name="T17" fmla="*/ 227 h 850"/>
                <a:gd name="T18" fmla="*/ 883 w 1904"/>
                <a:gd name="T19" fmla="*/ 238 h 850"/>
                <a:gd name="T20" fmla="*/ 690 w 1904"/>
                <a:gd name="T21" fmla="*/ 319 h 850"/>
                <a:gd name="T22" fmla="*/ 586 w 1904"/>
                <a:gd name="T23" fmla="*/ 338 h 850"/>
                <a:gd name="T24" fmla="*/ 517 w 1904"/>
                <a:gd name="T25" fmla="*/ 277 h 850"/>
                <a:gd name="T26" fmla="*/ 528 w 1904"/>
                <a:gd name="T27" fmla="*/ 227 h 850"/>
                <a:gd name="T28" fmla="*/ 490 w 1904"/>
                <a:gd name="T29" fmla="*/ 204 h 850"/>
                <a:gd name="T30" fmla="*/ 463 w 1904"/>
                <a:gd name="T31" fmla="*/ 235 h 850"/>
                <a:gd name="T32" fmla="*/ 455 w 1904"/>
                <a:gd name="T33" fmla="*/ 311 h 850"/>
                <a:gd name="T34" fmla="*/ 432 w 1904"/>
                <a:gd name="T35" fmla="*/ 423 h 850"/>
                <a:gd name="T36" fmla="*/ 451 w 1904"/>
                <a:gd name="T37" fmla="*/ 515 h 850"/>
                <a:gd name="T38" fmla="*/ 19 w 1904"/>
                <a:gd name="T39" fmla="*/ 658 h 850"/>
                <a:gd name="T40" fmla="*/ 4 w 1904"/>
                <a:gd name="T41" fmla="*/ 700 h 850"/>
                <a:gd name="T42" fmla="*/ 281 w 1904"/>
                <a:gd name="T43" fmla="*/ 715 h 850"/>
                <a:gd name="T44" fmla="*/ 412 w 1904"/>
                <a:gd name="T45" fmla="*/ 846 h 850"/>
                <a:gd name="T46" fmla="*/ 1522 w 1904"/>
                <a:gd name="T47" fmla="*/ 835 h 850"/>
                <a:gd name="T48" fmla="*/ 1873 w 1904"/>
                <a:gd name="T49" fmla="*/ 715 h 850"/>
                <a:gd name="T50" fmla="*/ 1904 w 1904"/>
                <a:gd name="T51" fmla="*/ 685 h 850"/>
                <a:gd name="T52" fmla="*/ 1873 w 1904"/>
                <a:gd name="T53" fmla="*/ 654 h 850"/>
                <a:gd name="T54" fmla="*/ 1110 w 1904"/>
                <a:gd name="T55" fmla="*/ 223 h 850"/>
                <a:gd name="T56" fmla="*/ 1164 w 1904"/>
                <a:gd name="T57" fmla="*/ 192 h 850"/>
                <a:gd name="T58" fmla="*/ 1218 w 1904"/>
                <a:gd name="T59" fmla="*/ 231 h 850"/>
                <a:gd name="T60" fmla="*/ 1152 w 1904"/>
                <a:gd name="T61" fmla="*/ 277 h 850"/>
                <a:gd name="T62" fmla="*/ 694 w 1904"/>
                <a:gd name="T63" fmla="*/ 400 h 850"/>
                <a:gd name="T64" fmla="*/ 952 w 1904"/>
                <a:gd name="T65" fmla="*/ 292 h 850"/>
                <a:gd name="T66" fmla="*/ 1214 w 1904"/>
                <a:gd name="T67" fmla="*/ 400 h 850"/>
                <a:gd name="T68" fmla="*/ 1110 w 1904"/>
                <a:gd name="T69" fmla="*/ 619 h 850"/>
                <a:gd name="T70" fmla="*/ 1071 w 1904"/>
                <a:gd name="T71" fmla="*/ 581 h 850"/>
                <a:gd name="T72" fmla="*/ 998 w 1904"/>
                <a:gd name="T73" fmla="*/ 581 h 850"/>
                <a:gd name="T74" fmla="*/ 821 w 1904"/>
                <a:gd name="T75" fmla="*/ 523 h 850"/>
                <a:gd name="T76" fmla="*/ 678 w 1904"/>
                <a:gd name="T77" fmla="*/ 411 h 850"/>
                <a:gd name="T78" fmla="*/ 524 w 1904"/>
                <a:gd name="T79" fmla="*/ 400 h 850"/>
                <a:gd name="T80" fmla="*/ 601 w 1904"/>
                <a:gd name="T81" fmla="*/ 419 h 850"/>
                <a:gd name="T82" fmla="*/ 775 w 1904"/>
                <a:gd name="T83" fmla="*/ 569 h 850"/>
                <a:gd name="T84" fmla="*/ 921 w 1904"/>
                <a:gd name="T85" fmla="*/ 631 h 850"/>
                <a:gd name="T86" fmla="*/ 852 w 1904"/>
                <a:gd name="T87" fmla="*/ 654 h 850"/>
                <a:gd name="T88" fmla="*/ 648 w 1904"/>
                <a:gd name="T89" fmla="*/ 600 h 850"/>
                <a:gd name="T90" fmla="*/ 520 w 1904"/>
                <a:gd name="T91" fmla="*/ 504 h 850"/>
                <a:gd name="T92" fmla="*/ 493 w 1904"/>
                <a:gd name="T93" fmla="*/ 438 h 850"/>
                <a:gd name="T94" fmla="*/ 436 w 1904"/>
                <a:gd name="T95" fmla="*/ 654 h 850"/>
                <a:gd name="T96" fmla="*/ 1465 w 1904"/>
                <a:gd name="T97" fmla="*/ 788 h 850"/>
                <a:gd name="T98" fmla="*/ 359 w 1904"/>
                <a:gd name="T99" fmla="*/ 715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4" h="850">
                  <a:moveTo>
                    <a:pt x="1873" y="654"/>
                  </a:moveTo>
                  <a:lnTo>
                    <a:pt x="1557" y="654"/>
                  </a:lnTo>
                  <a:lnTo>
                    <a:pt x="1260" y="358"/>
                  </a:lnTo>
                  <a:lnTo>
                    <a:pt x="1253" y="350"/>
                  </a:lnTo>
                  <a:lnTo>
                    <a:pt x="1268" y="304"/>
                  </a:lnTo>
                  <a:lnTo>
                    <a:pt x="1280" y="265"/>
                  </a:lnTo>
                  <a:lnTo>
                    <a:pt x="1280" y="235"/>
                  </a:lnTo>
                  <a:lnTo>
                    <a:pt x="1276" y="208"/>
                  </a:lnTo>
                  <a:lnTo>
                    <a:pt x="1268" y="188"/>
                  </a:lnTo>
                  <a:lnTo>
                    <a:pt x="1256" y="169"/>
                  </a:lnTo>
                  <a:lnTo>
                    <a:pt x="1229" y="150"/>
                  </a:lnTo>
                  <a:lnTo>
                    <a:pt x="1195" y="134"/>
                  </a:lnTo>
                  <a:lnTo>
                    <a:pt x="1195" y="104"/>
                  </a:lnTo>
                  <a:lnTo>
                    <a:pt x="1187" y="81"/>
                  </a:lnTo>
                  <a:lnTo>
                    <a:pt x="1179" y="58"/>
                  </a:lnTo>
                  <a:lnTo>
                    <a:pt x="1168" y="38"/>
                  </a:lnTo>
                  <a:lnTo>
                    <a:pt x="1156" y="23"/>
                  </a:lnTo>
                  <a:lnTo>
                    <a:pt x="1145" y="15"/>
                  </a:lnTo>
                  <a:lnTo>
                    <a:pt x="1137" y="8"/>
                  </a:lnTo>
                  <a:lnTo>
                    <a:pt x="1133" y="4"/>
                  </a:lnTo>
                  <a:lnTo>
                    <a:pt x="1125" y="0"/>
                  </a:lnTo>
                  <a:lnTo>
                    <a:pt x="1114" y="0"/>
                  </a:lnTo>
                  <a:lnTo>
                    <a:pt x="1102" y="4"/>
                  </a:lnTo>
                  <a:lnTo>
                    <a:pt x="1091" y="11"/>
                  </a:lnTo>
                  <a:lnTo>
                    <a:pt x="1087" y="23"/>
                  </a:lnTo>
                  <a:lnTo>
                    <a:pt x="1087" y="34"/>
                  </a:lnTo>
                  <a:lnTo>
                    <a:pt x="1091" y="46"/>
                  </a:lnTo>
                  <a:lnTo>
                    <a:pt x="1098" y="54"/>
                  </a:lnTo>
                  <a:lnTo>
                    <a:pt x="1106" y="61"/>
                  </a:lnTo>
                  <a:lnTo>
                    <a:pt x="1118" y="77"/>
                  </a:lnTo>
                  <a:lnTo>
                    <a:pt x="1129" y="100"/>
                  </a:lnTo>
                  <a:lnTo>
                    <a:pt x="1133" y="134"/>
                  </a:lnTo>
                  <a:lnTo>
                    <a:pt x="1102" y="146"/>
                  </a:lnTo>
                  <a:lnTo>
                    <a:pt x="1075" y="165"/>
                  </a:lnTo>
                  <a:lnTo>
                    <a:pt x="1052" y="192"/>
                  </a:lnTo>
                  <a:lnTo>
                    <a:pt x="1041" y="227"/>
                  </a:lnTo>
                  <a:lnTo>
                    <a:pt x="1037" y="238"/>
                  </a:lnTo>
                  <a:lnTo>
                    <a:pt x="987" y="231"/>
                  </a:lnTo>
                  <a:lnTo>
                    <a:pt x="933" y="231"/>
                  </a:lnTo>
                  <a:lnTo>
                    <a:pt x="883" y="238"/>
                  </a:lnTo>
                  <a:lnTo>
                    <a:pt x="833" y="250"/>
                  </a:lnTo>
                  <a:lnTo>
                    <a:pt x="782" y="265"/>
                  </a:lnTo>
                  <a:lnTo>
                    <a:pt x="736" y="288"/>
                  </a:lnTo>
                  <a:lnTo>
                    <a:pt x="690" y="319"/>
                  </a:lnTo>
                  <a:lnTo>
                    <a:pt x="648" y="358"/>
                  </a:lnTo>
                  <a:lnTo>
                    <a:pt x="640" y="365"/>
                  </a:lnTo>
                  <a:lnTo>
                    <a:pt x="613" y="350"/>
                  </a:lnTo>
                  <a:lnTo>
                    <a:pt x="586" y="338"/>
                  </a:lnTo>
                  <a:lnTo>
                    <a:pt x="555" y="335"/>
                  </a:lnTo>
                  <a:lnTo>
                    <a:pt x="524" y="335"/>
                  </a:lnTo>
                  <a:lnTo>
                    <a:pt x="517" y="304"/>
                  </a:lnTo>
                  <a:lnTo>
                    <a:pt x="517" y="277"/>
                  </a:lnTo>
                  <a:lnTo>
                    <a:pt x="520" y="258"/>
                  </a:lnTo>
                  <a:lnTo>
                    <a:pt x="524" y="250"/>
                  </a:lnTo>
                  <a:lnTo>
                    <a:pt x="528" y="238"/>
                  </a:lnTo>
                  <a:lnTo>
                    <a:pt x="528" y="227"/>
                  </a:lnTo>
                  <a:lnTo>
                    <a:pt x="520" y="215"/>
                  </a:lnTo>
                  <a:lnTo>
                    <a:pt x="513" y="208"/>
                  </a:lnTo>
                  <a:lnTo>
                    <a:pt x="501" y="204"/>
                  </a:lnTo>
                  <a:lnTo>
                    <a:pt x="490" y="204"/>
                  </a:lnTo>
                  <a:lnTo>
                    <a:pt x="478" y="211"/>
                  </a:lnTo>
                  <a:lnTo>
                    <a:pt x="470" y="219"/>
                  </a:lnTo>
                  <a:lnTo>
                    <a:pt x="466" y="223"/>
                  </a:lnTo>
                  <a:lnTo>
                    <a:pt x="463" y="235"/>
                  </a:lnTo>
                  <a:lnTo>
                    <a:pt x="459" y="246"/>
                  </a:lnTo>
                  <a:lnTo>
                    <a:pt x="455" y="265"/>
                  </a:lnTo>
                  <a:lnTo>
                    <a:pt x="455" y="285"/>
                  </a:lnTo>
                  <a:lnTo>
                    <a:pt x="455" y="311"/>
                  </a:lnTo>
                  <a:lnTo>
                    <a:pt x="459" y="335"/>
                  </a:lnTo>
                  <a:lnTo>
                    <a:pt x="470" y="365"/>
                  </a:lnTo>
                  <a:lnTo>
                    <a:pt x="447" y="392"/>
                  </a:lnTo>
                  <a:lnTo>
                    <a:pt x="432" y="423"/>
                  </a:lnTo>
                  <a:lnTo>
                    <a:pt x="432" y="442"/>
                  </a:lnTo>
                  <a:lnTo>
                    <a:pt x="432" y="465"/>
                  </a:lnTo>
                  <a:lnTo>
                    <a:pt x="439" y="488"/>
                  </a:lnTo>
                  <a:lnTo>
                    <a:pt x="451" y="515"/>
                  </a:lnTo>
                  <a:lnTo>
                    <a:pt x="466" y="538"/>
                  </a:lnTo>
                  <a:lnTo>
                    <a:pt x="351" y="654"/>
                  </a:lnTo>
                  <a:lnTo>
                    <a:pt x="35" y="654"/>
                  </a:lnTo>
                  <a:lnTo>
                    <a:pt x="19" y="658"/>
                  </a:lnTo>
                  <a:lnTo>
                    <a:pt x="12" y="665"/>
                  </a:lnTo>
                  <a:lnTo>
                    <a:pt x="4" y="673"/>
                  </a:lnTo>
                  <a:lnTo>
                    <a:pt x="0" y="685"/>
                  </a:lnTo>
                  <a:lnTo>
                    <a:pt x="4" y="700"/>
                  </a:lnTo>
                  <a:lnTo>
                    <a:pt x="12" y="708"/>
                  </a:lnTo>
                  <a:lnTo>
                    <a:pt x="19" y="715"/>
                  </a:lnTo>
                  <a:lnTo>
                    <a:pt x="35" y="715"/>
                  </a:lnTo>
                  <a:lnTo>
                    <a:pt x="281" y="715"/>
                  </a:lnTo>
                  <a:lnTo>
                    <a:pt x="339" y="796"/>
                  </a:lnTo>
                  <a:lnTo>
                    <a:pt x="362" y="819"/>
                  </a:lnTo>
                  <a:lnTo>
                    <a:pt x="386" y="835"/>
                  </a:lnTo>
                  <a:lnTo>
                    <a:pt x="412" y="846"/>
                  </a:lnTo>
                  <a:lnTo>
                    <a:pt x="443" y="850"/>
                  </a:lnTo>
                  <a:lnTo>
                    <a:pt x="1465" y="850"/>
                  </a:lnTo>
                  <a:lnTo>
                    <a:pt x="1495" y="846"/>
                  </a:lnTo>
                  <a:lnTo>
                    <a:pt x="1522" y="835"/>
                  </a:lnTo>
                  <a:lnTo>
                    <a:pt x="1545" y="819"/>
                  </a:lnTo>
                  <a:lnTo>
                    <a:pt x="1569" y="796"/>
                  </a:lnTo>
                  <a:lnTo>
                    <a:pt x="1626" y="715"/>
                  </a:lnTo>
                  <a:lnTo>
                    <a:pt x="1873" y="715"/>
                  </a:lnTo>
                  <a:lnTo>
                    <a:pt x="1888" y="715"/>
                  </a:lnTo>
                  <a:lnTo>
                    <a:pt x="1896" y="708"/>
                  </a:lnTo>
                  <a:lnTo>
                    <a:pt x="1904" y="700"/>
                  </a:lnTo>
                  <a:lnTo>
                    <a:pt x="1904" y="685"/>
                  </a:lnTo>
                  <a:lnTo>
                    <a:pt x="1904" y="673"/>
                  </a:lnTo>
                  <a:lnTo>
                    <a:pt x="1896" y="665"/>
                  </a:lnTo>
                  <a:lnTo>
                    <a:pt x="1888" y="658"/>
                  </a:lnTo>
                  <a:lnTo>
                    <a:pt x="1873" y="654"/>
                  </a:lnTo>
                  <a:lnTo>
                    <a:pt x="1873" y="654"/>
                  </a:lnTo>
                  <a:close/>
                  <a:moveTo>
                    <a:pt x="1098" y="254"/>
                  </a:moveTo>
                  <a:lnTo>
                    <a:pt x="1102" y="242"/>
                  </a:lnTo>
                  <a:lnTo>
                    <a:pt x="1110" y="223"/>
                  </a:lnTo>
                  <a:lnTo>
                    <a:pt x="1122" y="204"/>
                  </a:lnTo>
                  <a:lnTo>
                    <a:pt x="1141" y="196"/>
                  </a:lnTo>
                  <a:lnTo>
                    <a:pt x="1164" y="192"/>
                  </a:lnTo>
                  <a:lnTo>
                    <a:pt x="1164" y="192"/>
                  </a:lnTo>
                  <a:lnTo>
                    <a:pt x="1164" y="192"/>
                  </a:lnTo>
                  <a:lnTo>
                    <a:pt x="1187" y="196"/>
                  </a:lnTo>
                  <a:lnTo>
                    <a:pt x="1210" y="211"/>
                  </a:lnTo>
                  <a:lnTo>
                    <a:pt x="1218" y="231"/>
                  </a:lnTo>
                  <a:lnTo>
                    <a:pt x="1218" y="254"/>
                  </a:lnTo>
                  <a:lnTo>
                    <a:pt x="1210" y="281"/>
                  </a:lnTo>
                  <a:lnTo>
                    <a:pt x="1203" y="308"/>
                  </a:lnTo>
                  <a:lnTo>
                    <a:pt x="1152" y="277"/>
                  </a:lnTo>
                  <a:lnTo>
                    <a:pt x="1098" y="254"/>
                  </a:lnTo>
                  <a:lnTo>
                    <a:pt x="1098" y="254"/>
                  </a:lnTo>
                  <a:lnTo>
                    <a:pt x="1098" y="254"/>
                  </a:lnTo>
                  <a:close/>
                  <a:moveTo>
                    <a:pt x="694" y="400"/>
                  </a:moveTo>
                  <a:lnTo>
                    <a:pt x="752" y="354"/>
                  </a:lnTo>
                  <a:lnTo>
                    <a:pt x="813" y="319"/>
                  </a:lnTo>
                  <a:lnTo>
                    <a:pt x="883" y="300"/>
                  </a:lnTo>
                  <a:lnTo>
                    <a:pt x="952" y="292"/>
                  </a:lnTo>
                  <a:lnTo>
                    <a:pt x="1025" y="300"/>
                  </a:lnTo>
                  <a:lnTo>
                    <a:pt x="1095" y="319"/>
                  </a:lnTo>
                  <a:lnTo>
                    <a:pt x="1156" y="354"/>
                  </a:lnTo>
                  <a:lnTo>
                    <a:pt x="1214" y="400"/>
                  </a:lnTo>
                  <a:lnTo>
                    <a:pt x="1472" y="654"/>
                  </a:lnTo>
                  <a:lnTo>
                    <a:pt x="1068" y="654"/>
                  </a:lnTo>
                  <a:lnTo>
                    <a:pt x="1098" y="638"/>
                  </a:lnTo>
                  <a:lnTo>
                    <a:pt x="1110" y="619"/>
                  </a:lnTo>
                  <a:lnTo>
                    <a:pt x="1106" y="600"/>
                  </a:lnTo>
                  <a:lnTo>
                    <a:pt x="1095" y="585"/>
                  </a:lnTo>
                  <a:lnTo>
                    <a:pt x="1075" y="581"/>
                  </a:lnTo>
                  <a:lnTo>
                    <a:pt x="1071" y="581"/>
                  </a:lnTo>
                  <a:lnTo>
                    <a:pt x="1064" y="585"/>
                  </a:lnTo>
                  <a:lnTo>
                    <a:pt x="1052" y="585"/>
                  </a:lnTo>
                  <a:lnTo>
                    <a:pt x="1037" y="585"/>
                  </a:lnTo>
                  <a:lnTo>
                    <a:pt x="998" y="581"/>
                  </a:lnTo>
                  <a:lnTo>
                    <a:pt x="944" y="573"/>
                  </a:lnTo>
                  <a:lnTo>
                    <a:pt x="887" y="554"/>
                  </a:lnTo>
                  <a:lnTo>
                    <a:pt x="852" y="542"/>
                  </a:lnTo>
                  <a:lnTo>
                    <a:pt x="821" y="523"/>
                  </a:lnTo>
                  <a:lnTo>
                    <a:pt x="786" y="504"/>
                  </a:lnTo>
                  <a:lnTo>
                    <a:pt x="752" y="477"/>
                  </a:lnTo>
                  <a:lnTo>
                    <a:pt x="713" y="446"/>
                  </a:lnTo>
                  <a:lnTo>
                    <a:pt x="678" y="411"/>
                  </a:lnTo>
                  <a:lnTo>
                    <a:pt x="694" y="400"/>
                  </a:lnTo>
                  <a:close/>
                  <a:moveTo>
                    <a:pt x="493" y="438"/>
                  </a:moveTo>
                  <a:lnTo>
                    <a:pt x="505" y="415"/>
                  </a:lnTo>
                  <a:lnTo>
                    <a:pt x="524" y="400"/>
                  </a:lnTo>
                  <a:lnTo>
                    <a:pt x="524" y="400"/>
                  </a:lnTo>
                  <a:lnTo>
                    <a:pt x="555" y="396"/>
                  </a:lnTo>
                  <a:lnTo>
                    <a:pt x="582" y="400"/>
                  </a:lnTo>
                  <a:lnTo>
                    <a:pt x="601" y="419"/>
                  </a:lnTo>
                  <a:lnTo>
                    <a:pt x="644" y="465"/>
                  </a:lnTo>
                  <a:lnTo>
                    <a:pt x="690" y="508"/>
                  </a:lnTo>
                  <a:lnTo>
                    <a:pt x="732" y="542"/>
                  </a:lnTo>
                  <a:lnTo>
                    <a:pt x="775" y="569"/>
                  </a:lnTo>
                  <a:lnTo>
                    <a:pt x="813" y="592"/>
                  </a:lnTo>
                  <a:lnTo>
                    <a:pt x="852" y="608"/>
                  </a:lnTo>
                  <a:lnTo>
                    <a:pt x="890" y="623"/>
                  </a:lnTo>
                  <a:lnTo>
                    <a:pt x="921" y="631"/>
                  </a:lnTo>
                  <a:lnTo>
                    <a:pt x="960" y="638"/>
                  </a:lnTo>
                  <a:lnTo>
                    <a:pt x="910" y="650"/>
                  </a:lnTo>
                  <a:lnTo>
                    <a:pt x="856" y="654"/>
                  </a:lnTo>
                  <a:lnTo>
                    <a:pt x="852" y="654"/>
                  </a:lnTo>
                  <a:lnTo>
                    <a:pt x="786" y="650"/>
                  </a:lnTo>
                  <a:lnTo>
                    <a:pt x="736" y="638"/>
                  </a:lnTo>
                  <a:lnTo>
                    <a:pt x="690" y="619"/>
                  </a:lnTo>
                  <a:lnTo>
                    <a:pt x="648" y="600"/>
                  </a:lnTo>
                  <a:lnTo>
                    <a:pt x="609" y="577"/>
                  </a:lnTo>
                  <a:lnTo>
                    <a:pt x="574" y="550"/>
                  </a:lnTo>
                  <a:lnTo>
                    <a:pt x="544" y="527"/>
                  </a:lnTo>
                  <a:lnTo>
                    <a:pt x="520" y="504"/>
                  </a:lnTo>
                  <a:lnTo>
                    <a:pt x="505" y="481"/>
                  </a:lnTo>
                  <a:lnTo>
                    <a:pt x="493" y="458"/>
                  </a:lnTo>
                  <a:lnTo>
                    <a:pt x="493" y="438"/>
                  </a:lnTo>
                  <a:lnTo>
                    <a:pt x="493" y="438"/>
                  </a:lnTo>
                  <a:close/>
                  <a:moveTo>
                    <a:pt x="513" y="581"/>
                  </a:moveTo>
                  <a:lnTo>
                    <a:pt x="563" y="619"/>
                  </a:lnTo>
                  <a:lnTo>
                    <a:pt x="621" y="654"/>
                  </a:lnTo>
                  <a:lnTo>
                    <a:pt x="436" y="654"/>
                  </a:lnTo>
                  <a:lnTo>
                    <a:pt x="513" y="581"/>
                  </a:lnTo>
                  <a:close/>
                  <a:moveTo>
                    <a:pt x="1519" y="762"/>
                  </a:moveTo>
                  <a:lnTo>
                    <a:pt x="1495" y="781"/>
                  </a:lnTo>
                  <a:lnTo>
                    <a:pt x="1465" y="788"/>
                  </a:lnTo>
                  <a:lnTo>
                    <a:pt x="443" y="788"/>
                  </a:lnTo>
                  <a:lnTo>
                    <a:pt x="412" y="781"/>
                  </a:lnTo>
                  <a:lnTo>
                    <a:pt x="389" y="762"/>
                  </a:lnTo>
                  <a:lnTo>
                    <a:pt x="359" y="715"/>
                  </a:lnTo>
                  <a:lnTo>
                    <a:pt x="1549" y="715"/>
                  </a:lnTo>
                  <a:lnTo>
                    <a:pt x="1519" y="7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5" name="Freeform 19">
              <a:extLst>
                <a:ext uri="{FF2B5EF4-FFF2-40B4-BE49-F238E27FC236}">
                  <a16:creationId xmlns:a16="http://schemas.microsoft.com/office/drawing/2014/main" id="{90F347A9-B04E-C3C3-533B-4A0E50BC503E}"/>
                </a:ext>
              </a:extLst>
            </p:cNvPr>
            <p:cNvSpPr>
              <a:spLocks/>
            </p:cNvSpPr>
            <p:nvPr/>
          </p:nvSpPr>
          <p:spPr bwMode="auto">
            <a:xfrm>
              <a:off x="5022850" y="6081713"/>
              <a:ext cx="152400" cy="147638"/>
            </a:xfrm>
            <a:custGeom>
              <a:avLst/>
              <a:gdLst>
                <a:gd name="T0" fmla="*/ 50 w 96"/>
                <a:gd name="T1" fmla="*/ 93 h 93"/>
                <a:gd name="T2" fmla="*/ 65 w 96"/>
                <a:gd name="T3" fmla="*/ 89 h 93"/>
                <a:gd name="T4" fmla="*/ 81 w 96"/>
                <a:gd name="T5" fmla="*/ 81 h 93"/>
                <a:gd name="T6" fmla="*/ 92 w 96"/>
                <a:gd name="T7" fmla="*/ 66 h 93"/>
                <a:gd name="T8" fmla="*/ 96 w 96"/>
                <a:gd name="T9" fmla="*/ 47 h 93"/>
                <a:gd name="T10" fmla="*/ 92 w 96"/>
                <a:gd name="T11" fmla="*/ 27 h 93"/>
                <a:gd name="T12" fmla="*/ 81 w 96"/>
                <a:gd name="T13" fmla="*/ 12 h 93"/>
                <a:gd name="T14" fmla="*/ 65 w 96"/>
                <a:gd name="T15" fmla="*/ 4 h 93"/>
                <a:gd name="T16" fmla="*/ 50 w 96"/>
                <a:gd name="T17" fmla="*/ 0 h 93"/>
                <a:gd name="T18" fmla="*/ 31 w 96"/>
                <a:gd name="T19" fmla="*/ 4 h 93"/>
                <a:gd name="T20" fmla="*/ 15 w 96"/>
                <a:gd name="T21" fmla="*/ 12 h 93"/>
                <a:gd name="T22" fmla="*/ 4 w 96"/>
                <a:gd name="T23" fmla="*/ 27 h 93"/>
                <a:gd name="T24" fmla="*/ 0 w 96"/>
                <a:gd name="T25" fmla="*/ 47 h 93"/>
                <a:gd name="T26" fmla="*/ 4 w 96"/>
                <a:gd name="T27" fmla="*/ 66 h 93"/>
                <a:gd name="T28" fmla="*/ 15 w 96"/>
                <a:gd name="T29" fmla="*/ 81 h 93"/>
                <a:gd name="T30" fmla="*/ 31 w 96"/>
                <a:gd name="T31" fmla="*/ 89 h 93"/>
                <a:gd name="T32" fmla="*/ 50 w 96"/>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3">
                  <a:moveTo>
                    <a:pt x="50" y="93"/>
                  </a:moveTo>
                  <a:lnTo>
                    <a:pt x="65" y="89"/>
                  </a:lnTo>
                  <a:lnTo>
                    <a:pt x="81" y="81"/>
                  </a:lnTo>
                  <a:lnTo>
                    <a:pt x="92" y="66"/>
                  </a:lnTo>
                  <a:lnTo>
                    <a:pt x="96" y="47"/>
                  </a:lnTo>
                  <a:lnTo>
                    <a:pt x="92" y="27"/>
                  </a:lnTo>
                  <a:lnTo>
                    <a:pt x="81" y="12"/>
                  </a:lnTo>
                  <a:lnTo>
                    <a:pt x="65" y="4"/>
                  </a:lnTo>
                  <a:lnTo>
                    <a:pt x="50" y="0"/>
                  </a:lnTo>
                  <a:lnTo>
                    <a:pt x="31" y="4"/>
                  </a:lnTo>
                  <a:lnTo>
                    <a:pt x="15" y="12"/>
                  </a:lnTo>
                  <a:lnTo>
                    <a:pt x="4" y="27"/>
                  </a:lnTo>
                  <a:lnTo>
                    <a:pt x="0" y="47"/>
                  </a:lnTo>
                  <a:lnTo>
                    <a:pt x="4" y="66"/>
                  </a:lnTo>
                  <a:lnTo>
                    <a:pt x="15" y="81"/>
                  </a:lnTo>
                  <a:lnTo>
                    <a:pt x="31" y="89"/>
                  </a:lnTo>
                  <a:lnTo>
                    <a:pt x="50"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6" name="Freeform 20">
              <a:extLst>
                <a:ext uri="{FF2B5EF4-FFF2-40B4-BE49-F238E27FC236}">
                  <a16:creationId xmlns:a16="http://schemas.microsoft.com/office/drawing/2014/main" id="{1F633AA4-78AB-F814-5074-BC08F3470EBE}"/>
                </a:ext>
              </a:extLst>
            </p:cNvPr>
            <p:cNvSpPr>
              <a:spLocks/>
            </p:cNvSpPr>
            <p:nvPr/>
          </p:nvSpPr>
          <p:spPr bwMode="auto">
            <a:xfrm>
              <a:off x="5548313" y="6338888"/>
              <a:ext cx="147638" cy="152400"/>
            </a:xfrm>
            <a:custGeom>
              <a:avLst/>
              <a:gdLst>
                <a:gd name="T0" fmla="*/ 46 w 93"/>
                <a:gd name="T1" fmla="*/ 96 h 96"/>
                <a:gd name="T2" fmla="*/ 66 w 93"/>
                <a:gd name="T3" fmla="*/ 92 h 96"/>
                <a:gd name="T4" fmla="*/ 81 w 93"/>
                <a:gd name="T5" fmla="*/ 81 h 96"/>
                <a:gd name="T6" fmla="*/ 89 w 93"/>
                <a:gd name="T7" fmla="*/ 65 h 96"/>
                <a:gd name="T8" fmla="*/ 93 w 93"/>
                <a:gd name="T9" fmla="*/ 50 h 96"/>
                <a:gd name="T10" fmla="*/ 89 w 93"/>
                <a:gd name="T11" fmla="*/ 31 h 96"/>
                <a:gd name="T12" fmla="*/ 81 w 93"/>
                <a:gd name="T13" fmla="*/ 15 h 96"/>
                <a:gd name="T14" fmla="*/ 66 w 93"/>
                <a:gd name="T15" fmla="*/ 4 h 96"/>
                <a:gd name="T16" fmla="*/ 46 w 93"/>
                <a:gd name="T17" fmla="*/ 0 h 96"/>
                <a:gd name="T18" fmla="*/ 27 w 93"/>
                <a:gd name="T19" fmla="*/ 4 h 96"/>
                <a:gd name="T20" fmla="*/ 12 w 93"/>
                <a:gd name="T21" fmla="*/ 15 h 96"/>
                <a:gd name="T22" fmla="*/ 4 w 93"/>
                <a:gd name="T23" fmla="*/ 31 h 96"/>
                <a:gd name="T24" fmla="*/ 0 w 93"/>
                <a:gd name="T25" fmla="*/ 50 h 96"/>
                <a:gd name="T26" fmla="*/ 4 w 93"/>
                <a:gd name="T27" fmla="*/ 65 h 96"/>
                <a:gd name="T28" fmla="*/ 12 w 93"/>
                <a:gd name="T29" fmla="*/ 81 h 96"/>
                <a:gd name="T30" fmla="*/ 27 w 93"/>
                <a:gd name="T31" fmla="*/ 92 h 96"/>
                <a:gd name="T32" fmla="*/ 46 w 93"/>
                <a:gd name="T33"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96">
                  <a:moveTo>
                    <a:pt x="46" y="96"/>
                  </a:moveTo>
                  <a:lnTo>
                    <a:pt x="66" y="92"/>
                  </a:lnTo>
                  <a:lnTo>
                    <a:pt x="81" y="81"/>
                  </a:lnTo>
                  <a:lnTo>
                    <a:pt x="89" y="65"/>
                  </a:lnTo>
                  <a:lnTo>
                    <a:pt x="93" y="50"/>
                  </a:lnTo>
                  <a:lnTo>
                    <a:pt x="89" y="31"/>
                  </a:lnTo>
                  <a:lnTo>
                    <a:pt x="81" y="15"/>
                  </a:lnTo>
                  <a:lnTo>
                    <a:pt x="66" y="4"/>
                  </a:lnTo>
                  <a:lnTo>
                    <a:pt x="46" y="0"/>
                  </a:lnTo>
                  <a:lnTo>
                    <a:pt x="27" y="4"/>
                  </a:lnTo>
                  <a:lnTo>
                    <a:pt x="12" y="15"/>
                  </a:lnTo>
                  <a:lnTo>
                    <a:pt x="4" y="31"/>
                  </a:lnTo>
                  <a:lnTo>
                    <a:pt x="0" y="50"/>
                  </a:lnTo>
                  <a:lnTo>
                    <a:pt x="4" y="65"/>
                  </a:lnTo>
                  <a:lnTo>
                    <a:pt x="12" y="81"/>
                  </a:lnTo>
                  <a:lnTo>
                    <a:pt x="27" y="92"/>
                  </a:lnTo>
                  <a:lnTo>
                    <a:pt x="46"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7" name="Freeform 21">
              <a:extLst>
                <a:ext uri="{FF2B5EF4-FFF2-40B4-BE49-F238E27FC236}">
                  <a16:creationId xmlns:a16="http://schemas.microsoft.com/office/drawing/2014/main" id="{4C919958-56C3-43AE-E767-ED601E74A8CE}"/>
                </a:ext>
              </a:extLst>
            </p:cNvPr>
            <p:cNvSpPr>
              <a:spLocks/>
            </p:cNvSpPr>
            <p:nvPr/>
          </p:nvSpPr>
          <p:spPr bwMode="auto">
            <a:xfrm>
              <a:off x="5230813" y="6235700"/>
              <a:ext cx="103188" cy="96838"/>
            </a:xfrm>
            <a:custGeom>
              <a:avLst/>
              <a:gdLst>
                <a:gd name="T0" fmla="*/ 34 w 65"/>
                <a:gd name="T1" fmla="*/ 61 h 61"/>
                <a:gd name="T2" fmla="*/ 46 w 65"/>
                <a:gd name="T3" fmla="*/ 61 h 61"/>
                <a:gd name="T4" fmla="*/ 54 w 65"/>
                <a:gd name="T5" fmla="*/ 53 h 61"/>
                <a:gd name="T6" fmla="*/ 61 w 65"/>
                <a:gd name="T7" fmla="*/ 42 h 61"/>
                <a:gd name="T8" fmla="*/ 65 w 65"/>
                <a:gd name="T9" fmla="*/ 30 h 61"/>
                <a:gd name="T10" fmla="*/ 61 w 65"/>
                <a:gd name="T11" fmla="*/ 19 h 61"/>
                <a:gd name="T12" fmla="*/ 54 w 65"/>
                <a:gd name="T13" fmla="*/ 11 h 61"/>
                <a:gd name="T14" fmla="*/ 46 w 65"/>
                <a:gd name="T15" fmla="*/ 3 h 61"/>
                <a:gd name="T16" fmla="*/ 34 w 65"/>
                <a:gd name="T17" fmla="*/ 0 h 61"/>
                <a:gd name="T18" fmla="*/ 19 w 65"/>
                <a:gd name="T19" fmla="*/ 3 h 61"/>
                <a:gd name="T20" fmla="*/ 11 w 65"/>
                <a:gd name="T21" fmla="*/ 11 h 61"/>
                <a:gd name="T22" fmla="*/ 4 w 65"/>
                <a:gd name="T23" fmla="*/ 19 h 61"/>
                <a:gd name="T24" fmla="*/ 0 w 65"/>
                <a:gd name="T25" fmla="*/ 30 h 61"/>
                <a:gd name="T26" fmla="*/ 4 w 65"/>
                <a:gd name="T27" fmla="*/ 42 h 61"/>
                <a:gd name="T28" fmla="*/ 11 w 65"/>
                <a:gd name="T29" fmla="*/ 53 h 61"/>
                <a:gd name="T30" fmla="*/ 19 w 65"/>
                <a:gd name="T31" fmla="*/ 61 h 61"/>
                <a:gd name="T32" fmla="*/ 34 w 65"/>
                <a:gd name="T3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1">
                  <a:moveTo>
                    <a:pt x="34" y="61"/>
                  </a:moveTo>
                  <a:lnTo>
                    <a:pt x="46" y="61"/>
                  </a:lnTo>
                  <a:lnTo>
                    <a:pt x="54" y="53"/>
                  </a:lnTo>
                  <a:lnTo>
                    <a:pt x="61" y="42"/>
                  </a:lnTo>
                  <a:lnTo>
                    <a:pt x="65" y="30"/>
                  </a:lnTo>
                  <a:lnTo>
                    <a:pt x="61" y="19"/>
                  </a:lnTo>
                  <a:lnTo>
                    <a:pt x="54" y="11"/>
                  </a:lnTo>
                  <a:lnTo>
                    <a:pt x="46" y="3"/>
                  </a:lnTo>
                  <a:lnTo>
                    <a:pt x="34" y="0"/>
                  </a:lnTo>
                  <a:lnTo>
                    <a:pt x="19" y="3"/>
                  </a:lnTo>
                  <a:lnTo>
                    <a:pt x="11" y="11"/>
                  </a:lnTo>
                  <a:lnTo>
                    <a:pt x="4" y="19"/>
                  </a:lnTo>
                  <a:lnTo>
                    <a:pt x="0" y="30"/>
                  </a:lnTo>
                  <a:lnTo>
                    <a:pt x="4" y="42"/>
                  </a:lnTo>
                  <a:lnTo>
                    <a:pt x="11" y="53"/>
                  </a:lnTo>
                  <a:lnTo>
                    <a:pt x="19" y="61"/>
                  </a:lnTo>
                  <a:lnTo>
                    <a:pt x="34"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8" name="Freeform 22">
              <a:extLst>
                <a:ext uri="{FF2B5EF4-FFF2-40B4-BE49-F238E27FC236}">
                  <a16:creationId xmlns:a16="http://schemas.microsoft.com/office/drawing/2014/main" id="{92B38437-9D36-026A-80CE-1469ED341EB1}"/>
                </a:ext>
              </a:extLst>
            </p:cNvPr>
            <p:cNvSpPr>
              <a:spLocks/>
            </p:cNvSpPr>
            <p:nvPr/>
          </p:nvSpPr>
          <p:spPr bwMode="auto">
            <a:xfrm>
              <a:off x="5389563" y="6130925"/>
              <a:ext cx="98425" cy="98425"/>
            </a:xfrm>
            <a:custGeom>
              <a:avLst/>
              <a:gdLst>
                <a:gd name="T0" fmla="*/ 31 w 62"/>
                <a:gd name="T1" fmla="*/ 62 h 62"/>
                <a:gd name="T2" fmla="*/ 42 w 62"/>
                <a:gd name="T3" fmla="*/ 62 h 62"/>
                <a:gd name="T4" fmla="*/ 54 w 62"/>
                <a:gd name="T5" fmla="*/ 54 h 62"/>
                <a:gd name="T6" fmla="*/ 62 w 62"/>
                <a:gd name="T7" fmla="*/ 43 h 62"/>
                <a:gd name="T8" fmla="*/ 62 w 62"/>
                <a:gd name="T9" fmla="*/ 31 h 62"/>
                <a:gd name="T10" fmla="*/ 62 w 62"/>
                <a:gd name="T11" fmla="*/ 19 h 62"/>
                <a:gd name="T12" fmla="*/ 54 w 62"/>
                <a:gd name="T13" fmla="*/ 12 h 62"/>
                <a:gd name="T14" fmla="*/ 42 w 62"/>
                <a:gd name="T15" fmla="*/ 4 h 62"/>
                <a:gd name="T16" fmla="*/ 31 w 62"/>
                <a:gd name="T17" fmla="*/ 0 h 62"/>
                <a:gd name="T18" fmla="*/ 19 w 62"/>
                <a:gd name="T19" fmla="*/ 4 h 62"/>
                <a:gd name="T20" fmla="*/ 8 w 62"/>
                <a:gd name="T21" fmla="*/ 12 h 62"/>
                <a:gd name="T22" fmla="*/ 4 w 62"/>
                <a:gd name="T23" fmla="*/ 19 h 62"/>
                <a:gd name="T24" fmla="*/ 0 w 62"/>
                <a:gd name="T25" fmla="*/ 31 h 62"/>
                <a:gd name="T26" fmla="*/ 4 w 62"/>
                <a:gd name="T27" fmla="*/ 43 h 62"/>
                <a:gd name="T28" fmla="*/ 8 w 62"/>
                <a:gd name="T29" fmla="*/ 54 h 62"/>
                <a:gd name="T30" fmla="*/ 19 w 62"/>
                <a:gd name="T31" fmla="*/ 62 h 62"/>
                <a:gd name="T32" fmla="*/ 31 w 62"/>
                <a:gd name="T3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2">
                  <a:moveTo>
                    <a:pt x="31" y="62"/>
                  </a:moveTo>
                  <a:lnTo>
                    <a:pt x="42" y="62"/>
                  </a:lnTo>
                  <a:lnTo>
                    <a:pt x="54" y="54"/>
                  </a:lnTo>
                  <a:lnTo>
                    <a:pt x="62" y="43"/>
                  </a:lnTo>
                  <a:lnTo>
                    <a:pt x="62" y="31"/>
                  </a:lnTo>
                  <a:lnTo>
                    <a:pt x="62" y="19"/>
                  </a:lnTo>
                  <a:lnTo>
                    <a:pt x="54" y="12"/>
                  </a:lnTo>
                  <a:lnTo>
                    <a:pt x="42" y="4"/>
                  </a:lnTo>
                  <a:lnTo>
                    <a:pt x="31" y="0"/>
                  </a:lnTo>
                  <a:lnTo>
                    <a:pt x="19" y="4"/>
                  </a:lnTo>
                  <a:lnTo>
                    <a:pt x="8" y="12"/>
                  </a:lnTo>
                  <a:lnTo>
                    <a:pt x="4" y="19"/>
                  </a:lnTo>
                  <a:lnTo>
                    <a:pt x="0" y="31"/>
                  </a:lnTo>
                  <a:lnTo>
                    <a:pt x="4" y="43"/>
                  </a:lnTo>
                  <a:lnTo>
                    <a:pt x="8" y="54"/>
                  </a:lnTo>
                  <a:lnTo>
                    <a:pt x="19" y="62"/>
                  </a:lnTo>
                  <a:lnTo>
                    <a:pt x="31"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9" name="Freeform 23">
              <a:extLst>
                <a:ext uri="{FF2B5EF4-FFF2-40B4-BE49-F238E27FC236}">
                  <a16:creationId xmlns:a16="http://schemas.microsoft.com/office/drawing/2014/main" id="{882FB418-033A-A281-7D84-65E85C7AA8F1}"/>
                </a:ext>
              </a:extLst>
            </p:cNvPr>
            <p:cNvSpPr>
              <a:spLocks/>
            </p:cNvSpPr>
            <p:nvPr/>
          </p:nvSpPr>
          <p:spPr bwMode="auto">
            <a:xfrm>
              <a:off x="4973638" y="4879975"/>
              <a:ext cx="201613" cy="879475"/>
            </a:xfrm>
            <a:custGeom>
              <a:avLst/>
              <a:gdLst>
                <a:gd name="T0" fmla="*/ 0 w 127"/>
                <a:gd name="T1" fmla="*/ 361 h 554"/>
                <a:gd name="T2" fmla="*/ 4 w 127"/>
                <a:gd name="T3" fmla="*/ 396 h 554"/>
                <a:gd name="T4" fmla="*/ 11 w 127"/>
                <a:gd name="T5" fmla="*/ 423 h 554"/>
                <a:gd name="T6" fmla="*/ 27 w 127"/>
                <a:gd name="T7" fmla="*/ 442 h 554"/>
                <a:gd name="T8" fmla="*/ 38 w 127"/>
                <a:gd name="T9" fmla="*/ 461 h 554"/>
                <a:gd name="T10" fmla="*/ 58 w 127"/>
                <a:gd name="T11" fmla="*/ 488 h 554"/>
                <a:gd name="T12" fmla="*/ 62 w 127"/>
                <a:gd name="T13" fmla="*/ 504 h 554"/>
                <a:gd name="T14" fmla="*/ 65 w 127"/>
                <a:gd name="T15" fmla="*/ 523 h 554"/>
                <a:gd name="T16" fmla="*/ 69 w 127"/>
                <a:gd name="T17" fmla="*/ 534 h 554"/>
                <a:gd name="T18" fmla="*/ 73 w 127"/>
                <a:gd name="T19" fmla="*/ 546 h 554"/>
                <a:gd name="T20" fmla="*/ 85 w 127"/>
                <a:gd name="T21" fmla="*/ 554 h 554"/>
                <a:gd name="T22" fmla="*/ 96 w 127"/>
                <a:gd name="T23" fmla="*/ 554 h 554"/>
                <a:gd name="T24" fmla="*/ 108 w 127"/>
                <a:gd name="T25" fmla="*/ 554 h 554"/>
                <a:gd name="T26" fmla="*/ 119 w 127"/>
                <a:gd name="T27" fmla="*/ 546 h 554"/>
                <a:gd name="T28" fmla="*/ 123 w 127"/>
                <a:gd name="T29" fmla="*/ 534 h 554"/>
                <a:gd name="T30" fmla="*/ 127 w 127"/>
                <a:gd name="T31" fmla="*/ 523 h 554"/>
                <a:gd name="T32" fmla="*/ 123 w 127"/>
                <a:gd name="T33" fmla="*/ 488 h 554"/>
                <a:gd name="T34" fmla="*/ 115 w 127"/>
                <a:gd name="T35" fmla="*/ 461 h 554"/>
                <a:gd name="T36" fmla="*/ 100 w 127"/>
                <a:gd name="T37" fmla="*/ 442 h 554"/>
                <a:gd name="T38" fmla="*/ 88 w 127"/>
                <a:gd name="T39" fmla="*/ 423 h 554"/>
                <a:gd name="T40" fmla="*/ 69 w 127"/>
                <a:gd name="T41" fmla="*/ 396 h 554"/>
                <a:gd name="T42" fmla="*/ 62 w 127"/>
                <a:gd name="T43" fmla="*/ 380 h 554"/>
                <a:gd name="T44" fmla="*/ 62 w 127"/>
                <a:gd name="T45" fmla="*/ 361 h 554"/>
                <a:gd name="T46" fmla="*/ 62 w 127"/>
                <a:gd name="T47" fmla="*/ 342 h 554"/>
                <a:gd name="T48" fmla="*/ 69 w 127"/>
                <a:gd name="T49" fmla="*/ 323 h 554"/>
                <a:gd name="T50" fmla="*/ 88 w 127"/>
                <a:gd name="T51" fmla="*/ 296 h 554"/>
                <a:gd name="T52" fmla="*/ 100 w 127"/>
                <a:gd name="T53" fmla="*/ 280 h 554"/>
                <a:gd name="T54" fmla="*/ 115 w 127"/>
                <a:gd name="T55" fmla="*/ 257 h 554"/>
                <a:gd name="T56" fmla="*/ 123 w 127"/>
                <a:gd name="T57" fmla="*/ 230 h 554"/>
                <a:gd name="T58" fmla="*/ 127 w 127"/>
                <a:gd name="T59" fmla="*/ 196 h 554"/>
                <a:gd name="T60" fmla="*/ 123 w 127"/>
                <a:gd name="T61" fmla="*/ 161 h 554"/>
                <a:gd name="T62" fmla="*/ 115 w 127"/>
                <a:gd name="T63" fmla="*/ 134 h 554"/>
                <a:gd name="T64" fmla="*/ 100 w 127"/>
                <a:gd name="T65" fmla="*/ 111 h 554"/>
                <a:gd name="T66" fmla="*/ 88 w 127"/>
                <a:gd name="T67" fmla="*/ 96 h 554"/>
                <a:gd name="T68" fmla="*/ 69 w 127"/>
                <a:gd name="T69" fmla="*/ 69 h 554"/>
                <a:gd name="T70" fmla="*/ 62 w 127"/>
                <a:gd name="T71" fmla="*/ 53 h 554"/>
                <a:gd name="T72" fmla="*/ 62 w 127"/>
                <a:gd name="T73" fmla="*/ 30 h 554"/>
                <a:gd name="T74" fmla="*/ 58 w 127"/>
                <a:gd name="T75" fmla="*/ 19 h 554"/>
                <a:gd name="T76" fmla="*/ 54 w 127"/>
                <a:gd name="T77" fmla="*/ 11 h 554"/>
                <a:gd name="T78" fmla="*/ 42 w 127"/>
                <a:gd name="T79" fmla="*/ 3 h 554"/>
                <a:gd name="T80" fmla="*/ 31 w 127"/>
                <a:gd name="T81" fmla="*/ 0 h 554"/>
                <a:gd name="T82" fmla="*/ 19 w 127"/>
                <a:gd name="T83" fmla="*/ 3 h 554"/>
                <a:gd name="T84" fmla="*/ 8 w 127"/>
                <a:gd name="T85" fmla="*/ 11 h 554"/>
                <a:gd name="T86" fmla="*/ 4 w 127"/>
                <a:gd name="T87" fmla="*/ 19 h 554"/>
                <a:gd name="T88" fmla="*/ 0 w 127"/>
                <a:gd name="T89" fmla="*/ 30 h 554"/>
                <a:gd name="T90" fmla="*/ 4 w 127"/>
                <a:gd name="T91" fmla="*/ 65 h 554"/>
                <a:gd name="T92" fmla="*/ 11 w 127"/>
                <a:gd name="T93" fmla="*/ 92 h 554"/>
                <a:gd name="T94" fmla="*/ 27 w 127"/>
                <a:gd name="T95" fmla="*/ 115 h 554"/>
                <a:gd name="T96" fmla="*/ 38 w 127"/>
                <a:gd name="T97" fmla="*/ 134 h 554"/>
                <a:gd name="T98" fmla="*/ 58 w 127"/>
                <a:gd name="T99" fmla="*/ 161 h 554"/>
                <a:gd name="T100" fmla="*/ 62 w 127"/>
                <a:gd name="T101" fmla="*/ 177 h 554"/>
                <a:gd name="T102" fmla="*/ 65 w 127"/>
                <a:gd name="T103" fmla="*/ 196 h 554"/>
                <a:gd name="T104" fmla="*/ 62 w 127"/>
                <a:gd name="T105" fmla="*/ 215 h 554"/>
                <a:gd name="T106" fmla="*/ 58 w 127"/>
                <a:gd name="T107" fmla="*/ 230 h 554"/>
                <a:gd name="T108" fmla="*/ 38 w 127"/>
                <a:gd name="T109" fmla="*/ 257 h 554"/>
                <a:gd name="T110" fmla="*/ 27 w 127"/>
                <a:gd name="T111" fmla="*/ 277 h 554"/>
                <a:gd name="T112" fmla="*/ 11 w 127"/>
                <a:gd name="T113" fmla="*/ 300 h 554"/>
                <a:gd name="T114" fmla="*/ 4 w 127"/>
                <a:gd name="T115" fmla="*/ 327 h 554"/>
                <a:gd name="T116" fmla="*/ 0 w 127"/>
                <a:gd name="T117" fmla="*/ 36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 h="554">
                  <a:moveTo>
                    <a:pt x="0" y="361"/>
                  </a:moveTo>
                  <a:lnTo>
                    <a:pt x="4" y="396"/>
                  </a:lnTo>
                  <a:lnTo>
                    <a:pt x="11" y="423"/>
                  </a:lnTo>
                  <a:lnTo>
                    <a:pt x="27" y="442"/>
                  </a:lnTo>
                  <a:lnTo>
                    <a:pt x="38" y="461"/>
                  </a:lnTo>
                  <a:lnTo>
                    <a:pt x="58" y="488"/>
                  </a:lnTo>
                  <a:lnTo>
                    <a:pt x="62" y="504"/>
                  </a:lnTo>
                  <a:lnTo>
                    <a:pt x="65" y="523"/>
                  </a:lnTo>
                  <a:lnTo>
                    <a:pt x="69" y="534"/>
                  </a:lnTo>
                  <a:lnTo>
                    <a:pt x="73" y="546"/>
                  </a:lnTo>
                  <a:lnTo>
                    <a:pt x="85" y="554"/>
                  </a:lnTo>
                  <a:lnTo>
                    <a:pt x="96" y="554"/>
                  </a:lnTo>
                  <a:lnTo>
                    <a:pt x="108" y="554"/>
                  </a:lnTo>
                  <a:lnTo>
                    <a:pt x="119" y="546"/>
                  </a:lnTo>
                  <a:lnTo>
                    <a:pt x="123" y="534"/>
                  </a:lnTo>
                  <a:lnTo>
                    <a:pt x="127" y="523"/>
                  </a:lnTo>
                  <a:lnTo>
                    <a:pt x="123" y="488"/>
                  </a:lnTo>
                  <a:lnTo>
                    <a:pt x="115" y="461"/>
                  </a:lnTo>
                  <a:lnTo>
                    <a:pt x="100" y="442"/>
                  </a:lnTo>
                  <a:lnTo>
                    <a:pt x="88" y="423"/>
                  </a:lnTo>
                  <a:lnTo>
                    <a:pt x="69" y="396"/>
                  </a:lnTo>
                  <a:lnTo>
                    <a:pt x="62" y="380"/>
                  </a:lnTo>
                  <a:lnTo>
                    <a:pt x="62" y="361"/>
                  </a:lnTo>
                  <a:lnTo>
                    <a:pt x="62" y="342"/>
                  </a:lnTo>
                  <a:lnTo>
                    <a:pt x="69" y="323"/>
                  </a:lnTo>
                  <a:lnTo>
                    <a:pt x="88" y="296"/>
                  </a:lnTo>
                  <a:lnTo>
                    <a:pt x="100" y="280"/>
                  </a:lnTo>
                  <a:lnTo>
                    <a:pt x="115" y="257"/>
                  </a:lnTo>
                  <a:lnTo>
                    <a:pt x="123" y="230"/>
                  </a:lnTo>
                  <a:lnTo>
                    <a:pt x="127" y="196"/>
                  </a:lnTo>
                  <a:lnTo>
                    <a:pt x="123" y="161"/>
                  </a:lnTo>
                  <a:lnTo>
                    <a:pt x="115" y="134"/>
                  </a:lnTo>
                  <a:lnTo>
                    <a:pt x="100" y="111"/>
                  </a:lnTo>
                  <a:lnTo>
                    <a:pt x="88" y="96"/>
                  </a:lnTo>
                  <a:lnTo>
                    <a:pt x="69" y="69"/>
                  </a:lnTo>
                  <a:lnTo>
                    <a:pt x="62" y="53"/>
                  </a:lnTo>
                  <a:lnTo>
                    <a:pt x="62" y="30"/>
                  </a:lnTo>
                  <a:lnTo>
                    <a:pt x="58" y="19"/>
                  </a:lnTo>
                  <a:lnTo>
                    <a:pt x="54" y="11"/>
                  </a:lnTo>
                  <a:lnTo>
                    <a:pt x="42" y="3"/>
                  </a:lnTo>
                  <a:lnTo>
                    <a:pt x="31" y="0"/>
                  </a:lnTo>
                  <a:lnTo>
                    <a:pt x="19" y="3"/>
                  </a:lnTo>
                  <a:lnTo>
                    <a:pt x="8" y="11"/>
                  </a:lnTo>
                  <a:lnTo>
                    <a:pt x="4" y="19"/>
                  </a:lnTo>
                  <a:lnTo>
                    <a:pt x="0" y="30"/>
                  </a:lnTo>
                  <a:lnTo>
                    <a:pt x="4" y="65"/>
                  </a:lnTo>
                  <a:lnTo>
                    <a:pt x="11" y="92"/>
                  </a:lnTo>
                  <a:lnTo>
                    <a:pt x="27" y="115"/>
                  </a:lnTo>
                  <a:lnTo>
                    <a:pt x="38" y="134"/>
                  </a:lnTo>
                  <a:lnTo>
                    <a:pt x="58" y="161"/>
                  </a:lnTo>
                  <a:lnTo>
                    <a:pt x="62" y="177"/>
                  </a:lnTo>
                  <a:lnTo>
                    <a:pt x="65" y="196"/>
                  </a:lnTo>
                  <a:lnTo>
                    <a:pt x="62" y="215"/>
                  </a:lnTo>
                  <a:lnTo>
                    <a:pt x="58" y="230"/>
                  </a:lnTo>
                  <a:lnTo>
                    <a:pt x="38" y="257"/>
                  </a:lnTo>
                  <a:lnTo>
                    <a:pt x="27" y="277"/>
                  </a:lnTo>
                  <a:lnTo>
                    <a:pt x="11" y="300"/>
                  </a:lnTo>
                  <a:lnTo>
                    <a:pt x="4" y="327"/>
                  </a:lnTo>
                  <a:lnTo>
                    <a:pt x="0" y="3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0" name="Freeform 24">
              <a:extLst>
                <a:ext uri="{FF2B5EF4-FFF2-40B4-BE49-F238E27FC236}">
                  <a16:creationId xmlns:a16="http://schemas.microsoft.com/office/drawing/2014/main" id="{A46861B2-E450-FDA0-D618-2347E36BE01D}"/>
                </a:ext>
              </a:extLst>
            </p:cNvPr>
            <p:cNvSpPr>
              <a:spLocks/>
            </p:cNvSpPr>
            <p:nvPr/>
          </p:nvSpPr>
          <p:spPr bwMode="auto">
            <a:xfrm>
              <a:off x="5187950" y="4983163"/>
              <a:ext cx="195263" cy="519113"/>
            </a:xfrm>
            <a:custGeom>
              <a:avLst/>
              <a:gdLst>
                <a:gd name="T0" fmla="*/ 31 w 123"/>
                <a:gd name="T1" fmla="*/ 327 h 327"/>
                <a:gd name="T2" fmla="*/ 46 w 123"/>
                <a:gd name="T3" fmla="*/ 323 h 327"/>
                <a:gd name="T4" fmla="*/ 54 w 123"/>
                <a:gd name="T5" fmla="*/ 315 h 327"/>
                <a:gd name="T6" fmla="*/ 77 w 123"/>
                <a:gd name="T7" fmla="*/ 289 h 327"/>
                <a:gd name="T8" fmla="*/ 96 w 123"/>
                <a:gd name="T9" fmla="*/ 250 h 327"/>
                <a:gd name="T10" fmla="*/ 115 w 123"/>
                <a:gd name="T11" fmla="*/ 196 h 327"/>
                <a:gd name="T12" fmla="*/ 123 w 123"/>
                <a:gd name="T13" fmla="*/ 165 h 327"/>
                <a:gd name="T14" fmla="*/ 123 w 123"/>
                <a:gd name="T15" fmla="*/ 131 h 327"/>
                <a:gd name="T16" fmla="*/ 119 w 123"/>
                <a:gd name="T17" fmla="*/ 73 h 327"/>
                <a:gd name="T18" fmla="*/ 100 w 123"/>
                <a:gd name="T19" fmla="*/ 19 h 327"/>
                <a:gd name="T20" fmla="*/ 92 w 123"/>
                <a:gd name="T21" fmla="*/ 12 h 327"/>
                <a:gd name="T22" fmla="*/ 85 w 123"/>
                <a:gd name="T23" fmla="*/ 4 h 327"/>
                <a:gd name="T24" fmla="*/ 73 w 123"/>
                <a:gd name="T25" fmla="*/ 0 h 327"/>
                <a:gd name="T26" fmla="*/ 61 w 123"/>
                <a:gd name="T27" fmla="*/ 4 h 327"/>
                <a:gd name="T28" fmla="*/ 50 w 123"/>
                <a:gd name="T29" fmla="*/ 12 h 327"/>
                <a:gd name="T30" fmla="*/ 42 w 123"/>
                <a:gd name="T31" fmla="*/ 19 h 327"/>
                <a:gd name="T32" fmla="*/ 42 w 123"/>
                <a:gd name="T33" fmla="*/ 31 h 327"/>
                <a:gd name="T34" fmla="*/ 46 w 123"/>
                <a:gd name="T35" fmla="*/ 46 h 327"/>
                <a:gd name="T36" fmla="*/ 58 w 123"/>
                <a:gd name="T37" fmla="*/ 85 h 327"/>
                <a:gd name="T38" fmla="*/ 61 w 123"/>
                <a:gd name="T39" fmla="*/ 131 h 327"/>
                <a:gd name="T40" fmla="*/ 58 w 123"/>
                <a:gd name="T41" fmla="*/ 181 h 327"/>
                <a:gd name="T42" fmla="*/ 42 w 123"/>
                <a:gd name="T43" fmla="*/ 223 h 327"/>
                <a:gd name="T44" fmla="*/ 23 w 123"/>
                <a:gd name="T45" fmla="*/ 254 h 327"/>
                <a:gd name="T46" fmla="*/ 7 w 123"/>
                <a:gd name="T47" fmla="*/ 277 h 327"/>
                <a:gd name="T48" fmla="*/ 4 w 123"/>
                <a:gd name="T49" fmla="*/ 285 h 327"/>
                <a:gd name="T50" fmla="*/ 0 w 123"/>
                <a:gd name="T51" fmla="*/ 296 h 327"/>
                <a:gd name="T52" fmla="*/ 4 w 123"/>
                <a:gd name="T53" fmla="*/ 308 h 327"/>
                <a:gd name="T54" fmla="*/ 7 w 123"/>
                <a:gd name="T55" fmla="*/ 315 h 327"/>
                <a:gd name="T56" fmla="*/ 19 w 123"/>
                <a:gd name="T57" fmla="*/ 323 h 327"/>
                <a:gd name="T58" fmla="*/ 31 w 123"/>
                <a:gd name="T59"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327">
                  <a:moveTo>
                    <a:pt x="31" y="327"/>
                  </a:moveTo>
                  <a:lnTo>
                    <a:pt x="46" y="323"/>
                  </a:lnTo>
                  <a:lnTo>
                    <a:pt x="54" y="315"/>
                  </a:lnTo>
                  <a:lnTo>
                    <a:pt x="77" y="289"/>
                  </a:lnTo>
                  <a:lnTo>
                    <a:pt x="96" y="250"/>
                  </a:lnTo>
                  <a:lnTo>
                    <a:pt x="115" y="196"/>
                  </a:lnTo>
                  <a:lnTo>
                    <a:pt x="123" y="165"/>
                  </a:lnTo>
                  <a:lnTo>
                    <a:pt x="123" y="131"/>
                  </a:lnTo>
                  <a:lnTo>
                    <a:pt x="119" y="73"/>
                  </a:lnTo>
                  <a:lnTo>
                    <a:pt x="100" y="19"/>
                  </a:lnTo>
                  <a:lnTo>
                    <a:pt x="92" y="12"/>
                  </a:lnTo>
                  <a:lnTo>
                    <a:pt x="85" y="4"/>
                  </a:lnTo>
                  <a:lnTo>
                    <a:pt x="73" y="0"/>
                  </a:lnTo>
                  <a:lnTo>
                    <a:pt x="61" y="4"/>
                  </a:lnTo>
                  <a:lnTo>
                    <a:pt x="50" y="12"/>
                  </a:lnTo>
                  <a:lnTo>
                    <a:pt x="42" y="19"/>
                  </a:lnTo>
                  <a:lnTo>
                    <a:pt x="42" y="31"/>
                  </a:lnTo>
                  <a:lnTo>
                    <a:pt x="46" y="46"/>
                  </a:lnTo>
                  <a:lnTo>
                    <a:pt x="58" y="85"/>
                  </a:lnTo>
                  <a:lnTo>
                    <a:pt x="61" y="131"/>
                  </a:lnTo>
                  <a:lnTo>
                    <a:pt x="58" y="181"/>
                  </a:lnTo>
                  <a:lnTo>
                    <a:pt x="42" y="223"/>
                  </a:lnTo>
                  <a:lnTo>
                    <a:pt x="23" y="254"/>
                  </a:lnTo>
                  <a:lnTo>
                    <a:pt x="7" y="277"/>
                  </a:lnTo>
                  <a:lnTo>
                    <a:pt x="4" y="285"/>
                  </a:lnTo>
                  <a:lnTo>
                    <a:pt x="0" y="296"/>
                  </a:lnTo>
                  <a:lnTo>
                    <a:pt x="4" y="308"/>
                  </a:lnTo>
                  <a:lnTo>
                    <a:pt x="7" y="315"/>
                  </a:lnTo>
                  <a:lnTo>
                    <a:pt x="19" y="323"/>
                  </a:lnTo>
                  <a:lnTo>
                    <a:pt x="31"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1" name="Freeform 25">
              <a:extLst>
                <a:ext uri="{FF2B5EF4-FFF2-40B4-BE49-F238E27FC236}">
                  <a16:creationId xmlns:a16="http://schemas.microsoft.com/office/drawing/2014/main" id="{8A33782E-2715-FF07-697A-7884D84AF0BB}"/>
                </a:ext>
              </a:extLst>
            </p:cNvPr>
            <p:cNvSpPr>
              <a:spLocks/>
            </p:cNvSpPr>
            <p:nvPr/>
          </p:nvSpPr>
          <p:spPr bwMode="auto">
            <a:xfrm>
              <a:off x="4765675" y="5141913"/>
              <a:ext cx="195263" cy="512763"/>
            </a:xfrm>
            <a:custGeom>
              <a:avLst/>
              <a:gdLst>
                <a:gd name="T0" fmla="*/ 50 w 123"/>
                <a:gd name="T1" fmla="*/ 323 h 323"/>
                <a:gd name="T2" fmla="*/ 61 w 123"/>
                <a:gd name="T3" fmla="*/ 323 h 323"/>
                <a:gd name="T4" fmla="*/ 73 w 123"/>
                <a:gd name="T5" fmla="*/ 315 h 323"/>
                <a:gd name="T6" fmla="*/ 77 w 123"/>
                <a:gd name="T7" fmla="*/ 304 h 323"/>
                <a:gd name="T8" fmla="*/ 81 w 123"/>
                <a:gd name="T9" fmla="*/ 292 h 323"/>
                <a:gd name="T10" fmla="*/ 77 w 123"/>
                <a:gd name="T11" fmla="*/ 281 h 323"/>
                <a:gd name="T12" fmla="*/ 65 w 123"/>
                <a:gd name="T13" fmla="*/ 239 h 323"/>
                <a:gd name="T14" fmla="*/ 61 w 123"/>
                <a:gd name="T15" fmla="*/ 196 h 323"/>
                <a:gd name="T16" fmla="*/ 65 w 123"/>
                <a:gd name="T17" fmla="*/ 142 h 323"/>
                <a:gd name="T18" fmla="*/ 81 w 123"/>
                <a:gd name="T19" fmla="*/ 104 h 323"/>
                <a:gd name="T20" fmla="*/ 100 w 123"/>
                <a:gd name="T21" fmla="*/ 73 h 323"/>
                <a:gd name="T22" fmla="*/ 115 w 123"/>
                <a:gd name="T23" fmla="*/ 50 h 323"/>
                <a:gd name="T24" fmla="*/ 115 w 123"/>
                <a:gd name="T25" fmla="*/ 50 h 323"/>
                <a:gd name="T26" fmla="*/ 123 w 123"/>
                <a:gd name="T27" fmla="*/ 31 h 323"/>
                <a:gd name="T28" fmla="*/ 115 w 123"/>
                <a:gd name="T29" fmla="*/ 15 h 323"/>
                <a:gd name="T30" fmla="*/ 108 w 123"/>
                <a:gd name="T31" fmla="*/ 4 h 323"/>
                <a:gd name="T32" fmla="*/ 96 w 123"/>
                <a:gd name="T33" fmla="*/ 0 h 323"/>
                <a:gd name="T34" fmla="*/ 85 w 123"/>
                <a:gd name="T35" fmla="*/ 0 h 323"/>
                <a:gd name="T36" fmla="*/ 73 w 123"/>
                <a:gd name="T37" fmla="*/ 4 h 323"/>
                <a:gd name="T38" fmla="*/ 65 w 123"/>
                <a:gd name="T39" fmla="*/ 15 h 323"/>
                <a:gd name="T40" fmla="*/ 46 w 123"/>
                <a:gd name="T41" fmla="*/ 42 h 323"/>
                <a:gd name="T42" fmla="*/ 23 w 123"/>
                <a:gd name="T43" fmla="*/ 81 h 323"/>
                <a:gd name="T44" fmla="*/ 8 w 123"/>
                <a:gd name="T45" fmla="*/ 131 h 323"/>
                <a:gd name="T46" fmla="*/ 0 w 123"/>
                <a:gd name="T47" fmla="*/ 162 h 323"/>
                <a:gd name="T48" fmla="*/ 0 w 123"/>
                <a:gd name="T49" fmla="*/ 196 h 323"/>
                <a:gd name="T50" fmla="*/ 4 w 123"/>
                <a:gd name="T51" fmla="*/ 254 h 323"/>
                <a:gd name="T52" fmla="*/ 23 w 123"/>
                <a:gd name="T53" fmla="*/ 304 h 323"/>
                <a:gd name="T54" fmla="*/ 34 w 123"/>
                <a:gd name="T55" fmla="*/ 319 h 323"/>
                <a:gd name="T56" fmla="*/ 50 w 123"/>
                <a:gd name="T5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3" h="323">
                  <a:moveTo>
                    <a:pt x="50" y="323"/>
                  </a:moveTo>
                  <a:lnTo>
                    <a:pt x="61" y="323"/>
                  </a:lnTo>
                  <a:lnTo>
                    <a:pt x="73" y="315"/>
                  </a:lnTo>
                  <a:lnTo>
                    <a:pt x="77" y="304"/>
                  </a:lnTo>
                  <a:lnTo>
                    <a:pt x="81" y="292"/>
                  </a:lnTo>
                  <a:lnTo>
                    <a:pt x="77" y="281"/>
                  </a:lnTo>
                  <a:lnTo>
                    <a:pt x="65" y="239"/>
                  </a:lnTo>
                  <a:lnTo>
                    <a:pt x="61" y="196"/>
                  </a:lnTo>
                  <a:lnTo>
                    <a:pt x="65" y="142"/>
                  </a:lnTo>
                  <a:lnTo>
                    <a:pt x="81" y="104"/>
                  </a:lnTo>
                  <a:lnTo>
                    <a:pt x="100" y="73"/>
                  </a:lnTo>
                  <a:lnTo>
                    <a:pt x="115" y="50"/>
                  </a:lnTo>
                  <a:lnTo>
                    <a:pt x="115" y="50"/>
                  </a:lnTo>
                  <a:lnTo>
                    <a:pt x="123" y="31"/>
                  </a:lnTo>
                  <a:lnTo>
                    <a:pt x="115" y="15"/>
                  </a:lnTo>
                  <a:lnTo>
                    <a:pt x="108" y="4"/>
                  </a:lnTo>
                  <a:lnTo>
                    <a:pt x="96" y="0"/>
                  </a:lnTo>
                  <a:lnTo>
                    <a:pt x="85" y="0"/>
                  </a:lnTo>
                  <a:lnTo>
                    <a:pt x="73" y="4"/>
                  </a:lnTo>
                  <a:lnTo>
                    <a:pt x="65" y="15"/>
                  </a:lnTo>
                  <a:lnTo>
                    <a:pt x="46" y="42"/>
                  </a:lnTo>
                  <a:lnTo>
                    <a:pt x="23" y="81"/>
                  </a:lnTo>
                  <a:lnTo>
                    <a:pt x="8" y="131"/>
                  </a:lnTo>
                  <a:lnTo>
                    <a:pt x="0" y="162"/>
                  </a:lnTo>
                  <a:lnTo>
                    <a:pt x="0" y="196"/>
                  </a:lnTo>
                  <a:lnTo>
                    <a:pt x="4" y="254"/>
                  </a:lnTo>
                  <a:lnTo>
                    <a:pt x="23" y="304"/>
                  </a:lnTo>
                  <a:lnTo>
                    <a:pt x="34" y="319"/>
                  </a:lnTo>
                  <a:lnTo>
                    <a:pt x="50" y="3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22" name="Group 221">
            <a:extLst>
              <a:ext uri="{FF2B5EF4-FFF2-40B4-BE49-F238E27FC236}">
                <a16:creationId xmlns:a16="http://schemas.microsoft.com/office/drawing/2014/main" id="{722F3AF1-AE54-41D2-27E2-B5DC866881BA}"/>
              </a:ext>
            </a:extLst>
          </p:cNvPr>
          <p:cNvGrpSpPr/>
          <p:nvPr/>
        </p:nvGrpSpPr>
        <p:grpSpPr>
          <a:xfrm>
            <a:off x="6722664" y="2597064"/>
            <a:ext cx="247608" cy="575832"/>
            <a:chOff x="3663950" y="3841750"/>
            <a:chExt cx="1296988" cy="3016250"/>
          </a:xfrm>
        </p:grpSpPr>
        <p:sp>
          <p:nvSpPr>
            <p:cNvPr id="223" name="Freeform 30">
              <a:extLst>
                <a:ext uri="{FF2B5EF4-FFF2-40B4-BE49-F238E27FC236}">
                  <a16:creationId xmlns:a16="http://schemas.microsoft.com/office/drawing/2014/main" id="{DDC6CC90-AA1D-F3DC-3BA3-73649E68D541}"/>
                </a:ext>
              </a:extLst>
            </p:cNvPr>
            <p:cNvSpPr>
              <a:spLocks/>
            </p:cNvSpPr>
            <p:nvPr/>
          </p:nvSpPr>
          <p:spPr bwMode="auto">
            <a:xfrm>
              <a:off x="3983038" y="4048125"/>
              <a:ext cx="96838" cy="514350"/>
            </a:xfrm>
            <a:custGeom>
              <a:avLst/>
              <a:gdLst>
                <a:gd name="T0" fmla="*/ 30 w 61"/>
                <a:gd name="T1" fmla="*/ 0 h 324"/>
                <a:gd name="T2" fmla="*/ 19 w 61"/>
                <a:gd name="T3" fmla="*/ 0 h 324"/>
                <a:gd name="T4" fmla="*/ 7 w 61"/>
                <a:gd name="T5" fmla="*/ 8 h 324"/>
                <a:gd name="T6" fmla="*/ 0 w 61"/>
                <a:gd name="T7" fmla="*/ 20 h 324"/>
                <a:gd name="T8" fmla="*/ 0 w 61"/>
                <a:gd name="T9" fmla="*/ 31 h 324"/>
                <a:gd name="T10" fmla="*/ 0 w 61"/>
                <a:gd name="T11" fmla="*/ 293 h 324"/>
                <a:gd name="T12" fmla="*/ 0 w 61"/>
                <a:gd name="T13" fmla="*/ 304 h 324"/>
                <a:gd name="T14" fmla="*/ 7 w 61"/>
                <a:gd name="T15" fmla="*/ 316 h 324"/>
                <a:gd name="T16" fmla="*/ 19 w 61"/>
                <a:gd name="T17" fmla="*/ 320 h 324"/>
                <a:gd name="T18" fmla="*/ 30 w 61"/>
                <a:gd name="T19" fmla="*/ 324 h 324"/>
                <a:gd name="T20" fmla="*/ 42 w 61"/>
                <a:gd name="T21" fmla="*/ 320 h 324"/>
                <a:gd name="T22" fmla="*/ 50 w 61"/>
                <a:gd name="T23" fmla="*/ 316 h 324"/>
                <a:gd name="T24" fmla="*/ 57 w 61"/>
                <a:gd name="T25" fmla="*/ 304 h 324"/>
                <a:gd name="T26" fmla="*/ 61 w 61"/>
                <a:gd name="T27" fmla="*/ 293 h 324"/>
                <a:gd name="T28" fmla="*/ 61 w 61"/>
                <a:gd name="T29" fmla="*/ 31 h 324"/>
                <a:gd name="T30" fmla="*/ 57 w 61"/>
                <a:gd name="T31" fmla="*/ 20 h 324"/>
                <a:gd name="T32" fmla="*/ 50 w 61"/>
                <a:gd name="T33" fmla="*/ 8 h 324"/>
                <a:gd name="T34" fmla="*/ 42 w 61"/>
                <a:gd name="T35" fmla="*/ 0 h 324"/>
                <a:gd name="T36" fmla="*/ 30 w 61"/>
                <a:gd name="T37" fmla="*/ 0 h 324"/>
                <a:gd name="T38" fmla="*/ 30 w 61"/>
                <a:gd name="T3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324">
                  <a:moveTo>
                    <a:pt x="30" y="0"/>
                  </a:moveTo>
                  <a:lnTo>
                    <a:pt x="19" y="0"/>
                  </a:lnTo>
                  <a:lnTo>
                    <a:pt x="7" y="8"/>
                  </a:lnTo>
                  <a:lnTo>
                    <a:pt x="0" y="20"/>
                  </a:lnTo>
                  <a:lnTo>
                    <a:pt x="0" y="31"/>
                  </a:lnTo>
                  <a:lnTo>
                    <a:pt x="0" y="293"/>
                  </a:lnTo>
                  <a:lnTo>
                    <a:pt x="0" y="304"/>
                  </a:lnTo>
                  <a:lnTo>
                    <a:pt x="7" y="316"/>
                  </a:lnTo>
                  <a:lnTo>
                    <a:pt x="19" y="320"/>
                  </a:lnTo>
                  <a:lnTo>
                    <a:pt x="30" y="324"/>
                  </a:lnTo>
                  <a:lnTo>
                    <a:pt x="42" y="320"/>
                  </a:lnTo>
                  <a:lnTo>
                    <a:pt x="50" y="316"/>
                  </a:lnTo>
                  <a:lnTo>
                    <a:pt x="57" y="304"/>
                  </a:lnTo>
                  <a:lnTo>
                    <a:pt x="61" y="293"/>
                  </a:lnTo>
                  <a:lnTo>
                    <a:pt x="61" y="31"/>
                  </a:lnTo>
                  <a:lnTo>
                    <a:pt x="57" y="20"/>
                  </a:lnTo>
                  <a:lnTo>
                    <a:pt x="50" y="8"/>
                  </a:lnTo>
                  <a:lnTo>
                    <a:pt x="42" y="0"/>
                  </a:lnTo>
                  <a:lnTo>
                    <a:pt x="30" y="0"/>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4" name="Freeform 31">
              <a:extLst>
                <a:ext uri="{FF2B5EF4-FFF2-40B4-BE49-F238E27FC236}">
                  <a16:creationId xmlns:a16="http://schemas.microsoft.com/office/drawing/2014/main" id="{69651994-D3C2-C1D3-DD25-3606EDFBEAFA}"/>
                </a:ext>
              </a:extLst>
            </p:cNvPr>
            <p:cNvSpPr>
              <a:spLocks/>
            </p:cNvSpPr>
            <p:nvPr/>
          </p:nvSpPr>
          <p:spPr bwMode="auto">
            <a:xfrm>
              <a:off x="4135438" y="4048125"/>
              <a:ext cx="98425" cy="465138"/>
            </a:xfrm>
            <a:custGeom>
              <a:avLst/>
              <a:gdLst>
                <a:gd name="T0" fmla="*/ 31 w 62"/>
                <a:gd name="T1" fmla="*/ 0 h 293"/>
                <a:gd name="T2" fmla="*/ 19 w 62"/>
                <a:gd name="T3" fmla="*/ 0 h 293"/>
                <a:gd name="T4" fmla="*/ 11 w 62"/>
                <a:gd name="T5" fmla="*/ 8 h 293"/>
                <a:gd name="T6" fmla="*/ 4 w 62"/>
                <a:gd name="T7" fmla="*/ 20 h 293"/>
                <a:gd name="T8" fmla="*/ 0 w 62"/>
                <a:gd name="T9" fmla="*/ 31 h 293"/>
                <a:gd name="T10" fmla="*/ 0 w 62"/>
                <a:gd name="T11" fmla="*/ 262 h 293"/>
                <a:gd name="T12" fmla="*/ 4 w 62"/>
                <a:gd name="T13" fmla="*/ 274 h 293"/>
                <a:gd name="T14" fmla="*/ 11 w 62"/>
                <a:gd name="T15" fmla="*/ 281 h 293"/>
                <a:gd name="T16" fmla="*/ 19 w 62"/>
                <a:gd name="T17" fmla="*/ 289 h 293"/>
                <a:gd name="T18" fmla="*/ 31 w 62"/>
                <a:gd name="T19" fmla="*/ 293 h 293"/>
                <a:gd name="T20" fmla="*/ 42 w 62"/>
                <a:gd name="T21" fmla="*/ 289 h 293"/>
                <a:gd name="T22" fmla="*/ 54 w 62"/>
                <a:gd name="T23" fmla="*/ 281 h 293"/>
                <a:gd name="T24" fmla="*/ 62 w 62"/>
                <a:gd name="T25" fmla="*/ 274 h 293"/>
                <a:gd name="T26" fmla="*/ 62 w 62"/>
                <a:gd name="T27" fmla="*/ 262 h 293"/>
                <a:gd name="T28" fmla="*/ 62 w 62"/>
                <a:gd name="T29" fmla="*/ 31 h 293"/>
                <a:gd name="T30" fmla="*/ 62 w 62"/>
                <a:gd name="T31" fmla="*/ 20 h 293"/>
                <a:gd name="T32" fmla="*/ 54 w 62"/>
                <a:gd name="T33" fmla="*/ 8 h 293"/>
                <a:gd name="T34" fmla="*/ 42 w 62"/>
                <a:gd name="T35" fmla="*/ 0 h 293"/>
                <a:gd name="T36" fmla="*/ 31 w 62"/>
                <a:gd name="T37" fmla="*/ 0 h 293"/>
                <a:gd name="T38" fmla="*/ 31 w 62"/>
                <a:gd name="T3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293">
                  <a:moveTo>
                    <a:pt x="31" y="0"/>
                  </a:moveTo>
                  <a:lnTo>
                    <a:pt x="19" y="0"/>
                  </a:lnTo>
                  <a:lnTo>
                    <a:pt x="11" y="8"/>
                  </a:lnTo>
                  <a:lnTo>
                    <a:pt x="4" y="20"/>
                  </a:lnTo>
                  <a:lnTo>
                    <a:pt x="0" y="31"/>
                  </a:lnTo>
                  <a:lnTo>
                    <a:pt x="0" y="262"/>
                  </a:lnTo>
                  <a:lnTo>
                    <a:pt x="4" y="274"/>
                  </a:lnTo>
                  <a:lnTo>
                    <a:pt x="11" y="281"/>
                  </a:lnTo>
                  <a:lnTo>
                    <a:pt x="19" y="289"/>
                  </a:lnTo>
                  <a:lnTo>
                    <a:pt x="31" y="293"/>
                  </a:lnTo>
                  <a:lnTo>
                    <a:pt x="42" y="289"/>
                  </a:lnTo>
                  <a:lnTo>
                    <a:pt x="54" y="281"/>
                  </a:lnTo>
                  <a:lnTo>
                    <a:pt x="62" y="274"/>
                  </a:lnTo>
                  <a:lnTo>
                    <a:pt x="62" y="262"/>
                  </a:lnTo>
                  <a:lnTo>
                    <a:pt x="62" y="31"/>
                  </a:lnTo>
                  <a:lnTo>
                    <a:pt x="62" y="20"/>
                  </a:lnTo>
                  <a:lnTo>
                    <a:pt x="54" y="8"/>
                  </a:lnTo>
                  <a:lnTo>
                    <a:pt x="42" y="0"/>
                  </a:lnTo>
                  <a:lnTo>
                    <a:pt x="31" y="0"/>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5" name="Freeform 32">
              <a:extLst>
                <a:ext uri="{FF2B5EF4-FFF2-40B4-BE49-F238E27FC236}">
                  <a16:creationId xmlns:a16="http://schemas.microsoft.com/office/drawing/2014/main" id="{F5BA87D0-9519-8643-A373-A1C9D1CA12FE}"/>
                </a:ext>
              </a:extLst>
            </p:cNvPr>
            <p:cNvSpPr>
              <a:spLocks/>
            </p:cNvSpPr>
            <p:nvPr/>
          </p:nvSpPr>
          <p:spPr bwMode="auto">
            <a:xfrm>
              <a:off x="3822700" y="4048125"/>
              <a:ext cx="98425" cy="465138"/>
            </a:xfrm>
            <a:custGeom>
              <a:avLst/>
              <a:gdLst>
                <a:gd name="T0" fmla="*/ 31 w 62"/>
                <a:gd name="T1" fmla="*/ 0 h 293"/>
                <a:gd name="T2" fmla="*/ 20 w 62"/>
                <a:gd name="T3" fmla="*/ 0 h 293"/>
                <a:gd name="T4" fmla="*/ 8 w 62"/>
                <a:gd name="T5" fmla="*/ 8 h 293"/>
                <a:gd name="T6" fmla="*/ 4 w 62"/>
                <a:gd name="T7" fmla="*/ 20 h 293"/>
                <a:gd name="T8" fmla="*/ 0 w 62"/>
                <a:gd name="T9" fmla="*/ 31 h 293"/>
                <a:gd name="T10" fmla="*/ 0 w 62"/>
                <a:gd name="T11" fmla="*/ 262 h 293"/>
                <a:gd name="T12" fmla="*/ 4 w 62"/>
                <a:gd name="T13" fmla="*/ 274 h 293"/>
                <a:gd name="T14" fmla="*/ 8 w 62"/>
                <a:gd name="T15" fmla="*/ 281 h 293"/>
                <a:gd name="T16" fmla="*/ 20 w 62"/>
                <a:gd name="T17" fmla="*/ 289 h 293"/>
                <a:gd name="T18" fmla="*/ 31 w 62"/>
                <a:gd name="T19" fmla="*/ 293 h 293"/>
                <a:gd name="T20" fmla="*/ 43 w 62"/>
                <a:gd name="T21" fmla="*/ 289 h 293"/>
                <a:gd name="T22" fmla="*/ 54 w 62"/>
                <a:gd name="T23" fmla="*/ 281 h 293"/>
                <a:gd name="T24" fmla="*/ 62 w 62"/>
                <a:gd name="T25" fmla="*/ 274 h 293"/>
                <a:gd name="T26" fmla="*/ 62 w 62"/>
                <a:gd name="T27" fmla="*/ 262 h 293"/>
                <a:gd name="T28" fmla="*/ 62 w 62"/>
                <a:gd name="T29" fmla="*/ 31 h 293"/>
                <a:gd name="T30" fmla="*/ 62 w 62"/>
                <a:gd name="T31" fmla="*/ 20 h 293"/>
                <a:gd name="T32" fmla="*/ 54 w 62"/>
                <a:gd name="T33" fmla="*/ 8 h 293"/>
                <a:gd name="T34" fmla="*/ 43 w 62"/>
                <a:gd name="T35" fmla="*/ 0 h 293"/>
                <a:gd name="T36" fmla="*/ 31 w 62"/>
                <a:gd name="T37" fmla="*/ 0 h 293"/>
                <a:gd name="T38" fmla="*/ 31 w 62"/>
                <a:gd name="T3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293">
                  <a:moveTo>
                    <a:pt x="31" y="0"/>
                  </a:moveTo>
                  <a:lnTo>
                    <a:pt x="20" y="0"/>
                  </a:lnTo>
                  <a:lnTo>
                    <a:pt x="8" y="8"/>
                  </a:lnTo>
                  <a:lnTo>
                    <a:pt x="4" y="20"/>
                  </a:lnTo>
                  <a:lnTo>
                    <a:pt x="0" y="31"/>
                  </a:lnTo>
                  <a:lnTo>
                    <a:pt x="0" y="262"/>
                  </a:lnTo>
                  <a:lnTo>
                    <a:pt x="4" y="274"/>
                  </a:lnTo>
                  <a:lnTo>
                    <a:pt x="8" y="281"/>
                  </a:lnTo>
                  <a:lnTo>
                    <a:pt x="20" y="289"/>
                  </a:lnTo>
                  <a:lnTo>
                    <a:pt x="31" y="293"/>
                  </a:lnTo>
                  <a:lnTo>
                    <a:pt x="43" y="289"/>
                  </a:lnTo>
                  <a:lnTo>
                    <a:pt x="54" y="281"/>
                  </a:lnTo>
                  <a:lnTo>
                    <a:pt x="62" y="274"/>
                  </a:lnTo>
                  <a:lnTo>
                    <a:pt x="62" y="262"/>
                  </a:lnTo>
                  <a:lnTo>
                    <a:pt x="62" y="31"/>
                  </a:lnTo>
                  <a:lnTo>
                    <a:pt x="62" y="20"/>
                  </a:lnTo>
                  <a:lnTo>
                    <a:pt x="54" y="8"/>
                  </a:lnTo>
                  <a:lnTo>
                    <a:pt x="43" y="0"/>
                  </a:lnTo>
                  <a:lnTo>
                    <a:pt x="31" y="0"/>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6" name="Freeform 33">
              <a:extLst>
                <a:ext uri="{FF2B5EF4-FFF2-40B4-BE49-F238E27FC236}">
                  <a16:creationId xmlns:a16="http://schemas.microsoft.com/office/drawing/2014/main" id="{BBFA7A3F-F705-1F8E-50FC-3CBE1395BD04}"/>
                </a:ext>
              </a:extLst>
            </p:cNvPr>
            <p:cNvSpPr>
              <a:spLocks noEditPoints="1"/>
            </p:cNvSpPr>
            <p:nvPr/>
          </p:nvSpPr>
          <p:spPr bwMode="auto">
            <a:xfrm>
              <a:off x="3663950" y="3841750"/>
              <a:ext cx="728663" cy="3016250"/>
            </a:xfrm>
            <a:custGeom>
              <a:avLst/>
              <a:gdLst>
                <a:gd name="T0" fmla="*/ 100 w 459"/>
                <a:gd name="T1" fmla="*/ 0 h 1900"/>
                <a:gd name="T2" fmla="*/ 62 w 459"/>
                <a:gd name="T3" fmla="*/ 7 h 1900"/>
                <a:gd name="T4" fmla="*/ 12 w 459"/>
                <a:gd name="T5" fmla="*/ 57 h 1900"/>
                <a:gd name="T6" fmla="*/ 0 w 459"/>
                <a:gd name="T7" fmla="*/ 96 h 1900"/>
                <a:gd name="T8" fmla="*/ 8 w 459"/>
                <a:gd name="T9" fmla="*/ 400 h 1900"/>
                <a:gd name="T10" fmla="*/ 35 w 459"/>
                <a:gd name="T11" fmla="*/ 477 h 1900"/>
                <a:gd name="T12" fmla="*/ 89 w 459"/>
                <a:gd name="T13" fmla="*/ 534 h 1900"/>
                <a:gd name="T14" fmla="*/ 158 w 459"/>
                <a:gd name="T15" fmla="*/ 573 h 1900"/>
                <a:gd name="T16" fmla="*/ 201 w 459"/>
                <a:gd name="T17" fmla="*/ 1246 h 1900"/>
                <a:gd name="T18" fmla="*/ 174 w 459"/>
                <a:gd name="T19" fmla="*/ 1250 h 1900"/>
                <a:gd name="T20" fmla="*/ 139 w 459"/>
                <a:gd name="T21" fmla="*/ 1285 h 1900"/>
                <a:gd name="T22" fmla="*/ 135 w 459"/>
                <a:gd name="T23" fmla="*/ 1800 h 1900"/>
                <a:gd name="T24" fmla="*/ 143 w 459"/>
                <a:gd name="T25" fmla="*/ 1838 h 1900"/>
                <a:gd name="T26" fmla="*/ 193 w 459"/>
                <a:gd name="T27" fmla="*/ 1892 h 1900"/>
                <a:gd name="T28" fmla="*/ 231 w 459"/>
                <a:gd name="T29" fmla="*/ 1900 h 1900"/>
                <a:gd name="T30" fmla="*/ 270 w 459"/>
                <a:gd name="T31" fmla="*/ 1892 h 1900"/>
                <a:gd name="T32" fmla="*/ 320 w 459"/>
                <a:gd name="T33" fmla="*/ 1838 h 1900"/>
                <a:gd name="T34" fmla="*/ 328 w 459"/>
                <a:gd name="T35" fmla="*/ 1800 h 1900"/>
                <a:gd name="T36" fmla="*/ 324 w 459"/>
                <a:gd name="T37" fmla="*/ 1285 h 1900"/>
                <a:gd name="T38" fmla="*/ 289 w 459"/>
                <a:gd name="T39" fmla="*/ 1250 h 1900"/>
                <a:gd name="T40" fmla="*/ 262 w 459"/>
                <a:gd name="T41" fmla="*/ 1246 h 1900"/>
                <a:gd name="T42" fmla="*/ 301 w 459"/>
                <a:gd name="T43" fmla="*/ 573 h 1900"/>
                <a:gd name="T44" fmla="*/ 374 w 459"/>
                <a:gd name="T45" fmla="*/ 534 h 1900"/>
                <a:gd name="T46" fmla="*/ 424 w 459"/>
                <a:gd name="T47" fmla="*/ 477 h 1900"/>
                <a:gd name="T48" fmla="*/ 455 w 459"/>
                <a:gd name="T49" fmla="*/ 400 h 1900"/>
                <a:gd name="T50" fmla="*/ 459 w 459"/>
                <a:gd name="T51" fmla="*/ 96 h 1900"/>
                <a:gd name="T52" fmla="*/ 451 w 459"/>
                <a:gd name="T53" fmla="*/ 57 h 1900"/>
                <a:gd name="T54" fmla="*/ 401 w 459"/>
                <a:gd name="T55" fmla="*/ 7 h 1900"/>
                <a:gd name="T56" fmla="*/ 362 w 459"/>
                <a:gd name="T57" fmla="*/ 0 h 1900"/>
                <a:gd name="T58" fmla="*/ 262 w 459"/>
                <a:gd name="T59" fmla="*/ 1308 h 1900"/>
                <a:gd name="T60" fmla="*/ 266 w 459"/>
                <a:gd name="T61" fmla="*/ 1800 h 1900"/>
                <a:gd name="T62" fmla="*/ 254 w 459"/>
                <a:gd name="T63" fmla="*/ 1827 h 1900"/>
                <a:gd name="T64" fmla="*/ 231 w 459"/>
                <a:gd name="T65" fmla="*/ 1838 h 1900"/>
                <a:gd name="T66" fmla="*/ 204 w 459"/>
                <a:gd name="T67" fmla="*/ 1827 h 1900"/>
                <a:gd name="T68" fmla="*/ 197 w 459"/>
                <a:gd name="T69" fmla="*/ 1800 h 1900"/>
                <a:gd name="T70" fmla="*/ 197 w 459"/>
                <a:gd name="T71" fmla="*/ 1308 h 1900"/>
                <a:gd name="T72" fmla="*/ 397 w 459"/>
                <a:gd name="T73" fmla="*/ 357 h 1900"/>
                <a:gd name="T74" fmla="*/ 386 w 459"/>
                <a:gd name="T75" fmla="*/ 423 h 1900"/>
                <a:gd name="T76" fmla="*/ 347 w 459"/>
                <a:gd name="T77" fmla="*/ 477 h 1900"/>
                <a:gd name="T78" fmla="*/ 297 w 459"/>
                <a:gd name="T79" fmla="*/ 511 h 1900"/>
                <a:gd name="T80" fmla="*/ 231 w 459"/>
                <a:gd name="T81" fmla="*/ 523 h 1900"/>
                <a:gd name="T82" fmla="*/ 166 w 459"/>
                <a:gd name="T83" fmla="*/ 511 h 1900"/>
                <a:gd name="T84" fmla="*/ 112 w 459"/>
                <a:gd name="T85" fmla="*/ 477 h 1900"/>
                <a:gd name="T86" fmla="*/ 77 w 459"/>
                <a:gd name="T87" fmla="*/ 423 h 1900"/>
                <a:gd name="T88" fmla="*/ 66 w 459"/>
                <a:gd name="T89" fmla="*/ 357 h 1900"/>
                <a:gd name="T90" fmla="*/ 66 w 459"/>
                <a:gd name="T91" fmla="*/ 80 h 1900"/>
                <a:gd name="T92" fmla="*/ 85 w 459"/>
                <a:gd name="T93" fmla="*/ 61 h 1900"/>
                <a:gd name="T94" fmla="*/ 362 w 459"/>
                <a:gd name="T95" fmla="*/ 61 h 1900"/>
                <a:gd name="T96" fmla="*/ 386 w 459"/>
                <a:gd name="T97" fmla="*/ 69 h 1900"/>
                <a:gd name="T98" fmla="*/ 397 w 459"/>
                <a:gd name="T99" fmla="*/ 96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9" h="1900">
                  <a:moveTo>
                    <a:pt x="362" y="0"/>
                  </a:moveTo>
                  <a:lnTo>
                    <a:pt x="100" y="0"/>
                  </a:lnTo>
                  <a:lnTo>
                    <a:pt x="81" y="0"/>
                  </a:lnTo>
                  <a:lnTo>
                    <a:pt x="62" y="7"/>
                  </a:lnTo>
                  <a:lnTo>
                    <a:pt x="31" y="27"/>
                  </a:lnTo>
                  <a:lnTo>
                    <a:pt x="12" y="57"/>
                  </a:lnTo>
                  <a:lnTo>
                    <a:pt x="4" y="77"/>
                  </a:lnTo>
                  <a:lnTo>
                    <a:pt x="0" y="96"/>
                  </a:lnTo>
                  <a:lnTo>
                    <a:pt x="0" y="357"/>
                  </a:lnTo>
                  <a:lnTo>
                    <a:pt x="8" y="400"/>
                  </a:lnTo>
                  <a:lnTo>
                    <a:pt x="16" y="438"/>
                  </a:lnTo>
                  <a:lnTo>
                    <a:pt x="35" y="477"/>
                  </a:lnTo>
                  <a:lnTo>
                    <a:pt x="58" y="507"/>
                  </a:lnTo>
                  <a:lnTo>
                    <a:pt x="89" y="534"/>
                  </a:lnTo>
                  <a:lnTo>
                    <a:pt x="123" y="557"/>
                  </a:lnTo>
                  <a:lnTo>
                    <a:pt x="158" y="573"/>
                  </a:lnTo>
                  <a:lnTo>
                    <a:pt x="201" y="584"/>
                  </a:lnTo>
                  <a:lnTo>
                    <a:pt x="201" y="1246"/>
                  </a:lnTo>
                  <a:lnTo>
                    <a:pt x="197" y="1246"/>
                  </a:lnTo>
                  <a:lnTo>
                    <a:pt x="174" y="1250"/>
                  </a:lnTo>
                  <a:lnTo>
                    <a:pt x="154" y="1265"/>
                  </a:lnTo>
                  <a:lnTo>
                    <a:pt x="139" y="1285"/>
                  </a:lnTo>
                  <a:lnTo>
                    <a:pt x="135" y="1308"/>
                  </a:lnTo>
                  <a:lnTo>
                    <a:pt x="135" y="1800"/>
                  </a:lnTo>
                  <a:lnTo>
                    <a:pt x="135" y="1823"/>
                  </a:lnTo>
                  <a:lnTo>
                    <a:pt x="143" y="1838"/>
                  </a:lnTo>
                  <a:lnTo>
                    <a:pt x="162" y="1869"/>
                  </a:lnTo>
                  <a:lnTo>
                    <a:pt x="193" y="1892"/>
                  </a:lnTo>
                  <a:lnTo>
                    <a:pt x="212" y="1896"/>
                  </a:lnTo>
                  <a:lnTo>
                    <a:pt x="231" y="1900"/>
                  </a:lnTo>
                  <a:lnTo>
                    <a:pt x="251" y="1896"/>
                  </a:lnTo>
                  <a:lnTo>
                    <a:pt x="270" y="1892"/>
                  </a:lnTo>
                  <a:lnTo>
                    <a:pt x="297" y="1869"/>
                  </a:lnTo>
                  <a:lnTo>
                    <a:pt x="320" y="1838"/>
                  </a:lnTo>
                  <a:lnTo>
                    <a:pt x="324" y="1823"/>
                  </a:lnTo>
                  <a:lnTo>
                    <a:pt x="328" y="1800"/>
                  </a:lnTo>
                  <a:lnTo>
                    <a:pt x="328" y="1308"/>
                  </a:lnTo>
                  <a:lnTo>
                    <a:pt x="324" y="1285"/>
                  </a:lnTo>
                  <a:lnTo>
                    <a:pt x="308" y="1265"/>
                  </a:lnTo>
                  <a:lnTo>
                    <a:pt x="289" y="1250"/>
                  </a:lnTo>
                  <a:lnTo>
                    <a:pt x="262" y="1246"/>
                  </a:lnTo>
                  <a:lnTo>
                    <a:pt x="262" y="1246"/>
                  </a:lnTo>
                  <a:lnTo>
                    <a:pt x="262" y="584"/>
                  </a:lnTo>
                  <a:lnTo>
                    <a:pt x="301" y="573"/>
                  </a:lnTo>
                  <a:lnTo>
                    <a:pt x="339" y="557"/>
                  </a:lnTo>
                  <a:lnTo>
                    <a:pt x="374" y="534"/>
                  </a:lnTo>
                  <a:lnTo>
                    <a:pt x="401" y="507"/>
                  </a:lnTo>
                  <a:lnTo>
                    <a:pt x="424" y="477"/>
                  </a:lnTo>
                  <a:lnTo>
                    <a:pt x="443" y="438"/>
                  </a:lnTo>
                  <a:lnTo>
                    <a:pt x="455" y="400"/>
                  </a:lnTo>
                  <a:lnTo>
                    <a:pt x="459" y="357"/>
                  </a:lnTo>
                  <a:lnTo>
                    <a:pt x="459" y="96"/>
                  </a:lnTo>
                  <a:lnTo>
                    <a:pt x="455" y="77"/>
                  </a:lnTo>
                  <a:lnTo>
                    <a:pt x="451" y="57"/>
                  </a:lnTo>
                  <a:lnTo>
                    <a:pt x="432" y="27"/>
                  </a:lnTo>
                  <a:lnTo>
                    <a:pt x="401" y="7"/>
                  </a:lnTo>
                  <a:lnTo>
                    <a:pt x="382" y="0"/>
                  </a:lnTo>
                  <a:lnTo>
                    <a:pt x="362" y="0"/>
                  </a:lnTo>
                  <a:lnTo>
                    <a:pt x="362" y="0"/>
                  </a:lnTo>
                  <a:close/>
                  <a:moveTo>
                    <a:pt x="262" y="1308"/>
                  </a:moveTo>
                  <a:lnTo>
                    <a:pt x="266" y="1308"/>
                  </a:lnTo>
                  <a:lnTo>
                    <a:pt x="266" y="1800"/>
                  </a:lnTo>
                  <a:lnTo>
                    <a:pt x="262" y="1815"/>
                  </a:lnTo>
                  <a:lnTo>
                    <a:pt x="254" y="1827"/>
                  </a:lnTo>
                  <a:lnTo>
                    <a:pt x="243" y="1835"/>
                  </a:lnTo>
                  <a:lnTo>
                    <a:pt x="231" y="1838"/>
                  </a:lnTo>
                  <a:lnTo>
                    <a:pt x="216" y="1835"/>
                  </a:lnTo>
                  <a:lnTo>
                    <a:pt x="204" y="1827"/>
                  </a:lnTo>
                  <a:lnTo>
                    <a:pt x="197" y="1815"/>
                  </a:lnTo>
                  <a:lnTo>
                    <a:pt x="197" y="1800"/>
                  </a:lnTo>
                  <a:lnTo>
                    <a:pt x="197" y="1308"/>
                  </a:lnTo>
                  <a:lnTo>
                    <a:pt x="197" y="1308"/>
                  </a:lnTo>
                  <a:lnTo>
                    <a:pt x="262" y="1308"/>
                  </a:lnTo>
                  <a:close/>
                  <a:moveTo>
                    <a:pt x="397" y="357"/>
                  </a:moveTo>
                  <a:lnTo>
                    <a:pt x="393" y="392"/>
                  </a:lnTo>
                  <a:lnTo>
                    <a:pt x="386" y="423"/>
                  </a:lnTo>
                  <a:lnTo>
                    <a:pt x="370" y="450"/>
                  </a:lnTo>
                  <a:lnTo>
                    <a:pt x="347" y="477"/>
                  </a:lnTo>
                  <a:lnTo>
                    <a:pt x="324" y="496"/>
                  </a:lnTo>
                  <a:lnTo>
                    <a:pt x="297" y="511"/>
                  </a:lnTo>
                  <a:lnTo>
                    <a:pt x="262" y="519"/>
                  </a:lnTo>
                  <a:lnTo>
                    <a:pt x="231" y="523"/>
                  </a:lnTo>
                  <a:lnTo>
                    <a:pt x="197" y="519"/>
                  </a:lnTo>
                  <a:lnTo>
                    <a:pt x="166" y="511"/>
                  </a:lnTo>
                  <a:lnTo>
                    <a:pt x="139" y="496"/>
                  </a:lnTo>
                  <a:lnTo>
                    <a:pt x="112" y="477"/>
                  </a:lnTo>
                  <a:lnTo>
                    <a:pt x="93" y="450"/>
                  </a:lnTo>
                  <a:lnTo>
                    <a:pt x="77" y="423"/>
                  </a:lnTo>
                  <a:lnTo>
                    <a:pt x="66" y="392"/>
                  </a:lnTo>
                  <a:lnTo>
                    <a:pt x="66" y="357"/>
                  </a:lnTo>
                  <a:lnTo>
                    <a:pt x="66" y="96"/>
                  </a:lnTo>
                  <a:lnTo>
                    <a:pt x="66" y="80"/>
                  </a:lnTo>
                  <a:lnTo>
                    <a:pt x="73" y="69"/>
                  </a:lnTo>
                  <a:lnTo>
                    <a:pt x="85" y="61"/>
                  </a:lnTo>
                  <a:lnTo>
                    <a:pt x="100" y="61"/>
                  </a:lnTo>
                  <a:lnTo>
                    <a:pt x="362" y="61"/>
                  </a:lnTo>
                  <a:lnTo>
                    <a:pt x="374" y="61"/>
                  </a:lnTo>
                  <a:lnTo>
                    <a:pt x="386" y="69"/>
                  </a:lnTo>
                  <a:lnTo>
                    <a:pt x="393" y="80"/>
                  </a:lnTo>
                  <a:lnTo>
                    <a:pt x="397" y="96"/>
                  </a:lnTo>
                  <a:lnTo>
                    <a:pt x="397" y="3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7" name="Freeform 34">
              <a:extLst>
                <a:ext uri="{FF2B5EF4-FFF2-40B4-BE49-F238E27FC236}">
                  <a16:creationId xmlns:a16="http://schemas.microsoft.com/office/drawing/2014/main" id="{92098505-64DE-AAFF-AD3B-62BEB29C19F4}"/>
                </a:ext>
              </a:extLst>
            </p:cNvPr>
            <p:cNvSpPr>
              <a:spLocks noEditPoints="1"/>
            </p:cNvSpPr>
            <p:nvPr/>
          </p:nvSpPr>
          <p:spPr bwMode="auto">
            <a:xfrm>
              <a:off x="4564063" y="3841750"/>
              <a:ext cx="396875" cy="3016250"/>
            </a:xfrm>
            <a:custGeom>
              <a:avLst/>
              <a:gdLst>
                <a:gd name="T0" fmla="*/ 242 w 250"/>
                <a:gd name="T1" fmla="*/ 523 h 1900"/>
                <a:gd name="T2" fmla="*/ 250 w 250"/>
                <a:gd name="T3" fmla="*/ 484 h 1900"/>
                <a:gd name="T4" fmla="*/ 215 w 250"/>
                <a:gd name="T5" fmla="*/ 15 h 1900"/>
                <a:gd name="T6" fmla="*/ 200 w 250"/>
                <a:gd name="T7" fmla="*/ 0 h 1900"/>
                <a:gd name="T8" fmla="*/ 177 w 250"/>
                <a:gd name="T9" fmla="*/ 4 h 1900"/>
                <a:gd name="T10" fmla="*/ 161 w 250"/>
                <a:gd name="T11" fmla="*/ 19 h 1900"/>
                <a:gd name="T12" fmla="*/ 188 w 250"/>
                <a:gd name="T13" fmla="*/ 488 h 1900"/>
                <a:gd name="T14" fmla="*/ 177 w 250"/>
                <a:gd name="T15" fmla="*/ 511 h 1900"/>
                <a:gd name="T16" fmla="*/ 154 w 250"/>
                <a:gd name="T17" fmla="*/ 523 h 1900"/>
                <a:gd name="T18" fmla="*/ 81 w 250"/>
                <a:gd name="T19" fmla="*/ 519 h 1900"/>
                <a:gd name="T20" fmla="*/ 61 w 250"/>
                <a:gd name="T21" fmla="*/ 500 h 1900"/>
                <a:gd name="T22" fmla="*/ 88 w 250"/>
                <a:gd name="T23" fmla="*/ 30 h 1900"/>
                <a:gd name="T24" fmla="*/ 81 w 250"/>
                <a:gd name="T25" fmla="*/ 7 h 1900"/>
                <a:gd name="T26" fmla="*/ 61 w 250"/>
                <a:gd name="T27" fmla="*/ 0 h 1900"/>
                <a:gd name="T28" fmla="*/ 38 w 250"/>
                <a:gd name="T29" fmla="*/ 7 h 1900"/>
                <a:gd name="T30" fmla="*/ 27 w 250"/>
                <a:gd name="T31" fmla="*/ 27 h 1900"/>
                <a:gd name="T32" fmla="*/ 0 w 250"/>
                <a:gd name="T33" fmla="*/ 504 h 1900"/>
                <a:gd name="T34" fmla="*/ 27 w 250"/>
                <a:gd name="T35" fmla="*/ 554 h 1900"/>
                <a:gd name="T36" fmla="*/ 92 w 250"/>
                <a:gd name="T37" fmla="*/ 584 h 1900"/>
                <a:gd name="T38" fmla="*/ 92 w 250"/>
                <a:gd name="T39" fmla="*/ 1246 h 1900"/>
                <a:gd name="T40" fmla="*/ 46 w 250"/>
                <a:gd name="T41" fmla="*/ 1265 h 1900"/>
                <a:gd name="T42" fmla="*/ 27 w 250"/>
                <a:gd name="T43" fmla="*/ 1308 h 1900"/>
                <a:gd name="T44" fmla="*/ 30 w 250"/>
                <a:gd name="T45" fmla="*/ 1823 h 1900"/>
                <a:gd name="T46" fmla="*/ 57 w 250"/>
                <a:gd name="T47" fmla="*/ 1869 h 1900"/>
                <a:gd name="T48" fmla="*/ 104 w 250"/>
                <a:gd name="T49" fmla="*/ 1896 h 1900"/>
                <a:gd name="T50" fmla="*/ 142 w 250"/>
                <a:gd name="T51" fmla="*/ 1896 h 1900"/>
                <a:gd name="T52" fmla="*/ 192 w 250"/>
                <a:gd name="T53" fmla="*/ 1869 h 1900"/>
                <a:gd name="T54" fmla="*/ 219 w 250"/>
                <a:gd name="T55" fmla="*/ 1823 h 1900"/>
                <a:gd name="T56" fmla="*/ 219 w 250"/>
                <a:gd name="T57" fmla="*/ 1308 h 1900"/>
                <a:gd name="T58" fmla="*/ 200 w 250"/>
                <a:gd name="T59" fmla="*/ 1265 h 1900"/>
                <a:gd name="T60" fmla="*/ 158 w 250"/>
                <a:gd name="T61" fmla="*/ 1246 h 1900"/>
                <a:gd name="T62" fmla="*/ 154 w 250"/>
                <a:gd name="T63" fmla="*/ 584 h 1900"/>
                <a:gd name="T64" fmla="*/ 223 w 250"/>
                <a:gd name="T65" fmla="*/ 554 h 1900"/>
                <a:gd name="T66" fmla="*/ 158 w 250"/>
                <a:gd name="T67" fmla="*/ 1308 h 1900"/>
                <a:gd name="T68" fmla="*/ 158 w 250"/>
                <a:gd name="T69" fmla="*/ 1800 h 1900"/>
                <a:gd name="T70" fmla="*/ 150 w 250"/>
                <a:gd name="T71" fmla="*/ 1827 h 1900"/>
                <a:gd name="T72" fmla="*/ 123 w 250"/>
                <a:gd name="T73" fmla="*/ 1838 h 1900"/>
                <a:gd name="T74" fmla="*/ 100 w 250"/>
                <a:gd name="T75" fmla="*/ 1827 h 1900"/>
                <a:gd name="T76" fmla="*/ 88 w 250"/>
                <a:gd name="T77" fmla="*/ 1800 h 1900"/>
                <a:gd name="T78" fmla="*/ 92 w 250"/>
                <a:gd name="T79" fmla="*/ 1308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 h="1900">
                  <a:moveTo>
                    <a:pt x="223" y="554"/>
                  </a:moveTo>
                  <a:lnTo>
                    <a:pt x="242" y="523"/>
                  </a:lnTo>
                  <a:lnTo>
                    <a:pt x="246" y="504"/>
                  </a:lnTo>
                  <a:lnTo>
                    <a:pt x="250" y="484"/>
                  </a:lnTo>
                  <a:lnTo>
                    <a:pt x="219" y="27"/>
                  </a:lnTo>
                  <a:lnTo>
                    <a:pt x="215" y="15"/>
                  </a:lnTo>
                  <a:lnTo>
                    <a:pt x="212" y="7"/>
                  </a:lnTo>
                  <a:lnTo>
                    <a:pt x="200" y="0"/>
                  </a:lnTo>
                  <a:lnTo>
                    <a:pt x="188" y="0"/>
                  </a:lnTo>
                  <a:lnTo>
                    <a:pt x="177" y="4"/>
                  </a:lnTo>
                  <a:lnTo>
                    <a:pt x="165" y="7"/>
                  </a:lnTo>
                  <a:lnTo>
                    <a:pt x="161" y="19"/>
                  </a:lnTo>
                  <a:lnTo>
                    <a:pt x="158" y="30"/>
                  </a:lnTo>
                  <a:lnTo>
                    <a:pt x="188" y="488"/>
                  </a:lnTo>
                  <a:lnTo>
                    <a:pt x="185" y="500"/>
                  </a:lnTo>
                  <a:lnTo>
                    <a:pt x="177" y="511"/>
                  </a:lnTo>
                  <a:lnTo>
                    <a:pt x="165" y="519"/>
                  </a:lnTo>
                  <a:lnTo>
                    <a:pt x="154" y="523"/>
                  </a:lnTo>
                  <a:lnTo>
                    <a:pt x="96" y="523"/>
                  </a:lnTo>
                  <a:lnTo>
                    <a:pt x="81" y="519"/>
                  </a:lnTo>
                  <a:lnTo>
                    <a:pt x="69" y="511"/>
                  </a:lnTo>
                  <a:lnTo>
                    <a:pt x="61" y="500"/>
                  </a:lnTo>
                  <a:lnTo>
                    <a:pt x="61" y="488"/>
                  </a:lnTo>
                  <a:lnTo>
                    <a:pt x="88" y="30"/>
                  </a:lnTo>
                  <a:lnTo>
                    <a:pt x="88" y="19"/>
                  </a:lnTo>
                  <a:lnTo>
                    <a:pt x="81" y="7"/>
                  </a:lnTo>
                  <a:lnTo>
                    <a:pt x="73" y="4"/>
                  </a:lnTo>
                  <a:lnTo>
                    <a:pt x="61" y="0"/>
                  </a:lnTo>
                  <a:lnTo>
                    <a:pt x="50" y="0"/>
                  </a:lnTo>
                  <a:lnTo>
                    <a:pt x="38" y="7"/>
                  </a:lnTo>
                  <a:lnTo>
                    <a:pt x="30" y="15"/>
                  </a:lnTo>
                  <a:lnTo>
                    <a:pt x="27" y="27"/>
                  </a:lnTo>
                  <a:lnTo>
                    <a:pt x="0" y="484"/>
                  </a:lnTo>
                  <a:lnTo>
                    <a:pt x="0" y="504"/>
                  </a:lnTo>
                  <a:lnTo>
                    <a:pt x="3" y="523"/>
                  </a:lnTo>
                  <a:lnTo>
                    <a:pt x="27" y="554"/>
                  </a:lnTo>
                  <a:lnTo>
                    <a:pt x="57" y="577"/>
                  </a:lnTo>
                  <a:lnTo>
                    <a:pt x="92" y="584"/>
                  </a:lnTo>
                  <a:lnTo>
                    <a:pt x="92" y="1246"/>
                  </a:lnTo>
                  <a:lnTo>
                    <a:pt x="92" y="1246"/>
                  </a:lnTo>
                  <a:lnTo>
                    <a:pt x="65" y="1250"/>
                  </a:lnTo>
                  <a:lnTo>
                    <a:pt x="46" y="1265"/>
                  </a:lnTo>
                  <a:lnTo>
                    <a:pt x="30" y="1285"/>
                  </a:lnTo>
                  <a:lnTo>
                    <a:pt x="27" y="1308"/>
                  </a:lnTo>
                  <a:lnTo>
                    <a:pt x="27" y="1800"/>
                  </a:lnTo>
                  <a:lnTo>
                    <a:pt x="30" y="1823"/>
                  </a:lnTo>
                  <a:lnTo>
                    <a:pt x="34" y="1838"/>
                  </a:lnTo>
                  <a:lnTo>
                    <a:pt x="57" y="1869"/>
                  </a:lnTo>
                  <a:lnTo>
                    <a:pt x="84" y="1892"/>
                  </a:lnTo>
                  <a:lnTo>
                    <a:pt x="104" y="1896"/>
                  </a:lnTo>
                  <a:lnTo>
                    <a:pt x="123" y="1900"/>
                  </a:lnTo>
                  <a:lnTo>
                    <a:pt x="142" y="1896"/>
                  </a:lnTo>
                  <a:lnTo>
                    <a:pt x="161" y="1892"/>
                  </a:lnTo>
                  <a:lnTo>
                    <a:pt x="192" y="1869"/>
                  </a:lnTo>
                  <a:lnTo>
                    <a:pt x="212" y="1838"/>
                  </a:lnTo>
                  <a:lnTo>
                    <a:pt x="219" y="1823"/>
                  </a:lnTo>
                  <a:lnTo>
                    <a:pt x="219" y="1800"/>
                  </a:lnTo>
                  <a:lnTo>
                    <a:pt x="219" y="1308"/>
                  </a:lnTo>
                  <a:lnTo>
                    <a:pt x="215" y="1285"/>
                  </a:lnTo>
                  <a:lnTo>
                    <a:pt x="200" y="1265"/>
                  </a:lnTo>
                  <a:lnTo>
                    <a:pt x="181" y="1250"/>
                  </a:lnTo>
                  <a:lnTo>
                    <a:pt x="158" y="1246"/>
                  </a:lnTo>
                  <a:lnTo>
                    <a:pt x="154" y="1246"/>
                  </a:lnTo>
                  <a:lnTo>
                    <a:pt x="154" y="584"/>
                  </a:lnTo>
                  <a:lnTo>
                    <a:pt x="192" y="577"/>
                  </a:lnTo>
                  <a:lnTo>
                    <a:pt x="223" y="554"/>
                  </a:lnTo>
                  <a:lnTo>
                    <a:pt x="223" y="554"/>
                  </a:lnTo>
                  <a:close/>
                  <a:moveTo>
                    <a:pt x="158" y="1308"/>
                  </a:moveTo>
                  <a:lnTo>
                    <a:pt x="158" y="1308"/>
                  </a:lnTo>
                  <a:lnTo>
                    <a:pt x="158" y="1800"/>
                  </a:lnTo>
                  <a:lnTo>
                    <a:pt x="158" y="1815"/>
                  </a:lnTo>
                  <a:lnTo>
                    <a:pt x="150" y="1827"/>
                  </a:lnTo>
                  <a:lnTo>
                    <a:pt x="138" y="1835"/>
                  </a:lnTo>
                  <a:lnTo>
                    <a:pt x="123" y="1838"/>
                  </a:lnTo>
                  <a:lnTo>
                    <a:pt x="111" y="1835"/>
                  </a:lnTo>
                  <a:lnTo>
                    <a:pt x="100" y="1827"/>
                  </a:lnTo>
                  <a:lnTo>
                    <a:pt x="92" y="1815"/>
                  </a:lnTo>
                  <a:lnTo>
                    <a:pt x="88" y="1800"/>
                  </a:lnTo>
                  <a:lnTo>
                    <a:pt x="88" y="1308"/>
                  </a:lnTo>
                  <a:lnTo>
                    <a:pt x="92" y="1308"/>
                  </a:lnTo>
                  <a:lnTo>
                    <a:pt x="158" y="13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28" name="Group 227">
            <a:extLst>
              <a:ext uri="{FF2B5EF4-FFF2-40B4-BE49-F238E27FC236}">
                <a16:creationId xmlns:a16="http://schemas.microsoft.com/office/drawing/2014/main" id="{16223E2B-9189-7460-5F79-9DCD523C7D6E}"/>
              </a:ext>
            </a:extLst>
          </p:cNvPr>
          <p:cNvGrpSpPr/>
          <p:nvPr/>
        </p:nvGrpSpPr>
        <p:grpSpPr>
          <a:xfrm>
            <a:off x="9581941" y="3726998"/>
            <a:ext cx="320586" cy="619647"/>
            <a:chOff x="3663950" y="3841750"/>
            <a:chExt cx="1560513" cy="3016250"/>
          </a:xfrm>
        </p:grpSpPr>
        <p:sp>
          <p:nvSpPr>
            <p:cNvPr id="229" name="Freeform 39">
              <a:extLst>
                <a:ext uri="{FF2B5EF4-FFF2-40B4-BE49-F238E27FC236}">
                  <a16:creationId xmlns:a16="http://schemas.microsoft.com/office/drawing/2014/main" id="{ECD57907-0ECA-25D3-4C36-569D7E3FCB8D}"/>
                </a:ext>
              </a:extLst>
            </p:cNvPr>
            <p:cNvSpPr>
              <a:spLocks noEditPoints="1"/>
            </p:cNvSpPr>
            <p:nvPr/>
          </p:nvSpPr>
          <p:spPr bwMode="auto">
            <a:xfrm>
              <a:off x="3663950" y="3841750"/>
              <a:ext cx="1560513" cy="3016250"/>
            </a:xfrm>
            <a:custGeom>
              <a:avLst/>
              <a:gdLst>
                <a:gd name="T0" fmla="*/ 166 w 983"/>
                <a:gd name="T1" fmla="*/ 0 h 1900"/>
                <a:gd name="T2" fmla="*/ 100 w 983"/>
                <a:gd name="T3" fmla="*/ 11 h 1900"/>
                <a:gd name="T4" fmla="*/ 50 w 983"/>
                <a:gd name="T5" fmla="*/ 46 h 1900"/>
                <a:gd name="T6" fmla="*/ 16 w 983"/>
                <a:gd name="T7" fmla="*/ 96 h 1900"/>
                <a:gd name="T8" fmla="*/ 0 w 983"/>
                <a:gd name="T9" fmla="*/ 161 h 1900"/>
                <a:gd name="T10" fmla="*/ 4 w 983"/>
                <a:gd name="T11" fmla="*/ 1769 h 1900"/>
                <a:gd name="T12" fmla="*/ 31 w 983"/>
                <a:gd name="T13" fmla="*/ 1827 h 1900"/>
                <a:gd name="T14" fmla="*/ 73 w 983"/>
                <a:gd name="T15" fmla="*/ 1869 h 1900"/>
                <a:gd name="T16" fmla="*/ 131 w 983"/>
                <a:gd name="T17" fmla="*/ 1896 h 1900"/>
                <a:gd name="T18" fmla="*/ 821 w 983"/>
                <a:gd name="T19" fmla="*/ 1900 h 1900"/>
                <a:gd name="T20" fmla="*/ 887 w 983"/>
                <a:gd name="T21" fmla="*/ 1885 h 1900"/>
                <a:gd name="T22" fmla="*/ 937 w 983"/>
                <a:gd name="T23" fmla="*/ 1850 h 1900"/>
                <a:gd name="T24" fmla="*/ 971 w 983"/>
                <a:gd name="T25" fmla="*/ 1800 h 1900"/>
                <a:gd name="T26" fmla="*/ 983 w 983"/>
                <a:gd name="T27" fmla="*/ 1735 h 1900"/>
                <a:gd name="T28" fmla="*/ 983 w 983"/>
                <a:gd name="T29" fmla="*/ 127 h 1900"/>
                <a:gd name="T30" fmla="*/ 956 w 983"/>
                <a:gd name="T31" fmla="*/ 69 h 1900"/>
                <a:gd name="T32" fmla="*/ 913 w 983"/>
                <a:gd name="T33" fmla="*/ 27 h 1900"/>
                <a:gd name="T34" fmla="*/ 856 w 983"/>
                <a:gd name="T35" fmla="*/ 4 h 1900"/>
                <a:gd name="T36" fmla="*/ 821 w 983"/>
                <a:gd name="T37" fmla="*/ 0 h 1900"/>
                <a:gd name="T38" fmla="*/ 921 w 983"/>
                <a:gd name="T39" fmla="*/ 1758 h 1900"/>
                <a:gd name="T40" fmla="*/ 894 w 983"/>
                <a:gd name="T41" fmla="*/ 1808 h 1900"/>
                <a:gd name="T42" fmla="*/ 844 w 983"/>
                <a:gd name="T43" fmla="*/ 1835 h 1900"/>
                <a:gd name="T44" fmla="*/ 166 w 983"/>
                <a:gd name="T45" fmla="*/ 1838 h 1900"/>
                <a:gd name="T46" fmla="*/ 127 w 983"/>
                <a:gd name="T47" fmla="*/ 1827 h 1900"/>
                <a:gd name="T48" fmla="*/ 73 w 983"/>
                <a:gd name="T49" fmla="*/ 1777 h 1900"/>
                <a:gd name="T50" fmla="*/ 66 w 983"/>
                <a:gd name="T51" fmla="*/ 1735 h 1900"/>
                <a:gd name="T52" fmla="*/ 921 w 983"/>
                <a:gd name="T53" fmla="*/ 1635 h 1900"/>
                <a:gd name="T54" fmla="*/ 921 w 983"/>
                <a:gd name="T55" fmla="*/ 1573 h 1900"/>
                <a:gd name="T56" fmla="*/ 66 w 983"/>
                <a:gd name="T57" fmla="*/ 323 h 1900"/>
                <a:gd name="T58" fmla="*/ 921 w 983"/>
                <a:gd name="T59" fmla="*/ 1573 h 1900"/>
                <a:gd name="T60" fmla="*/ 66 w 983"/>
                <a:gd name="T61" fmla="*/ 261 h 1900"/>
                <a:gd name="T62" fmla="*/ 66 w 983"/>
                <a:gd name="T63" fmla="*/ 142 h 1900"/>
                <a:gd name="T64" fmla="*/ 93 w 983"/>
                <a:gd name="T65" fmla="*/ 88 h 1900"/>
                <a:gd name="T66" fmla="*/ 143 w 983"/>
                <a:gd name="T67" fmla="*/ 61 h 1900"/>
                <a:gd name="T68" fmla="*/ 821 w 983"/>
                <a:gd name="T69" fmla="*/ 61 h 1900"/>
                <a:gd name="T70" fmla="*/ 863 w 983"/>
                <a:gd name="T71" fmla="*/ 69 h 1900"/>
                <a:gd name="T72" fmla="*/ 913 w 983"/>
                <a:gd name="T73" fmla="*/ 123 h 1900"/>
                <a:gd name="T74" fmla="*/ 921 w 983"/>
                <a:gd name="T75" fmla="*/ 161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3" h="1900">
                  <a:moveTo>
                    <a:pt x="821" y="0"/>
                  </a:moveTo>
                  <a:lnTo>
                    <a:pt x="166" y="0"/>
                  </a:lnTo>
                  <a:lnTo>
                    <a:pt x="131" y="4"/>
                  </a:lnTo>
                  <a:lnTo>
                    <a:pt x="100" y="11"/>
                  </a:lnTo>
                  <a:lnTo>
                    <a:pt x="73" y="27"/>
                  </a:lnTo>
                  <a:lnTo>
                    <a:pt x="50" y="46"/>
                  </a:lnTo>
                  <a:lnTo>
                    <a:pt x="31" y="69"/>
                  </a:lnTo>
                  <a:lnTo>
                    <a:pt x="16" y="96"/>
                  </a:lnTo>
                  <a:lnTo>
                    <a:pt x="4" y="127"/>
                  </a:lnTo>
                  <a:lnTo>
                    <a:pt x="0" y="161"/>
                  </a:lnTo>
                  <a:lnTo>
                    <a:pt x="0" y="1735"/>
                  </a:lnTo>
                  <a:lnTo>
                    <a:pt x="4" y="1769"/>
                  </a:lnTo>
                  <a:lnTo>
                    <a:pt x="16" y="1800"/>
                  </a:lnTo>
                  <a:lnTo>
                    <a:pt x="31" y="1827"/>
                  </a:lnTo>
                  <a:lnTo>
                    <a:pt x="50" y="1850"/>
                  </a:lnTo>
                  <a:lnTo>
                    <a:pt x="73" y="1869"/>
                  </a:lnTo>
                  <a:lnTo>
                    <a:pt x="100" y="1885"/>
                  </a:lnTo>
                  <a:lnTo>
                    <a:pt x="131" y="1896"/>
                  </a:lnTo>
                  <a:lnTo>
                    <a:pt x="166" y="1900"/>
                  </a:lnTo>
                  <a:lnTo>
                    <a:pt x="821" y="1900"/>
                  </a:lnTo>
                  <a:lnTo>
                    <a:pt x="856" y="1896"/>
                  </a:lnTo>
                  <a:lnTo>
                    <a:pt x="887" y="1885"/>
                  </a:lnTo>
                  <a:lnTo>
                    <a:pt x="913" y="1869"/>
                  </a:lnTo>
                  <a:lnTo>
                    <a:pt x="937" y="1850"/>
                  </a:lnTo>
                  <a:lnTo>
                    <a:pt x="956" y="1827"/>
                  </a:lnTo>
                  <a:lnTo>
                    <a:pt x="971" y="1800"/>
                  </a:lnTo>
                  <a:lnTo>
                    <a:pt x="983" y="1769"/>
                  </a:lnTo>
                  <a:lnTo>
                    <a:pt x="983" y="1735"/>
                  </a:lnTo>
                  <a:lnTo>
                    <a:pt x="983" y="161"/>
                  </a:lnTo>
                  <a:lnTo>
                    <a:pt x="983" y="127"/>
                  </a:lnTo>
                  <a:lnTo>
                    <a:pt x="971" y="96"/>
                  </a:lnTo>
                  <a:lnTo>
                    <a:pt x="956" y="69"/>
                  </a:lnTo>
                  <a:lnTo>
                    <a:pt x="937" y="46"/>
                  </a:lnTo>
                  <a:lnTo>
                    <a:pt x="913" y="27"/>
                  </a:lnTo>
                  <a:lnTo>
                    <a:pt x="887" y="11"/>
                  </a:lnTo>
                  <a:lnTo>
                    <a:pt x="856" y="4"/>
                  </a:lnTo>
                  <a:lnTo>
                    <a:pt x="821" y="0"/>
                  </a:lnTo>
                  <a:lnTo>
                    <a:pt x="821" y="0"/>
                  </a:lnTo>
                  <a:close/>
                  <a:moveTo>
                    <a:pt x="921" y="1735"/>
                  </a:moveTo>
                  <a:lnTo>
                    <a:pt x="921" y="1758"/>
                  </a:lnTo>
                  <a:lnTo>
                    <a:pt x="913" y="1777"/>
                  </a:lnTo>
                  <a:lnTo>
                    <a:pt x="894" y="1808"/>
                  </a:lnTo>
                  <a:lnTo>
                    <a:pt x="863" y="1827"/>
                  </a:lnTo>
                  <a:lnTo>
                    <a:pt x="844" y="1835"/>
                  </a:lnTo>
                  <a:lnTo>
                    <a:pt x="821" y="1838"/>
                  </a:lnTo>
                  <a:lnTo>
                    <a:pt x="166" y="1838"/>
                  </a:lnTo>
                  <a:lnTo>
                    <a:pt x="143" y="1835"/>
                  </a:lnTo>
                  <a:lnTo>
                    <a:pt x="127" y="1827"/>
                  </a:lnTo>
                  <a:lnTo>
                    <a:pt x="93" y="1808"/>
                  </a:lnTo>
                  <a:lnTo>
                    <a:pt x="73" y="1777"/>
                  </a:lnTo>
                  <a:lnTo>
                    <a:pt x="66" y="1758"/>
                  </a:lnTo>
                  <a:lnTo>
                    <a:pt x="66" y="1735"/>
                  </a:lnTo>
                  <a:lnTo>
                    <a:pt x="66" y="1635"/>
                  </a:lnTo>
                  <a:lnTo>
                    <a:pt x="921" y="1635"/>
                  </a:lnTo>
                  <a:lnTo>
                    <a:pt x="921" y="1735"/>
                  </a:lnTo>
                  <a:close/>
                  <a:moveTo>
                    <a:pt x="921" y="1573"/>
                  </a:moveTo>
                  <a:lnTo>
                    <a:pt x="66" y="1573"/>
                  </a:lnTo>
                  <a:lnTo>
                    <a:pt x="66" y="323"/>
                  </a:lnTo>
                  <a:lnTo>
                    <a:pt x="921" y="323"/>
                  </a:lnTo>
                  <a:lnTo>
                    <a:pt x="921" y="1573"/>
                  </a:lnTo>
                  <a:close/>
                  <a:moveTo>
                    <a:pt x="921" y="261"/>
                  </a:moveTo>
                  <a:lnTo>
                    <a:pt x="66" y="261"/>
                  </a:lnTo>
                  <a:lnTo>
                    <a:pt x="66" y="161"/>
                  </a:lnTo>
                  <a:lnTo>
                    <a:pt x="66" y="142"/>
                  </a:lnTo>
                  <a:lnTo>
                    <a:pt x="73" y="123"/>
                  </a:lnTo>
                  <a:lnTo>
                    <a:pt x="93" y="88"/>
                  </a:lnTo>
                  <a:lnTo>
                    <a:pt x="127" y="69"/>
                  </a:lnTo>
                  <a:lnTo>
                    <a:pt x="143" y="61"/>
                  </a:lnTo>
                  <a:lnTo>
                    <a:pt x="166" y="61"/>
                  </a:lnTo>
                  <a:lnTo>
                    <a:pt x="821" y="61"/>
                  </a:lnTo>
                  <a:lnTo>
                    <a:pt x="844" y="61"/>
                  </a:lnTo>
                  <a:lnTo>
                    <a:pt x="863" y="69"/>
                  </a:lnTo>
                  <a:lnTo>
                    <a:pt x="894" y="88"/>
                  </a:lnTo>
                  <a:lnTo>
                    <a:pt x="913" y="123"/>
                  </a:lnTo>
                  <a:lnTo>
                    <a:pt x="921" y="142"/>
                  </a:lnTo>
                  <a:lnTo>
                    <a:pt x="921" y="161"/>
                  </a:lnTo>
                  <a:lnTo>
                    <a:pt x="921" y="2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0" name="Freeform 40">
              <a:extLst>
                <a:ext uri="{FF2B5EF4-FFF2-40B4-BE49-F238E27FC236}">
                  <a16:creationId xmlns:a16="http://schemas.microsoft.com/office/drawing/2014/main" id="{A95356D8-0339-26DB-3F5E-EE73C4B0A460}"/>
                </a:ext>
              </a:extLst>
            </p:cNvPr>
            <p:cNvSpPr>
              <a:spLocks/>
            </p:cNvSpPr>
            <p:nvPr/>
          </p:nvSpPr>
          <p:spPr bwMode="auto">
            <a:xfrm>
              <a:off x="4238625" y="4048125"/>
              <a:ext cx="415925" cy="98425"/>
            </a:xfrm>
            <a:custGeom>
              <a:avLst/>
              <a:gdLst>
                <a:gd name="T0" fmla="*/ 232 w 262"/>
                <a:gd name="T1" fmla="*/ 0 h 62"/>
                <a:gd name="T2" fmla="*/ 31 w 262"/>
                <a:gd name="T3" fmla="*/ 0 h 62"/>
                <a:gd name="T4" fmla="*/ 20 w 262"/>
                <a:gd name="T5" fmla="*/ 0 h 62"/>
                <a:gd name="T6" fmla="*/ 12 w 262"/>
                <a:gd name="T7" fmla="*/ 8 h 62"/>
                <a:gd name="T8" fmla="*/ 4 w 262"/>
                <a:gd name="T9" fmla="*/ 20 h 62"/>
                <a:gd name="T10" fmla="*/ 0 w 262"/>
                <a:gd name="T11" fmla="*/ 31 h 62"/>
                <a:gd name="T12" fmla="*/ 4 w 262"/>
                <a:gd name="T13" fmla="*/ 43 h 62"/>
                <a:gd name="T14" fmla="*/ 12 w 262"/>
                <a:gd name="T15" fmla="*/ 50 h 62"/>
                <a:gd name="T16" fmla="*/ 20 w 262"/>
                <a:gd name="T17" fmla="*/ 58 h 62"/>
                <a:gd name="T18" fmla="*/ 31 w 262"/>
                <a:gd name="T19" fmla="*/ 62 h 62"/>
                <a:gd name="T20" fmla="*/ 232 w 262"/>
                <a:gd name="T21" fmla="*/ 62 h 62"/>
                <a:gd name="T22" fmla="*/ 243 w 262"/>
                <a:gd name="T23" fmla="*/ 58 h 62"/>
                <a:gd name="T24" fmla="*/ 251 w 262"/>
                <a:gd name="T25" fmla="*/ 50 h 62"/>
                <a:gd name="T26" fmla="*/ 259 w 262"/>
                <a:gd name="T27" fmla="*/ 43 h 62"/>
                <a:gd name="T28" fmla="*/ 262 w 262"/>
                <a:gd name="T29" fmla="*/ 31 h 62"/>
                <a:gd name="T30" fmla="*/ 259 w 262"/>
                <a:gd name="T31" fmla="*/ 20 h 62"/>
                <a:gd name="T32" fmla="*/ 251 w 262"/>
                <a:gd name="T33" fmla="*/ 8 h 62"/>
                <a:gd name="T34" fmla="*/ 243 w 262"/>
                <a:gd name="T35" fmla="*/ 0 h 62"/>
                <a:gd name="T36" fmla="*/ 232 w 262"/>
                <a:gd name="T37" fmla="*/ 0 h 62"/>
                <a:gd name="T38" fmla="*/ 232 w 262"/>
                <a:gd name="T3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2" h="62">
                  <a:moveTo>
                    <a:pt x="232" y="0"/>
                  </a:moveTo>
                  <a:lnTo>
                    <a:pt x="31" y="0"/>
                  </a:lnTo>
                  <a:lnTo>
                    <a:pt x="20" y="0"/>
                  </a:lnTo>
                  <a:lnTo>
                    <a:pt x="12" y="8"/>
                  </a:lnTo>
                  <a:lnTo>
                    <a:pt x="4" y="20"/>
                  </a:lnTo>
                  <a:lnTo>
                    <a:pt x="0" y="31"/>
                  </a:lnTo>
                  <a:lnTo>
                    <a:pt x="4" y="43"/>
                  </a:lnTo>
                  <a:lnTo>
                    <a:pt x="12" y="50"/>
                  </a:lnTo>
                  <a:lnTo>
                    <a:pt x="20" y="58"/>
                  </a:lnTo>
                  <a:lnTo>
                    <a:pt x="31" y="62"/>
                  </a:lnTo>
                  <a:lnTo>
                    <a:pt x="232" y="62"/>
                  </a:lnTo>
                  <a:lnTo>
                    <a:pt x="243" y="58"/>
                  </a:lnTo>
                  <a:lnTo>
                    <a:pt x="251" y="50"/>
                  </a:lnTo>
                  <a:lnTo>
                    <a:pt x="259" y="43"/>
                  </a:lnTo>
                  <a:lnTo>
                    <a:pt x="262" y="31"/>
                  </a:lnTo>
                  <a:lnTo>
                    <a:pt x="259" y="20"/>
                  </a:lnTo>
                  <a:lnTo>
                    <a:pt x="251" y="8"/>
                  </a:lnTo>
                  <a:lnTo>
                    <a:pt x="243" y="0"/>
                  </a:lnTo>
                  <a:lnTo>
                    <a:pt x="232" y="0"/>
                  </a:lnTo>
                  <a:lnTo>
                    <a:pt x="2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1" name="Freeform 41">
              <a:extLst>
                <a:ext uri="{FF2B5EF4-FFF2-40B4-BE49-F238E27FC236}">
                  <a16:creationId xmlns:a16="http://schemas.microsoft.com/office/drawing/2014/main" id="{E693F9E4-09AE-EA6F-6257-E1910DC9AF1D}"/>
                </a:ext>
              </a:extLst>
            </p:cNvPr>
            <p:cNvSpPr>
              <a:spLocks/>
            </p:cNvSpPr>
            <p:nvPr/>
          </p:nvSpPr>
          <p:spPr bwMode="auto">
            <a:xfrm>
              <a:off x="4356100" y="6503988"/>
              <a:ext cx="182563" cy="188913"/>
            </a:xfrm>
            <a:custGeom>
              <a:avLst/>
              <a:gdLst>
                <a:gd name="T0" fmla="*/ 57 w 115"/>
                <a:gd name="T1" fmla="*/ 119 h 119"/>
                <a:gd name="T2" fmla="*/ 81 w 115"/>
                <a:gd name="T3" fmla="*/ 115 h 119"/>
                <a:gd name="T4" fmla="*/ 100 w 115"/>
                <a:gd name="T5" fmla="*/ 100 h 119"/>
                <a:gd name="T6" fmla="*/ 111 w 115"/>
                <a:gd name="T7" fmla="*/ 81 h 119"/>
                <a:gd name="T8" fmla="*/ 115 w 115"/>
                <a:gd name="T9" fmla="*/ 58 h 119"/>
                <a:gd name="T10" fmla="*/ 111 w 115"/>
                <a:gd name="T11" fmla="*/ 35 h 119"/>
                <a:gd name="T12" fmla="*/ 100 w 115"/>
                <a:gd name="T13" fmla="*/ 19 h 119"/>
                <a:gd name="T14" fmla="*/ 81 w 115"/>
                <a:gd name="T15" fmla="*/ 4 h 119"/>
                <a:gd name="T16" fmla="*/ 57 w 115"/>
                <a:gd name="T17" fmla="*/ 0 h 119"/>
                <a:gd name="T18" fmla="*/ 34 w 115"/>
                <a:gd name="T19" fmla="*/ 4 h 119"/>
                <a:gd name="T20" fmla="*/ 15 w 115"/>
                <a:gd name="T21" fmla="*/ 19 h 119"/>
                <a:gd name="T22" fmla="*/ 3 w 115"/>
                <a:gd name="T23" fmla="*/ 35 h 119"/>
                <a:gd name="T24" fmla="*/ 0 w 115"/>
                <a:gd name="T25" fmla="*/ 58 h 119"/>
                <a:gd name="T26" fmla="*/ 3 w 115"/>
                <a:gd name="T27" fmla="*/ 81 h 119"/>
                <a:gd name="T28" fmla="*/ 15 w 115"/>
                <a:gd name="T29" fmla="*/ 100 h 119"/>
                <a:gd name="T30" fmla="*/ 34 w 115"/>
                <a:gd name="T31" fmla="*/ 115 h 119"/>
                <a:gd name="T32" fmla="*/ 57 w 115"/>
                <a:gd name="T3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19">
                  <a:moveTo>
                    <a:pt x="57" y="119"/>
                  </a:moveTo>
                  <a:lnTo>
                    <a:pt x="81" y="115"/>
                  </a:lnTo>
                  <a:lnTo>
                    <a:pt x="100" y="100"/>
                  </a:lnTo>
                  <a:lnTo>
                    <a:pt x="111" y="81"/>
                  </a:lnTo>
                  <a:lnTo>
                    <a:pt x="115" y="58"/>
                  </a:lnTo>
                  <a:lnTo>
                    <a:pt x="111" y="35"/>
                  </a:lnTo>
                  <a:lnTo>
                    <a:pt x="100" y="19"/>
                  </a:lnTo>
                  <a:lnTo>
                    <a:pt x="81" y="4"/>
                  </a:lnTo>
                  <a:lnTo>
                    <a:pt x="57" y="0"/>
                  </a:lnTo>
                  <a:lnTo>
                    <a:pt x="34" y="4"/>
                  </a:lnTo>
                  <a:lnTo>
                    <a:pt x="15" y="19"/>
                  </a:lnTo>
                  <a:lnTo>
                    <a:pt x="3" y="35"/>
                  </a:lnTo>
                  <a:lnTo>
                    <a:pt x="0" y="58"/>
                  </a:lnTo>
                  <a:lnTo>
                    <a:pt x="3" y="81"/>
                  </a:lnTo>
                  <a:lnTo>
                    <a:pt x="15" y="100"/>
                  </a:lnTo>
                  <a:lnTo>
                    <a:pt x="34" y="115"/>
                  </a:lnTo>
                  <a:lnTo>
                    <a:pt x="57" y="1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2" name="Freeform 42">
              <a:extLst>
                <a:ext uri="{FF2B5EF4-FFF2-40B4-BE49-F238E27FC236}">
                  <a16:creationId xmlns:a16="http://schemas.microsoft.com/office/drawing/2014/main" id="{D50BB19A-0A35-FB45-2804-D4DB8E2FAC4D}"/>
                </a:ext>
              </a:extLst>
            </p:cNvPr>
            <p:cNvSpPr>
              <a:spLocks noEditPoints="1"/>
            </p:cNvSpPr>
            <p:nvPr/>
          </p:nvSpPr>
          <p:spPr bwMode="auto">
            <a:xfrm>
              <a:off x="4086225" y="4725988"/>
              <a:ext cx="409575" cy="1295400"/>
            </a:xfrm>
            <a:custGeom>
              <a:avLst/>
              <a:gdLst>
                <a:gd name="T0" fmla="*/ 96 w 258"/>
                <a:gd name="T1" fmla="*/ 358 h 816"/>
                <a:gd name="T2" fmla="*/ 100 w 258"/>
                <a:gd name="T3" fmla="*/ 797 h 816"/>
                <a:gd name="T4" fmla="*/ 116 w 258"/>
                <a:gd name="T5" fmla="*/ 812 h 816"/>
                <a:gd name="T6" fmla="*/ 143 w 258"/>
                <a:gd name="T7" fmla="*/ 812 h 816"/>
                <a:gd name="T8" fmla="*/ 158 w 258"/>
                <a:gd name="T9" fmla="*/ 797 h 816"/>
                <a:gd name="T10" fmla="*/ 158 w 258"/>
                <a:gd name="T11" fmla="*/ 358 h 816"/>
                <a:gd name="T12" fmla="*/ 181 w 258"/>
                <a:gd name="T13" fmla="*/ 354 h 816"/>
                <a:gd name="T14" fmla="*/ 231 w 258"/>
                <a:gd name="T15" fmla="*/ 327 h 816"/>
                <a:gd name="T16" fmla="*/ 258 w 258"/>
                <a:gd name="T17" fmla="*/ 281 h 816"/>
                <a:gd name="T18" fmla="*/ 258 w 258"/>
                <a:gd name="T19" fmla="*/ 31 h 816"/>
                <a:gd name="T20" fmla="*/ 251 w 258"/>
                <a:gd name="T21" fmla="*/ 8 h 816"/>
                <a:gd name="T22" fmla="*/ 227 w 258"/>
                <a:gd name="T23" fmla="*/ 0 h 816"/>
                <a:gd name="T24" fmla="*/ 204 w 258"/>
                <a:gd name="T25" fmla="*/ 8 h 816"/>
                <a:gd name="T26" fmla="*/ 197 w 258"/>
                <a:gd name="T27" fmla="*/ 31 h 816"/>
                <a:gd name="T28" fmla="*/ 158 w 258"/>
                <a:gd name="T29" fmla="*/ 197 h 816"/>
                <a:gd name="T30" fmla="*/ 158 w 258"/>
                <a:gd name="T31" fmla="*/ 20 h 816"/>
                <a:gd name="T32" fmla="*/ 143 w 258"/>
                <a:gd name="T33" fmla="*/ 0 h 816"/>
                <a:gd name="T34" fmla="*/ 116 w 258"/>
                <a:gd name="T35" fmla="*/ 0 h 816"/>
                <a:gd name="T36" fmla="*/ 100 w 258"/>
                <a:gd name="T37" fmla="*/ 20 h 816"/>
                <a:gd name="T38" fmla="*/ 96 w 258"/>
                <a:gd name="T39" fmla="*/ 197 h 816"/>
                <a:gd name="T40" fmla="*/ 62 w 258"/>
                <a:gd name="T41" fmla="*/ 31 h 816"/>
                <a:gd name="T42" fmla="*/ 50 w 258"/>
                <a:gd name="T43" fmla="*/ 8 h 816"/>
                <a:gd name="T44" fmla="*/ 31 w 258"/>
                <a:gd name="T45" fmla="*/ 0 h 816"/>
                <a:gd name="T46" fmla="*/ 8 w 258"/>
                <a:gd name="T47" fmla="*/ 8 h 816"/>
                <a:gd name="T48" fmla="*/ 0 w 258"/>
                <a:gd name="T49" fmla="*/ 31 h 816"/>
                <a:gd name="T50" fmla="*/ 0 w 258"/>
                <a:gd name="T51" fmla="*/ 281 h 816"/>
                <a:gd name="T52" fmla="*/ 27 w 258"/>
                <a:gd name="T53" fmla="*/ 327 h 816"/>
                <a:gd name="T54" fmla="*/ 77 w 258"/>
                <a:gd name="T55" fmla="*/ 354 h 816"/>
                <a:gd name="T56" fmla="*/ 96 w 258"/>
                <a:gd name="T57" fmla="*/ 358 h 816"/>
                <a:gd name="T58" fmla="*/ 197 w 258"/>
                <a:gd name="T59" fmla="*/ 258 h 816"/>
                <a:gd name="T60" fmla="*/ 193 w 258"/>
                <a:gd name="T61" fmla="*/ 274 h 816"/>
                <a:gd name="T62" fmla="*/ 173 w 258"/>
                <a:gd name="T63" fmla="*/ 293 h 816"/>
                <a:gd name="T64" fmla="*/ 96 w 258"/>
                <a:gd name="T65" fmla="*/ 297 h 816"/>
                <a:gd name="T66" fmla="*/ 73 w 258"/>
                <a:gd name="T67" fmla="*/ 285 h 816"/>
                <a:gd name="T68" fmla="*/ 62 w 258"/>
                <a:gd name="T69" fmla="*/ 258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816">
                  <a:moveTo>
                    <a:pt x="96" y="358"/>
                  </a:moveTo>
                  <a:lnTo>
                    <a:pt x="96" y="358"/>
                  </a:lnTo>
                  <a:lnTo>
                    <a:pt x="96" y="785"/>
                  </a:lnTo>
                  <a:lnTo>
                    <a:pt x="100" y="797"/>
                  </a:lnTo>
                  <a:lnTo>
                    <a:pt x="108" y="808"/>
                  </a:lnTo>
                  <a:lnTo>
                    <a:pt x="116" y="812"/>
                  </a:lnTo>
                  <a:lnTo>
                    <a:pt x="127" y="816"/>
                  </a:lnTo>
                  <a:lnTo>
                    <a:pt x="143" y="812"/>
                  </a:lnTo>
                  <a:lnTo>
                    <a:pt x="150" y="808"/>
                  </a:lnTo>
                  <a:lnTo>
                    <a:pt x="158" y="797"/>
                  </a:lnTo>
                  <a:lnTo>
                    <a:pt x="158" y="785"/>
                  </a:lnTo>
                  <a:lnTo>
                    <a:pt x="158" y="358"/>
                  </a:lnTo>
                  <a:lnTo>
                    <a:pt x="162" y="358"/>
                  </a:lnTo>
                  <a:lnTo>
                    <a:pt x="181" y="354"/>
                  </a:lnTo>
                  <a:lnTo>
                    <a:pt x="200" y="351"/>
                  </a:lnTo>
                  <a:lnTo>
                    <a:pt x="231" y="327"/>
                  </a:lnTo>
                  <a:lnTo>
                    <a:pt x="251" y="297"/>
                  </a:lnTo>
                  <a:lnTo>
                    <a:pt x="258" y="281"/>
                  </a:lnTo>
                  <a:lnTo>
                    <a:pt x="258" y="258"/>
                  </a:lnTo>
                  <a:lnTo>
                    <a:pt x="258" y="31"/>
                  </a:lnTo>
                  <a:lnTo>
                    <a:pt x="254" y="20"/>
                  </a:lnTo>
                  <a:lnTo>
                    <a:pt x="251" y="8"/>
                  </a:lnTo>
                  <a:lnTo>
                    <a:pt x="239" y="0"/>
                  </a:lnTo>
                  <a:lnTo>
                    <a:pt x="227" y="0"/>
                  </a:lnTo>
                  <a:lnTo>
                    <a:pt x="216" y="0"/>
                  </a:lnTo>
                  <a:lnTo>
                    <a:pt x="204" y="8"/>
                  </a:lnTo>
                  <a:lnTo>
                    <a:pt x="200" y="20"/>
                  </a:lnTo>
                  <a:lnTo>
                    <a:pt x="197" y="31"/>
                  </a:lnTo>
                  <a:lnTo>
                    <a:pt x="197" y="197"/>
                  </a:lnTo>
                  <a:lnTo>
                    <a:pt x="158" y="197"/>
                  </a:lnTo>
                  <a:lnTo>
                    <a:pt x="158" y="31"/>
                  </a:lnTo>
                  <a:lnTo>
                    <a:pt x="158" y="20"/>
                  </a:lnTo>
                  <a:lnTo>
                    <a:pt x="150" y="8"/>
                  </a:lnTo>
                  <a:lnTo>
                    <a:pt x="143" y="0"/>
                  </a:lnTo>
                  <a:lnTo>
                    <a:pt x="127" y="0"/>
                  </a:lnTo>
                  <a:lnTo>
                    <a:pt x="116" y="0"/>
                  </a:lnTo>
                  <a:lnTo>
                    <a:pt x="108" y="8"/>
                  </a:lnTo>
                  <a:lnTo>
                    <a:pt x="100" y="20"/>
                  </a:lnTo>
                  <a:lnTo>
                    <a:pt x="96" y="31"/>
                  </a:lnTo>
                  <a:lnTo>
                    <a:pt x="96" y="197"/>
                  </a:lnTo>
                  <a:lnTo>
                    <a:pt x="62" y="197"/>
                  </a:lnTo>
                  <a:lnTo>
                    <a:pt x="62" y="31"/>
                  </a:lnTo>
                  <a:lnTo>
                    <a:pt x="58" y="20"/>
                  </a:lnTo>
                  <a:lnTo>
                    <a:pt x="50" y="8"/>
                  </a:lnTo>
                  <a:lnTo>
                    <a:pt x="42" y="0"/>
                  </a:lnTo>
                  <a:lnTo>
                    <a:pt x="31" y="0"/>
                  </a:lnTo>
                  <a:lnTo>
                    <a:pt x="19" y="0"/>
                  </a:lnTo>
                  <a:lnTo>
                    <a:pt x="8" y="8"/>
                  </a:lnTo>
                  <a:lnTo>
                    <a:pt x="0" y="20"/>
                  </a:lnTo>
                  <a:lnTo>
                    <a:pt x="0" y="31"/>
                  </a:lnTo>
                  <a:lnTo>
                    <a:pt x="0" y="258"/>
                  </a:lnTo>
                  <a:lnTo>
                    <a:pt x="0" y="281"/>
                  </a:lnTo>
                  <a:lnTo>
                    <a:pt x="8" y="297"/>
                  </a:lnTo>
                  <a:lnTo>
                    <a:pt x="27" y="327"/>
                  </a:lnTo>
                  <a:lnTo>
                    <a:pt x="58" y="351"/>
                  </a:lnTo>
                  <a:lnTo>
                    <a:pt x="77" y="354"/>
                  </a:lnTo>
                  <a:lnTo>
                    <a:pt x="96" y="358"/>
                  </a:lnTo>
                  <a:lnTo>
                    <a:pt x="96" y="358"/>
                  </a:lnTo>
                  <a:close/>
                  <a:moveTo>
                    <a:pt x="62" y="258"/>
                  </a:moveTo>
                  <a:lnTo>
                    <a:pt x="197" y="258"/>
                  </a:lnTo>
                  <a:lnTo>
                    <a:pt x="197" y="258"/>
                  </a:lnTo>
                  <a:lnTo>
                    <a:pt x="193" y="274"/>
                  </a:lnTo>
                  <a:lnTo>
                    <a:pt x="185" y="285"/>
                  </a:lnTo>
                  <a:lnTo>
                    <a:pt x="173" y="293"/>
                  </a:lnTo>
                  <a:lnTo>
                    <a:pt x="162" y="297"/>
                  </a:lnTo>
                  <a:lnTo>
                    <a:pt x="96" y="297"/>
                  </a:lnTo>
                  <a:lnTo>
                    <a:pt x="81" y="293"/>
                  </a:lnTo>
                  <a:lnTo>
                    <a:pt x="73" y="285"/>
                  </a:lnTo>
                  <a:lnTo>
                    <a:pt x="66" y="274"/>
                  </a:lnTo>
                  <a:lnTo>
                    <a:pt x="62" y="258"/>
                  </a:lnTo>
                  <a:lnTo>
                    <a:pt x="62" y="2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3" name="Freeform 43">
              <a:extLst>
                <a:ext uri="{FF2B5EF4-FFF2-40B4-BE49-F238E27FC236}">
                  <a16:creationId xmlns:a16="http://schemas.microsoft.com/office/drawing/2014/main" id="{78F0A6CD-18FC-CAD0-89E3-3EE42813FF08}"/>
                </a:ext>
              </a:extLst>
            </p:cNvPr>
            <p:cNvSpPr>
              <a:spLocks noEditPoints="1"/>
            </p:cNvSpPr>
            <p:nvPr/>
          </p:nvSpPr>
          <p:spPr bwMode="auto">
            <a:xfrm>
              <a:off x="4606925" y="4725988"/>
              <a:ext cx="298450" cy="1295400"/>
            </a:xfrm>
            <a:custGeom>
              <a:avLst/>
              <a:gdLst>
                <a:gd name="T0" fmla="*/ 30 w 188"/>
                <a:gd name="T1" fmla="*/ 816 h 816"/>
                <a:gd name="T2" fmla="*/ 42 w 188"/>
                <a:gd name="T3" fmla="*/ 812 h 816"/>
                <a:gd name="T4" fmla="*/ 54 w 188"/>
                <a:gd name="T5" fmla="*/ 808 h 816"/>
                <a:gd name="T6" fmla="*/ 61 w 188"/>
                <a:gd name="T7" fmla="*/ 797 h 816"/>
                <a:gd name="T8" fmla="*/ 61 w 188"/>
                <a:gd name="T9" fmla="*/ 785 h 816"/>
                <a:gd name="T10" fmla="*/ 61 w 188"/>
                <a:gd name="T11" fmla="*/ 585 h 816"/>
                <a:gd name="T12" fmla="*/ 127 w 188"/>
                <a:gd name="T13" fmla="*/ 585 h 816"/>
                <a:gd name="T14" fmla="*/ 150 w 188"/>
                <a:gd name="T15" fmla="*/ 581 h 816"/>
                <a:gd name="T16" fmla="*/ 173 w 188"/>
                <a:gd name="T17" fmla="*/ 566 h 816"/>
                <a:gd name="T18" fmla="*/ 185 w 188"/>
                <a:gd name="T19" fmla="*/ 543 h 816"/>
                <a:gd name="T20" fmla="*/ 188 w 188"/>
                <a:gd name="T21" fmla="*/ 516 h 816"/>
                <a:gd name="T22" fmla="*/ 131 w 188"/>
                <a:gd name="T23" fmla="*/ 58 h 816"/>
                <a:gd name="T24" fmla="*/ 123 w 188"/>
                <a:gd name="T25" fmla="*/ 35 h 816"/>
                <a:gd name="T26" fmla="*/ 111 w 188"/>
                <a:gd name="T27" fmla="*/ 16 h 816"/>
                <a:gd name="T28" fmla="*/ 88 w 188"/>
                <a:gd name="T29" fmla="*/ 4 h 816"/>
                <a:gd name="T30" fmla="*/ 65 w 188"/>
                <a:gd name="T31" fmla="*/ 0 h 816"/>
                <a:gd name="T32" fmla="*/ 42 w 188"/>
                <a:gd name="T33" fmla="*/ 4 h 816"/>
                <a:gd name="T34" fmla="*/ 19 w 188"/>
                <a:gd name="T35" fmla="*/ 20 h 816"/>
                <a:gd name="T36" fmla="*/ 3 w 188"/>
                <a:gd name="T37" fmla="*/ 39 h 816"/>
                <a:gd name="T38" fmla="*/ 0 w 188"/>
                <a:gd name="T39" fmla="*/ 66 h 816"/>
                <a:gd name="T40" fmla="*/ 0 w 188"/>
                <a:gd name="T41" fmla="*/ 785 h 816"/>
                <a:gd name="T42" fmla="*/ 3 w 188"/>
                <a:gd name="T43" fmla="*/ 797 h 816"/>
                <a:gd name="T44" fmla="*/ 7 w 188"/>
                <a:gd name="T45" fmla="*/ 808 h 816"/>
                <a:gd name="T46" fmla="*/ 19 w 188"/>
                <a:gd name="T47" fmla="*/ 812 h 816"/>
                <a:gd name="T48" fmla="*/ 30 w 188"/>
                <a:gd name="T49" fmla="*/ 816 h 816"/>
                <a:gd name="T50" fmla="*/ 30 w 188"/>
                <a:gd name="T51" fmla="*/ 816 h 816"/>
                <a:gd name="T52" fmla="*/ 61 w 188"/>
                <a:gd name="T53" fmla="*/ 66 h 816"/>
                <a:gd name="T54" fmla="*/ 65 w 188"/>
                <a:gd name="T55" fmla="*/ 62 h 816"/>
                <a:gd name="T56" fmla="*/ 69 w 188"/>
                <a:gd name="T57" fmla="*/ 66 h 816"/>
                <a:gd name="T58" fmla="*/ 127 w 188"/>
                <a:gd name="T59" fmla="*/ 524 h 816"/>
                <a:gd name="T60" fmla="*/ 127 w 188"/>
                <a:gd name="T61" fmla="*/ 524 h 816"/>
                <a:gd name="T62" fmla="*/ 127 w 188"/>
                <a:gd name="T63" fmla="*/ 524 h 816"/>
                <a:gd name="T64" fmla="*/ 61 w 188"/>
                <a:gd name="T65" fmla="*/ 524 h 816"/>
                <a:gd name="T66" fmla="*/ 61 w 188"/>
                <a:gd name="T67" fmla="*/ 6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816">
                  <a:moveTo>
                    <a:pt x="30" y="816"/>
                  </a:moveTo>
                  <a:lnTo>
                    <a:pt x="42" y="812"/>
                  </a:lnTo>
                  <a:lnTo>
                    <a:pt x="54" y="808"/>
                  </a:lnTo>
                  <a:lnTo>
                    <a:pt x="61" y="797"/>
                  </a:lnTo>
                  <a:lnTo>
                    <a:pt x="61" y="785"/>
                  </a:lnTo>
                  <a:lnTo>
                    <a:pt x="61" y="585"/>
                  </a:lnTo>
                  <a:lnTo>
                    <a:pt x="127" y="585"/>
                  </a:lnTo>
                  <a:lnTo>
                    <a:pt x="150" y="581"/>
                  </a:lnTo>
                  <a:lnTo>
                    <a:pt x="173" y="566"/>
                  </a:lnTo>
                  <a:lnTo>
                    <a:pt x="185" y="543"/>
                  </a:lnTo>
                  <a:lnTo>
                    <a:pt x="188" y="516"/>
                  </a:lnTo>
                  <a:lnTo>
                    <a:pt x="131" y="58"/>
                  </a:lnTo>
                  <a:lnTo>
                    <a:pt x="123" y="35"/>
                  </a:lnTo>
                  <a:lnTo>
                    <a:pt x="111" y="16"/>
                  </a:lnTo>
                  <a:lnTo>
                    <a:pt x="88" y="4"/>
                  </a:lnTo>
                  <a:lnTo>
                    <a:pt x="65" y="0"/>
                  </a:lnTo>
                  <a:lnTo>
                    <a:pt x="42" y="4"/>
                  </a:lnTo>
                  <a:lnTo>
                    <a:pt x="19" y="20"/>
                  </a:lnTo>
                  <a:lnTo>
                    <a:pt x="3" y="39"/>
                  </a:lnTo>
                  <a:lnTo>
                    <a:pt x="0" y="66"/>
                  </a:lnTo>
                  <a:lnTo>
                    <a:pt x="0" y="785"/>
                  </a:lnTo>
                  <a:lnTo>
                    <a:pt x="3" y="797"/>
                  </a:lnTo>
                  <a:lnTo>
                    <a:pt x="7" y="808"/>
                  </a:lnTo>
                  <a:lnTo>
                    <a:pt x="19" y="812"/>
                  </a:lnTo>
                  <a:lnTo>
                    <a:pt x="30" y="816"/>
                  </a:lnTo>
                  <a:lnTo>
                    <a:pt x="30" y="816"/>
                  </a:lnTo>
                  <a:close/>
                  <a:moveTo>
                    <a:pt x="61" y="66"/>
                  </a:moveTo>
                  <a:lnTo>
                    <a:pt x="65" y="62"/>
                  </a:lnTo>
                  <a:lnTo>
                    <a:pt x="69" y="66"/>
                  </a:lnTo>
                  <a:lnTo>
                    <a:pt x="127" y="524"/>
                  </a:lnTo>
                  <a:lnTo>
                    <a:pt x="127" y="524"/>
                  </a:lnTo>
                  <a:lnTo>
                    <a:pt x="127" y="524"/>
                  </a:lnTo>
                  <a:lnTo>
                    <a:pt x="61" y="524"/>
                  </a:lnTo>
                  <a:lnTo>
                    <a:pt x="61" y="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34" name="Group 233">
            <a:extLst>
              <a:ext uri="{FF2B5EF4-FFF2-40B4-BE49-F238E27FC236}">
                <a16:creationId xmlns:a16="http://schemas.microsoft.com/office/drawing/2014/main" id="{813357B9-2163-2B87-D729-427C63ECF84B}"/>
              </a:ext>
            </a:extLst>
          </p:cNvPr>
          <p:cNvGrpSpPr/>
          <p:nvPr/>
        </p:nvGrpSpPr>
        <p:grpSpPr>
          <a:xfrm>
            <a:off x="8358542" y="1623223"/>
            <a:ext cx="689685" cy="475245"/>
            <a:chOff x="3663950" y="4775200"/>
            <a:chExt cx="3022600" cy="2082800"/>
          </a:xfrm>
        </p:grpSpPr>
        <p:sp>
          <p:nvSpPr>
            <p:cNvPr id="235" name="Freeform 48">
              <a:extLst>
                <a:ext uri="{FF2B5EF4-FFF2-40B4-BE49-F238E27FC236}">
                  <a16:creationId xmlns:a16="http://schemas.microsoft.com/office/drawing/2014/main" id="{11BC4066-34B4-CF49-3DE2-7EFA04F63558}"/>
                </a:ext>
              </a:extLst>
            </p:cNvPr>
            <p:cNvSpPr>
              <a:spLocks noEditPoints="1"/>
            </p:cNvSpPr>
            <p:nvPr/>
          </p:nvSpPr>
          <p:spPr bwMode="auto">
            <a:xfrm>
              <a:off x="3663950" y="4775200"/>
              <a:ext cx="3022600" cy="2082800"/>
            </a:xfrm>
            <a:custGeom>
              <a:avLst/>
              <a:gdLst>
                <a:gd name="T0" fmla="*/ 1738 w 1904"/>
                <a:gd name="T1" fmla="*/ 793 h 1312"/>
                <a:gd name="T2" fmla="*/ 1838 w 1904"/>
                <a:gd name="T3" fmla="*/ 770 h 1312"/>
                <a:gd name="T4" fmla="*/ 1430 w 1904"/>
                <a:gd name="T5" fmla="*/ 520 h 1312"/>
                <a:gd name="T6" fmla="*/ 1545 w 1904"/>
                <a:gd name="T7" fmla="*/ 362 h 1312"/>
                <a:gd name="T8" fmla="*/ 1395 w 1904"/>
                <a:gd name="T9" fmla="*/ 343 h 1312"/>
                <a:gd name="T10" fmla="*/ 1241 w 1904"/>
                <a:gd name="T11" fmla="*/ 266 h 1312"/>
                <a:gd name="T12" fmla="*/ 1164 w 1904"/>
                <a:gd name="T13" fmla="*/ 316 h 1312"/>
                <a:gd name="T14" fmla="*/ 1337 w 1904"/>
                <a:gd name="T15" fmla="*/ 512 h 1312"/>
                <a:gd name="T16" fmla="*/ 998 w 1904"/>
                <a:gd name="T17" fmla="*/ 920 h 1312"/>
                <a:gd name="T18" fmla="*/ 921 w 1904"/>
                <a:gd name="T19" fmla="*/ 685 h 1312"/>
                <a:gd name="T20" fmla="*/ 1018 w 1904"/>
                <a:gd name="T21" fmla="*/ 570 h 1312"/>
                <a:gd name="T22" fmla="*/ 640 w 1904"/>
                <a:gd name="T23" fmla="*/ 496 h 1312"/>
                <a:gd name="T24" fmla="*/ 528 w 1904"/>
                <a:gd name="T25" fmla="*/ 0 h 1312"/>
                <a:gd name="T26" fmla="*/ 8 w 1904"/>
                <a:gd name="T27" fmla="*/ 550 h 1312"/>
                <a:gd name="T28" fmla="*/ 158 w 1904"/>
                <a:gd name="T29" fmla="*/ 662 h 1312"/>
                <a:gd name="T30" fmla="*/ 247 w 1904"/>
                <a:gd name="T31" fmla="*/ 823 h 1312"/>
                <a:gd name="T32" fmla="*/ 254 w 1904"/>
                <a:gd name="T33" fmla="*/ 1008 h 1312"/>
                <a:gd name="T34" fmla="*/ 305 w 1904"/>
                <a:gd name="T35" fmla="*/ 1127 h 1312"/>
                <a:gd name="T36" fmla="*/ 528 w 1904"/>
                <a:gd name="T37" fmla="*/ 1312 h 1312"/>
                <a:gd name="T38" fmla="*/ 744 w 1904"/>
                <a:gd name="T39" fmla="*/ 1154 h 1312"/>
                <a:gd name="T40" fmla="*/ 1384 w 1904"/>
                <a:gd name="T41" fmla="*/ 1023 h 1312"/>
                <a:gd name="T42" fmla="*/ 1476 w 1904"/>
                <a:gd name="T43" fmla="*/ 973 h 1312"/>
                <a:gd name="T44" fmla="*/ 1549 w 1904"/>
                <a:gd name="T45" fmla="*/ 1270 h 1312"/>
                <a:gd name="T46" fmla="*/ 1838 w 1904"/>
                <a:gd name="T47" fmla="*/ 1243 h 1312"/>
                <a:gd name="T48" fmla="*/ 1865 w 1904"/>
                <a:gd name="T49" fmla="*/ 954 h 1312"/>
                <a:gd name="T50" fmla="*/ 659 w 1904"/>
                <a:gd name="T51" fmla="*/ 554 h 1312"/>
                <a:gd name="T52" fmla="*/ 944 w 1904"/>
                <a:gd name="T53" fmla="*/ 616 h 1312"/>
                <a:gd name="T54" fmla="*/ 624 w 1904"/>
                <a:gd name="T55" fmla="*/ 589 h 1312"/>
                <a:gd name="T56" fmla="*/ 66 w 1904"/>
                <a:gd name="T57" fmla="*/ 62 h 1312"/>
                <a:gd name="T58" fmla="*/ 66 w 1904"/>
                <a:gd name="T59" fmla="*/ 523 h 1312"/>
                <a:gd name="T60" fmla="*/ 201 w 1904"/>
                <a:gd name="T61" fmla="*/ 620 h 1312"/>
                <a:gd name="T62" fmla="*/ 212 w 1904"/>
                <a:gd name="T63" fmla="*/ 623 h 1312"/>
                <a:gd name="T64" fmla="*/ 281 w 1904"/>
                <a:gd name="T65" fmla="*/ 885 h 1312"/>
                <a:gd name="T66" fmla="*/ 594 w 1904"/>
                <a:gd name="T67" fmla="*/ 685 h 1312"/>
                <a:gd name="T68" fmla="*/ 782 w 1904"/>
                <a:gd name="T69" fmla="*/ 873 h 1312"/>
                <a:gd name="T70" fmla="*/ 563 w 1904"/>
                <a:gd name="T71" fmla="*/ 1081 h 1312"/>
                <a:gd name="T72" fmla="*/ 493 w 1904"/>
                <a:gd name="T73" fmla="*/ 1097 h 1312"/>
                <a:gd name="T74" fmla="*/ 551 w 1904"/>
                <a:gd name="T75" fmla="*/ 1058 h 1312"/>
                <a:gd name="T76" fmla="*/ 432 w 1904"/>
                <a:gd name="T77" fmla="*/ 1220 h 1312"/>
                <a:gd name="T78" fmla="*/ 374 w 1904"/>
                <a:gd name="T79" fmla="*/ 1016 h 1312"/>
                <a:gd name="T80" fmla="*/ 459 w 1904"/>
                <a:gd name="T81" fmla="*/ 1150 h 1312"/>
                <a:gd name="T82" fmla="*/ 617 w 1904"/>
                <a:gd name="T83" fmla="*/ 1120 h 1312"/>
                <a:gd name="T84" fmla="*/ 690 w 1904"/>
                <a:gd name="T85" fmla="*/ 1047 h 1312"/>
                <a:gd name="T86" fmla="*/ 590 w 1904"/>
                <a:gd name="T87" fmla="*/ 1235 h 1312"/>
                <a:gd name="T88" fmla="*/ 744 w 1904"/>
                <a:gd name="T89" fmla="*/ 1016 h 1312"/>
                <a:gd name="T90" fmla="*/ 848 w 1904"/>
                <a:gd name="T91" fmla="*/ 904 h 1312"/>
                <a:gd name="T92" fmla="*/ 856 w 1904"/>
                <a:gd name="T93" fmla="*/ 820 h 1312"/>
                <a:gd name="T94" fmla="*/ 987 w 1904"/>
                <a:gd name="T95" fmla="*/ 977 h 1312"/>
                <a:gd name="T96" fmla="*/ 1484 w 1904"/>
                <a:gd name="T97" fmla="*/ 393 h 1312"/>
                <a:gd name="T98" fmla="*/ 1414 w 1904"/>
                <a:gd name="T99" fmla="*/ 412 h 1312"/>
                <a:gd name="T100" fmla="*/ 1353 w 1904"/>
                <a:gd name="T101" fmla="*/ 581 h 1312"/>
                <a:gd name="T102" fmla="*/ 1345 w 1904"/>
                <a:gd name="T103" fmla="*/ 943 h 1312"/>
                <a:gd name="T104" fmla="*/ 1538 w 1904"/>
                <a:gd name="T105" fmla="*/ 1174 h 1312"/>
                <a:gd name="T106" fmla="*/ 1561 w 1904"/>
                <a:gd name="T107" fmla="*/ 966 h 1312"/>
                <a:gd name="T108" fmla="*/ 1769 w 1904"/>
                <a:gd name="T109" fmla="*/ 947 h 1312"/>
                <a:gd name="T110" fmla="*/ 1831 w 1904"/>
                <a:gd name="T111" fmla="*/ 1147 h 1312"/>
                <a:gd name="T112" fmla="*/ 1677 w 1904"/>
                <a:gd name="T113" fmla="*/ 1250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04" h="1312">
                  <a:moveTo>
                    <a:pt x="1677" y="854"/>
                  </a:moveTo>
                  <a:lnTo>
                    <a:pt x="1638" y="858"/>
                  </a:lnTo>
                  <a:lnTo>
                    <a:pt x="1603" y="866"/>
                  </a:lnTo>
                  <a:lnTo>
                    <a:pt x="1572" y="804"/>
                  </a:lnTo>
                  <a:lnTo>
                    <a:pt x="1623" y="789"/>
                  </a:lnTo>
                  <a:lnTo>
                    <a:pt x="1677" y="785"/>
                  </a:lnTo>
                  <a:lnTo>
                    <a:pt x="1738" y="793"/>
                  </a:lnTo>
                  <a:lnTo>
                    <a:pt x="1796" y="808"/>
                  </a:lnTo>
                  <a:lnTo>
                    <a:pt x="1808" y="812"/>
                  </a:lnTo>
                  <a:lnTo>
                    <a:pt x="1819" y="812"/>
                  </a:lnTo>
                  <a:lnTo>
                    <a:pt x="1831" y="804"/>
                  </a:lnTo>
                  <a:lnTo>
                    <a:pt x="1838" y="793"/>
                  </a:lnTo>
                  <a:lnTo>
                    <a:pt x="1838" y="781"/>
                  </a:lnTo>
                  <a:lnTo>
                    <a:pt x="1838" y="770"/>
                  </a:lnTo>
                  <a:lnTo>
                    <a:pt x="1831" y="762"/>
                  </a:lnTo>
                  <a:lnTo>
                    <a:pt x="1823" y="754"/>
                  </a:lnTo>
                  <a:lnTo>
                    <a:pt x="1750" y="731"/>
                  </a:lnTo>
                  <a:lnTo>
                    <a:pt x="1677" y="723"/>
                  </a:lnTo>
                  <a:lnTo>
                    <a:pt x="1611" y="731"/>
                  </a:lnTo>
                  <a:lnTo>
                    <a:pt x="1545" y="750"/>
                  </a:lnTo>
                  <a:lnTo>
                    <a:pt x="1430" y="520"/>
                  </a:lnTo>
                  <a:lnTo>
                    <a:pt x="1445" y="523"/>
                  </a:lnTo>
                  <a:lnTo>
                    <a:pt x="1515" y="523"/>
                  </a:lnTo>
                  <a:lnTo>
                    <a:pt x="1526" y="520"/>
                  </a:lnTo>
                  <a:lnTo>
                    <a:pt x="1534" y="512"/>
                  </a:lnTo>
                  <a:lnTo>
                    <a:pt x="1542" y="504"/>
                  </a:lnTo>
                  <a:lnTo>
                    <a:pt x="1545" y="493"/>
                  </a:lnTo>
                  <a:lnTo>
                    <a:pt x="1545" y="362"/>
                  </a:lnTo>
                  <a:lnTo>
                    <a:pt x="1542" y="350"/>
                  </a:lnTo>
                  <a:lnTo>
                    <a:pt x="1534" y="339"/>
                  </a:lnTo>
                  <a:lnTo>
                    <a:pt x="1526" y="331"/>
                  </a:lnTo>
                  <a:lnTo>
                    <a:pt x="1515" y="331"/>
                  </a:lnTo>
                  <a:lnTo>
                    <a:pt x="1445" y="331"/>
                  </a:lnTo>
                  <a:lnTo>
                    <a:pt x="1418" y="335"/>
                  </a:lnTo>
                  <a:lnTo>
                    <a:pt x="1395" y="343"/>
                  </a:lnTo>
                  <a:lnTo>
                    <a:pt x="1376" y="362"/>
                  </a:lnTo>
                  <a:lnTo>
                    <a:pt x="1361" y="381"/>
                  </a:lnTo>
                  <a:lnTo>
                    <a:pt x="1330" y="316"/>
                  </a:lnTo>
                  <a:lnTo>
                    <a:pt x="1314" y="296"/>
                  </a:lnTo>
                  <a:lnTo>
                    <a:pt x="1291" y="277"/>
                  </a:lnTo>
                  <a:lnTo>
                    <a:pt x="1268" y="266"/>
                  </a:lnTo>
                  <a:lnTo>
                    <a:pt x="1241" y="266"/>
                  </a:lnTo>
                  <a:lnTo>
                    <a:pt x="1183" y="266"/>
                  </a:lnTo>
                  <a:lnTo>
                    <a:pt x="1172" y="266"/>
                  </a:lnTo>
                  <a:lnTo>
                    <a:pt x="1164" y="273"/>
                  </a:lnTo>
                  <a:lnTo>
                    <a:pt x="1156" y="281"/>
                  </a:lnTo>
                  <a:lnTo>
                    <a:pt x="1152" y="296"/>
                  </a:lnTo>
                  <a:lnTo>
                    <a:pt x="1156" y="308"/>
                  </a:lnTo>
                  <a:lnTo>
                    <a:pt x="1164" y="316"/>
                  </a:lnTo>
                  <a:lnTo>
                    <a:pt x="1172" y="323"/>
                  </a:lnTo>
                  <a:lnTo>
                    <a:pt x="1183" y="327"/>
                  </a:lnTo>
                  <a:lnTo>
                    <a:pt x="1241" y="327"/>
                  </a:lnTo>
                  <a:lnTo>
                    <a:pt x="1260" y="331"/>
                  </a:lnTo>
                  <a:lnTo>
                    <a:pt x="1272" y="346"/>
                  </a:lnTo>
                  <a:lnTo>
                    <a:pt x="1353" y="504"/>
                  </a:lnTo>
                  <a:lnTo>
                    <a:pt x="1337" y="512"/>
                  </a:lnTo>
                  <a:lnTo>
                    <a:pt x="1314" y="527"/>
                  </a:lnTo>
                  <a:lnTo>
                    <a:pt x="1299" y="546"/>
                  </a:lnTo>
                  <a:lnTo>
                    <a:pt x="1287" y="570"/>
                  </a:lnTo>
                  <a:lnTo>
                    <a:pt x="1283" y="596"/>
                  </a:lnTo>
                  <a:lnTo>
                    <a:pt x="1283" y="920"/>
                  </a:lnTo>
                  <a:lnTo>
                    <a:pt x="1021" y="920"/>
                  </a:lnTo>
                  <a:lnTo>
                    <a:pt x="998" y="920"/>
                  </a:lnTo>
                  <a:lnTo>
                    <a:pt x="979" y="912"/>
                  </a:lnTo>
                  <a:lnTo>
                    <a:pt x="948" y="893"/>
                  </a:lnTo>
                  <a:lnTo>
                    <a:pt x="925" y="858"/>
                  </a:lnTo>
                  <a:lnTo>
                    <a:pt x="921" y="839"/>
                  </a:lnTo>
                  <a:lnTo>
                    <a:pt x="917" y="820"/>
                  </a:lnTo>
                  <a:lnTo>
                    <a:pt x="917" y="685"/>
                  </a:lnTo>
                  <a:lnTo>
                    <a:pt x="921" y="685"/>
                  </a:lnTo>
                  <a:lnTo>
                    <a:pt x="940" y="685"/>
                  </a:lnTo>
                  <a:lnTo>
                    <a:pt x="960" y="677"/>
                  </a:lnTo>
                  <a:lnTo>
                    <a:pt x="991" y="658"/>
                  </a:lnTo>
                  <a:lnTo>
                    <a:pt x="1010" y="627"/>
                  </a:lnTo>
                  <a:lnTo>
                    <a:pt x="1018" y="608"/>
                  </a:lnTo>
                  <a:lnTo>
                    <a:pt x="1018" y="589"/>
                  </a:lnTo>
                  <a:lnTo>
                    <a:pt x="1018" y="570"/>
                  </a:lnTo>
                  <a:lnTo>
                    <a:pt x="1010" y="554"/>
                  </a:lnTo>
                  <a:lnTo>
                    <a:pt x="991" y="523"/>
                  </a:lnTo>
                  <a:lnTo>
                    <a:pt x="960" y="500"/>
                  </a:lnTo>
                  <a:lnTo>
                    <a:pt x="940" y="496"/>
                  </a:lnTo>
                  <a:lnTo>
                    <a:pt x="921" y="493"/>
                  </a:lnTo>
                  <a:lnTo>
                    <a:pt x="659" y="493"/>
                  </a:lnTo>
                  <a:lnTo>
                    <a:pt x="640" y="496"/>
                  </a:lnTo>
                  <a:lnTo>
                    <a:pt x="621" y="500"/>
                  </a:lnTo>
                  <a:lnTo>
                    <a:pt x="590" y="523"/>
                  </a:lnTo>
                  <a:lnTo>
                    <a:pt x="590" y="66"/>
                  </a:lnTo>
                  <a:lnTo>
                    <a:pt x="586" y="39"/>
                  </a:lnTo>
                  <a:lnTo>
                    <a:pt x="570" y="19"/>
                  </a:lnTo>
                  <a:lnTo>
                    <a:pt x="551" y="8"/>
                  </a:lnTo>
                  <a:lnTo>
                    <a:pt x="528" y="0"/>
                  </a:lnTo>
                  <a:lnTo>
                    <a:pt x="66" y="0"/>
                  </a:lnTo>
                  <a:lnTo>
                    <a:pt x="43" y="8"/>
                  </a:lnTo>
                  <a:lnTo>
                    <a:pt x="19" y="19"/>
                  </a:lnTo>
                  <a:lnTo>
                    <a:pt x="8" y="39"/>
                  </a:lnTo>
                  <a:lnTo>
                    <a:pt x="0" y="66"/>
                  </a:lnTo>
                  <a:lnTo>
                    <a:pt x="0" y="523"/>
                  </a:lnTo>
                  <a:lnTo>
                    <a:pt x="8" y="550"/>
                  </a:lnTo>
                  <a:lnTo>
                    <a:pt x="19" y="570"/>
                  </a:lnTo>
                  <a:lnTo>
                    <a:pt x="43" y="585"/>
                  </a:lnTo>
                  <a:lnTo>
                    <a:pt x="66" y="589"/>
                  </a:lnTo>
                  <a:lnTo>
                    <a:pt x="135" y="589"/>
                  </a:lnTo>
                  <a:lnTo>
                    <a:pt x="131" y="608"/>
                  </a:lnTo>
                  <a:lnTo>
                    <a:pt x="139" y="639"/>
                  </a:lnTo>
                  <a:lnTo>
                    <a:pt x="158" y="662"/>
                  </a:lnTo>
                  <a:lnTo>
                    <a:pt x="181" y="681"/>
                  </a:lnTo>
                  <a:lnTo>
                    <a:pt x="212" y="685"/>
                  </a:lnTo>
                  <a:lnTo>
                    <a:pt x="378" y="685"/>
                  </a:lnTo>
                  <a:lnTo>
                    <a:pt x="351" y="708"/>
                  </a:lnTo>
                  <a:lnTo>
                    <a:pt x="324" y="727"/>
                  </a:lnTo>
                  <a:lnTo>
                    <a:pt x="281" y="773"/>
                  </a:lnTo>
                  <a:lnTo>
                    <a:pt x="247" y="823"/>
                  </a:lnTo>
                  <a:lnTo>
                    <a:pt x="224" y="870"/>
                  </a:lnTo>
                  <a:lnTo>
                    <a:pt x="208" y="908"/>
                  </a:lnTo>
                  <a:lnTo>
                    <a:pt x="208" y="927"/>
                  </a:lnTo>
                  <a:lnTo>
                    <a:pt x="208" y="947"/>
                  </a:lnTo>
                  <a:lnTo>
                    <a:pt x="216" y="966"/>
                  </a:lnTo>
                  <a:lnTo>
                    <a:pt x="228" y="981"/>
                  </a:lnTo>
                  <a:lnTo>
                    <a:pt x="254" y="1008"/>
                  </a:lnTo>
                  <a:lnTo>
                    <a:pt x="274" y="1012"/>
                  </a:lnTo>
                  <a:lnTo>
                    <a:pt x="293" y="1016"/>
                  </a:lnTo>
                  <a:lnTo>
                    <a:pt x="293" y="1016"/>
                  </a:lnTo>
                  <a:lnTo>
                    <a:pt x="308" y="1016"/>
                  </a:lnTo>
                  <a:lnTo>
                    <a:pt x="301" y="1047"/>
                  </a:lnTo>
                  <a:lnTo>
                    <a:pt x="297" y="1081"/>
                  </a:lnTo>
                  <a:lnTo>
                    <a:pt x="305" y="1127"/>
                  </a:lnTo>
                  <a:lnTo>
                    <a:pt x="316" y="1170"/>
                  </a:lnTo>
                  <a:lnTo>
                    <a:pt x="335" y="1208"/>
                  </a:lnTo>
                  <a:lnTo>
                    <a:pt x="366" y="1243"/>
                  </a:lnTo>
                  <a:lnTo>
                    <a:pt x="397" y="1270"/>
                  </a:lnTo>
                  <a:lnTo>
                    <a:pt x="439" y="1293"/>
                  </a:lnTo>
                  <a:lnTo>
                    <a:pt x="482" y="1304"/>
                  </a:lnTo>
                  <a:lnTo>
                    <a:pt x="528" y="1312"/>
                  </a:lnTo>
                  <a:lnTo>
                    <a:pt x="567" y="1308"/>
                  </a:lnTo>
                  <a:lnTo>
                    <a:pt x="609" y="1297"/>
                  </a:lnTo>
                  <a:lnTo>
                    <a:pt x="644" y="1277"/>
                  </a:lnTo>
                  <a:lnTo>
                    <a:pt x="678" y="1254"/>
                  </a:lnTo>
                  <a:lnTo>
                    <a:pt x="705" y="1224"/>
                  </a:lnTo>
                  <a:lnTo>
                    <a:pt x="728" y="1193"/>
                  </a:lnTo>
                  <a:lnTo>
                    <a:pt x="744" y="1154"/>
                  </a:lnTo>
                  <a:lnTo>
                    <a:pt x="752" y="1112"/>
                  </a:lnTo>
                  <a:lnTo>
                    <a:pt x="1349" y="1112"/>
                  </a:lnTo>
                  <a:lnTo>
                    <a:pt x="1361" y="1112"/>
                  </a:lnTo>
                  <a:lnTo>
                    <a:pt x="1372" y="1104"/>
                  </a:lnTo>
                  <a:lnTo>
                    <a:pt x="1376" y="1093"/>
                  </a:lnTo>
                  <a:lnTo>
                    <a:pt x="1380" y="1081"/>
                  </a:lnTo>
                  <a:lnTo>
                    <a:pt x="1384" y="1023"/>
                  </a:lnTo>
                  <a:lnTo>
                    <a:pt x="1403" y="966"/>
                  </a:lnTo>
                  <a:lnTo>
                    <a:pt x="1434" y="912"/>
                  </a:lnTo>
                  <a:lnTo>
                    <a:pt x="1472" y="870"/>
                  </a:lnTo>
                  <a:lnTo>
                    <a:pt x="1519" y="831"/>
                  </a:lnTo>
                  <a:lnTo>
                    <a:pt x="1549" y="893"/>
                  </a:lnTo>
                  <a:lnTo>
                    <a:pt x="1507" y="931"/>
                  </a:lnTo>
                  <a:lnTo>
                    <a:pt x="1476" y="973"/>
                  </a:lnTo>
                  <a:lnTo>
                    <a:pt x="1457" y="1027"/>
                  </a:lnTo>
                  <a:lnTo>
                    <a:pt x="1449" y="1081"/>
                  </a:lnTo>
                  <a:lnTo>
                    <a:pt x="1453" y="1127"/>
                  </a:lnTo>
                  <a:lnTo>
                    <a:pt x="1468" y="1170"/>
                  </a:lnTo>
                  <a:lnTo>
                    <a:pt x="1488" y="1208"/>
                  </a:lnTo>
                  <a:lnTo>
                    <a:pt x="1515" y="1243"/>
                  </a:lnTo>
                  <a:lnTo>
                    <a:pt x="1549" y="1270"/>
                  </a:lnTo>
                  <a:lnTo>
                    <a:pt x="1588" y="1293"/>
                  </a:lnTo>
                  <a:lnTo>
                    <a:pt x="1630" y="1304"/>
                  </a:lnTo>
                  <a:lnTo>
                    <a:pt x="1677" y="1312"/>
                  </a:lnTo>
                  <a:lnTo>
                    <a:pt x="1723" y="1304"/>
                  </a:lnTo>
                  <a:lnTo>
                    <a:pt x="1765" y="1293"/>
                  </a:lnTo>
                  <a:lnTo>
                    <a:pt x="1804" y="1270"/>
                  </a:lnTo>
                  <a:lnTo>
                    <a:pt x="1838" y="1243"/>
                  </a:lnTo>
                  <a:lnTo>
                    <a:pt x="1865" y="1208"/>
                  </a:lnTo>
                  <a:lnTo>
                    <a:pt x="1888" y="1170"/>
                  </a:lnTo>
                  <a:lnTo>
                    <a:pt x="1900" y="1127"/>
                  </a:lnTo>
                  <a:lnTo>
                    <a:pt x="1904" y="1081"/>
                  </a:lnTo>
                  <a:lnTo>
                    <a:pt x="1900" y="1035"/>
                  </a:lnTo>
                  <a:lnTo>
                    <a:pt x="1888" y="993"/>
                  </a:lnTo>
                  <a:lnTo>
                    <a:pt x="1865" y="954"/>
                  </a:lnTo>
                  <a:lnTo>
                    <a:pt x="1838" y="923"/>
                  </a:lnTo>
                  <a:lnTo>
                    <a:pt x="1804" y="893"/>
                  </a:lnTo>
                  <a:lnTo>
                    <a:pt x="1765" y="873"/>
                  </a:lnTo>
                  <a:lnTo>
                    <a:pt x="1723" y="858"/>
                  </a:lnTo>
                  <a:lnTo>
                    <a:pt x="1677" y="854"/>
                  </a:lnTo>
                  <a:lnTo>
                    <a:pt x="1677" y="854"/>
                  </a:lnTo>
                  <a:close/>
                  <a:moveTo>
                    <a:pt x="659" y="554"/>
                  </a:moveTo>
                  <a:lnTo>
                    <a:pt x="921" y="554"/>
                  </a:lnTo>
                  <a:lnTo>
                    <a:pt x="933" y="558"/>
                  </a:lnTo>
                  <a:lnTo>
                    <a:pt x="944" y="566"/>
                  </a:lnTo>
                  <a:lnTo>
                    <a:pt x="952" y="577"/>
                  </a:lnTo>
                  <a:lnTo>
                    <a:pt x="956" y="589"/>
                  </a:lnTo>
                  <a:lnTo>
                    <a:pt x="952" y="604"/>
                  </a:lnTo>
                  <a:lnTo>
                    <a:pt x="944" y="616"/>
                  </a:lnTo>
                  <a:lnTo>
                    <a:pt x="933" y="623"/>
                  </a:lnTo>
                  <a:lnTo>
                    <a:pt x="921" y="623"/>
                  </a:lnTo>
                  <a:lnTo>
                    <a:pt x="659" y="623"/>
                  </a:lnTo>
                  <a:lnTo>
                    <a:pt x="644" y="623"/>
                  </a:lnTo>
                  <a:lnTo>
                    <a:pt x="632" y="616"/>
                  </a:lnTo>
                  <a:lnTo>
                    <a:pt x="624" y="604"/>
                  </a:lnTo>
                  <a:lnTo>
                    <a:pt x="624" y="589"/>
                  </a:lnTo>
                  <a:lnTo>
                    <a:pt x="624" y="577"/>
                  </a:lnTo>
                  <a:lnTo>
                    <a:pt x="632" y="566"/>
                  </a:lnTo>
                  <a:lnTo>
                    <a:pt x="644" y="558"/>
                  </a:lnTo>
                  <a:lnTo>
                    <a:pt x="659" y="554"/>
                  </a:lnTo>
                  <a:lnTo>
                    <a:pt x="659" y="554"/>
                  </a:lnTo>
                  <a:close/>
                  <a:moveTo>
                    <a:pt x="66" y="66"/>
                  </a:moveTo>
                  <a:lnTo>
                    <a:pt x="66" y="62"/>
                  </a:lnTo>
                  <a:lnTo>
                    <a:pt x="528" y="62"/>
                  </a:lnTo>
                  <a:lnTo>
                    <a:pt x="528" y="66"/>
                  </a:lnTo>
                  <a:lnTo>
                    <a:pt x="528" y="131"/>
                  </a:lnTo>
                  <a:lnTo>
                    <a:pt x="66" y="131"/>
                  </a:lnTo>
                  <a:lnTo>
                    <a:pt x="66" y="66"/>
                  </a:lnTo>
                  <a:close/>
                  <a:moveTo>
                    <a:pt x="66" y="527"/>
                  </a:moveTo>
                  <a:lnTo>
                    <a:pt x="66" y="523"/>
                  </a:lnTo>
                  <a:lnTo>
                    <a:pt x="66" y="193"/>
                  </a:lnTo>
                  <a:lnTo>
                    <a:pt x="528" y="193"/>
                  </a:lnTo>
                  <a:lnTo>
                    <a:pt x="528" y="523"/>
                  </a:lnTo>
                  <a:lnTo>
                    <a:pt x="528" y="527"/>
                  </a:lnTo>
                  <a:lnTo>
                    <a:pt x="66" y="527"/>
                  </a:lnTo>
                  <a:close/>
                  <a:moveTo>
                    <a:pt x="212" y="623"/>
                  </a:moveTo>
                  <a:lnTo>
                    <a:pt x="201" y="620"/>
                  </a:lnTo>
                  <a:lnTo>
                    <a:pt x="193" y="608"/>
                  </a:lnTo>
                  <a:lnTo>
                    <a:pt x="201" y="593"/>
                  </a:lnTo>
                  <a:lnTo>
                    <a:pt x="208" y="589"/>
                  </a:lnTo>
                  <a:lnTo>
                    <a:pt x="563" y="589"/>
                  </a:lnTo>
                  <a:lnTo>
                    <a:pt x="563" y="589"/>
                  </a:lnTo>
                  <a:lnTo>
                    <a:pt x="567" y="623"/>
                  </a:lnTo>
                  <a:lnTo>
                    <a:pt x="212" y="623"/>
                  </a:lnTo>
                  <a:close/>
                  <a:moveTo>
                    <a:pt x="293" y="954"/>
                  </a:moveTo>
                  <a:lnTo>
                    <a:pt x="293" y="954"/>
                  </a:lnTo>
                  <a:lnTo>
                    <a:pt x="281" y="950"/>
                  </a:lnTo>
                  <a:lnTo>
                    <a:pt x="274" y="943"/>
                  </a:lnTo>
                  <a:lnTo>
                    <a:pt x="270" y="935"/>
                  </a:lnTo>
                  <a:lnTo>
                    <a:pt x="270" y="923"/>
                  </a:lnTo>
                  <a:lnTo>
                    <a:pt x="281" y="885"/>
                  </a:lnTo>
                  <a:lnTo>
                    <a:pt x="305" y="847"/>
                  </a:lnTo>
                  <a:lnTo>
                    <a:pt x="335" y="808"/>
                  </a:lnTo>
                  <a:lnTo>
                    <a:pt x="370" y="770"/>
                  </a:lnTo>
                  <a:lnTo>
                    <a:pt x="416" y="735"/>
                  </a:lnTo>
                  <a:lnTo>
                    <a:pt x="466" y="712"/>
                  </a:lnTo>
                  <a:lnTo>
                    <a:pt x="528" y="693"/>
                  </a:lnTo>
                  <a:lnTo>
                    <a:pt x="594" y="685"/>
                  </a:lnTo>
                  <a:lnTo>
                    <a:pt x="640" y="693"/>
                  </a:lnTo>
                  <a:lnTo>
                    <a:pt x="682" y="708"/>
                  </a:lnTo>
                  <a:lnTo>
                    <a:pt x="717" y="735"/>
                  </a:lnTo>
                  <a:lnTo>
                    <a:pt x="740" y="766"/>
                  </a:lnTo>
                  <a:lnTo>
                    <a:pt x="763" y="800"/>
                  </a:lnTo>
                  <a:lnTo>
                    <a:pt x="775" y="835"/>
                  </a:lnTo>
                  <a:lnTo>
                    <a:pt x="782" y="873"/>
                  </a:lnTo>
                  <a:lnTo>
                    <a:pt x="786" y="904"/>
                  </a:lnTo>
                  <a:lnTo>
                    <a:pt x="782" y="923"/>
                  </a:lnTo>
                  <a:lnTo>
                    <a:pt x="775" y="939"/>
                  </a:lnTo>
                  <a:lnTo>
                    <a:pt x="763" y="947"/>
                  </a:lnTo>
                  <a:lnTo>
                    <a:pt x="748" y="954"/>
                  </a:lnTo>
                  <a:lnTo>
                    <a:pt x="293" y="954"/>
                  </a:lnTo>
                  <a:close/>
                  <a:moveTo>
                    <a:pt x="563" y="1081"/>
                  </a:moveTo>
                  <a:lnTo>
                    <a:pt x="559" y="1097"/>
                  </a:lnTo>
                  <a:lnTo>
                    <a:pt x="551" y="1108"/>
                  </a:lnTo>
                  <a:lnTo>
                    <a:pt x="540" y="1116"/>
                  </a:lnTo>
                  <a:lnTo>
                    <a:pt x="528" y="1116"/>
                  </a:lnTo>
                  <a:lnTo>
                    <a:pt x="513" y="1116"/>
                  </a:lnTo>
                  <a:lnTo>
                    <a:pt x="501" y="1108"/>
                  </a:lnTo>
                  <a:lnTo>
                    <a:pt x="493" y="1097"/>
                  </a:lnTo>
                  <a:lnTo>
                    <a:pt x="490" y="1081"/>
                  </a:lnTo>
                  <a:lnTo>
                    <a:pt x="493" y="1070"/>
                  </a:lnTo>
                  <a:lnTo>
                    <a:pt x="501" y="1058"/>
                  </a:lnTo>
                  <a:lnTo>
                    <a:pt x="513" y="1050"/>
                  </a:lnTo>
                  <a:lnTo>
                    <a:pt x="528" y="1047"/>
                  </a:lnTo>
                  <a:lnTo>
                    <a:pt x="540" y="1050"/>
                  </a:lnTo>
                  <a:lnTo>
                    <a:pt x="551" y="1058"/>
                  </a:lnTo>
                  <a:lnTo>
                    <a:pt x="559" y="1070"/>
                  </a:lnTo>
                  <a:lnTo>
                    <a:pt x="563" y="1081"/>
                  </a:lnTo>
                  <a:lnTo>
                    <a:pt x="563" y="1081"/>
                  </a:lnTo>
                  <a:close/>
                  <a:moveTo>
                    <a:pt x="528" y="1250"/>
                  </a:moveTo>
                  <a:lnTo>
                    <a:pt x="493" y="1247"/>
                  </a:lnTo>
                  <a:lnTo>
                    <a:pt x="463" y="1235"/>
                  </a:lnTo>
                  <a:lnTo>
                    <a:pt x="432" y="1220"/>
                  </a:lnTo>
                  <a:lnTo>
                    <a:pt x="409" y="1200"/>
                  </a:lnTo>
                  <a:lnTo>
                    <a:pt x="389" y="1174"/>
                  </a:lnTo>
                  <a:lnTo>
                    <a:pt x="374" y="1147"/>
                  </a:lnTo>
                  <a:lnTo>
                    <a:pt x="362" y="1116"/>
                  </a:lnTo>
                  <a:lnTo>
                    <a:pt x="359" y="1081"/>
                  </a:lnTo>
                  <a:lnTo>
                    <a:pt x="362" y="1047"/>
                  </a:lnTo>
                  <a:lnTo>
                    <a:pt x="374" y="1016"/>
                  </a:lnTo>
                  <a:lnTo>
                    <a:pt x="459" y="1016"/>
                  </a:lnTo>
                  <a:lnTo>
                    <a:pt x="436" y="1047"/>
                  </a:lnTo>
                  <a:lnTo>
                    <a:pt x="432" y="1062"/>
                  </a:lnTo>
                  <a:lnTo>
                    <a:pt x="428" y="1081"/>
                  </a:lnTo>
                  <a:lnTo>
                    <a:pt x="432" y="1100"/>
                  </a:lnTo>
                  <a:lnTo>
                    <a:pt x="436" y="1120"/>
                  </a:lnTo>
                  <a:lnTo>
                    <a:pt x="459" y="1150"/>
                  </a:lnTo>
                  <a:lnTo>
                    <a:pt x="490" y="1170"/>
                  </a:lnTo>
                  <a:lnTo>
                    <a:pt x="505" y="1177"/>
                  </a:lnTo>
                  <a:lnTo>
                    <a:pt x="528" y="1177"/>
                  </a:lnTo>
                  <a:lnTo>
                    <a:pt x="547" y="1177"/>
                  </a:lnTo>
                  <a:lnTo>
                    <a:pt x="563" y="1170"/>
                  </a:lnTo>
                  <a:lnTo>
                    <a:pt x="594" y="1150"/>
                  </a:lnTo>
                  <a:lnTo>
                    <a:pt x="617" y="1120"/>
                  </a:lnTo>
                  <a:lnTo>
                    <a:pt x="621" y="1100"/>
                  </a:lnTo>
                  <a:lnTo>
                    <a:pt x="624" y="1081"/>
                  </a:lnTo>
                  <a:lnTo>
                    <a:pt x="621" y="1062"/>
                  </a:lnTo>
                  <a:lnTo>
                    <a:pt x="617" y="1047"/>
                  </a:lnTo>
                  <a:lnTo>
                    <a:pt x="594" y="1016"/>
                  </a:lnTo>
                  <a:lnTo>
                    <a:pt x="678" y="1016"/>
                  </a:lnTo>
                  <a:lnTo>
                    <a:pt x="690" y="1047"/>
                  </a:lnTo>
                  <a:lnTo>
                    <a:pt x="694" y="1081"/>
                  </a:lnTo>
                  <a:lnTo>
                    <a:pt x="690" y="1116"/>
                  </a:lnTo>
                  <a:lnTo>
                    <a:pt x="678" y="1147"/>
                  </a:lnTo>
                  <a:lnTo>
                    <a:pt x="663" y="1174"/>
                  </a:lnTo>
                  <a:lnTo>
                    <a:pt x="644" y="1200"/>
                  </a:lnTo>
                  <a:lnTo>
                    <a:pt x="621" y="1220"/>
                  </a:lnTo>
                  <a:lnTo>
                    <a:pt x="590" y="1235"/>
                  </a:lnTo>
                  <a:lnTo>
                    <a:pt x="559" y="1247"/>
                  </a:lnTo>
                  <a:lnTo>
                    <a:pt x="528" y="1250"/>
                  </a:lnTo>
                  <a:lnTo>
                    <a:pt x="528" y="1250"/>
                  </a:lnTo>
                  <a:close/>
                  <a:moveTo>
                    <a:pt x="1326" y="1012"/>
                  </a:moveTo>
                  <a:lnTo>
                    <a:pt x="1318" y="1050"/>
                  </a:lnTo>
                  <a:lnTo>
                    <a:pt x="752" y="1050"/>
                  </a:lnTo>
                  <a:lnTo>
                    <a:pt x="744" y="1016"/>
                  </a:lnTo>
                  <a:lnTo>
                    <a:pt x="748" y="1016"/>
                  </a:lnTo>
                  <a:lnTo>
                    <a:pt x="771" y="1012"/>
                  </a:lnTo>
                  <a:lnTo>
                    <a:pt x="786" y="1004"/>
                  </a:lnTo>
                  <a:lnTo>
                    <a:pt x="821" y="981"/>
                  </a:lnTo>
                  <a:lnTo>
                    <a:pt x="840" y="950"/>
                  </a:lnTo>
                  <a:lnTo>
                    <a:pt x="844" y="927"/>
                  </a:lnTo>
                  <a:lnTo>
                    <a:pt x="848" y="904"/>
                  </a:lnTo>
                  <a:lnTo>
                    <a:pt x="844" y="858"/>
                  </a:lnTo>
                  <a:lnTo>
                    <a:pt x="833" y="808"/>
                  </a:lnTo>
                  <a:lnTo>
                    <a:pt x="813" y="762"/>
                  </a:lnTo>
                  <a:lnTo>
                    <a:pt x="786" y="720"/>
                  </a:lnTo>
                  <a:lnTo>
                    <a:pt x="755" y="685"/>
                  </a:lnTo>
                  <a:lnTo>
                    <a:pt x="856" y="685"/>
                  </a:lnTo>
                  <a:lnTo>
                    <a:pt x="856" y="820"/>
                  </a:lnTo>
                  <a:lnTo>
                    <a:pt x="860" y="854"/>
                  </a:lnTo>
                  <a:lnTo>
                    <a:pt x="871" y="881"/>
                  </a:lnTo>
                  <a:lnTo>
                    <a:pt x="887" y="912"/>
                  </a:lnTo>
                  <a:lnTo>
                    <a:pt x="906" y="935"/>
                  </a:lnTo>
                  <a:lnTo>
                    <a:pt x="929" y="954"/>
                  </a:lnTo>
                  <a:lnTo>
                    <a:pt x="956" y="970"/>
                  </a:lnTo>
                  <a:lnTo>
                    <a:pt x="987" y="977"/>
                  </a:lnTo>
                  <a:lnTo>
                    <a:pt x="1021" y="981"/>
                  </a:lnTo>
                  <a:lnTo>
                    <a:pt x="1314" y="981"/>
                  </a:lnTo>
                  <a:lnTo>
                    <a:pt x="1334" y="977"/>
                  </a:lnTo>
                  <a:lnTo>
                    <a:pt x="1326" y="1012"/>
                  </a:lnTo>
                  <a:lnTo>
                    <a:pt x="1326" y="1012"/>
                  </a:lnTo>
                  <a:close/>
                  <a:moveTo>
                    <a:pt x="1445" y="393"/>
                  </a:moveTo>
                  <a:lnTo>
                    <a:pt x="1484" y="393"/>
                  </a:lnTo>
                  <a:lnTo>
                    <a:pt x="1484" y="462"/>
                  </a:lnTo>
                  <a:lnTo>
                    <a:pt x="1445" y="462"/>
                  </a:lnTo>
                  <a:lnTo>
                    <a:pt x="1434" y="458"/>
                  </a:lnTo>
                  <a:lnTo>
                    <a:pt x="1422" y="450"/>
                  </a:lnTo>
                  <a:lnTo>
                    <a:pt x="1414" y="439"/>
                  </a:lnTo>
                  <a:lnTo>
                    <a:pt x="1411" y="427"/>
                  </a:lnTo>
                  <a:lnTo>
                    <a:pt x="1414" y="412"/>
                  </a:lnTo>
                  <a:lnTo>
                    <a:pt x="1422" y="400"/>
                  </a:lnTo>
                  <a:lnTo>
                    <a:pt x="1434" y="393"/>
                  </a:lnTo>
                  <a:lnTo>
                    <a:pt x="1445" y="393"/>
                  </a:lnTo>
                  <a:lnTo>
                    <a:pt x="1445" y="393"/>
                  </a:lnTo>
                  <a:close/>
                  <a:moveTo>
                    <a:pt x="1345" y="943"/>
                  </a:moveTo>
                  <a:lnTo>
                    <a:pt x="1345" y="596"/>
                  </a:lnTo>
                  <a:lnTo>
                    <a:pt x="1353" y="581"/>
                  </a:lnTo>
                  <a:lnTo>
                    <a:pt x="1364" y="566"/>
                  </a:lnTo>
                  <a:lnTo>
                    <a:pt x="1380" y="558"/>
                  </a:lnTo>
                  <a:lnTo>
                    <a:pt x="1492" y="777"/>
                  </a:lnTo>
                  <a:lnTo>
                    <a:pt x="1445" y="808"/>
                  </a:lnTo>
                  <a:lnTo>
                    <a:pt x="1407" y="847"/>
                  </a:lnTo>
                  <a:lnTo>
                    <a:pt x="1372" y="893"/>
                  </a:lnTo>
                  <a:lnTo>
                    <a:pt x="1345" y="943"/>
                  </a:lnTo>
                  <a:lnTo>
                    <a:pt x="1345" y="943"/>
                  </a:lnTo>
                  <a:close/>
                  <a:moveTo>
                    <a:pt x="1677" y="1250"/>
                  </a:moveTo>
                  <a:lnTo>
                    <a:pt x="1646" y="1247"/>
                  </a:lnTo>
                  <a:lnTo>
                    <a:pt x="1611" y="1235"/>
                  </a:lnTo>
                  <a:lnTo>
                    <a:pt x="1584" y="1220"/>
                  </a:lnTo>
                  <a:lnTo>
                    <a:pt x="1561" y="1200"/>
                  </a:lnTo>
                  <a:lnTo>
                    <a:pt x="1538" y="1174"/>
                  </a:lnTo>
                  <a:lnTo>
                    <a:pt x="1522" y="1147"/>
                  </a:lnTo>
                  <a:lnTo>
                    <a:pt x="1515" y="1116"/>
                  </a:lnTo>
                  <a:lnTo>
                    <a:pt x="1511" y="1081"/>
                  </a:lnTo>
                  <a:lnTo>
                    <a:pt x="1515" y="1050"/>
                  </a:lnTo>
                  <a:lnTo>
                    <a:pt x="1522" y="1020"/>
                  </a:lnTo>
                  <a:lnTo>
                    <a:pt x="1538" y="989"/>
                  </a:lnTo>
                  <a:lnTo>
                    <a:pt x="1561" y="966"/>
                  </a:lnTo>
                  <a:lnTo>
                    <a:pt x="1584" y="947"/>
                  </a:lnTo>
                  <a:lnTo>
                    <a:pt x="1611" y="931"/>
                  </a:lnTo>
                  <a:lnTo>
                    <a:pt x="1646" y="920"/>
                  </a:lnTo>
                  <a:lnTo>
                    <a:pt x="1677" y="916"/>
                  </a:lnTo>
                  <a:lnTo>
                    <a:pt x="1711" y="920"/>
                  </a:lnTo>
                  <a:lnTo>
                    <a:pt x="1742" y="931"/>
                  </a:lnTo>
                  <a:lnTo>
                    <a:pt x="1769" y="947"/>
                  </a:lnTo>
                  <a:lnTo>
                    <a:pt x="1796" y="966"/>
                  </a:lnTo>
                  <a:lnTo>
                    <a:pt x="1815" y="989"/>
                  </a:lnTo>
                  <a:lnTo>
                    <a:pt x="1831" y="1020"/>
                  </a:lnTo>
                  <a:lnTo>
                    <a:pt x="1842" y="1050"/>
                  </a:lnTo>
                  <a:lnTo>
                    <a:pt x="1842" y="1081"/>
                  </a:lnTo>
                  <a:lnTo>
                    <a:pt x="1842" y="1116"/>
                  </a:lnTo>
                  <a:lnTo>
                    <a:pt x="1831" y="1147"/>
                  </a:lnTo>
                  <a:lnTo>
                    <a:pt x="1815" y="1174"/>
                  </a:lnTo>
                  <a:lnTo>
                    <a:pt x="1796" y="1200"/>
                  </a:lnTo>
                  <a:lnTo>
                    <a:pt x="1769" y="1220"/>
                  </a:lnTo>
                  <a:lnTo>
                    <a:pt x="1742" y="1235"/>
                  </a:lnTo>
                  <a:lnTo>
                    <a:pt x="1711" y="1247"/>
                  </a:lnTo>
                  <a:lnTo>
                    <a:pt x="1677" y="1250"/>
                  </a:lnTo>
                  <a:lnTo>
                    <a:pt x="1677" y="12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6" name="Freeform 49">
              <a:extLst>
                <a:ext uri="{FF2B5EF4-FFF2-40B4-BE49-F238E27FC236}">
                  <a16:creationId xmlns:a16="http://schemas.microsoft.com/office/drawing/2014/main" id="{0C612421-7B7E-8617-A69B-6619971EE82E}"/>
                </a:ext>
              </a:extLst>
            </p:cNvPr>
            <p:cNvSpPr>
              <a:spLocks noEditPoints="1"/>
            </p:cNvSpPr>
            <p:nvPr/>
          </p:nvSpPr>
          <p:spPr bwMode="auto">
            <a:xfrm>
              <a:off x="6172200" y="6338888"/>
              <a:ext cx="306388" cy="304800"/>
            </a:xfrm>
            <a:custGeom>
              <a:avLst/>
              <a:gdLst>
                <a:gd name="T0" fmla="*/ 97 w 193"/>
                <a:gd name="T1" fmla="*/ 0 h 192"/>
                <a:gd name="T2" fmla="*/ 77 w 193"/>
                <a:gd name="T3" fmla="*/ 4 h 192"/>
                <a:gd name="T4" fmla="*/ 58 w 193"/>
                <a:gd name="T5" fmla="*/ 8 h 192"/>
                <a:gd name="T6" fmla="*/ 31 w 193"/>
                <a:gd name="T7" fmla="*/ 31 h 192"/>
                <a:gd name="T8" fmla="*/ 8 w 193"/>
                <a:gd name="T9" fmla="*/ 62 h 192"/>
                <a:gd name="T10" fmla="*/ 4 w 193"/>
                <a:gd name="T11" fmla="*/ 77 h 192"/>
                <a:gd name="T12" fmla="*/ 0 w 193"/>
                <a:gd name="T13" fmla="*/ 96 h 192"/>
                <a:gd name="T14" fmla="*/ 4 w 193"/>
                <a:gd name="T15" fmla="*/ 115 h 192"/>
                <a:gd name="T16" fmla="*/ 8 w 193"/>
                <a:gd name="T17" fmla="*/ 135 h 192"/>
                <a:gd name="T18" fmla="*/ 31 w 193"/>
                <a:gd name="T19" fmla="*/ 165 h 192"/>
                <a:gd name="T20" fmla="*/ 58 w 193"/>
                <a:gd name="T21" fmla="*/ 185 h 192"/>
                <a:gd name="T22" fmla="*/ 77 w 193"/>
                <a:gd name="T23" fmla="*/ 192 h 192"/>
                <a:gd name="T24" fmla="*/ 97 w 193"/>
                <a:gd name="T25" fmla="*/ 192 h 192"/>
                <a:gd name="T26" fmla="*/ 116 w 193"/>
                <a:gd name="T27" fmla="*/ 192 h 192"/>
                <a:gd name="T28" fmla="*/ 135 w 193"/>
                <a:gd name="T29" fmla="*/ 185 h 192"/>
                <a:gd name="T30" fmla="*/ 166 w 193"/>
                <a:gd name="T31" fmla="*/ 165 h 192"/>
                <a:gd name="T32" fmla="*/ 185 w 193"/>
                <a:gd name="T33" fmla="*/ 135 h 192"/>
                <a:gd name="T34" fmla="*/ 193 w 193"/>
                <a:gd name="T35" fmla="*/ 115 h 192"/>
                <a:gd name="T36" fmla="*/ 193 w 193"/>
                <a:gd name="T37" fmla="*/ 96 h 192"/>
                <a:gd name="T38" fmla="*/ 193 w 193"/>
                <a:gd name="T39" fmla="*/ 77 h 192"/>
                <a:gd name="T40" fmla="*/ 185 w 193"/>
                <a:gd name="T41" fmla="*/ 62 h 192"/>
                <a:gd name="T42" fmla="*/ 166 w 193"/>
                <a:gd name="T43" fmla="*/ 31 h 192"/>
                <a:gd name="T44" fmla="*/ 135 w 193"/>
                <a:gd name="T45" fmla="*/ 8 h 192"/>
                <a:gd name="T46" fmla="*/ 116 w 193"/>
                <a:gd name="T47" fmla="*/ 4 h 192"/>
                <a:gd name="T48" fmla="*/ 97 w 193"/>
                <a:gd name="T49" fmla="*/ 0 h 192"/>
                <a:gd name="T50" fmla="*/ 97 w 193"/>
                <a:gd name="T51" fmla="*/ 0 h 192"/>
                <a:gd name="T52" fmla="*/ 97 w 193"/>
                <a:gd name="T53" fmla="*/ 131 h 192"/>
                <a:gd name="T54" fmla="*/ 85 w 193"/>
                <a:gd name="T55" fmla="*/ 131 h 192"/>
                <a:gd name="T56" fmla="*/ 73 w 193"/>
                <a:gd name="T57" fmla="*/ 123 h 192"/>
                <a:gd name="T58" fmla="*/ 66 w 193"/>
                <a:gd name="T59" fmla="*/ 112 h 192"/>
                <a:gd name="T60" fmla="*/ 62 w 193"/>
                <a:gd name="T61" fmla="*/ 96 h 192"/>
                <a:gd name="T62" fmla="*/ 66 w 193"/>
                <a:gd name="T63" fmla="*/ 85 h 192"/>
                <a:gd name="T64" fmla="*/ 73 w 193"/>
                <a:gd name="T65" fmla="*/ 73 h 192"/>
                <a:gd name="T66" fmla="*/ 85 w 193"/>
                <a:gd name="T67" fmla="*/ 65 h 192"/>
                <a:gd name="T68" fmla="*/ 97 w 193"/>
                <a:gd name="T69" fmla="*/ 62 h 192"/>
                <a:gd name="T70" fmla="*/ 112 w 193"/>
                <a:gd name="T71" fmla="*/ 65 h 192"/>
                <a:gd name="T72" fmla="*/ 123 w 193"/>
                <a:gd name="T73" fmla="*/ 73 h 192"/>
                <a:gd name="T74" fmla="*/ 131 w 193"/>
                <a:gd name="T75" fmla="*/ 85 h 192"/>
                <a:gd name="T76" fmla="*/ 131 w 193"/>
                <a:gd name="T77" fmla="*/ 96 h 192"/>
                <a:gd name="T78" fmla="*/ 131 w 193"/>
                <a:gd name="T79" fmla="*/ 112 h 192"/>
                <a:gd name="T80" fmla="*/ 123 w 193"/>
                <a:gd name="T81" fmla="*/ 123 h 192"/>
                <a:gd name="T82" fmla="*/ 112 w 193"/>
                <a:gd name="T83" fmla="*/ 131 h 192"/>
                <a:gd name="T84" fmla="*/ 97 w 193"/>
                <a:gd name="T85" fmla="*/ 131 h 192"/>
                <a:gd name="T86" fmla="*/ 97 w 193"/>
                <a:gd name="T87" fmla="*/ 13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 h="192">
                  <a:moveTo>
                    <a:pt x="97" y="0"/>
                  </a:moveTo>
                  <a:lnTo>
                    <a:pt x="77" y="4"/>
                  </a:lnTo>
                  <a:lnTo>
                    <a:pt x="58" y="8"/>
                  </a:lnTo>
                  <a:lnTo>
                    <a:pt x="31" y="31"/>
                  </a:lnTo>
                  <a:lnTo>
                    <a:pt x="8" y="62"/>
                  </a:lnTo>
                  <a:lnTo>
                    <a:pt x="4" y="77"/>
                  </a:lnTo>
                  <a:lnTo>
                    <a:pt x="0" y="96"/>
                  </a:lnTo>
                  <a:lnTo>
                    <a:pt x="4" y="115"/>
                  </a:lnTo>
                  <a:lnTo>
                    <a:pt x="8" y="135"/>
                  </a:lnTo>
                  <a:lnTo>
                    <a:pt x="31" y="165"/>
                  </a:lnTo>
                  <a:lnTo>
                    <a:pt x="58" y="185"/>
                  </a:lnTo>
                  <a:lnTo>
                    <a:pt x="77" y="192"/>
                  </a:lnTo>
                  <a:lnTo>
                    <a:pt x="97" y="192"/>
                  </a:lnTo>
                  <a:lnTo>
                    <a:pt x="116" y="192"/>
                  </a:lnTo>
                  <a:lnTo>
                    <a:pt x="135" y="185"/>
                  </a:lnTo>
                  <a:lnTo>
                    <a:pt x="166" y="165"/>
                  </a:lnTo>
                  <a:lnTo>
                    <a:pt x="185" y="135"/>
                  </a:lnTo>
                  <a:lnTo>
                    <a:pt x="193" y="115"/>
                  </a:lnTo>
                  <a:lnTo>
                    <a:pt x="193" y="96"/>
                  </a:lnTo>
                  <a:lnTo>
                    <a:pt x="193" y="77"/>
                  </a:lnTo>
                  <a:lnTo>
                    <a:pt x="185" y="62"/>
                  </a:lnTo>
                  <a:lnTo>
                    <a:pt x="166" y="31"/>
                  </a:lnTo>
                  <a:lnTo>
                    <a:pt x="135" y="8"/>
                  </a:lnTo>
                  <a:lnTo>
                    <a:pt x="116" y="4"/>
                  </a:lnTo>
                  <a:lnTo>
                    <a:pt x="97" y="0"/>
                  </a:lnTo>
                  <a:lnTo>
                    <a:pt x="97" y="0"/>
                  </a:lnTo>
                  <a:close/>
                  <a:moveTo>
                    <a:pt x="97" y="131"/>
                  </a:moveTo>
                  <a:lnTo>
                    <a:pt x="85" y="131"/>
                  </a:lnTo>
                  <a:lnTo>
                    <a:pt x="73" y="123"/>
                  </a:lnTo>
                  <a:lnTo>
                    <a:pt x="66" y="112"/>
                  </a:lnTo>
                  <a:lnTo>
                    <a:pt x="62" y="96"/>
                  </a:lnTo>
                  <a:lnTo>
                    <a:pt x="66" y="85"/>
                  </a:lnTo>
                  <a:lnTo>
                    <a:pt x="73" y="73"/>
                  </a:lnTo>
                  <a:lnTo>
                    <a:pt x="85" y="65"/>
                  </a:lnTo>
                  <a:lnTo>
                    <a:pt x="97" y="62"/>
                  </a:lnTo>
                  <a:lnTo>
                    <a:pt x="112" y="65"/>
                  </a:lnTo>
                  <a:lnTo>
                    <a:pt x="123" y="73"/>
                  </a:lnTo>
                  <a:lnTo>
                    <a:pt x="131" y="85"/>
                  </a:lnTo>
                  <a:lnTo>
                    <a:pt x="131" y="96"/>
                  </a:lnTo>
                  <a:lnTo>
                    <a:pt x="131" y="112"/>
                  </a:lnTo>
                  <a:lnTo>
                    <a:pt x="123" y="123"/>
                  </a:lnTo>
                  <a:lnTo>
                    <a:pt x="112" y="131"/>
                  </a:lnTo>
                  <a:lnTo>
                    <a:pt x="97" y="131"/>
                  </a:lnTo>
                  <a:lnTo>
                    <a:pt x="97" y="1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7" name="Freeform 54">
            <a:extLst>
              <a:ext uri="{FF2B5EF4-FFF2-40B4-BE49-F238E27FC236}">
                <a16:creationId xmlns:a16="http://schemas.microsoft.com/office/drawing/2014/main" id="{F80F6D1B-4680-210C-8962-9E99CDDCCA1B}"/>
              </a:ext>
            </a:extLst>
          </p:cNvPr>
          <p:cNvSpPr>
            <a:spLocks noEditPoints="1"/>
          </p:cNvSpPr>
          <p:nvPr/>
        </p:nvSpPr>
        <p:spPr bwMode="auto">
          <a:xfrm>
            <a:off x="2302550" y="3681937"/>
            <a:ext cx="549518" cy="690989"/>
          </a:xfrm>
          <a:custGeom>
            <a:avLst/>
            <a:gdLst>
              <a:gd name="T0" fmla="*/ 1380 w 1511"/>
              <a:gd name="T1" fmla="*/ 1638 h 1900"/>
              <a:gd name="T2" fmla="*/ 1337 w 1511"/>
              <a:gd name="T3" fmla="*/ 623 h 1900"/>
              <a:gd name="T4" fmla="*/ 1264 w 1511"/>
              <a:gd name="T5" fmla="*/ 473 h 1900"/>
              <a:gd name="T6" fmla="*/ 1149 w 1511"/>
              <a:gd name="T7" fmla="*/ 27 h 1900"/>
              <a:gd name="T8" fmla="*/ 1118 w 1511"/>
              <a:gd name="T9" fmla="*/ 0 h 1900"/>
              <a:gd name="T10" fmla="*/ 1025 w 1511"/>
              <a:gd name="T11" fmla="*/ 15 h 1900"/>
              <a:gd name="T12" fmla="*/ 925 w 1511"/>
              <a:gd name="T13" fmla="*/ 461 h 1900"/>
              <a:gd name="T14" fmla="*/ 860 w 1511"/>
              <a:gd name="T15" fmla="*/ 604 h 1900"/>
              <a:gd name="T16" fmla="*/ 790 w 1511"/>
              <a:gd name="T17" fmla="*/ 719 h 1900"/>
              <a:gd name="T18" fmla="*/ 702 w 1511"/>
              <a:gd name="T19" fmla="*/ 1704 h 1900"/>
              <a:gd name="T20" fmla="*/ 717 w 1511"/>
              <a:gd name="T21" fmla="*/ 684 h 1900"/>
              <a:gd name="T22" fmla="*/ 628 w 1511"/>
              <a:gd name="T23" fmla="*/ 507 h 1900"/>
              <a:gd name="T24" fmla="*/ 567 w 1511"/>
              <a:gd name="T25" fmla="*/ 457 h 1900"/>
              <a:gd name="T26" fmla="*/ 482 w 1511"/>
              <a:gd name="T27" fmla="*/ 7 h 1900"/>
              <a:gd name="T28" fmla="*/ 382 w 1511"/>
              <a:gd name="T29" fmla="*/ 0 h 1900"/>
              <a:gd name="T30" fmla="*/ 332 w 1511"/>
              <a:gd name="T31" fmla="*/ 457 h 1900"/>
              <a:gd name="T32" fmla="*/ 235 w 1511"/>
              <a:gd name="T33" fmla="*/ 488 h 1900"/>
              <a:gd name="T34" fmla="*/ 154 w 1511"/>
              <a:gd name="T35" fmla="*/ 650 h 1900"/>
              <a:gd name="T36" fmla="*/ 139 w 1511"/>
              <a:gd name="T37" fmla="*/ 1673 h 1900"/>
              <a:gd name="T38" fmla="*/ 19 w 1511"/>
              <a:gd name="T39" fmla="*/ 1723 h 1900"/>
              <a:gd name="T40" fmla="*/ 8 w 1511"/>
              <a:gd name="T41" fmla="*/ 1858 h 1900"/>
              <a:gd name="T42" fmla="*/ 1445 w 1511"/>
              <a:gd name="T43" fmla="*/ 1900 h 1900"/>
              <a:gd name="T44" fmla="*/ 1511 w 1511"/>
              <a:gd name="T45" fmla="*/ 1835 h 1900"/>
              <a:gd name="T46" fmla="*/ 1472 w 1511"/>
              <a:gd name="T47" fmla="*/ 1712 h 1900"/>
              <a:gd name="T48" fmla="*/ 1091 w 1511"/>
              <a:gd name="T49" fmla="*/ 61 h 1900"/>
              <a:gd name="T50" fmla="*/ 944 w 1511"/>
              <a:gd name="T51" fmla="*/ 523 h 1900"/>
              <a:gd name="T52" fmla="*/ 1245 w 1511"/>
              <a:gd name="T53" fmla="*/ 588 h 1900"/>
              <a:gd name="T54" fmla="*/ 1087 w 1511"/>
              <a:gd name="T55" fmla="*/ 981 h 1900"/>
              <a:gd name="T56" fmla="*/ 1122 w 1511"/>
              <a:gd name="T57" fmla="*/ 1015 h 1900"/>
              <a:gd name="T58" fmla="*/ 1098 w 1511"/>
              <a:gd name="T59" fmla="*/ 1373 h 1900"/>
              <a:gd name="T60" fmla="*/ 852 w 1511"/>
              <a:gd name="T61" fmla="*/ 1438 h 1900"/>
              <a:gd name="T62" fmla="*/ 1152 w 1511"/>
              <a:gd name="T63" fmla="*/ 1411 h 1900"/>
              <a:gd name="T64" fmla="*/ 1183 w 1511"/>
              <a:gd name="T65" fmla="*/ 1015 h 1900"/>
              <a:gd name="T66" fmla="*/ 1122 w 1511"/>
              <a:gd name="T67" fmla="*/ 927 h 1900"/>
              <a:gd name="T68" fmla="*/ 852 w 1511"/>
              <a:gd name="T69" fmla="*/ 719 h 1900"/>
              <a:gd name="T70" fmla="*/ 921 w 1511"/>
              <a:gd name="T71" fmla="*/ 650 h 1900"/>
              <a:gd name="T72" fmla="*/ 1314 w 1511"/>
              <a:gd name="T73" fmla="*/ 692 h 1900"/>
              <a:gd name="T74" fmla="*/ 1299 w 1511"/>
              <a:gd name="T75" fmla="*/ 1685 h 1900"/>
              <a:gd name="T76" fmla="*/ 894 w 1511"/>
              <a:gd name="T77" fmla="*/ 1700 h 1900"/>
              <a:gd name="T78" fmla="*/ 852 w 1511"/>
              <a:gd name="T79" fmla="*/ 1438 h 1900"/>
              <a:gd name="T80" fmla="*/ 393 w 1511"/>
              <a:gd name="T81" fmla="*/ 457 h 1900"/>
              <a:gd name="T82" fmla="*/ 567 w 1511"/>
              <a:gd name="T83" fmla="*/ 519 h 1900"/>
              <a:gd name="T84" fmla="*/ 285 w 1511"/>
              <a:gd name="T85" fmla="*/ 523 h 1900"/>
              <a:gd name="T86" fmla="*/ 451 w 1511"/>
              <a:gd name="T87" fmla="*/ 988 h 1900"/>
              <a:gd name="T88" fmla="*/ 459 w 1511"/>
              <a:gd name="T89" fmla="*/ 1358 h 1900"/>
              <a:gd name="T90" fmla="*/ 197 w 1511"/>
              <a:gd name="T91" fmla="*/ 1377 h 1900"/>
              <a:gd name="T92" fmla="*/ 447 w 1511"/>
              <a:gd name="T93" fmla="*/ 1438 h 1900"/>
              <a:gd name="T94" fmla="*/ 524 w 1511"/>
              <a:gd name="T95" fmla="*/ 1361 h 1900"/>
              <a:gd name="T96" fmla="*/ 517 w 1511"/>
              <a:gd name="T97" fmla="*/ 977 h 1900"/>
              <a:gd name="T98" fmla="*/ 428 w 1511"/>
              <a:gd name="T99" fmla="*/ 919 h 1900"/>
              <a:gd name="T100" fmla="*/ 216 w 1511"/>
              <a:gd name="T101" fmla="*/ 669 h 1900"/>
              <a:gd name="T102" fmla="*/ 617 w 1511"/>
              <a:gd name="T103" fmla="*/ 657 h 1900"/>
              <a:gd name="T104" fmla="*/ 659 w 1511"/>
              <a:gd name="T105" fmla="*/ 1638 h 1900"/>
              <a:gd name="T106" fmla="*/ 594 w 1511"/>
              <a:gd name="T107" fmla="*/ 1704 h 1900"/>
              <a:gd name="T108" fmla="*/ 201 w 1511"/>
              <a:gd name="T109" fmla="*/ 1665 h 1900"/>
              <a:gd name="T110" fmla="*/ 1445 w 1511"/>
              <a:gd name="T111" fmla="*/ 1838 h 1900"/>
              <a:gd name="T112" fmla="*/ 66 w 1511"/>
              <a:gd name="T113" fmla="*/ 1765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1" h="1900">
                <a:moveTo>
                  <a:pt x="1445" y="1704"/>
                </a:moveTo>
                <a:lnTo>
                  <a:pt x="1361" y="1704"/>
                </a:lnTo>
                <a:lnTo>
                  <a:pt x="1376" y="1673"/>
                </a:lnTo>
                <a:lnTo>
                  <a:pt x="1380" y="1638"/>
                </a:lnTo>
                <a:lnTo>
                  <a:pt x="1380" y="719"/>
                </a:lnTo>
                <a:lnTo>
                  <a:pt x="1376" y="684"/>
                </a:lnTo>
                <a:lnTo>
                  <a:pt x="1361" y="650"/>
                </a:lnTo>
                <a:lnTo>
                  <a:pt x="1337" y="623"/>
                </a:lnTo>
                <a:lnTo>
                  <a:pt x="1310" y="604"/>
                </a:lnTo>
                <a:lnTo>
                  <a:pt x="1287" y="507"/>
                </a:lnTo>
                <a:lnTo>
                  <a:pt x="1276" y="488"/>
                </a:lnTo>
                <a:lnTo>
                  <a:pt x="1264" y="473"/>
                </a:lnTo>
                <a:lnTo>
                  <a:pt x="1245" y="461"/>
                </a:lnTo>
                <a:lnTo>
                  <a:pt x="1226" y="457"/>
                </a:lnTo>
                <a:lnTo>
                  <a:pt x="1179" y="457"/>
                </a:lnTo>
                <a:lnTo>
                  <a:pt x="1149" y="27"/>
                </a:lnTo>
                <a:lnTo>
                  <a:pt x="1145" y="15"/>
                </a:lnTo>
                <a:lnTo>
                  <a:pt x="1141" y="7"/>
                </a:lnTo>
                <a:lnTo>
                  <a:pt x="1129" y="0"/>
                </a:lnTo>
                <a:lnTo>
                  <a:pt x="1118" y="0"/>
                </a:lnTo>
                <a:lnTo>
                  <a:pt x="1052" y="0"/>
                </a:lnTo>
                <a:lnTo>
                  <a:pt x="1041" y="0"/>
                </a:lnTo>
                <a:lnTo>
                  <a:pt x="1033" y="7"/>
                </a:lnTo>
                <a:lnTo>
                  <a:pt x="1025" y="15"/>
                </a:lnTo>
                <a:lnTo>
                  <a:pt x="1021" y="27"/>
                </a:lnTo>
                <a:lnTo>
                  <a:pt x="991" y="457"/>
                </a:lnTo>
                <a:lnTo>
                  <a:pt x="948" y="457"/>
                </a:lnTo>
                <a:lnTo>
                  <a:pt x="925" y="461"/>
                </a:lnTo>
                <a:lnTo>
                  <a:pt x="906" y="473"/>
                </a:lnTo>
                <a:lnTo>
                  <a:pt x="894" y="488"/>
                </a:lnTo>
                <a:lnTo>
                  <a:pt x="887" y="507"/>
                </a:lnTo>
                <a:lnTo>
                  <a:pt x="860" y="604"/>
                </a:lnTo>
                <a:lnTo>
                  <a:pt x="833" y="623"/>
                </a:lnTo>
                <a:lnTo>
                  <a:pt x="809" y="650"/>
                </a:lnTo>
                <a:lnTo>
                  <a:pt x="798" y="684"/>
                </a:lnTo>
                <a:lnTo>
                  <a:pt x="790" y="719"/>
                </a:lnTo>
                <a:lnTo>
                  <a:pt x="790" y="1638"/>
                </a:lnTo>
                <a:lnTo>
                  <a:pt x="798" y="1673"/>
                </a:lnTo>
                <a:lnTo>
                  <a:pt x="809" y="1704"/>
                </a:lnTo>
                <a:lnTo>
                  <a:pt x="702" y="1704"/>
                </a:lnTo>
                <a:lnTo>
                  <a:pt x="717" y="1673"/>
                </a:lnTo>
                <a:lnTo>
                  <a:pt x="721" y="1638"/>
                </a:lnTo>
                <a:lnTo>
                  <a:pt x="721" y="719"/>
                </a:lnTo>
                <a:lnTo>
                  <a:pt x="717" y="684"/>
                </a:lnTo>
                <a:lnTo>
                  <a:pt x="702" y="650"/>
                </a:lnTo>
                <a:lnTo>
                  <a:pt x="682" y="623"/>
                </a:lnTo>
                <a:lnTo>
                  <a:pt x="651" y="604"/>
                </a:lnTo>
                <a:lnTo>
                  <a:pt x="628" y="507"/>
                </a:lnTo>
                <a:lnTo>
                  <a:pt x="621" y="488"/>
                </a:lnTo>
                <a:lnTo>
                  <a:pt x="605" y="473"/>
                </a:lnTo>
                <a:lnTo>
                  <a:pt x="586" y="461"/>
                </a:lnTo>
                <a:lnTo>
                  <a:pt x="567" y="457"/>
                </a:lnTo>
                <a:lnTo>
                  <a:pt x="520" y="457"/>
                </a:lnTo>
                <a:lnTo>
                  <a:pt x="490" y="27"/>
                </a:lnTo>
                <a:lnTo>
                  <a:pt x="490" y="15"/>
                </a:lnTo>
                <a:lnTo>
                  <a:pt x="482" y="7"/>
                </a:lnTo>
                <a:lnTo>
                  <a:pt x="470" y="0"/>
                </a:lnTo>
                <a:lnTo>
                  <a:pt x="459" y="0"/>
                </a:lnTo>
                <a:lnTo>
                  <a:pt x="393" y="0"/>
                </a:lnTo>
                <a:lnTo>
                  <a:pt x="382" y="0"/>
                </a:lnTo>
                <a:lnTo>
                  <a:pt x="374" y="7"/>
                </a:lnTo>
                <a:lnTo>
                  <a:pt x="366" y="15"/>
                </a:lnTo>
                <a:lnTo>
                  <a:pt x="362" y="27"/>
                </a:lnTo>
                <a:lnTo>
                  <a:pt x="332" y="457"/>
                </a:lnTo>
                <a:lnTo>
                  <a:pt x="289" y="457"/>
                </a:lnTo>
                <a:lnTo>
                  <a:pt x="270" y="461"/>
                </a:lnTo>
                <a:lnTo>
                  <a:pt x="251" y="473"/>
                </a:lnTo>
                <a:lnTo>
                  <a:pt x="235" y="488"/>
                </a:lnTo>
                <a:lnTo>
                  <a:pt x="228" y="507"/>
                </a:lnTo>
                <a:lnTo>
                  <a:pt x="204" y="604"/>
                </a:lnTo>
                <a:lnTo>
                  <a:pt x="174" y="623"/>
                </a:lnTo>
                <a:lnTo>
                  <a:pt x="154" y="650"/>
                </a:lnTo>
                <a:lnTo>
                  <a:pt x="139" y="684"/>
                </a:lnTo>
                <a:lnTo>
                  <a:pt x="135" y="719"/>
                </a:lnTo>
                <a:lnTo>
                  <a:pt x="135" y="1638"/>
                </a:lnTo>
                <a:lnTo>
                  <a:pt x="139" y="1673"/>
                </a:lnTo>
                <a:lnTo>
                  <a:pt x="154" y="1704"/>
                </a:lnTo>
                <a:lnTo>
                  <a:pt x="66" y="1704"/>
                </a:lnTo>
                <a:lnTo>
                  <a:pt x="43" y="1712"/>
                </a:lnTo>
                <a:lnTo>
                  <a:pt x="19" y="1723"/>
                </a:lnTo>
                <a:lnTo>
                  <a:pt x="8" y="1746"/>
                </a:lnTo>
                <a:lnTo>
                  <a:pt x="0" y="1769"/>
                </a:lnTo>
                <a:lnTo>
                  <a:pt x="0" y="1835"/>
                </a:lnTo>
                <a:lnTo>
                  <a:pt x="8" y="1858"/>
                </a:lnTo>
                <a:lnTo>
                  <a:pt x="19" y="1881"/>
                </a:lnTo>
                <a:lnTo>
                  <a:pt x="43" y="1892"/>
                </a:lnTo>
                <a:lnTo>
                  <a:pt x="66" y="1900"/>
                </a:lnTo>
                <a:lnTo>
                  <a:pt x="1445" y="1900"/>
                </a:lnTo>
                <a:lnTo>
                  <a:pt x="1472" y="1892"/>
                </a:lnTo>
                <a:lnTo>
                  <a:pt x="1492" y="1881"/>
                </a:lnTo>
                <a:lnTo>
                  <a:pt x="1507" y="1858"/>
                </a:lnTo>
                <a:lnTo>
                  <a:pt x="1511" y="1835"/>
                </a:lnTo>
                <a:lnTo>
                  <a:pt x="1511" y="1769"/>
                </a:lnTo>
                <a:lnTo>
                  <a:pt x="1507" y="1746"/>
                </a:lnTo>
                <a:lnTo>
                  <a:pt x="1492" y="1723"/>
                </a:lnTo>
                <a:lnTo>
                  <a:pt x="1472" y="1712"/>
                </a:lnTo>
                <a:lnTo>
                  <a:pt x="1445" y="1704"/>
                </a:lnTo>
                <a:lnTo>
                  <a:pt x="1445" y="1704"/>
                </a:lnTo>
                <a:close/>
                <a:moveTo>
                  <a:pt x="1083" y="61"/>
                </a:moveTo>
                <a:lnTo>
                  <a:pt x="1091" y="61"/>
                </a:lnTo>
                <a:lnTo>
                  <a:pt x="1118" y="457"/>
                </a:lnTo>
                <a:lnTo>
                  <a:pt x="1052" y="457"/>
                </a:lnTo>
                <a:lnTo>
                  <a:pt x="1083" y="61"/>
                </a:lnTo>
                <a:close/>
                <a:moveTo>
                  <a:pt x="944" y="523"/>
                </a:moveTo>
                <a:lnTo>
                  <a:pt x="948" y="519"/>
                </a:lnTo>
                <a:lnTo>
                  <a:pt x="1226" y="519"/>
                </a:lnTo>
                <a:lnTo>
                  <a:pt x="1226" y="523"/>
                </a:lnTo>
                <a:lnTo>
                  <a:pt x="1245" y="588"/>
                </a:lnTo>
                <a:lnTo>
                  <a:pt x="929" y="588"/>
                </a:lnTo>
                <a:lnTo>
                  <a:pt x="944" y="523"/>
                </a:lnTo>
                <a:close/>
                <a:moveTo>
                  <a:pt x="852" y="981"/>
                </a:moveTo>
                <a:lnTo>
                  <a:pt x="1087" y="981"/>
                </a:lnTo>
                <a:lnTo>
                  <a:pt x="1098" y="981"/>
                </a:lnTo>
                <a:lnTo>
                  <a:pt x="1110" y="988"/>
                </a:lnTo>
                <a:lnTo>
                  <a:pt x="1118" y="1000"/>
                </a:lnTo>
                <a:lnTo>
                  <a:pt x="1122" y="1015"/>
                </a:lnTo>
                <a:lnTo>
                  <a:pt x="1122" y="1342"/>
                </a:lnTo>
                <a:lnTo>
                  <a:pt x="1118" y="1358"/>
                </a:lnTo>
                <a:lnTo>
                  <a:pt x="1110" y="1365"/>
                </a:lnTo>
                <a:lnTo>
                  <a:pt x="1098" y="1373"/>
                </a:lnTo>
                <a:lnTo>
                  <a:pt x="1087" y="1377"/>
                </a:lnTo>
                <a:lnTo>
                  <a:pt x="852" y="1377"/>
                </a:lnTo>
                <a:lnTo>
                  <a:pt x="852" y="981"/>
                </a:lnTo>
                <a:close/>
                <a:moveTo>
                  <a:pt x="852" y="1438"/>
                </a:moveTo>
                <a:lnTo>
                  <a:pt x="1087" y="1438"/>
                </a:lnTo>
                <a:lnTo>
                  <a:pt x="1106" y="1438"/>
                </a:lnTo>
                <a:lnTo>
                  <a:pt x="1122" y="1431"/>
                </a:lnTo>
                <a:lnTo>
                  <a:pt x="1152" y="1411"/>
                </a:lnTo>
                <a:lnTo>
                  <a:pt x="1176" y="1381"/>
                </a:lnTo>
                <a:lnTo>
                  <a:pt x="1179" y="1361"/>
                </a:lnTo>
                <a:lnTo>
                  <a:pt x="1183" y="1342"/>
                </a:lnTo>
                <a:lnTo>
                  <a:pt x="1183" y="1015"/>
                </a:lnTo>
                <a:lnTo>
                  <a:pt x="1179" y="996"/>
                </a:lnTo>
                <a:lnTo>
                  <a:pt x="1176" y="977"/>
                </a:lnTo>
                <a:lnTo>
                  <a:pt x="1152" y="946"/>
                </a:lnTo>
                <a:lnTo>
                  <a:pt x="1122" y="927"/>
                </a:lnTo>
                <a:lnTo>
                  <a:pt x="1106" y="919"/>
                </a:lnTo>
                <a:lnTo>
                  <a:pt x="1087" y="919"/>
                </a:lnTo>
                <a:lnTo>
                  <a:pt x="852" y="919"/>
                </a:lnTo>
                <a:lnTo>
                  <a:pt x="852" y="719"/>
                </a:lnTo>
                <a:lnTo>
                  <a:pt x="860" y="692"/>
                </a:lnTo>
                <a:lnTo>
                  <a:pt x="875" y="669"/>
                </a:lnTo>
                <a:lnTo>
                  <a:pt x="894" y="657"/>
                </a:lnTo>
                <a:lnTo>
                  <a:pt x="921" y="650"/>
                </a:lnTo>
                <a:lnTo>
                  <a:pt x="1249" y="650"/>
                </a:lnTo>
                <a:lnTo>
                  <a:pt x="1276" y="657"/>
                </a:lnTo>
                <a:lnTo>
                  <a:pt x="1299" y="669"/>
                </a:lnTo>
                <a:lnTo>
                  <a:pt x="1314" y="692"/>
                </a:lnTo>
                <a:lnTo>
                  <a:pt x="1318" y="719"/>
                </a:lnTo>
                <a:lnTo>
                  <a:pt x="1318" y="1638"/>
                </a:lnTo>
                <a:lnTo>
                  <a:pt x="1314" y="1665"/>
                </a:lnTo>
                <a:lnTo>
                  <a:pt x="1299" y="1685"/>
                </a:lnTo>
                <a:lnTo>
                  <a:pt x="1276" y="1700"/>
                </a:lnTo>
                <a:lnTo>
                  <a:pt x="1249" y="1704"/>
                </a:lnTo>
                <a:lnTo>
                  <a:pt x="921" y="1704"/>
                </a:lnTo>
                <a:lnTo>
                  <a:pt x="894" y="1700"/>
                </a:lnTo>
                <a:lnTo>
                  <a:pt x="875" y="1685"/>
                </a:lnTo>
                <a:lnTo>
                  <a:pt x="860" y="1665"/>
                </a:lnTo>
                <a:lnTo>
                  <a:pt x="852" y="1638"/>
                </a:lnTo>
                <a:lnTo>
                  <a:pt x="852" y="1438"/>
                </a:lnTo>
                <a:close/>
                <a:moveTo>
                  <a:pt x="424" y="61"/>
                </a:moveTo>
                <a:lnTo>
                  <a:pt x="432" y="61"/>
                </a:lnTo>
                <a:lnTo>
                  <a:pt x="459" y="457"/>
                </a:lnTo>
                <a:lnTo>
                  <a:pt x="393" y="457"/>
                </a:lnTo>
                <a:lnTo>
                  <a:pt x="424" y="61"/>
                </a:lnTo>
                <a:close/>
                <a:moveTo>
                  <a:pt x="285" y="523"/>
                </a:moveTo>
                <a:lnTo>
                  <a:pt x="289" y="519"/>
                </a:lnTo>
                <a:lnTo>
                  <a:pt x="567" y="519"/>
                </a:lnTo>
                <a:lnTo>
                  <a:pt x="567" y="523"/>
                </a:lnTo>
                <a:lnTo>
                  <a:pt x="586" y="588"/>
                </a:lnTo>
                <a:lnTo>
                  <a:pt x="270" y="588"/>
                </a:lnTo>
                <a:lnTo>
                  <a:pt x="285" y="523"/>
                </a:lnTo>
                <a:close/>
                <a:moveTo>
                  <a:pt x="197" y="981"/>
                </a:moveTo>
                <a:lnTo>
                  <a:pt x="428" y="981"/>
                </a:lnTo>
                <a:lnTo>
                  <a:pt x="439" y="981"/>
                </a:lnTo>
                <a:lnTo>
                  <a:pt x="451" y="988"/>
                </a:lnTo>
                <a:lnTo>
                  <a:pt x="459" y="1000"/>
                </a:lnTo>
                <a:lnTo>
                  <a:pt x="463" y="1015"/>
                </a:lnTo>
                <a:lnTo>
                  <a:pt x="463" y="1342"/>
                </a:lnTo>
                <a:lnTo>
                  <a:pt x="459" y="1358"/>
                </a:lnTo>
                <a:lnTo>
                  <a:pt x="451" y="1365"/>
                </a:lnTo>
                <a:lnTo>
                  <a:pt x="439" y="1373"/>
                </a:lnTo>
                <a:lnTo>
                  <a:pt x="428" y="1377"/>
                </a:lnTo>
                <a:lnTo>
                  <a:pt x="197" y="1377"/>
                </a:lnTo>
                <a:lnTo>
                  <a:pt x="197" y="981"/>
                </a:lnTo>
                <a:close/>
                <a:moveTo>
                  <a:pt x="197" y="1438"/>
                </a:moveTo>
                <a:lnTo>
                  <a:pt x="428" y="1438"/>
                </a:lnTo>
                <a:lnTo>
                  <a:pt x="447" y="1438"/>
                </a:lnTo>
                <a:lnTo>
                  <a:pt x="466" y="1431"/>
                </a:lnTo>
                <a:lnTo>
                  <a:pt x="497" y="1411"/>
                </a:lnTo>
                <a:lnTo>
                  <a:pt x="517" y="1381"/>
                </a:lnTo>
                <a:lnTo>
                  <a:pt x="524" y="1361"/>
                </a:lnTo>
                <a:lnTo>
                  <a:pt x="524" y="1342"/>
                </a:lnTo>
                <a:lnTo>
                  <a:pt x="524" y="1015"/>
                </a:lnTo>
                <a:lnTo>
                  <a:pt x="524" y="996"/>
                </a:lnTo>
                <a:lnTo>
                  <a:pt x="517" y="977"/>
                </a:lnTo>
                <a:lnTo>
                  <a:pt x="497" y="946"/>
                </a:lnTo>
                <a:lnTo>
                  <a:pt x="466" y="927"/>
                </a:lnTo>
                <a:lnTo>
                  <a:pt x="447" y="919"/>
                </a:lnTo>
                <a:lnTo>
                  <a:pt x="428" y="919"/>
                </a:lnTo>
                <a:lnTo>
                  <a:pt x="197" y="919"/>
                </a:lnTo>
                <a:lnTo>
                  <a:pt x="197" y="719"/>
                </a:lnTo>
                <a:lnTo>
                  <a:pt x="201" y="692"/>
                </a:lnTo>
                <a:lnTo>
                  <a:pt x="216" y="669"/>
                </a:lnTo>
                <a:lnTo>
                  <a:pt x="235" y="657"/>
                </a:lnTo>
                <a:lnTo>
                  <a:pt x="262" y="650"/>
                </a:lnTo>
                <a:lnTo>
                  <a:pt x="594" y="650"/>
                </a:lnTo>
                <a:lnTo>
                  <a:pt x="617" y="657"/>
                </a:lnTo>
                <a:lnTo>
                  <a:pt x="640" y="669"/>
                </a:lnTo>
                <a:lnTo>
                  <a:pt x="655" y="692"/>
                </a:lnTo>
                <a:lnTo>
                  <a:pt x="659" y="719"/>
                </a:lnTo>
                <a:lnTo>
                  <a:pt x="659" y="1638"/>
                </a:lnTo>
                <a:lnTo>
                  <a:pt x="655" y="1665"/>
                </a:lnTo>
                <a:lnTo>
                  <a:pt x="640" y="1685"/>
                </a:lnTo>
                <a:lnTo>
                  <a:pt x="617" y="1700"/>
                </a:lnTo>
                <a:lnTo>
                  <a:pt x="594" y="1704"/>
                </a:lnTo>
                <a:lnTo>
                  <a:pt x="262" y="1704"/>
                </a:lnTo>
                <a:lnTo>
                  <a:pt x="235" y="1700"/>
                </a:lnTo>
                <a:lnTo>
                  <a:pt x="216" y="1685"/>
                </a:lnTo>
                <a:lnTo>
                  <a:pt x="201" y="1665"/>
                </a:lnTo>
                <a:lnTo>
                  <a:pt x="197" y="1638"/>
                </a:lnTo>
                <a:lnTo>
                  <a:pt x="197" y="1438"/>
                </a:lnTo>
                <a:close/>
                <a:moveTo>
                  <a:pt x="1449" y="1835"/>
                </a:moveTo>
                <a:lnTo>
                  <a:pt x="1445" y="1838"/>
                </a:lnTo>
                <a:lnTo>
                  <a:pt x="66" y="1838"/>
                </a:lnTo>
                <a:lnTo>
                  <a:pt x="66" y="1835"/>
                </a:lnTo>
                <a:lnTo>
                  <a:pt x="66" y="1769"/>
                </a:lnTo>
                <a:lnTo>
                  <a:pt x="66" y="1765"/>
                </a:lnTo>
                <a:lnTo>
                  <a:pt x="1445" y="1765"/>
                </a:lnTo>
                <a:lnTo>
                  <a:pt x="1449" y="1769"/>
                </a:lnTo>
                <a:lnTo>
                  <a:pt x="1449" y="18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238" name="Group 237">
            <a:extLst>
              <a:ext uri="{FF2B5EF4-FFF2-40B4-BE49-F238E27FC236}">
                <a16:creationId xmlns:a16="http://schemas.microsoft.com/office/drawing/2014/main" id="{B27AFA65-DF1E-F035-A475-416E4BA8DA30}"/>
              </a:ext>
            </a:extLst>
          </p:cNvPr>
          <p:cNvGrpSpPr/>
          <p:nvPr/>
        </p:nvGrpSpPr>
        <p:grpSpPr>
          <a:xfrm>
            <a:off x="9193461" y="2644164"/>
            <a:ext cx="684279" cy="435581"/>
            <a:chOff x="3663950" y="4933950"/>
            <a:chExt cx="3022600" cy="1924050"/>
          </a:xfrm>
        </p:grpSpPr>
        <p:sp>
          <p:nvSpPr>
            <p:cNvPr id="239" name="Freeform 59">
              <a:extLst>
                <a:ext uri="{FF2B5EF4-FFF2-40B4-BE49-F238E27FC236}">
                  <a16:creationId xmlns:a16="http://schemas.microsoft.com/office/drawing/2014/main" id="{37274FB6-CBDB-EC96-52DA-6CC99591570C}"/>
                </a:ext>
              </a:extLst>
            </p:cNvPr>
            <p:cNvSpPr>
              <a:spLocks noEditPoints="1"/>
            </p:cNvSpPr>
            <p:nvPr/>
          </p:nvSpPr>
          <p:spPr bwMode="auto">
            <a:xfrm>
              <a:off x="3663950" y="4933950"/>
              <a:ext cx="3022600" cy="1924050"/>
            </a:xfrm>
            <a:custGeom>
              <a:avLst/>
              <a:gdLst>
                <a:gd name="T0" fmla="*/ 1865 w 1904"/>
                <a:gd name="T1" fmla="*/ 931 h 1212"/>
                <a:gd name="T2" fmla="*/ 1796 w 1904"/>
                <a:gd name="T3" fmla="*/ 685 h 1212"/>
                <a:gd name="T4" fmla="*/ 1661 w 1904"/>
                <a:gd name="T5" fmla="*/ 466 h 1212"/>
                <a:gd name="T6" fmla="*/ 1480 w 1904"/>
                <a:gd name="T7" fmla="*/ 296 h 1212"/>
                <a:gd name="T8" fmla="*/ 1272 w 1904"/>
                <a:gd name="T9" fmla="*/ 189 h 1212"/>
                <a:gd name="T10" fmla="*/ 1041 w 1904"/>
                <a:gd name="T11" fmla="*/ 135 h 1212"/>
                <a:gd name="T12" fmla="*/ 1048 w 1904"/>
                <a:gd name="T13" fmla="*/ 77 h 1212"/>
                <a:gd name="T14" fmla="*/ 991 w 1904"/>
                <a:gd name="T15" fmla="*/ 8 h 1212"/>
                <a:gd name="T16" fmla="*/ 933 w 1904"/>
                <a:gd name="T17" fmla="*/ 0 h 1212"/>
                <a:gd name="T18" fmla="*/ 863 w 1904"/>
                <a:gd name="T19" fmla="*/ 58 h 1212"/>
                <a:gd name="T20" fmla="*/ 860 w 1904"/>
                <a:gd name="T21" fmla="*/ 116 h 1212"/>
                <a:gd name="T22" fmla="*/ 709 w 1904"/>
                <a:gd name="T23" fmla="*/ 162 h 1212"/>
                <a:gd name="T24" fmla="*/ 493 w 1904"/>
                <a:gd name="T25" fmla="*/ 254 h 1212"/>
                <a:gd name="T26" fmla="*/ 305 w 1904"/>
                <a:gd name="T27" fmla="*/ 400 h 1212"/>
                <a:gd name="T28" fmla="*/ 147 w 1904"/>
                <a:gd name="T29" fmla="*/ 608 h 1212"/>
                <a:gd name="T30" fmla="*/ 58 w 1904"/>
                <a:gd name="T31" fmla="*/ 847 h 1212"/>
                <a:gd name="T32" fmla="*/ 35 w 1904"/>
                <a:gd name="T33" fmla="*/ 1016 h 1212"/>
                <a:gd name="T34" fmla="*/ 4 w 1904"/>
                <a:gd name="T35" fmla="*/ 1035 h 1212"/>
                <a:gd name="T36" fmla="*/ 12 w 1904"/>
                <a:gd name="T37" fmla="*/ 1070 h 1212"/>
                <a:gd name="T38" fmla="*/ 85 w 1904"/>
                <a:gd name="T39" fmla="*/ 1077 h 1212"/>
                <a:gd name="T40" fmla="*/ 189 w 1904"/>
                <a:gd name="T41" fmla="*/ 1197 h 1212"/>
                <a:gd name="T42" fmla="*/ 1661 w 1904"/>
                <a:gd name="T43" fmla="*/ 1212 h 1212"/>
                <a:gd name="T44" fmla="*/ 1742 w 1904"/>
                <a:gd name="T45" fmla="*/ 1181 h 1212"/>
                <a:gd name="T46" fmla="*/ 1873 w 1904"/>
                <a:gd name="T47" fmla="*/ 1077 h 1212"/>
                <a:gd name="T48" fmla="*/ 1904 w 1904"/>
                <a:gd name="T49" fmla="*/ 1062 h 1212"/>
                <a:gd name="T50" fmla="*/ 1896 w 1904"/>
                <a:gd name="T51" fmla="*/ 1027 h 1212"/>
                <a:gd name="T52" fmla="*/ 1873 w 1904"/>
                <a:gd name="T53" fmla="*/ 1016 h 1212"/>
                <a:gd name="T54" fmla="*/ 979 w 1904"/>
                <a:gd name="T55" fmla="*/ 73 h 1212"/>
                <a:gd name="T56" fmla="*/ 987 w 1904"/>
                <a:gd name="T57" fmla="*/ 108 h 1212"/>
                <a:gd name="T58" fmla="*/ 952 w 1904"/>
                <a:gd name="T59" fmla="*/ 131 h 1212"/>
                <a:gd name="T60" fmla="*/ 921 w 1904"/>
                <a:gd name="T61" fmla="*/ 108 h 1212"/>
                <a:gd name="T62" fmla="*/ 929 w 1904"/>
                <a:gd name="T63" fmla="*/ 73 h 1212"/>
                <a:gd name="T64" fmla="*/ 952 w 1904"/>
                <a:gd name="T65" fmla="*/ 62 h 1212"/>
                <a:gd name="T66" fmla="*/ 1661 w 1904"/>
                <a:gd name="T67" fmla="*/ 1150 h 1212"/>
                <a:gd name="T68" fmla="*/ 193 w 1904"/>
                <a:gd name="T69" fmla="*/ 1124 h 1212"/>
                <a:gd name="T70" fmla="*/ 1715 w 1904"/>
                <a:gd name="T71" fmla="*/ 1124 h 1212"/>
                <a:gd name="T72" fmla="*/ 120 w 1904"/>
                <a:gd name="T73" fmla="*/ 850 h 1212"/>
                <a:gd name="T74" fmla="*/ 212 w 1904"/>
                <a:gd name="T75" fmla="*/ 623 h 1212"/>
                <a:gd name="T76" fmla="*/ 359 w 1904"/>
                <a:gd name="T77" fmla="*/ 435 h 1212"/>
                <a:gd name="T78" fmla="*/ 555 w 1904"/>
                <a:gd name="T79" fmla="*/ 293 h 1212"/>
                <a:gd name="T80" fmla="*/ 786 w 1904"/>
                <a:gd name="T81" fmla="*/ 208 h 1212"/>
                <a:gd name="T82" fmla="*/ 1041 w 1904"/>
                <a:gd name="T83" fmla="*/ 196 h 1212"/>
                <a:gd name="T84" fmla="*/ 1280 w 1904"/>
                <a:gd name="T85" fmla="*/ 258 h 1212"/>
                <a:gd name="T86" fmla="*/ 1488 w 1904"/>
                <a:gd name="T87" fmla="*/ 381 h 1212"/>
                <a:gd name="T88" fmla="*/ 1653 w 1904"/>
                <a:gd name="T89" fmla="*/ 554 h 1212"/>
                <a:gd name="T90" fmla="*/ 1765 w 1904"/>
                <a:gd name="T91" fmla="*/ 770 h 1212"/>
                <a:gd name="T92" fmla="*/ 1811 w 1904"/>
                <a:gd name="T93" fmla="*/ 1016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04" h="1212">
                  <a:moveTo>
                    <a:pt x="1873" y="1016"/>
                  </a:moveTo>
                  <a:lnTo>
                    <a:pt x="1873" y="1016"/>
                  </a:lnTo>
                  <a:lnTo>
                    <a:pt x="1865" y="931"/>
                  </a:lnTo>
                  <a:lnTo>
                    <a:pt x="1850" y="847"/>
                  </a:lnTo>
                  <a:lnTo>
                    <a:pt x="1827" y="762"/>
                  </a:lnTo>
                  <a:lnTo>
                    <a:pt x="1796" y="685"/>
                  </a:lnTo>
                  <a:lnTo>
                    <a:pt x="1761" y="608"/>
                  </a:lnTo>
                  <a:lnTo>
                    <a:pt x="1715" y="535"/>
                  </a:lnTo>
                  <a:lnTo>
                    <a:pt x="1661" y="466"/>
                  </a:lnTo>
                  <a:lnTo>
                    <a:pt x="1603" y="400"/>
                  </a:lnTo>
                  <a:lnTo>
                    <a:pt x="1545" y="346"/>
                  </a:lnTo>
                  <a:lnTo>
                    <a:pt x="1480" y="296"/>
                  </a:lnTo>
                  <a:lnTo>
                    <a:pt x="1414" y="254"/>
                  </a:lnTo>
                  <a:lnTo>
                    <a:pt x="1345" y="220"/>
                  </a:lnTo>
                  <a:lnTo>
                    <a:pt x="1272" y="189"/>
                  </a:lnTo>
                  <a:lnTo>
                    <a:pt x="1199" y="162"/>
                  </a:lnTo>
                  <a:lnTo>
                    <a:pt x="1122" y="146"/>
                  </a:lnTo>
                  <a:lnTo>
                    <a:pt x="1041" y="135"/>
                  </a:lnTo>
                  <a:lnTo>
                    <a:pt x="1048" y="116"/>
                  </a:lnTo>
                  <a:lnTo>
                    <a:pt x="1052" y="96"/>
                  </a:lnTo>
                  <a:lnTo>
                    <a:pt x="1048" y="77"/>
                  </a:lnTo>
                  <a:lnTo>
                    <a:pt x="1045" y="58"/>
                  </a:lnTo>
                  <a:lnTo>
                    <a:pt x="1021" y="27"/>
                  </a:lnTo>
                  <a:lnTo>
                    <a:pt x="991" y="8"/>
                  </a:lnTo>
                  <a:lnTo>
                    <a:pt x="975" y="0"/>
                  </a:lnTo>
                  <a:lnTo>
                    <a:pt x="952" y="0"/>
                  </a:lnTo>
                  <a:lnTo>
                    <a:pt x="933" y="0"/>
                  </a:lnTo>
                  <a:lnTo>
                    <a:pt x="917" y="8"/>
                  </a:lnTo>
                  <a:lnTo>
                    <a:pt x="887" y="27"/>
                  </a:lnTo>
                  <a:lnTo>
                    <a:pt x="863" y="58"/>
                  </a:lnTo>
                  <a:lnTo>
                    <a:pt x="860" y="77"/>
                  </a:lnTo>
                  <a:lnTo>
                    <a:pt x="856" y="96"/>
                  </a:lnTo>
                  <a:lnTo>
                    <a:pt x="860" y="116"/>
                  </a:lnTo>
                  <a:lnTo>
                    <a:pt x="867" y="135"/>
                  </a:lnTo>
                  <a:lnTo>
                    <a:pt x="786" y="146"/>
                  </a:lnTo>
                  <a:lnTo>
                    <a:pt x="709" y="162"/>
                  </a:lnTo>
                  <a:lnTo>
                    <a:pt x="636" y="189"/>
                  </a:lnTo>
                  <a:lnTo>
                    <a:pt x="563" y="220"/>
                  </a:lnTo>
                  <a:lnTo>
                    <a:pt x="493" y="254"/>
                  </a:lnTo>
                  <a:lnTo>
                    <a:pt x="428" y="296"/>
                  </a:lnTo>
                  <a:lnTo>
                    <a:pt x="362" y="346"/>
                  </a:lnTo>
                  <a:lnTo>
                    <a:pt x="305" y="400"/>
                  </a:lnTo>
                  <a:lnTo>
                    <a:pt x="247" y="466"/>
                  </a:lnTo>
                  <a:lnTo>
                    <a:pt x="193" y="535"/>
                  </a:lnTo>
                  <a:lnTo>
                    <a:pt x="147" y="608"/>
                  </a:lnTo>
                  <a:lnTo>
                    <a:pt x="112" y="685"/>
                  </a:lnTo>
                  <a:lnTo>
                    <a:pt x="81" y="762"/>
                  </a:lnTo>
                  <a:lnTo>
                    <a:pt x="58" y="847"/>
                  </a:lnTo>
                  <a:lnTo>
                    <a:pt x="43" y="931"/>
                  </a:lnTo>
                  <a:lnTo>
                    <a:pt x="35" y="1016"/>
                  </a:lnTo>
                  <a:lnTo>
                    <a:pt x="35" y="1016"/>
                  </a:lnTo>
                  <a:lnTo>
                    <a:pt x="19" y="1020"/>
                  </a:lnTo>
                  <a:lnTo>
                    <a:pt x="12" y="1027"/>
                  </a:lnTo>
                  <a:lnTo>
                    <a:pt x="4" y="1035"/>
                  </a:lnTo>
                  <a:lnTo>
                    <a:pt x="0" y="1047"/>
                  </a:lnTo>
                  <a:lnTo>
                    <a:pt x="4" y="1062"/>
                  </a:lnTo>
                  <a:lnTo>
                    <a:pt x="12" y="1070"/>
                  </a:lnTo>
                  <a:lnTo>
                    <a:pt x="19" y="1077"/>
                  </a:lnTo>
                  <a:lnTo>
                    <a:pt x="35" y="1077"/>
                  </a:lnTo>
                  <a:lnTo>
                    <a:pt x="85" y="1077"/>
                  </a:lnTo>
                  <a:lnTo>
                    <a:pt x="143" y="1158"/>
                  </a:lnTo>
                  <a:lnTo>
                    <a:pt x="166" y="1181"/>
                  </a:lnTo>
                  <a:lnTo>
                    <a:pt x="189" y="1197"/>
                  </a:lnTo>
                  <a:lnTo>
                    <a:pt x="216" y="1208"/>
                  </a:lnTo>
                  <a:lnTo>
                    <a:pt x="247" y="1212"/>
                  </a:lnTo>
                  <a:lnTo>
                    <a:pt x="1661" y="1212"/>
                  </a:lnTo>
                  <a:lnTo>
                    <a:pt x="1692" y="1208"/>
                  </a:lnTo>
                  <a:lnTo>
                    <a:pt x="1719" y="1197"/>
                  </a:lnTo>
                  <a:lnTo>
                    <a:pt x="1742" y="1181"/>
                  </a:lnTo>
                  <a:lnTo>
                    <a:pt x="1765" y="1158"/>
                  </a:lnTo>
                  <a:lnTo>
                    <a:pt x="1823" y="1077"/>
                  </a:lnTo>
                  <a:lnTo>
                    <a:pt x="1873" y="1077"/>
                  </a:lnTo>
                  <a:lnTo>
                    <a:pt x="1888" y="1077"/>
                  </a:lnTo>
                  <a:lnTo>
                    <a:pt x="1896" y="1070"/>
                  </a:lnTo>
                  <a:lnTo>
                    <a:pt x="1904" y="1062"/>
                  </a:lnTo>
                  <a:lnTo>
                    <a:pt x="1904" y="1047"/>
                  </a:lnTo>
                  <a:lnTo>
                    <a:pt x="1904" y="1035"/>
                  </a:lnTo>
                  <a:lnTo>
                    <a:pt x="1896" y="1027"/>
                  </a:lnTo>
                  <a:lnTo>
                    <a:pt x="1888" y="1020"/>
                  </a:lnTo>
                  <a:lnTo>
                    <a:pt x="1873" y="1016"/>
                  </a:lnTo>
                  <a:lnTo>
                    <a:pt x="1873" y="1016"/>
                  </a:lnTo>
                  <a:close/>
                  <a:moveTo>
                    <a:pt x="952" y="62"/>
                  </a:moveTo>
                  <a:lnTo>
                    <a:pt x="967" y="66"/>
                  </a:lnTo>
                  <a:lnTo>
                    <a:pt x="979" y="73"/>
                  </a:lnTo>
                  <a:lnTo>
                    <a:pt x="987" y="81"/>
                  </a:lnTo>
                  <a:lnTo>
                    <a:pt x="991" y="96"/>
                  </a:lnTo>
                  <a:lnTo>
                    <a:pt x="987" y="108"/>
                  </a:lnTo>
                  <a:lnTo>
                    <a:pt x="979" y="119"/>
                  </a:lnTo>
                  <a:lnTo>
                    <a:pt x="967" y="127"/>
                  </a:lnTo>
                  <a:lnTo>
                    <a:pt x="952" y="131"/>
                  </a:lnTo>
                  <a:lnTo>
                    <a:pt x="940" y="127"/>
                  </a:lnTo>
                  <a:lnTo>
                    <a:pt x="929" y="119"/>
                  </a:lnTo>
                  <a:lnTo>
                    <a:pt x="921" y="108"/>
                  </a:lnTo>
                  <a:lnTo>
                    <a:pt x="917" y="96"/>
                  </a:lnTo>
                  <a:lnTo>
                    <a:pt x="921" y="81"/>
                  </a:lnTo>
                  <a:lnTo>
                    <a:pt x="929" y="73"/>
                  </a:lnTo>
                  <a:lnTo>
                    <a:pt x="940" y="66"/>
                  </a:lnTo>
                  <a:lnTo>
                    <a:pt x="952" y="62"/>
                  </a:lnTo>
                  <a:lnTo>
                    <a:pt x="952" y="62"/>
                  </a:lnTo>
                  <a:close/>
                  <a:moveTo>
                    <a:pt x="1715" y="1124"/>
                  </a:moveTo>
                  <a:lnTo>
                    <a:pt x="1692" y="1143"/>
                  </a:lnTo>
                  <a:lnTo>
                    <a:pt x="1661" y="1150"/>
                  </a:lnTo>
                  <a:lnTo>
                    <a:pt x="247" y="1150"/>
                  </a:lnTo>
                  <a:lnTo>
                    <a:pt x="216" y="1143"/>
                  </a:lnTo>
                  <a:lnTo>
                    <a:pt x="193" y="1124"/>
                  </a:lnTo>
                  <a:lnTo>
                    <a:pt x="162" y="1077"/>
                  </a:lnTo>
                  <a:lnTo>
                    <a:pt x="1746" y="1077"/>
                  </a:lnTo>
                  <a:lnTo>
                    <a:pt x="1715" y="1124"/>
                  </a:lnTo>
                  <a:close/>
                  <a:moveTo>
                    <a:pt x="96" y="1016"/>
                  </a:moveTo>
                  <a:lnTo>
                    <a:pt x="104" y="931"/>
                  </a:lnTo>
                  <a:lnTo>
                    <a:pt x="120" y="850"/>
                  </a:lnTo>
                  <a:lnTo>
                    <a:pt x="143" y="770"/>
                  </a:lnTo>
                  <a:lnTo>
                    <a:pt x="174" y="697"/>
                  </a:lnTo>
                  <a:lnTo>
                    <a:pt x="212" y="623"/>
                  </a:lnTo>
                  <a:lnTo>
                    <a:pt x="254" y="554"/>
                  </a:lnTo>
                  <a:lnTo>
                    <a:pt x="305" y="493"/>
                  </a:lnTo>
                  <a:lnTo>
                    <a:pt x="359" y="435"/>
                  </a:lnTo>
                  <a:lnTo>
                    <a:pt x="420" y="381"/>
                  </a:lnTo>
                  <a:lnTo>
                    <a:pt x="486" y="335"/>
                  </a:lnTo>
                  <a:lnTo>
                    <a:pt x="555" y="293"/>
                  </a:lnTo>
                  <a:lnTo>
                    <a:pt x="628" y="258"/>
                  </a:lnTo>
                  <a:lnTo>
                    <a:pt x="705" y="231"/>
                  </a:lnTo>
                  <a:lnTo>
                    <a:pt x="786" y="208"/>
                  </a:lnTo>
                  <a:lnTo>
                    <a:pt x="867" y="196"/>
                  </a:lnTo>
                  <a:lnTo>
                    <a:pt x="952" y="193"/>
                  </a:lnTo>
                  <a:lnTo>
                    <a:pt x="1041" y="196"/>
                  </a:lnTo>
                  <a:lnTo>
                    <a:pt x="1122" y="208"/>
                  </a:lnTo>
                  <a:lnTo>
                    <a:pt x="1203" y="231"/>
                  </a:lnTo>
                  <a:lnTo>
                    <a:pt x="1280" y="258"/>
                  </a:lnTo>
                  <a:lnTo>
                    <a:pt x="1353" y="293"/>
                  </a:lnTo>
                  <a:lnTo>
                    <a:pt x="1422" y="335"/>
                  </a:lnTo>
                  <a:lnTo>
                    <a:pt x="1488" y="381"/>
                  </a:lnTo>
                  <a:lnTo>
                    <a:pt x="1549" y="435"/>
                  </a:lnTo>
                  <a:lnTo>
                    <a:pt x="1603" y="493"/>
                  </a:lnTo>
                  <a:lnTo>
                    <a:pt x="1653" y="554"/>
                  </a:lnTo>
                  <a:lnTo>
                    <a:pt x="1696" y="623"/>
                  </a:lnTo>
                  <a:lnTo>
                    <a:pt x="1734" y="697"/>
                  </a:lnTo>
                  <a:lnTo>
                    <a:pt x="1765" y="770"/>
                  </a:lnTo>
                  <a:lnTo>
                    <a:pt x="1788" y="850"/>
                  </a:lnTo>
                  <a:lnTo>
                    <a:pt x="1804" y="931"/>
                  </a:lnTo>
                  <a:lnTo>
                    <a:pt x="1811" y="1016"/>
                  </a:lnTo>
                  <a:lnTo>
                    <a:pt x="96" y="10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0" name="Freeform 60">
              <a:extLst>
                <a:ext uri="{FF2B5EF4-FFF2-40B4-BE49-F238E27FC236}">
                  <a16:creationId xmlns:a16="http://schemas.microsoft.com/office/drawing/2014/main" id="{DE79718B-136E-B15A-2AA2-17F39CD6033B}"/>
                </a:ext>
              </a:extLst>
            </p:cNvPr>
            <p:cNvSpPr>
              <a:spLocks/>
            </p:cNvSpPr>
            <p:nvPr/>
          </p:nvSpPr>
          <p:spPr bwMode="auto">
            <a:xfrm>
              <a:off x="5861050" y="5600700"/>
              <a:ext cx="525463" cy="731838"/>
            </a:xfrm>
            <a:custGeom>
              <a:avLst/>
              <a:gdLst>
                <a:gd name="T0" fmla="*/ 50 w 331"/>
                <a:gd name="T1" fmla="*/ 3 h 461"/>
                <a:gd name="T2" fmla="*/ 38 w 331"/>
                <a:gd name="T3" fmla="*/ 0 h 461"/>
                <a:gd name="T4" fmla="*/ 27 w 331"/>
                <a:gd name="T5" fmla="*/ 0 h 461"/>
                <a:gd name="T6" fmla="*/ 15 w 331"/>
                <a:gd name="T7" fmla="*/ 3 h 461"/>
                <a:gd name="T8" fmla="*/ 7 w 331"/>
                <a:gd name="T9" fmla="*/ 11 h 461"/>
                <a:gd name="T10" fmla="*/ 0 w 331"/>
                <a:gd name="T11" fmla="*/ 23 h 461"/>
                <a:gd name="T12" fmla="*/ 0 w 331"/>
                <a:gd name="T13" fmla="*/ 34 h 461"/>
                <a:gd name="T14" fmla="*/ 3 w 331"/>
                <a:gd name="T15" fmla="*/ 46 h 461"/>
                <a:gd name="T16" fmla="*/ 11 w 331"/>
                <a:gd name="T17" fmla="*/ 53 h 461"/>
                <a:gd name="T18" fmla="*/ 100 w 331"/>
                <a:gd name="T19" fmla="*/ 134 h 461"/>
                <a:gd name="T20" fmla="*/ 138 w 331"/>
                <a:gd name="T21" fmla="*/ 177 h 461"/>
                <a:gd name="T22" fmla="*/ 173 w 331"/>
                <a:gd name="T23" fmla="*/ 227 h 461"/>
                <a:gd name="T24" fmla="*/ 204 w 331"/>
                <a:gd name="T25" fmla="*/ 277 h 461"/>
                <a:gd name="T26" fmla="*/ 231 w 331"/>
                <a:gd name="T27" fmla="*/ 330 h 461"/>
                <a:gd name="T28" fmla="*/ 254 w 331"/>
                <a:gd name="T29" fmla="*/ 384 h 461"/>
                <a:gd name="T30" fmla="*/ 269 w 331"/>
                <a:gd name="T31" fmla="*/ 438 h 461"/>
                <a:gd name="T32" fmla="*/ 281 w 331"/>
                <a:gd name="T33" fmla="*/ 457 h 461"/>
                <a:gd name="T34" fmla="*/ 300 w 331"/>
                <a:gd name="T35" fmla="*/ 461 h 461"/>
                <a:gd name="T36" fmla="*/ 308 w 331"/>
                <a:gd name="T37" fmla="*/ 461 h 461"/>
                <a:gd name="T38" fmla="*/ 319 w 331"/>
                <a:gd name="T39" fmla="*/ 457 h 461"/>
                <a:gd name="T40" fmla="*/ 327 w 331"/>
                <a:gd name="T41" fmla="*/ 446 h 461"/>
                <a:gd name="T42" fmla="*/ 331 w 331"/>
                <a:gd name="T43" fmla="*/ 434 h 461"/>
                <a:gd name="T44" fmla="*/ 331 w 331"/>
                <a:gd name="T45" fmla="*/ 423 h 461"/>
                <a:gd name="T46" fmla="*/ 312 w 331"/>
                <a:gd name="T47" fmla="*/ 361 h 461"/>
                <a:gd name="T48" fmla="*/ 285 w 331"/>
                <a:gd name="T49" fmla="*/ 303 h 461"/>
                <a:gd name="T50" fmla="*/ 258 w 331"/>
                <a:gd name="T51" fmla="*/ 246 h 461"/>
                <a:gd name="T52" fmla="*/ 223 w 331"/>
                <a:gd name="T53" fmla="*/ 192 h 461"/>
                <a:gd name="T54" fmla="*/ 185 w 331"/>
                <a:gd name="T55" fmla="*/ 138 h 461"/>
                <a:gd name="T56" fmla="*/ 146 w 331"/>
                <a:gd name="T57" fmla="*/ 92 h 461"/>
                <a:gd name="T58" fmla="*/ 100 w 331"/>
                <a:gd name="T59" fmla="*/ 46 h 461"/>
                <a:gd name="T60" fmla="*/ 50 w 331"/>
                <a:gd name="T61" fmla="*/ 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1" h="461">
                  <a:moveTo>
                    <a:pt x="50" y="3"/>
                  </a:moveTo>
                  <a:lnTo>
                    <a:pt x="38" y="0"/>
                  </a:lnTo>
                  <a:lnTo>
                    <a:pt x="27" y="0"/>
                  </a:lnTo>
                  <a:lnTo>
                    <a:pt x="15" y="3"/>
                  </a:lnTo>
                  <a:lnTo>
                    <a:pt x="7" y="11"/>
                  </a:lnTo>
                  <a:lnTo>
                    <a:pt x="0" y="23"/>
                  </a:lnTo>
                  <a:lnTo>
                    <a:pt x="0" y="34"/>
                  </a:lnTo>
                  <a:lnTo>
                    <a:pt x="3" y="46"/>
                  </a:lnTo>
                  <a:lnTo>
                    <a:pt x="11" y="53"/>
                  </a:lnTo>
                  <a:lnTo>
                    <a:pt x="100" y="134"/>
                  </a:lnTo>
                  <a:lnTo>
                    <a:pt x="138" y="177"/>
                  </a:lnTo>
                  <a:lnTo>
                    <a:pt x="173" y="227"/>
                  </a:lnTo>
                  <a:lnTo>
                    <a:pt x="204" y="277"/>
                  </a:lnTo>
                  <a:lnTo>
                    <a:pt x="231" y="330"/>
                  </a:lnTo>
                  <a:lnTo>
                    <a:pt x="254" y="384"/>
                  </a:lnTo>
                  <a:lnTo>
                    <a:pt x="269" y="438"/>
                  </a:lnTo>
                  <a:lnTo>
                    <a:pt x="281" y="457"/>
                  </a:lnTo>
                  <a:lnTo>
                    <a:pt x="300" y="461"/>
                  </a:lnTo>
                  <a:lnTo>
                    <a:pt x="308" y="461"/>
                  </a:lnTo>
                  <a:lnTo>
                    <a:pt x="319" y="457"/>
                  </a:lnTo>
                  <a:lnTo>
                    <a:pt x="327" y="446"/>
                  </a:lnTo>
                  <a:lnTo>
                    <a:pt x="331" y="434"/>
                  </a:lnTo>
                  <a:lnTo>
                    <a:pt x="331" y="423"/>
                  </a:lnTo>
                  <a:lnTo>
                    <a:pt x="312" y="361"/>
                  </a:lnTo>
                  <a:lnTo>
                    <a:pt x="285" y="303"/>
                  </a:lnTo>
                  <a:lnTo>
                    <a:pt x="258" y="246"/>
                  </a:lnTo>
                  <a:lnTo>
                    <a:pt x="223" y="192"/>
                  </a:lnTo>
                  <a:lnTo>
                    <a:pt x="185" y="138"/>
                  </a:lnTo>
                  <a:lnTo>
                    <a:pt x="146" y="92"/>
                  </a:lnTo>
                  <a:lnTo>
                    <a:pt x="100" y="46"/>
                  </a:lnTo>
                  <a:lnTo>
                    <a:pt x="5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1" name="Freeform 61">
              <a:extLst>
                <a:ext uri="{FF2B5EF4-FFF2-40B4-BE49-F238E27FC236}">
                  <a16:creationId xmlns:a16="http://schemas.microsoft.com/office/drawing/2014/main" id="{0EC6023D-9AD9-48A8-A5C9-59E17FF187DB}"/>
                </a:ext>
              </a:extLst>
            </p:cNvPr>
            <p:cNvSpPr>
              <a:spLocks/>
            </p:cNvSpPr>
            <p:nvPr/>
          </p:nvSpPr>
          <p:spPr bwMode="auto">
            <a:xfrm>
              <a:off x="5548313" y="5422900"/>
              <a:ext cx="201613" cy="146050"/>
            </a:xfrm>
            <a:custGeom>
              <a:avLst/>
              <a:gdLst>
                <a:gd name="T0" fmla="*/ 108 w 127"/>
                <a:gd name="T1" fmla="*/ 31 h 92"/>
                <a:gd name="T2" fmla="*/ 42 w 127"/>
                <a:gd name="T3" fmla="*/ 4 h 92"/>
                <a:gd name="T4" fmla="*/ 27 w 127"/>
                <a:gd name="T5" fmla="*/ 0 h 92"/>
                <a:gd name="T6" fmla="*/ 16 w 127"/>
                <a:gd name="T7" fmla="*/ 4 h 92"/>
                <a:gd name="T8" fmla="*/ 8 w 127"/>
                <a:gd name="T9" fmla="*/ 12 h 92"/>
                <a:gd name="T10" fmla="*/ 0 w 127"/>
                <a:gd name="T11" fmla="*/ 23 h 92"/>
                <a:gd name="T12" fmla="*/ 0 w 127"/>
                <a:gd name="T13" fmla="*/ 35 h 92"/>
                <a:gd name="T14" fmla="*/ 0 w 127"/>
                <a:gd name="T15" fmla="*/ 46 h 92"/>
                <a:gd name="T16" fmla="*/ 8 w 127"/>
                <a:gd name="T17" fmla="*/ 54 h 92"/>
                <a:gd name="T18" fmla="*/ 19 w 127"/>
                <a:gd name="T19" fmla="*/ 62 h 92"/>
                <a:gd name="T20" fmla="*/ 81 w 127"/>
                <a:gd name="T21" fmla="*/ 88 h 92"/>
                <a:gd name="T22" fmla="*/ 96 w 127"/>
                <a:gd name="T23" fmla="*/ 92 h 92"/>
                <a:gd name="T24" fmla="*/ 112 w 127"/>
                <a:gd name="T25" fmla="*/ 85 h 92"/>
                <a:gd name="T26" fmla="*/ 123 w 127"/>
                <a:gd name="T27" fmla="*/ 73 h 92"/>
                <a:gd name="T28" fmla="*/ 127 w 127"/>
                <a:gd name="T29" fmla="*/ 62 h 92"/>
                <a:gd name="T30" fmla="*/ 123 w 127"/>
                <a:gd name="T31" fmla="*/ 50 h 92"/>
                <a:gd name="T32" fmla="*/ 120 w 127"/>
                <a:gd name="T33" fmla="*/ 38 h 92"/>
                <a:gd name="T34" fmla="*/ 108 w 127"/>
                <a:gd name="T35" fmla="*/ 3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7" h="92">
                  <a:moveTo>
                    <a:pt x="108" y="31"/>
                  </a:moveTo>
                  <a:lnTo>
                    <a:pt x="42" y="4"/>
                  </a:lnTo>
                  <a:lnTo>
                    <a:pt x="27" y="0"/>
                  </a:lnTo>
                  <a:lnTo>
                    <a:pt x="16" y="4"/>
                  </a:lnTo>
                  <a:lnTo>
                    <a:pt x="8" y="12"/>
                  </a:lnTo>
                  <a:lnTo>
                    <a:pt x="0" y="23"/>
                  </a:lnTo>
                  <a:lnTo>
                    <a:pt x="0" y="35"/>
                  </a:lnTo>
                  <a:lnTo>
                    <a:pt x="0" y="46"/>
                  </a:lnTo>
                  <a:lnTo>
                    <a:pt x="8" y="54"/>
                  </a:lnTo>
                  <a:lnTo>
                    <a:pt x="19" y="62"/>
                  </a:lnTo>
                  <a:lnTo>
                    <a:pt x="81" y="88"/>
                  </a:lnTo>
                  <a:lnTo>
                    <a:pt x="96" y="92"/>
                  </a:lnTo>
                  <a:lnTo>
                    <a:pt x="112" y="85"/>
                  </a:lnTo>
                  <a:lnTo>
                    <a:pt x="123" y="73"/>
                  </a:lnTo>
                  <a:lnTo>
                    <a:pt x="127" y="62"/>
                  </a:lnTo>
                  <a:lnTo>
                    <a:pt x="123" y="50"/>
                  </a:lnTo>
                  <a:lnTo>
                    <a:pt x="120" y="38"/>
                  </a:lnTo>
                  <a:lnTo>
                    <a:pt x="108"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42" name="Group 241">
            <a:extLst>
              <a:ext uri="{FF2B5EF4-FFF2-40B4-BE49-F238E27FC236}">
                <a16:creationId xmlns:a16="http://schemas.microsoft.com/office/drawing/2014/main" id="{ACE3FECF-E36E-FF6D-350E-8537AA62A173}"/>
              </a:ext>
            </a:extLst>
          </p:cNvPr>
          <p:cNvGrpSpPr/>
          <p:nvPr/>
        </p:nvGrpSpPr>
        <p:grpSpPr>
          <a:xfrm>
            <a:off x="8268632" y="4838869"/>
            <a:ext cx="642423" cy="553010"/>
            <a:chOff x="3663950" y="4256088"/>
            <a:chExt cx="3022600" cy="2601913"/>
          </a:xfrm>
        </p:grpSpPr>
        <p:sp>
          <p:nvSpPr>
            <p:cNvPr id="243" name="Freeform 66">
              <a:extLst>
                <a:ext uri="{FF2B5EF4-FFF2-40B4-BE49-F238E27FC236}">
                  <a16:creationId xmlns:a16="http://schemas.microsoft.com/office/drawing/2014/main" id="{4F01993F-6127-742C-E284-695C7DA4DB4A}"/>
                </a:ext>
              </a:extLst>
            </p:cNvPr>
            <p:cNvSpPr>
              <a:spLocks noEditPoints="1"/>
            </p:cNvSpPr>
            <p:nvPr/>
          </p:nvSpPr>
          <p:spPr bwMode="auto">
            <a:xfrm>
              <a:off x="3663950" y="4256088"/>
              <a:ext cx="3022600" cy="2601913"/>
            </a:xfrm>
            <a:custGeom>
              <a:avLst/>
              <a:gdLst>
                <a:gd name="T0" fmla="*/ 1881 w 1904"/>
                <a:gd name="T1" fmla="*/ 300 h 1639"/>
                <a:gd name="T2" fmla="*/ 1831 w 1904"/>
                <a:gd name="T3" fmla="*/ 158 h 1639"/>
                <a:gd name="T4" fmla="*/ 1411 w 1904"/>
                <a:gd name="T5" fmla="*/ 100 h 1639"/>
                <a:gd name="T6" fmla="*/ 1353 w 1904"/>
                <a:gd name="T7" fmla="*/ 8 h 1639"/>
                <a:gd name="T8" fmla="*/ 555 w 1904"/>
                <a:gd name="T9" fmla="*/ 8 h 1639"/>
                <a:gd name="T10" fmla="*/ 497 w 1904"/>
                <a:gd name="T11" fmla="*/ 100 h 1639"/>
                <a:gd name="T12" fmla="*/ 77 w 1904"/>
                <a:gd name="T13" fmla="*/ 158 h 1639"/>
                <a:gd name="T14" fmla="*/ 27 w 1904"/>
                <a:gd name="T15" fmla="*/ 300 h 1639"/>
                <a:gd name="T16" fmla="*/ 8 w 1904"/>
                <a:gd name="T17" fmla="*/ 673 h 1639"/>
                <a:gd name="T18" fmla="*/ 35 w 1904"/>
                <a:gd name="T19" fmla="*/ 1577 h 1639"/>
                <a:gd name="T20" fmla="*/ 4 w 1904"/>
                <a:gd name="T21" fmla="*/ 1620 h 1639"/>
                <a:gd name="T22" fmla="*/ 1888 w 1904"/>
                <a:gd name="T23" fmla="*/ 1635 h 1639"/>
                <a:gd name="T24" fmla="*/ 1896 w 1904"/>
                <a:gd name="T25" fmla="*/ 1585 h 1639"/>
                <a:gd name="T26" fmla="*/ 1865 w 1904"/>
                <a:gd name="T27" fmla="*/ 739 h 1639"/>
                <a:gd name="T28" fmla="*/ 559 w 1904"/>
                <a:gd name="T29" fmla="*/ 96 h 1639"/>
                <a:gd name="T30" fmla="*/ 1314 w 1904"/>
                <a:gd name="T31" fmla="*/ 62 h 1639"/>
                <a:gd name="T32" fmla="*/ 1349 w 1904"/>
                <a:gd name="T33" fmla="*/ 131 h 1639"/>
                <a:gd name="T34" fmla="*/ 1330 w 1904"/>
                <a:gd name="T35" fmla="*/ 162 h 1639"/>
                <a:gd name="T36" fmla="*/ 559 w 1904"/>
                <a:gd name="T37" fmla="*/ 143 h 1639"/>
                <a:gd name="T38" fmla="*/ 139 w 1904"/>
                <a:gd name="T39" fmla="*/ 170 h 1639"/>
                <a:gd name="T40" fmla="*/ 536 w 1904"/>
                <a:gd name="T41" fmla="*/ 208 h 1639"/>
                <a:gd name="T42" fmla="*/ 1372 w 1904"/>
                <a:gd name="T43" fmla="*/ 208 h 1639"/>
                <a:gd name="T44" fmla="*/ 1769 w 1904"/>
                <a:gd name="T45" fmla="*/ 170 h 1639"/>
                <a:gd name="T46" fmla="*/ 131 w 1904"/>
                <a:gd name="T47" fmla="*/ 196 h 1639"/>
                <a:gd name="T48" fmla="*/ 1561 w 1904"/>
                <a:gd name="T49" fmla="*/ 716 h 1639"/>
                <a:gd name="T50" fmla="*/ 1445 w 1904"/>
                <a:gd name="T51" fmla="*/ 639 h 1639"/>
                <a:gd name="T52" fmla="*/ 1376 w 1904"/>
                <a:gd name="T53" fmla="*/ 670 h 1639"/>
                <a:gd name="T54" fmla="*/ 1241 w 1904"/>
                <a:gd name="T55" fmla="*/ 697 h 1639"/>
                <a:gd name="T56" fmla="*/ 1152 w 1904"/>
                <a:gd name="T57" fmla="*/ 358 h 1639"/>
                <a:gd name="T58" fmla="*/ 1068 w 1904"/>
                <a:gd name="T59" fmla="*/ 723 h 1639"/>
                <a:gd name="T60" fmla="*/ 983 w 1904"/>
                <a:gd name="T61" fmla="*/ 358 h 1639"/>
                <a:gd name="T62" fmla="*/ 898 w 1904"/>
                <a:gd name="T63" fmla="*/ 697 h 1639"/>
                <a:gd name="T64" fmla="*/ 763 w 1904"/>
                <a:gd name="T65" fmla="*/ 670 h 1639"/>
                <a:gd name="T66" fmla="*/ 694 w 1904"/>
                <a:gd name="T67" fmla="*/ 639 h 1639"/>
                <a:gd name="T68" fmla="*/ 574 w 1904"/>
                <a:gd name="T69" fmla="*/ 716 h 1639"/>
                <a:gd name="T70" fmla="*/ 694 w 1904"/>
                <a:gd name="T71" fmla="*/ 358 h 1639"/>
                <a:gd name="T72" fmla="*/ 412 w 1904"/>
                <a:gd name="T73" fmla="*/ 716 h 1639"/>
                <a:gd name="T74" fmla="*/ 293 w 1904"/>
                <a:gd name="T75" fmla="*/ 639 h 1639"/>
                <a:gd name="T76" fmla="*/ 231 w 1904"/>
                <a:gd name="T77" fmla="*/ 358 h 1639"/>
                <a:gd name="T78" fmla="*/ 147 w 1904"/>
                <a:gd name="T79" fmla="*/ 723 h 1639"/>
                <a:gd name="T80" fmla="*/ 66 w 1904"/>
                <a:gd name="T81" fmla="*/ 639 h 1639"/>
                <a:gd name="T82" fmla="*/ 594 w 1904"/>
                <a:gd name="T83" fmla="*/ 1577 h 1639"/>
                <a:gd name="T84" fmla="*/ 594 w 1904"/>
                <a:gd name="T85" fmla="*/ 1443 h 1639"/>
                <a:gd name="T86" fmla="*/ 648 w 1904"/>
                <a:gd name="T87" fmla="*/ 862 h 1639"/>
                <a:gd name="T88" fmla="*/ 208 w 1904"/>
                <a:gd name="T89" fmla="*/ 862 h 1639"/>
                <a:gd name="T90" fmla="*/ 131 w 1904"/>
                <a:gd name="T91" fmla="*/ 781 h 1639"/>
                <a:gd name="T92" fmla="*/ 262 w 1904"/>
                <a:gd name="T93" fmla="*/ 727 h 1639"/>
                <a:gd name="T94" fmla="*/ 412 w 1904"/>
                <a:gd name="T95" fmla="*/ 781 h 1639"/>
                <a:gd name="T96" fmla="*/ 544 w 1904"/>
                <a:gd name="T97" fmla="*/ 770 h 1639"/>
                <a:gd name="T98" fmla="*/ 702 w 1904"/>
                <a:gd name="T99" fmla="*/ 750 h 1639"/>
                <a:gd name="T100" fmla="*/ 840 w 1904"/>
                <a:gd name="T101" fmla="*/ 785 h 1639"/>
                <a:gd name="T102" fmla="*/ 975 w 1904"/>
                <a:gd name="T103" fmla="*/ 750 h 1639"/>
                <a:gd name="T104" fmla="*/ 1133 w 1904"/>
                <a:gd name="T105" fmla="*/ 770 h 1639"/>
                <a:gd name="T106" fmla="*/ 1264 w 1904"/>
                <a:gd name="T107" fmla="*/ 781 h 1639"/>
                <a:gd name="T108" fmla="*/ 1414 w 1904"/>
                <a:gd name="T109" fmla="*/ 727 h 1639"/>
                <a:gd name="T110" fmla="*/ 1565 w 1904"/>
                <a:gd name="T111" fmla="*/ 781 h 1639"/>
                <a:gd name="T112" fmla="*/ 1696 w 1904"/>
                <a:gd name="T113" fmla="*/ 770 h 1639"/>
                <a:gd name="T114" fmla="*/ 1761 w 1904"/>
                <a:gd name="T115" fmla="*/ 723 h 1639"/>
                <a:gd name="T116" fmla="*/ 1677 w 1904"/>
                <a:gd name="T117" fmla="*/ 358 h 1639"/>
                <a:gd name="T118" fmla="*/ 1792 w 1904"/>
                <a:gd name="T119" fmla="*/ 716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4" h="1639">
                  <a:moveTo>
                    <a:pt x="1904" y="639"/>
                  </a:moveTo>
                  <a:lnTo>
                    <a:pt x="1904" y="335"/>
                  </a:lnTo>
                  <a:lnTo>
                    <a:pt x="1904" y="320"/>
                  </a:lnTo>
                  <a:lnTo>
                    <a:pt x="1892" y="308"/>
                  </a:lnTo>
                  <a:lnTo>
                    <a:pt x="1881" y="300"/>
                  </a:lnTo>
                  <a:lnTo>
                    <a:pt x="1865" y="296"/>
                  </a:lnTo>
                  <a:lnTo>
                    <a:pt x="1838" y="296"/>
                  </a:lnTo>
                  <a:lnTo>
                    <a:pt x="1838" y="196"/>
                  </a:lnTo>
                  <a:lnTo>
                    <a:pt x="1838" y="177"/>
                  </a:lnTo>
                  <a:lnTo>
                    <a:pt x="1831" y="158"/>
                  </a:lnTo>
                  <a:lnTo>
                    <a:pt x="1811" y="127"/>
                  </a:lnTo>
                  <a:lnTo>
                    <a:pt x="1781" y="108"/>
                  </a:lnTo>
                  <a:lnTo>
                    <a:pt x="1761" y="100"/>
                  </a:lnTo>
                  <a:lnTo>
                    <a:pt x="1742" y="100"/>
                  </a:lnTo>
                  <a:lnTo>
                    <a:pt x="1411" y="100"/>
                  </a:lnTo>
                  <a:lnTo>
                    <a:pt x="1411" y="96"/>
                  </a:lnTo>
                  <a:lnTo>
                    <a:pt x="1411" y="77"/>
                  </a:lnTo>
                  <a:lnTo>
                    <a:pt x="1403" y="58"/>
                  </a:lnTo>
                  <a:lnTo>
                    <a:pt x="1384" y="27"/>
                  </a:lnTo>
                  <a:lnTo>
                    <a:pt x="1353" y="8"/>
                  </a:lnTo>
                  <a:lnTo>
                    <a:pt x="1334" y="0"/>
                  </a:lnTo>
                  <a:lnTo>
                    <a:pt x="1314" y="0"/>
                  </a:lnTo>
                  <a:lnTo>
                    <a:pt x="594" y="0"/>
                  </a:lnTo>
                  <a:lnTo>
                    <a:pt x="574" y="0"/>
                  </a:lnTo>
                  <a:lnTo>
                    <a:pt x="555" y="8"/>
                  </a:lnTo>
                  <a:lnTo>
                    <a:pt x="524" y="27"/>
                  </a:lnTo>
                  <a:lnTo>
                    <a:pt x="505" y="58"/>
                  </a:lnTo>
                  <a:lnTo>
                    <a:pt x="497" y="77"/>
                  </a:lnTo>
                  <a:lnTo>
                    <a:pt x="497" y="96"/>
                  </a:lnTo>
                  <a:lnTo>
                    <a:pt x="497" y="100"/>
                  </a:lnTo>
                  <a:lnTo>
                    <a:pt x="166" y="100"/>
                  </a:lnTo>
                  <a:lnTo>
                    <a:pt x="147" y="100"/>
                  </a:lnTo>
                  <a:lnTo>
                    <a:pt x="127" y="108"/>
                  </a:lnTo>
                  <a:lnTo>
                    <a:pt x="96" y="127"/>
                  </a:lnTo>
                  <a:lnTo>
                    <a:pt x="77" y="158"/>
                  </a:lnTo>
                  <a:lnTo>
                    <a:pt x="70" y="177"/>
                  </a:lnTo>
                  <a:lnTo>
                    <a:pt x="70" y="196"/>
                  </a:lnTo>
                  <a:lnTo>
                    <a:pt x="70" y="296"/>
                  </a:lnTo>
                  <a:lnTo>
                    <a:pt x="43" y="296"/>
                  </a:lnTo>
                  <a:lnTo>
                    <a:pt x="27" y="300"/>
                  </a:lnTo>
                  <a:lnTo>
                    <a:pt x="16" y="308"/>
                  </a:lnTo>
                  <a:lnTo>
                    <a:pt x="4" y="320"/>
                  </a:lnTo>
                  <a:lnTo>
                    <a:pt x="0" y="335"/>
                  </a:lnTo>
                  <a:lnTo>
                    <a:pt x="0" y="639"/>
                  </a:lnTo>
                  <a:lnTo>
                    <a:pt x="8" y="673"/>
                  </a:lnTo>
                  <a:lnTo>
                    <a:pt x="19" y="708"/>
                  </a:lnTo>
                  <a:lnTo>
                    <a:pt x="43" y="739"/>
                  </a:lnTo>
                  <a:lnTo>
                    <a:pt x="70" y="758"/>
                  </a:lnTo>
                  <a:lnTo>
                    <a:pt x="70" y="1577"/>
                  </a:lnTo>
                  <a:lnTo>
                    <a:pt x="35" y="1577"/>
                  </a:lnTo>
                  <a:lnTo>
                    <a:pt x="19" y="1577"/>
                  </a:lnTo>
                  <a:lnTo>
                    <a:pt x="12" y="1585"/>
                  </a:lnTo>
                  <a:lnTo>
                    <a:pt x="4" y="1593"/>
                  </a:lnTo>
                  <a:lnTo>
                    <a:pt x="0" y="1608"/>
                  </a:lnTo>
                  <a:lnTo>
                    <a:pt x="4" y="1620"/>
                  </a:lnTo>
                  <a:lnTo>
                    <a:pt x="12" y="1627"/>
                  </a:lnTo>
                  <a:lnTo>
                    <a:pt x="19" y="1635"/>
                  </a:lnTo>
                  <a:lnTo>
                    <a:pt x="35" y="1639"/>
                  </a:lnTo>
                  <a:lnTo>
                    <a:pt x="1873" y="1639"/>
                  </a:lnTo>
                  <a:lnTo>
                    <a:pt x="1888" y="1635"/>
                  </a:lnTo>
                  <a:lnTo>
                    <a:pt x="1896" y="1627"/>
                  </a:lnTo>
                  <a:lnTo>
                    <a:pt x="1904" y="1620"/>
                  </a:lnTo>
                  <a:lnTo>
                    <a:pt x="1904" y="1608"/>
                  </a:lnTo>
                  <a:lnTo>
                    <a:pt x="1904" y="1593"/>
                  </a:lnTo>
                  <a:lnTo>
                    <a:pt x="1896" y="1585"/>
                  </a:lnTo>
                  <a:lnTo>
                    <a:pt x="1888" y="1577"/>
                  </a:lnTo>
                  <a:lnTo>
                    <a:pt x="1873" y="1577"/>
                  </a:lnTo>
                  <a:lnTo>
                    <a:pt x="1838" y="1577"/>
                  </a:lnTo>
                  <a:lnTo>
                    <a:pt x="1838" y="758"/>
                  </a:lnTo>
                  <a:lnTo>
                    <a:pt x="1865" y="739"/>
                  </a:lnTo>
                  <a:lnTo>
                    <a:pt x="1888" y="708"/>
                  </a:lnTo>
                  <a:lnTo>
                    <a:pt x="1900" y="673"/>
                  </a:lnTo>
                  <a:lnTo>
                    <a:pt x="1904" y="639"/>
                  </a:lnTo>
                  <a:lnTo>
                    <a:pt x="1904" y="639"/>
                  </a:lnTo>
                  <a:close/>
                  <a:moveTo>
                    <a:pt x="559" y="96"/>
                  </a:moveTo>
                  <a:lnTo>
                    <a:pt x="559" y="85"/>
                  </a:lnTo>
                  <a:lnTo>
                    <a:pt x="567" y="73"/>
                  </a:lnTo>
                  <a:lnTo>
                    <a:pt x="578" y="66"/>
                  </a:lnTo>
                  <a:lnTo>
                    <a:pt x="594" y="62"/>
                  </a:lnTo>
                  <a:lnTo>
                    <a:pt x="1314" y="62"/>
                  </a:lnTo>
                  <a:lnTo>
                    <a:pt x="1330" y="66"/>
                  </a:lnTo>
                  <a:lnTo>
                    <a:pt x="1341" y="73"/>
                  </a:lnTo>
                  <a:lnTo>
                    <a:pt x="1349" y="85"/>
                  </a:lnTo>
                  <a:lnTo>
                    <a:pt x="1349" y="96"/>
                  </a:lnTo>
                  <a:lnTo>
                    <a:pt x="1349" y="131"/>
                  </a:lnTo>
                  <a:lnTo>
                    <a:pt x="1349" y="131"/>
                  </a:lnTo>
                  <a:lnTo>
                    <a:pt x="1349" y="131"/>
                  </a:lnTo>
                  <a:lnTo>
                    <a:pt x="1349" y="143"/>
                  </a:lnTo>
                  <a:lnTo>
                    <a:pt x="1341" y="154"/>
                  </a:lnTo>
                  <a:lnTo>
                    <a:pt x="1330" y="162"/>
                  </a:lnTo>
                  <a:lnTo>
                    <a:pt x="1314" y="166"/>
                  </a:lnTo>
                  <a:lnTo>
                    <a:pt x="594" y="166"/>
                  </a:lnTo>
                  <a:lnTo>
                    <a:pt x="578" y="162"/>
                  </a:lnTo>
                  <a:lnTo>
                    <a:pt x="567" y="154"/>
                  </a:lnTo>
                  <a:lnTo>
                    <a:pt x="559" y="143"/>
                  </a:lnTo>
                  <a:lnTo>
                    <a:pt x="559" y="131"/>
                  </a:lnTo>
                  <a:lnTo>
                    <a:pt x="559" y="96"/>
                  </a:lnTo>
                  <a:close/>
                  <a:moveTo>
                    <a:pt x="131" y="196"/>
                  </a:moveTo>
                  <a:lnTo>
                    <a:pt x="131" y="181"/>
                  </a:lnTo>
                  <a:lnTo>
                    <a:pt x="139" y="170"/>
                  </a:lnTo>
                  <a:lnTo>
                    <a:pt x="150" y="162"/>
                  </a:lnTo>
                  <a:lnTo>
                    <a:pt x="166" y="162"/>
                  </a:lnTo>
                  <a:lnTo>
                    <a:pt x="501" y="162"/>
                  </a:lnTo>
                  <a:lnTo>
                    <a:pt x="513" y="185"/>
                  </a:lnTo>
                  <a:lnTo>
                    <a:pt x="536" y="208"/>
                  </a:lnTo>
                  <a:lnTo>
                    <a:pt x="563" y="220"/>
                  </a:lnTo>
                  <a:lnTo>
                    <a:pt x="594" y="227"/>
                  </a:lnTo>
                  <a:lnTo>
                    <a:pt x="1314" y="227"/>
                  </a:lnTo>
                  <a:lnTo>
                    <a:pt x="1345" y="220"/>
                  </a:lnTo>
                  <a:lnTo>
                    <a:pt x="1372" y="208"/>
                  </a:lnTo>
                  <a:lnTo>
                    <a:pt x="1395" y="185"/>
                  </a:lnTo>
                  <a:lnTo>
                    <a:pt x="1407" y="162"/>
                  </a:lnTo>
                  <a:lnTo>
                    <a:pt x="1742" y="162"/>
                  </a:lnTo>
                  <a:lnTo>
                    <a:pt x="1757" y="162"/>
                  </a:lnTo>
                  <a:lnTo>
                    <a:pt x="1769" y="170"/>
                  </a:lnTo>
                  <a:lnTo>
                    <a:pt x="1777" y="181"/>
                  </a:lnTo>
                  <a:lnTo>
                    <a:pt x="1777" y="196"/>
                  </a:lnTo>
                  <a:lnTo>
                    <a:pt x="1777" y="296"/>
                  </a:lnTo>
                  <a:lnTo>
                    <a:pt x="131" y="296"/>
                  </a:lnTo>
                  <a:lnTo>
                    <a:pt x="131" y="196"/>
                  </a:lnTo>
                  <a:close/>
                  <a:moveTo>
                    <a:pt x="1615" y="358"/>
                  </a:moveTo>
                  <a:lnTo>
                    <a:pt x="1615" y="639"/>
                  </a:lnTo>
                  <a:lnTo>
                    <a:pt x="1607" y="670"/>
                  </a:lnTo>
                  <a:lnTo>
                    <a:pt x="1588" y="697"/>
                  </a:lnTo>
                  <a:lnTo>
                    <a:pt x="1561" y="716"/>
                  </a:lnTo>
                  <a:lnTo>
                    <a:pt x="1530" y="723"/>
                  </a:lnTo>
                  <a:lnTo>
                    <a:pt x="1495" y="716"/>
                  </a:lnTo>
                  <a:lnTo>
                    <a:pt x="1468" y="697"/>
                  </a:lnTo>
                  <a:lnTo>
                    <a:pt x="1453" y="670"/>
                  </a:lnTo>
                  <a:lnTo>
                    <a:pt x="1445" y="639"/>
                  </a:lnTo>
                  <a:lnTo>
                    <a:pt x="1445" y="358"/>
                  </a:lnTo>
                  <a:lnTo>
                    <a:pt x="1615" y="358"/>
                  </a:lnTo>
                  <a:close/>
                  <a:moveTo>
                    <a:pt x="1384" y="358"/>
                  </a:moveTo>
                  <a:lnTo>
                    <a:pt x="1384" y="639"/>
                  </a:lnTo>
                  <a:lnTo>
                    <a:pt x="1376" y="670"/>
                  </a:lnTo>
                  <a:lnTo>
                    <a:pt x="1361" y="697"/>
                  </a:lnTo>
                  <a:lnTo>
                    <a:pt x="1334" y="716"/>
                  </a:lnTo>
                  <a:lnTo>
                    <a:pt x="1299" y="723"/>
                  </a:lnTo>
                  <a:lnTo>
                    <a:pt x="1268" y="716"/>
                  </a:lnTo>
                  <a:lnTo>
                    <a:pt x="1241" y="697"/>
                  </a:lnTo>
                  <a:lnTo>
                    <a:pt x="1222" y="670"/>
                  </a:lnTo>
                  <a:lnTo>
                    <a:pt x="1214" y="639"/>
                  </a:lnTo>
                  <a:lnTo>
                    <a:pt x="1214" y="358"/>
                  </a:lnTo>
                  <a:lnTo>
                    <a:pt x="1384" y="358"/>
                  </a:lnTo>
                  <a:close/>
                  <a:moveTo>
                    <a:pt x="1152" y="358"/>
                  </a:moveTo>
                  <a:lnTo>
                    <a:pt x="1152" y="639"/>
                  </a:lnTo>
                  <a:lnTo>
                    <a:pt x="1145" y="670"/>
                  </a:lnTo>
                  <a:lnTo>
                    <a:pt x="1129" y="697"/>
                  </a:lnTo>
                  <a:lnTo>
                    <a:pt x="1102" y="716"/>
                  </a:lnTo>
                  <a:lnTo>
                    <a:pt x="1068" y="723"/>
                  </a:lnTo>
                  <a:lnTo>
                    <a:pt x="1037" y="716"/>
                  </a:lnTo>
                  <a:lnTo>
                    <a:pt x="1010" y="697"/>
                  </a:lnTo>
                  <a:lnTo>
                    <a:pt x="991" y="670"/>
                  </a:lnTo>
                  <a:lnTo>
                    <a:pt x="983" y="639"/>
                  </a:lnTo>
                  <a:lnTo>
                    <a:pt x="983" y="358"/>
                  </a:lnTo>
                  <a:lnTo>
                    <a:pt x="1152" y="358"/>
                  </a:lnTo>
                  <a:close/>
                  <a:moveTo>
                    <a:pt x="921" y="358"/>
                  </a:moveTo>
                  <a:lnTo>
                    <a:pt x="921" y="639"/>
                  </a:lnTo>
                  <a:lnTo>
                    <a:pt x="917" y="670"/>
                  </a:lnTo>
                  <a:lnTo>
                    <a:pt x="898" y="697"/>
                  </a:lnTo>
                  <a:lnTo>
                    <a:pt x="871" y="716"/>
                  </a:lnTo>
                  <a:lnTo>
                    <a:pt x="840" y="723"/>
                  </a:lnTo>
                  <a:lnTo>
                    <a:pt x="806" y="716"/>
                  </a:lnTo>
                  <a:lnTo>
                    <a:pt x="779" y="697"/>
                  </a:lnTo>
                  <a:lnTo>
                    <a:pt x="763" y="670"/>
                  </a:lnTo>
                  <a:lnTo>
                    <a:pt x="755" y="639"/>
                  </a:lnTo>
                  <a:lnTo>
                    <a:pt x="755" y="358"/>
                  </a:lnTo>
                  <a:lnTo>
                    <a:pt x="921" y="358"/>
                  </a:lnTo>
                  <a:close/>
                  <a:moveTo>
                    <a:pt x="694" y="358"/>
                  </a:moveTo>
                  <a:lnTo>
                    <a:pt x="694" y="639"/>
                  </a:lnTo>
                  <a:lnTo>
                    <a:pt x="686" y="670"/>
                  </a:lnTo>
                  <a:lnTo>
                    <a:pt x="667" y="697"/>
                  </a:lnTo>
                  <a:lnTo>
                    <a:pt x="640" y="716"/>
                  </a:lnTo>
                  <a:lnTo>
                    <a:pt x="609" y="723"/>
                  </a:lnTo>
                  <a:lnTo>
                    <a:pt x="574" y="716"/>
                  </a:lnTo>
                  <a:lnTo>
                    <a:pt x="547" y="697"/>
                  </a:lnTo>
                  <a:lnTo>
                    <a:pt x="532" y="670"/>
                  </a:lnTo>
                  <a:lnTo>
                    <a:pt x="524" y="639"/>
                  </a:lnTo>
                  <a:lnTo>
                    <a:pt x="524" y="358"/>
                  </a:lnTo>
                  <a:lnTo>
                    <a:pt x="694" y="358"/>
                  </a:lnTo>
                  <a:close/>
                  <a:moveTo>
                    <a:pt x="463" y="358"/>
                  </a:moveTo>
                  <a:lnTo>
                    <a:pt x="463" y="639"/>
                  </a:lnTo>
                  <a:lnTo>
                    <a:pt x="455" y="670"/>
                  </a:lnTo>
                  <a:lnTo>
                    <a:pt x="439" y="697"/>
                  </a:lnTo>
                  <a:lnTo>
                    <a:pt x="412" y="716"/>
                  </a:lnTo>
                  <a:lnTo>
                    <a:pt x="378" y="723"/>
                  </a:lnTo>
                  <a:lnTo>
                    <a:pt x="347" y="716"/>
                  </a:lnTo>
                  <a:lnTo>
                    <a:pt x="320" y="697"/>
                  </a:lnTo>
                  <a:lnTo>
                    <a:pt x="301" y="670"/>
                  </a:lnTo>
                  <a:lnTo>
                    <a:pt x="293" y="639"/>
                  </a:lnTo>
                  <a:lnTo>
                    <a:pt x="293" y="358"/>
                  </a:lnTo>
                  <a:lnTo>
                    <a:pt x="463" y="358"/>
                  </a:lnTo>
                  <a:close/>
                  <a:moveTo>
                    <a:pt x="66" y="639"/>
                  </a:moveTo>
                  <a:lnTo>
                    <a:pt x="66" y="358"/>
                  </a:lnTo>
                  <a:lnTo>
                    <a:pt x="231" y="358"/>
                  </a:lnTo>
                  <a:lnTo>
                    <a:pt x="231" y="639"/>
                  </a:lnTo>
                  <a:lnTo>
                    <a:pt x="228" y="670"/>
                  </a:lnTo>
                  <a:lnTo>
                    <a:pt x="208" y="697"/>
                  </a:lnTo>
                  <a:lnTo>
                    <a:pt x="181" y="716"/>
                  </a:lnTo>
                  <a:lnTo>
                    <a:pt x="147" y="723"/>
                  </a:lnTo>
                  <a:lnTo>
                    <a:pt x="116" y="716"/>
                  </a:lnTo>
                  <a:lnTo>
                    <a:pt x="89" y="697"/>
                  </a:lnTo>
                  <a:lnTo>
                    <a:pt x="70" y="670"/>
                  </a:lnTo>
                  <a:lnTo>
                    <a:pt x="66" y="639"/>
                  </a:lnTo>
                  <a:lnTo>
                    <a:pt x="66" y="639"/>
                  </a:lnTo>
                  <a:close/>
                  <a:moveTo>
                    <a:pt x="594" y="1577"/>
                  </a:moveTo>
                  <a:lnTo>
                    <a:pt x="262" y="1577"/>
                  </a:lnTo>
                  <a:lnTo>
                    <a:pt x="262" y="1504"/>
                  </a:lnTo>
                  <a:lnTo>
                    <a:pt x="594" y="1504"/>
                  </a:lnTo>
                  <a:lnTo>
                    <a:pt x="594" y="1577"/>
                  </a:lnTo>
                  <a:close/>
                  <a:moveTo>
                    <a:pt x="594" y="1443"/>
                  </a:moveTo>
                  <a:lnTo>
                    <a:pt x="262" y="1443"/>
                  </a:lnTo>
                  <a:lnTo>
                    <a:pt x="262" y="916"/>
                  </a:lnTo>
                  <a:lnTo>
                    <a:pt x="594" y="916"/>
                  </a:lnTo>
                  <a:lnTo>
                    <a:pt x="594" y="1443"/>
                  </a:lnTo>
                  <a:close/>
                  <a:moveTo>
                    <a:pt x="1777" y="1577"/>
                  </a:moveTo>
                  <a:lnTo>
                    <a:pt x="655" y="1577"/>
                  </a:lnTo>
                  <a:lnTo>
                    <a:pt x="655" y="885"/>
                  </a:lnTo>
                  <a:lnTo>
                    <a:pt x="655" y="873"/>
                  </a:lnTo>
                  <a:lnTo>
                    <a:pt x="648" y="862"/>
                  </a:lnTo>
                  <a:lnTo>
                    <a:pt x="636" y="854"/>
                  </a:lnTo>
                  <a:lnTo>
                    <a:pt x="624" y="854"/>
                  </a:lnTo>
                  <a:lnTo>
                    <a:pt x="231" y="854"/>
                  </a:lnTo>
                  <a:lnTo>
                    <a:pt x="220" y="854"/>
                  </a:lnTo>
                  <a:lnTo>
                    <a:pt x="208" y="862"/>
                  </a:lnTo>
                  <a:lnTo>
                    <a:pt x="201" y="873"/>
                  </a:lnTo>
                  <a:lnTo>
                    <a:pt x="201" y="885"/>
                  </a:lnTo>
                  <a:lnTo>
                    <a:pt x="201" y="1577"/>
                  </a:lnTo>
                  <a:lnTo>
                    <a:pt x="131" y="1577"/>
                  </a:lnTo>
                  <a:lnTo>
                    <a:pt x="131" y="781"/>
                  </a:lnTo>
                  <a:lnTo>
                    <a:pt x="147" y="785"/>
                  </a:lnTo>
                  <a:lnTo>
                    <a:pt x="181" y="781"/>
                  </a:lnTo>
                  <a:lnTo>
                    <a:pt x="212" y="770"/>
                  </a:lnTo>
                  <a:lnTo>
                    <a:pt x="239" y="750"/>
                  </a:lnTo>
                  <a:lnTo>
                    <a:pt x="262" y="727"/>
                  </a:lnTo>
                  <a:lnTo>
                    <a:pt x="285" y="750"/>
                  </a:lnTo>
                  <a:lnTo>
                    <a:pt x="312" y="770"/>
                  </a:lnTo>
                  <a:lnTo>
                    <a:pt x="343" y="781"/>
                  </a:lnTo>
                  <a:lnTo>
                    <a:pt x="378" y="785"/>
                  </a:lnTo>
                  <a:lnTo>
                    <a:pt x="412" y="781"/>
                  </a:lnTo>
                  <a:lnTo>
                    <a:pt x="443" y="770"/>
                  </a:lnTo>
                  <a:lnTo>
                    <a:pt x="470" y="750"/>
                  </a:lnTo>
                  <a:lnTo>
                    <a:pt x="493" y="727"/>
                  </a:lnTo>
                  <a:lnTo>
                    <a:pt x="517" y="750"/>
                  </a:lnTo>
                  <a:lnTo>
                    <a:pt x="544" y="770"/>
                  </a:lnTo>
                  <a:lnTo>
                    <a:pt x="574" y="781"/>
                  </a:lnTo>
                  <a:lnTo>
                    <a:pt x="609" y="785"/>
                  </a:lnTo>
                  <a:lnTo>
                    <a:pt x="644" y="781"/>
                  </a:lnTo>
                  <a:lnTo>
                    <a:pt x="675" y="770"/>
                  </a:lnTo>
                  <a:lnTo>
                    <a:pt x="702" y="750"/>
                  </a:lnTo>
                  <a:lnTo>
                    <a:pt x="725" y="727"/>
                  </a:lnTo>
                  <a:lnTo>
                    <a:pt x="748" y="750"/>
                  </a:lnTo>
                  <a:lnTo>
                    <a:pt x="775" y="770"/>
                  </a:lnTo>
                  <a:lnTo>
                    <a:pt x="806" y="781"/>
                  </a:lnTo>
                  <a:lnTo>
                    <a:pt x="840" y="785"/>
                  </a:lnTo>
                  <a:lnTo>
                    <a:pt x="871" y="781"/>
                  </a:lnTo>
                  <a:lnTo>
                    <a:pt x="906" y="770"/>
                  </a:lnTo>
                  <a:lnTo>
                    <a:pt x="933" y="750"/>
                  </a:lnTo>
                  <a:lnTo>
                    <a:pt x="952" y="727"/>
                  </a:lnTo>
                  <a:lnTo>
                    <a:pt x="975" y="750"/>
                  </a:lnTo>
                  <a:lnTo>
                    <a:pt x="1002" y="770"/>
                  </a:lnTo>
                  <a:lnTo>
                    <a:pt x="1037" y="781"/>
                  </a:lnTo>
                  <a:lnTo>
                    <a:pt x="1068" y="785"/>
                  </a:lnTo>
                  <a:lnTo>
                    <a:pt x="1102" y="781"/>
                  </a:lnTo>
                  <a:lnTo>
                    <a:pt x="1133" y="770"/>
                  </a:lnTo>
                  <a:lnTo>
                    <a:pt x="1160" y="750"/>
                  </a:lnTo>
                  <a:lnTo>
                    <a:pt x="1183" y="727"/>
                  </a:lnTo>
                  <a:lnTo>
                    <a:pt x="1206" y="750"/>
                  </a:lnTo>
                  <a:lnTo>
                    <a:pt x="1233" y="770"/>
                  </a:lnTo>
                  <a:lnTo>
                    <a:pt x="1264" y="781"/>
                  </a:lnTo>
                  <a:lnTo>
                    <a:pt x="1299" y="785"/>
                  </a:lnTo>
                  <a:lnTo>
                    <a:pt x="1334" y="781"/>
                  </a:lnTo>
                  <a:lnTo>
                    <a:pt x="1364" y="770"/>
                  </a:lnTo>
                  <a:lnTo>
                    <a:pt x="1391" y="750"/>
                  </a:lnTo>
                  <a:lnTo>
                    <a:pt x="1414" y="727"/>
                  </a:lnTo>
                  <a:lnTo>
                    <a:pt x="1438" y="750"/>
                  </a:lnTo>
                  <a:lnTo>
                    <a:pt x="1465" y="770"/>
                  </a:lnTo>
                  <a:lnTo>
                    <a:pt x="1495" y="781"/>
                  </a:lnTo>
                  <a:lnTo>
                    <a:pt x="1530" y="785"/>
                  </a:lnTo>
                  <a:lnTo>
                    <a:pt x="1565" y="781"/>
                  </a:lnTo>
                  <a:lnTo>
                    <a:pt x="1596" y="770"/>
                  </a:lnTo>
                  <a:lnTo>
                    <a:pt x="1623" y="750"/>
                  </a:lnTo>
                  <a:lnTo>
                    <a:pt x="1646" y="727"/>
                  </a:lnTo>
                  <a:lnTo>
                    <a:pt x="1669" y="750"/>
                  </a:lnTo>
                  <a:lnTo>
                    <a:pt x="1696" y="770"/>
                  </a:lnTo>
                  <a:lnTo>
                    <a:pt x="1727" y="781"/>
                  </a:lnTo>
                  <a:lnTo>
                    <a:pt x="1761" y="785"/>
                  </a:lnTo>
                  <a:lnTo>
                    <a:pt x="1777" y="781"/>
                  </a:lnTo>
                  <a:lnTo>
                    <a:pt x="1777" y="1577"/>
                  </a:lnTo>
                  <a:close/>
                  <a:moveTo>
                    <a:pt x="1761" y="723"/>
                  </a:moveTo>
                  <a:lnTo>
                    <a:pt x="1727" y="716"/>
                  </a:lnTo>
                  <a:lnTo>
                    <a:pt x="1700" y="697"/>
                  </a:lnTo>
                  <a:lnTo>
                    <a:pt x="1680" y="670"/>
                  </a:lnTo>
                  <a:lnTo>
                    <a:pt x="1677" y="639"/>
                  </a:lnTo>
                  <a:lnTo>
                    <a:pt x="1677" y="358"/>
                  </a:lnTo>
                  <a:lnTo>
                    <a:pt x="1842" y="358"/>
                  </a:lnTo>
                  <a:lnTo>
                    <a:pt x="1842" y="639"/>
                  </a:lnTo>
                  <a:lnTo>
                    <a:pt x="1838" y="670"/>
                  </a:lnTo>
                  <a:lnTo>
                    <a:pt x="1819" y="697"/>
                  </a:lnTo>
                  <a:lnTo>
                    <a:pt x="1792" y="716"/>
                  </a:lnTo>
                  <a:lnTo>
                    <a:pt x="1761" y="723"/>
                  </a:lnTo>
                  <a:lnTo>
                    <a:pt x="1761" y="7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4" name="Freeform 67">
              <a:extLst>
                <a:ext uri="{FF2B5EF4-FFF2-40B4-BE49-F238E27FC236}">
                  <a16:creationId xmlns:a16="http://schemas.microsoft.com/office/drawing/2014/main" id="{F82758BC-4C27-18BF-11E3-0912D70E61D2}"/>
                </a:ext>
              </a:extLst>
            </p:cNvPr>
            <p:cNvSpPr>
              <a:spLocks noEditPoints="1"/>
            </p:cNvSpPr>
            <p:nvPr/>
          </p:nvSpPr>
          <p:spPr bwMode="auto">
            <a:xfrm>
              <a:off x="4814888" y="5611813"/>
              <a:ext cx="1558925" cy="1031875"/>
            </a:xfrm>
            <a:custGeom>
              <a:avLst/>
              <a:gdLst>
                <a:gd name="T0" fmla="*/ 19 w 982"/>
                <a:gd name="T1" fmla="*/ 0 h 650"/>
                <a:gd name="T2" fmla="*/ 0 w 982"/>
                <a:gd name="T3" fmla="*/ 31 h 650"/>
                <a:gd name="T4" fmla="*/ 11 w 982"/>
                <a:gd name="T5" fmla="*/ 643 h 650"/>
                <a:gd name="T6" fmla="*/ 952 w 982"/>
                <a:gd name="T7" fmla="*/ 650 h 650"/>
                <a:gd name="T8" fmla="*/ 982 w 982"/>
                <a:gd name="T9" fmla="*/ 635 h 650"/>
                <a:gd name="T10" fmla="*/ 982 w 982"/>
                <a:gd name="T11" fmla="*/ 19 h 650"/>
                <a:gd name="T12" fmla="*/ 952 w 982"/>
                <a:gd name="T13" fmla="*/ 0 h 650"/>
                <a:gd name="T14" fmla="*/ 720 w 982"/>
                <a:gd name="T15" fmla="*/ 589 h 650"/>
                <a:gd name="T16" fmla="*/ 832 w 982"/>
                <a:gd name="T17" fmla="*/ 485 h 650"/>
                <a:gd name="T18" fmla="*/ 851 w 982"/>
                <a:gd name="T19" fmla="*/ 458 h 650"/>
                <a:gd name="T20" fmla="*/ 832 w 982"/>
                <a:gd name="T21" fmla="*/ 427 h 650"/>
                <a:gd name="T22" fmla="*/ 547 w 982"/>
                <a:gd name="T23" fmla="*/ 427 h 650"/>
                <a:gd name="T24" fmla="*/ 528 w 982"/>
                <a:gd name="T25" fmla="*/ 458 h 650"/>
                <a:gd name="T26" fmla="*/ 547 w 982"/>
                <a:gd name="T27" fmla="*/ 485 h 650"/>
                <a:gd name="T28" fmla="*/ 659 w 982"/>
                <a:gd name="T29" fmla="*/ 589 h 650"/>
                <a:gd name="T30" fmla="*/ 427 w 982"/>
                <a:gd name="T31" fmla="*/ 489 h 650"/>
                <a:gd name="T32" fmla="*/ 454 w 982"/>
                <a:gd name="T33" fmla="*/ 470 h 650"/>
                <a:gd name="T34" fmla="*/ 447 w 982"/>
                <a:gd name="T35" fmla="*/ 435 h 650"/>
                <a:gd name="T36" fmla="*/ 162 w 982"/>
                <a:gd name="T37" fmla="*/ 427 h 650"/>
                <a:gd name="T38" fmla="*/ 135 w 982"/>
                <a:gd name="T39" fmla="*/ 446 h 650"/>
                <a:gd name="T40" fmla="*/ 142 w 982"/>
                <a:gd name="T41" fmla="*/ 477 h 650"/>
                <a:gd name="T42" fmla="*/ 266 w 982"/>
                <a:gd name="T43" fmla="*/ 489 h 650"/>
                <a:gd name="T44" fmla="*/ 61 w 982"/>
                <a:gd name="T45" fmla="*/ 62 h 650"/>
                <a:gd name="T46" fmla="*/ 223 w 982"/>
                <a:gd name="T47" fmla="*/ 119 h 650"/>
                <a:gd name="T48" fmla="*/ 165 w 982"/>
                <a:gd name="T49" fmla="*/ 204 h 650"/>
                <a:gd name="T50" fmla="*/ 173 w 982"/>
                <a:gd name="T51" fmla="*/ 250 h 650"/>
                <a:gd name="T52" fmla="*/ 266 w 982"/>
                <a:gd name="T53" fmla="*/ 258 h 650"/>
                <a:gd name="T54" fmla="*/ 273 w 982"/>
                <a:gd name="T55" fmla="*/ 281 h 650"/>
                <a:gd name="T56" fmla="*/ 308 w 982"/>
                <a:gd name="T57" fmla="*/ 289 h 650"/>
                <a:gd name="T58" fmla="*/ 327 w 982"/>
                <a:gd name="T59" fmla="*/ 262 h 650"/>
                <a:gd name="T60" fmla="*/ 404 w 982"/>
                <a:gd name="T61" fmla="*/ 254 h 650"/>
                <a:gd name="T62" fmla="*/ 424 w 982"/>
                <a:gd name="T63" fmla="*/ 227 h 650"/>
                <a:gd name="T64" fmla="*/ 397 w 982"/>
                <a:gd name="T65" fmla="*/ 146 h 650"/>
                <a:gd name="T66" fmla="*/ 327 w 982"/>
                <a:gd name="T67" fmla="*/ 62 h 650"/>
                <a:gd name="T68" fmla="*/ 620 w 982"/>
                <a:gd name="T69" fmla="*/ 119 h 650"/>
                <a:gd name="T70" fmla="*/ 562 w 982"/>
                <a:gd name="T71" fmla="*/ 204 h 650"/>
                <a:gd name="T72" fmla="*/ 570 w 982"/>
                <a:gd name="T73" fmla="*/ 250 h 650"/>
                <a:gd name="T74" fmla="*/ 659 w 982"/>
                <a:gd name="T75" fmla="*/ 258 h 650"/>
                <a:gd name="T76" fmla="*/ 666 w 982"/>
                <a:gd name="T77" fmla="*/ 281 h 650"/>
                <a:gd name="T78" fmla="*/ 701 w 982"/>
                <a:gd name="T79" fmla="*/ 289 h 650"/>
                <a:gd name="T80" fmla="*/ 720 w 982"/>
                <a:gd name="T81" fmla="*/ 262 h 650"/>
                <a:gd name="T82" fmla="*/ 801 w 982"/>
                <a:gd name="T83" fmla="*/ 254 h 650"/>
                <a:gd name="T84" fmla="*/ 820 w 982"/>
                <a:gd name="T85" fmla="*/ 227 h 650"/>
                <a:gd name="T86" fmla="*/ 790 w 982"/>
                <a:gd name="T87" fmla="*/ 146 h 650"/>
                <a:gd name="T88" fmla="*/ 720 w 982"/>
                <a:gd name="T89" fmla="*/ 62 h 650"/>
                <a:gd name="T90" fmla="*/ 296 w 982"/>
                <a:gd name="T91" fmla="*/ 158 h 650"/>
                <a:gd name="T92" fmla="*/ 346 w 982"/>
                <a:gd name="T93" fmla="*/ 181 h 650"/>
                <a:gd name="T94" fmla="*/ 246 w 982"/>
                <a:gd name="T95" fmla="*/ 181 h 650"/>
                <a:gd name="T96" fmla="*/ 296 w 982"/>
                <a:gd name="T97" fmla="*/ 158 h 650"/>
                <a:gd name="T98" fmla="*/ 709 w 982"/>
                <a:gd name="T99" fmla="*/ 162 h 650"/>
                <a:gd name="T100" fmla="*/ 751 w 982"/>
                <a:gd name="T101" fmla="*/ 196 h 650"/>
                <a:gd name="T102" fmla="*/ 655 w 982"/>
                <a:gd name="T103" fmla="*/ 170 h 650"/>
                <a:gd name="T104" fmla="*/ 689 w 982"/>
                <a:gd name="T105" fmla="*/ 158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82" h="650">
                  <a:moveTo>
                    <a:pt x="952" y="0"/>
                  </a:moveTo>
                  <a:lnTo>
                    <a:pt x="30" y="0"/>
                  </a:lnTo>
                  <a:lnTo>
                    <a:pt x="19" y="0"/>
                  </a:lnTo>
                  <a:lnTo>
                    <a:pt x="11" y="8"/>
                  </a:lnTo>
                  <a:lnTo>
                    <a:pt x="3" y="19"/>
                  </a:lnTo>
                  <a:lnTo>
                    <a:pt x="0" y="31"/>
                  </a:lnTo>
                  <a:lnTo>
                    <a:pt x="0" y="620"/>
                  </a:lnTo>
                  <a:lnTo>
                    <a:pt x="3" y="635"/>
                  </a:lnTo>
                  <a:lnTo>
                    <a:pt x="11" y="643"/>
                  </a:lnTo>
                  <a:lnTo>
                    <a:pt x="19" y="650"/>
                  </a:lnTo>
                  <a:lnTo>
                    <a:pt x="30" y="650"/>
                  </a:lnTo>
                  <a:lnTo>
                    <a:pt x="952" y="650"/>
                  </a:lnTo>
                  <a:lnTo>
                    <a:pt x="963" y="650"/>
                  </a:lnTo>
                  <a:lnTo>
                    <a:pt x="975" y="643"/>
                  </a:lnTo>
                  <a:lnTo>
                    <a:pt x="982" y="635"/>
                  </a:lnTo>
                  <a:lnTo>
                    <a:pt x="982" y="620"/>
                  </a:lnTo>
                  <a:lnTo>
                    <a:pt x="982" y="31"/>
                  </a:lnTo>
                  <a:lnTo>
                    <a:pt x="982" y="19"/>
                  </a:lnTo>
                  <a:lnTo>
                    <a:pt x="975" y="8"/>
                  </a:lnTo>
                  <a:lnTo>
                    <a:pt x="963" y="0"/>
                  </a:lnTo>
                  <a:lnTo>
                    <a:pt x="952" y="0"/>
                  </a:lnTo>
                  <a:lnTo>
                    <a:pt x="952" y="0"/>
                  </a:lnTo>
                  <a:close/>
                  <a:moveTo>
                    <a:pt x="921" y="589"/>
                  </a:moveTo>
                  <a:lnTo>
                    <a:pt x="720" y="589"/>
                  </a:lnTo>
                  <a:lnTo>
                    <a:pt x="720" y="489"/>
                  </a:lnTo>
                  <a:lnTo>
                    <a:pt x="820" y="489"/>
                  </a:lnTo>
                  <a:lnTo>
                    <a:pt x="832" y="485"/>
                  </a:lnTo>
                  <a:lnTo>
                    <a:pt x="844" y="477"/>
                  </a:lnTo>
                  <a:lnTo>
                    <a:pt x="847" y="470"/>
                  </a:lnTo>
                  <a:lnTo>
                    <a:pt x="851" y="458"/>
                  </a:lnTo>
                  <a:lnTo>
                    <a:pt x="847" y="446"/>
                  </a:lnTo>
                  <a:lnTo>
                    <a:pt x="844" y="435"/>
                  </a:lnTo>
                  <a:lnTo>
                    <a:pt x="832" y="427"/>
                  </a:lnTo>
                  <a:lnTo>
                    <a:pt x="820" y="427"/>
                  </a:lnTo>
                  <a:lnTo>
                    <a:pt x="558" y="427"/>
                  </a:lnTo>
                  <a:lnTo>
                    <a:pt x="547" y="427"/>
                  </a:lnTo>
                  <a:lnTo>
                    <a:pt x="535" y="435"/>
                  </a:lnTo>
                  <a:lnTo>
                    <a:pt x="528" y="446"/>
                  </a:lnTo>
                  <a:lnTo>
                    <a:pt x="528" y="458"/>
                  </a:lnTo>
                  <a:lnTo>
                    <a:pt x="528" y="470"/>
                  </a:lnTo>
                  <a:lnTo>
                    <a:pt x="535" y="477"/>
                  </a:lnTo>
                  <a:lnTo>
                    <a:pt x="547" y="485"/>
                  </a:lnTo>
                  <a:lnTo>
                    <a:pt x="558" y="489"/>
                  </a:lnTo>
                  <a:lnTo>
                    <a:pt x="659" y="489"/>
                  </a:lnTo>
                  <a:lnTo>
                    <a:pt x="659" y="589"/>
                  </a:lnTo>
                  <a:lnTo>
                    <a:pt x="327" y="589"/>
                  </a:lnTo>
                  <a:lnTo>
                    <a:pt x="327" y="489"/>
                  </a:lnTo>
                  <a:lnTo>
                    <a:pt x="427" y="489"/>
                  </a:lnTo>
                  <a:lnTo>
                    <a:pt x="439" y="485"/>
                  </a:lnTo>
                  <a:lnTo>
                    <a:pt x="447" y="477"/>
                  </a:lnTo>
                  <a:lnTo>
                    <a:pt x="454" y="470"/>
                  </a:lnTo>
                  <a:lnTo>
                    <a:pt x="458" y="458"/>
                  </a:lnTo>
                  <a:lnTo>
                    <a:pt x="454" y="446"/>
                  </a:lnTo>
                  <a:lnTo>
                    <a:pt x="447" y="435"/>
                  </a:lnTo>
                  <a:lnTo>
                    <a:pt x="439" y="427"/>
                  </a:lnTo>
                  <a:lnTo>
                    <a:pt x="427" y="427"/>
                  </a:lnTo>
                  <a:lnTo>
                    <a:pt x="162" y="427"/>
                  </a:lnTo>
                  <a:lnTo>
                    <a:pt x="150" y="427"/>
                  </a:lnTo>
                  <a:lnTo>
                    <a:pt x="142" y="435"/>
                  </a:lnTo>
                  <a:lnTo>
                    <a:pt x="135" y="446"/>
                  </a:lnTo>
                  <a:lnTo>
                    <a:pt x="131" y="458"/>
                  </a:lnTo>
                  <a:lnTo>
                    <a:pt x="135" y="470"/>
                  </a:lnTo>
                  <a:lnTo>
                    <a:pt x="142" y="477"/>
                  </a:lnTo>
                  <a:lnTo>
                    <a:pt x="150" y="485"/>
                  </a:lnTo>
                  <a:lnTo>
                    <a:pt x="162" y="489"/>
                  </a:lnTo>
                  <a:lnTo>
                    <a:pt x="266" y="489"/>
                  </a:lnTo>
                  <a:lnTo>
                    <a:pt x="266" y="589"/>
                  </a:lnTo>
                  <a:lnTo>
                    <a:pt x="61" y="589"/>
                  </a:lnTo>
                  <a:lnTo>
                    <a:pt x="61" y="62"/>
                  </a:lnTo>
                  <a:lnTo>
                    <a:pt x="266" y="62"/>
                  </a:lnTo>
                  <a:lnTo>
                    <a:pt x="266" y="100"/>
                  </a:lnTo>
                  <a:lnTo>
                    <a:pt x="223" y="119"/>
                  </a:lnTo>
                  <a:lnTo>
                    <a:pt x="192" y="146"/>
                  </a:lnTo>
                  <a:lnTo>
                    <a:pt x="173" y="185"/>
                  </a:lnTo>
                  <a:lnTo>
                    <a:pt x="165" y="204"/>
                  </a:lnTo>
                  <a:lnTo>
                    <a:pt x="165" y="227"/>
                  </a:lnTo>
                  <a:lnTo>
                    <a:pt x="169" y="239"/>
                  </a:lnTo>
                  <a:lnTo>
                    <a:pt x="173" y="250"/>
                  </a:lnTo>
                  <a:lnTo>
                    <a:pt x="185" y="254"/>
                  </a:lnTo>
                  <a:lnTo>
                    <a:pt x="196" y="258"/>
                  </a:lnTo>
                  <a:lnTo>
                    <a:pt x="266" y="258"/>
                  </a:lnTo>
                  <a:lnTo>
                    <a:pt x="266" y="262"/>
                  </a:lnTo>
                  <a:lnTo>
                    <a:pt x="266" y="273"/>
                  </a:lnTo>
                  <a:lnTo>
                    <a:pt x="273" y="281"/>
                  </a:lnTo>
                  <a:lnTo>
                    <a:pt x="281" y="289"/>
                  </a:lnTo>
                  <a:lnTo>
                    <a:pt x="296" y="293"/>
                  </a:lnTo>
                  <a:lnTo>
                    <a:pt x="308" y="289"/>
                  </a:lnTo>
                  <a:lnTo>
                    <a:pt x="316" y="281"/>
                  </a:lnTo>
                  <a:lnTo>
                    <a:pt x="323" y="273"/>
                  </a:lnTo>
                  <a:lnTo>
                    <a:pt x="327" y="262"/>
                  </a:lnTo>
                  <a:lnTo>
                    <a:pt x="327" y="258"/>
                  </a:lnTo>
                  <a:lnTo>
                    <a:pt x="393" y="258"/>
                  </a:lnTo>
                  <a:lnTo>
                    <a:pt x="404" y="254"/>
                  </a:lnTo>
                  <a:lnTo>
                    <a:pt x="416" y="250"/>
                  </a:lnTo>
                  <a:lnTo>
                    <a:pt x="424" y="239"/>
                  </a:lnTo>
                  <a:lnTo>
                    <a:pt x="424" y="227"/>
                  </a:lnTo>
                  <a:lnTo>
                    <a:pt x="424" y="204"/>
                  </a:lnTo>
                  <a:lnTo>
                    <a:pt x="416" y="185"/>
                  </a:lnTo>
                  <a:lnTo>
                    <a:pt x="397" y="146"/>
                  </a:lnTo>
                  <a:lnTo>
                    <a:pt x="366" y="119"/>
                  </a:lnTo>
                  <a:lnTo>
                    <a:pt x="327" y="100"/>
                  </a:lnTo>
                  <a:lnTo>
                    <a:pt x="327" y="62"/>
                  </a:lnTo>
                  <a:lnTo>
                    <a:pt x="659" y="62"/>
                  </a:lnTo>
                  <a:lnTo>
                    <a:pt x="659" y="100"/>
                  </a:lnTo>
                  <a:lnTo>
                    <a:pt x="620" y="119"/>
                  </a:lnTo>
                  <a:lnTo>
                    <a:pt x="589" y="146"/>
                  </a:lnTo>
                  <a:lnTo>
                    <a:pt x="566" y="185"/>
                  </a:lnTo>
                  <a:lnTo>
                    <a:pt x="562" y="204"/>
                  </a:lnTo>
                  <a:lnTo>
                    <a:pt x="558" y="227"/>
                  </a:lnTo>
                  <a:lnTo>
                    <a:pt x="562" y="239"/>
                  </a:lnTo>
                  <a:lnTo>
                    <a:pt x="570" y="250"/>
                  </a:lnTo>
                  <a:lnTo>
                    <a:pt x="578" y="254"/>
                  </a:lnTo>
                  <a:lnTo>
                    <a:pt x="589" y="258"/>
                  </a:lnTo>
                  <a:lnTo>
                    <a:pt x="659" y="258"/>
                  </a:lnTo>
                  <a:lnTo>
                    <a:pt x="659" y="262"/>
                  </a:lnTo>
                  <a:lnTo>
                    <a:pt x="662" y="273"/>
                  </a:lnTo>
                  <a:lnTo>
                    <a:pt x="666" y="281"/>
                  </a:lnTo>
                  <a:lnTo>
                    <a:pt x="678" y="289"/>
                  </a:lnTo>
                  <a:lnTo>
                    <a:pt x="689" y="293"/>
                  </a:lnTo>
                  <a:lnTo>
                    <a:pt x="701" y="289"/>
                  </a:lnTo>
                  <a:lnTo>
                    <a:pt x="713" y="281"/>
                  </a:lnTo>
                  <a:lnTo>
                    <a:pt x="716" y="273"/>
                  </a:lnTo>
                  <a:lnTo>
                    <a:pt x="720" y="262"/>
                  </a:lnTo>
                  <a:lnTo>
                    <a:pt x="720" y="258"/>
                  </a:lnTo>
                  <a:lnTo>
                    <a:pt x="790" y="258"/>
                  </a:lnTo>
                  <a:lnTo>
                    <a:pt x="801" y="254"/>
                  </a:lnTo>
                  <a:lnTo>
                    <a:pt x="809" y="250"/>
                  </a:lnTo>
                  <a:lnTo>
                    <a:pt x="817" y="239"/>
                  </a:lnTo>
                  <a:lnTo>
                    <a:pt x="820" y="227"/>
                  </a:lnTo>
                  <a:lnTo>
                    <a:pt x="817" y="204"/>
                  </a:lnTo>
                  <a:lnTo>
                    <a:pt x="813" y="185"/>
                  </a:lnTo>
                  <a:lnTo>
                    <a:pt x="790" y="146"/>
                  </a:lnTo>
                  <a:lnTo>
                    <a:pt x="759" y="119"/>
                  </a:lnTo>
                  <a:lnTo>
                    <a:pt x="720" y="100"/>
                  </a:lnTo>
                  <a:lnTo>
                    <a:pt x="720" y="62"/>
                  </a:lnTo>
                  <a:lnTo>
                    <a:pt x="921" y="62"/>
                  </a:lnTo>
                  <a:lnTo>
                    <a:pt x="921" y="589"/>
                  </a:lnTo>
                  <a:close/>
                  <a:moveTo>
                    <a:pt x="296" y="158"/>
                  </a:moveTo>
                  <a:lnTo>
                    <a:pt x="312" y="162"/>
                  </a:lnTo>
                  <a:lnTo>
                    <a:pt x="331" y="170"/>
                  </a:lnTo>
                  <a:lnTo>
                    <a:pt x="346" y="181"/>
                  </a:lnTo>
                  <a:lnTo>
                    <a:pt x="354" y="196"/>
                  </a:lnTo>
                  <a:lnTo>
                    <a:pt x="235" y="196"/>
                  </a:lnTo>
                  <a:lnTo>
                    <a:pt x="246" y="181"/>
                  </a:lnTo>
                  <a:lnTo>
                    <a:pt x="258" y="170"/>
                  </a:lnTo>
                  <a:lnTo>
                    <a:pt x="277" y="162"/>
                  </a:lnTo>
                  <a:lnTo>
                    <a:pt x="296" y="158"/>
                  </a:lnTo>
                  <a:lnTo>
                    <a:pt x="296" y="158"/>
                  </a:lnTo>
                  <a:close/>
                  <a:moveTo>
                    <a:pt x="689" y="158"/>
                  </a:moveTo>
                  <a:lnTo>
                    <a:pt x="709" y="162"/>
                  </a:lnTo>
                  <a:lnTo>
                    <a:pt x="724" y="170"/>
                  </a:lnTo>
                  <a:lnTo>
                    <a:pt x="740" y="181"/>
                  </a:lnTo>
                  <a:lnTo>
                    <a:pt x="751" y="196"/>
                  </a:lnTo>
                  <a:lnTo>
                    <a:pt x="628" y="196"/>
                  </a:lnTo>
                  <a:lnTo>
                    <a:pt x="639" y="181"/>
                  </a:lnTo>
                  <a:lnTo>
                    <a:pt x="655" y="170"/>
                  </a:lnTo>
                  <a:lnTo>
                    <a:pt x="670" y="162"/>
                  </a:lnTo>
                  <a:lnTo>
                    <a:pt x="689" y="158"/>
                  </a:lnTo>
                  <a:lnTo>
                    <a:pt x="689"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5" name="Freeform 68">
              <a:extLst>
                <a:ext uri="{FF2B5EF4-FFF2-40B4-BE49-F238E27FC236}">
                  <a16:creationId xmlns:a16="http://schemas.microsoft.com/office/drawing/2014/main" id="{88D8B91F-45B1-FCDD-17AE-BA8B4C938888}"/>
                </a:ext>
              </a:extLst>
            </p:cNvPr>
            <p:cNvSpPr>
              <a:spLocks/>
            </p:cNvSpPr>
            <p:nvPr/>
          </p:nvSpPr>
          <p:spPr bwMode="auto">
            <a:xfrm>
              <a:off x="4452938" y="6081713"/>
              <a:ext cx="98425" cy="201613"/>
            </a:xfrm>
            <a:custGeom>
              <a:avLst/>
              <a:gdLst>
                <a:gd name="T0" fmla="*/ 31 w 62"/>
                <a:gd name="T1" fmla="*/ 127 h 127"/>
                <a:gd name="T2" fmla="*/ 43 w 62"/>
                <a:gd name="T3" fmla="*/ 124 h 127"/>
                <a:gd name="T4" fmla="*/ 50 w 62"/>
                <a:gd name="T5" fmla="*/ 116 h 127"/>
                <a:gd name="T6" fmla="*/ 58 w 62"/>
                <a:gd name="T7" fmla="*/ 108 h 127"/>
                <a:gd name="T8" fmla="*/ 62 w 62"/>
                <a:gd name="T9" fmla="*/ 97 h 127"/>
                <a:gd name="T10" fmla="*/ 62 w 62"/>
                <a:gd name="T11" fmla="*/ 31 h 127"/>
                <a:gd name="T12" fmla="*/ 58 w 62"/>
                <a:gd name="T13" fmla="*/ 20 h 127"/>
                <a:gd name="T14" fmla="*/ 50 w 62"/>
                <a:gd name="T15" fmla="*/ 8 h 127"/>
                <a:gd name="T16" fmla="*/ 43 w 62"/>
                <a:gd name="T17" fmla="*/ 0 h 127"/>
                <a:gd name="T18" fmla="*/ 31 w 62"/>
                <a:gd name="T19" fmla="*/ 0 h 127"/>
                <a:gd name="T20" fmla="*/ 16 w 62"/>
                <a:gd name="T21" fmla="*/ 0 h 127"/>
                <a:gd name="T22" fmla="*/ 8 w 62"/>
                <a:gd name="T23" fmla="*/ 8 h 127"/>
                <a:gd name="T24" fmla="*/ 0 w 62"/>
                <a:gd name="T25" fmla="*/ 20 h 127"/>
                <a:gd name="T26" fmla="*/ 0 w 62"/>
                <a:gd name="T27" fmla="*/ 31 h 127"/>
                <a:gd name="T28" fmla="*/ 0 w 62"/>
                <a:gd name="T29" fmla="*/ 97 h 127"/>
                <a:gd name="T30" fmla="*/ 0 w 62"/>
                <a:gd name="T31" fmla="*/ 108 h 127"/>
                <a:gd name="T32" fmla="*/ 8 w 62"/>
                <a:gd name="T33" fmla="*/ 116 h 127"/>
                <a:gd name="T34" fmla="*/ 16 w 62"/>
                <a:gd name="T35" fmla="*/ 124 h 127"/>
                <a:gd name="T36" fmla="*/ 31 w 62"/>
                <a:gd name="T37" fmla="*/ 127 h 127"/>
                <a:gd name="T38" fmla="*/ 31 w 62"/>
                <a:gd name="T3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27">
                  <a:moveTo>
                    <a:pt x="31" y="127"/>
                  </a:moveTo>
                  <a:lnTo>
                    <a:pt x="43" y="124"/>
                  </a:lnTo>
                  <a:lnTo>
                    <a:pt x="50" y="116"/>
                  </a:lnTo>
                  <a:lnTo>
                    <a:pt x="58" y="108"/>
                  </a:lnTo>
                  <a:lnTo>
                    <a:pt x="62" y="97"/>
                  </a:lnTo>
                  <a:lnTo>
                    <a:pt x="62" y="31"/>
                  </a:lnTo>
                  <a:lnTo>
                    <a:pt x="58" y="20"/>
                  </a:lnTo>
                  <a:lnTo>
                    <a:pt x="50" y="8"/>
                  </a:lnTo>
                  <a:lnTo>
                    <a:pt x="43" y="0"/>
                  </a:lnTo>
                  <a:lnTo>
                    <a:pt x="31" y="0"/>
                  </a:lnTo>
                  <a:lnTo>
                    <a:pt x="16" y="0"/>
                  </a:lnTo>
                  <a:lnTo>
                    <a:pt x="8" y="8"/>
                  </a:lnTo>
                  <a:lnTo>
                    <a:pt x="0" y="20"/>
                  </a:lnTo>
                  <a:lnTo>
                    <a:pt x="0" y="31"/>
                  </a:lnTo>
                  <a:lnTo>
                    <a:pt x="0" y="97"/>
                  </a:lnTo>
                  <a:lnTo>
                    <a:pt x="0" y="108"/>
                  </a:lnTo>
                  <a:lnTo>
                    <a:pt x="8" y="116"/>
                  </a:lnTo>
                  <a:lnTo>
                    <a:pt x="16" y="124"/>
                  </a:lnTo>
                  <a:lnTo>
                    <a:pt x="31" y="127"/>
                  </a:lnTo>
                  <a:lnTo>
                    <a:pt x="31"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46" name="Group 245">
            <a:extLst>
              <a:ext uri="{FF2B5EF4-FFF2-40B4-BE49-F238E27FC236}">
                <a16:creationId xmlns:a16="http://schemas.microsoft.com/office/drawing/2014/main" id="{35E581BB-23FD-85A7-ECFE-BAC6825D8374}"/>
              </a:ext>
            </a:extLst>
          </p:cNvPr>
          <p:cNvGrpSpPr/>
          <p:nvPr/>
        </p:nvGrpSpPr>
        <p:grpSpPr>
          <a:xfrm>
            <a:off x="6179012" y="3681044"/>
            <a:ext cx="597611" cy="646250"/>
            <a:chOff x="3670300" y="3841750"/>
            <a:chExt cx="2789238" cy="3016251"/>
          </a:xfrm>
        </p:grpSpPr>
        <p:sp>
          <p:nvSpPr>
            <p:cNvPr id="247" name="Freeform 73">
              <a:extLst>
                <a:ext uri="{FF2B5EF4-FFF2-40B4-BE49-F238E27FC236}">
                  <a16:creationId xmlns:a16="http://schemas.microsoft.com/office/drawing/2014/main" id="{9DAEEC1B-17F2-307B-ED72-0B426BBFF28A}"/>
                </a:ext>
              </a:extLst>
            </p:cNvPr>
            <p:cNvSpPr>
              <a:spLocks noEditPoints="1"/>
            </p:cNvSpPr>
            <p:nvPr/>
          </p:nvSpPr>
          <p:spPr bwMode="auto">
            <a:xfrm>
              <a:off x="3670300" y="4256088"/>
              <a:ext cx="2600325" cy="2601913"/>
            </a:xfrm>
            <a:custGeom>
              <a:avLst/>
              <a:gdLst>
                <a:gd name="T0" fmla="*/ 1372 w 1638"/>
                <a:gd name="T1" fmla="*/ 462 h 1639"/>
                <a:gd name="T2" fmla="*/ 1052 w 1638"/>
                <a:gd name="T3" fmla="*/ 66 h 1639"/>
                <a:gd name="T4" fmla="*/ 1029 w 1638"/>
                <a:gd name="T5" fmla="*/ 27 h 1639"/>
                <a:gd name="T6" fmla="*/ 709 w 1638"/>
                <a:gd name="T7" fmla="*/ 8 h 1639"/>
                <a:gd name="T8" fmla="*/ 408 w 1638"/>
                <a:gd name="T9" fmla="*/ 108 h 1639"/>
                <a:gd name="T10" fmla="*/ 166 w 1638"/>
                <a:gd name="T11" fmla="*/ 323 h 1639"/>
                <a:gd name="T12" fmla="*/ 27 w 1638"/>
                <a:gd name="T13" fmla="*/ 608 h 1639"/>
                <a:gd name="T14" fmla="*/ 4 w 1638"/>
                <a:gd name="T15" fmla="*/ 920 h 1639"/>
                <a:gd name="T16" fmla="*/ 108 w 1638"/>
                <a:gd name="T17" fmla="*/ 1227 h 1639"/>
                <a:gd name="T18" fmla="*/ 320 w 1638"/>
                <a:gd name="T19" fmla="*/ 1470 h 1639"/>
                <a:gd name="T20" fmla="*/ 605 w 1638"/>
                <a:gd name="T21" fmla="*/ 1608 h 1639"/>
                <a:gd name="T22" fmla="*/ 1029 w 1638"/>
                <a:gd name="T23" fmla="*/ 1608 h 1639"/>
                <a:gd name="T24" fmla="*/ 1364 w 1638"/>
                <a:gd name="T25" fmla="*/ 1431 h 1639"/>
                <a:gd name="T26" fmla="*/ 1553 w 1638"/>
                <a:gd name="T27" fmla="*/ 1177 h 1639"/>
                <a:gd name="T28" fmla="*/ 1634 w 1638"/>
                <a:gd name="T29" fmla="*/ 873 h 1639"/>
                <a:gd name="T30" fmla="*/ 1595 w 1638"/>
                <a:gd name="T31" fmla="*/ 562 h 1639"/>
                <a:gd name="T32" fmla="*/ 1511 w 1638"/>
                <a:gd name="T33" fmla="*/ 396 h 1639"/>
                <a:gd name="T34" fmla="*/ 798 w 1638"/>
                <a:gd name="T35" fmla="*/ 843 h 1639"/>
                <a:gd name="T36" fmla="*/ 1403 w 1638"/>
                <a:gd name="T37" fmla="*/ 589 h 1639"/>
                <a:gd name="T38" fmla="*/ 1445 w 1638"/>
                <a:gd name="T39" fmla="*/ 820 h 1639"/>
                <a:gd name="T40" fmla="*/ 1399 w 1638"/>
                <a:gd name="T41" fmla="*/ 1050 h 1639"/>
                <a:gd name="T42" fmla="*/ 1276 w 1638"/>
                <a:gd name="T43" fmla="*/ 1247 h 1639"/>
                <a:gd name="T44" fmla="*/ 1056 w 1638"/>
                <a:gd name="T45" fmla="*/ 1397 h 1639"/>
                <a:gd name="T46" fmla="*/ 740 w 1638"/>
                <a:gd name="T47" fmla="*/ 1439 h 1639"/>
                <a:gd name="T48" fmla="*/ 443 w 1638"/>
                <a:gd name="T49" fmla="*/ 1320 h 1639"/>
                <a:gd name="T50" fmla="*/ 247 w 1638"/>
                <a:gd name="T51" fmla="*/ 1077 h 1639"/>
                <a:gd name="T52" fmla="*/ 193 w 1638"/>
                <a:gd name="T53" fmla="*/ 839 h 1639"/>
                <a:gd name="T54" fmla="*/ 231 w 1638"/>
                <a:gd name="T55" fmla="*/ 597 h 1639"/>
                <a:gd name="T56" fmla="*/ 358 w 1638"/>
                <a:gd name="T57" fmla="*/ 393 h 1639"/>
                <a:gd name="T58" fmla="*/ 555 w 1638"/>
                <a:gd name="T59" fmla="*/ 250 h 1639"/>
                <a:gd name="T60" fmla="*/ 778 w 1638"/>
                <a:gd name="T61" fmla="*/ 193 h 1639"/>
                <a:gd name="T62" fmla="*/ 790 w 1638"/>
                <a:gd name="T63" fmla="*/ 812 h 1639"/>
                <a:gd name="T64" fmla="*/ 990 w 1638"/>
                <a:gd name="T65" fmla="*/ 1554 h 1639"/>
                <a:gd name="T66" fmla="*/ 694 w 1638"/>
                <a:gd name="T67" fmla="*/ 1566 h 1639"/>
                <a:gd name="T68" fmla="*/ 416 w 1638"/>
                <a:gd name="T69" fmla="*/ 1462 h 1639"/>
                <a:gd name="T70" fmla="*/ 200 w 1638"/>
                <a:gd name="T71" fmla="*/ 1262 h 1639"/>
                <a:gd name="T72" fmla="*/ 77 w 1638"/>
                <a:gd name="T73" fmla="*/ 985 h 1639"/>
                <a:gd name="T74" fmla="*/ 69 w 1638"/>
                <a:gd name="T75" fmla="*/ 693 h 1639"/>
                <a:gd name="T76" fmla="*/ 173 w 1638"/>
                <a:gd name="T77" fmla="*/ 423 h 1639"/>
                <a:gd name="T78" fmla="*/ 374 w 1638"/>
                <a:gd name="T79" fmla="*/ 204 h 1639"/>
                <a:gd name="T80" fmla="*/ 721 w 1638"/>
                <a:gd name="T81" fmla="*/ 69 h 1639"/>
                <a:gd name="T82" fmla="*/ 967 w 1638"/>
                <a:gd name="T83" fmla="*/ 146 h 1639"/>
                <a:gd name="T84" fmla="*/ 713 w 1638"/>
                <a:gd name="T85" fmla="*/ 139 h 1639"/>
                <a:gd name="T86" fmla="*/ 474 w 1638"/>
                <a:gd name="T87" fmla="*/ 223 h 1639"/>
                <a:gd name="T88" fmla="*/ 274 w 1638"/>
                <a:gd name="T89" fmla="*/ 400 h 1639"/>
                <a:gd name="T90" fmla="*/ 154 w 1638"/>
                <a:gd name="T91" fmla="*/ 639 h 1639"/>
                <a:gd name="T92" fmla="*/ 135 w 1638"/>
                <a:gd name="T93" fmla="*/ 908 h 1639"/>
                <a:gd name="T94" fmla="*/ 224 w 1638"/>
                <a:gd name="T95" fmla="*/ 1162 h 1639"/>
                <a:gd name="T96" fmla="*/ 478 w 1638"/>
                <a:gd name="T97" fmla="*/ 1416 h 1639"/>
                <a:gd name="T98" fmla="*/ 821 w 1638"/>
                <a:gd name="T99" fmla="*/ 1504 h 1639"/>
                <a:gd name="T100" fmla="*/ 1164 w 1638"/>
                <a:gd name="T101" fmla="*/ 1412 h 1639"/>
                <a:gd name="T102" fmla="*/ 1364 w 1638"/>
                <a:gd name="T103" fmla="*/ 1239 h 1639"/>
                <a:gd name="T104" fmla="*/ 1480 w 1638"/>
                <a:gd name="T105" fmla="*/ 1008 h 1639"/>
                <a:gd name="T106" fmla="*/ 1503 w 1638"/>
                <a:gd name="T107" fmla="*/ 754 h 1639"/>
                <a:gd name="T108" fmla="*/ 1430 w 1638"/>
                <a:gd name="T109" fmla="*/ 500 h 1639"/>
                <a:gd name="T110" fmla="*/ 1561 w 1638"/>
                <a:gd name="T111" fmla="*/ 673 h 1639"/>
                <a:gd name="T112" fmla="*/ 1565 w 1638"/>
                <a:gd name="T113" fmla="*/ 958 h 1639"/>
                <a:gd name="T114" fmla="*/ 1461 w 1638"/>
                <a:gd name="T115" fmla="*/ 1224 h 1639"/>
                <a:gd name="T116" fmla="*/ 1260 w 1638"/>
                <a:gd name="T117" fmla="*/ 1431 h 1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8" h="1639">
                  <a:moveTo>
                    <a:pt x="1511" y="396"/>
                  </a:moveTo>
                  <a:lnTo>
                    <a:pt x="1499" y="393"/>
                  </a:lnTo>
                  <a:lnTo>
                    <a:pt x="1488" y="396"/>
                  </a:lnTo>
                  <a:lnTo>
                    <a:pt x="1372" y="462"/>
                  </a:lnTo>
                  <a:lnTo>
                    <a:pt x="1372" y="462"/>
                  </a:lnTo>
                  <a:lnTo>
                    <a:pt x="1372" y="466"/>
                  </a:lnTo>
                  <a:lnTo>
                    <a:pt x="867" y="754"/>
                  </a:lnTo>
                  <a:lnTo>
                    <a:pt x="1052" y="66"/>
                  </a:lnTo>
                  <a:lnTo>
                    <a:pt x="1052" y="54"/>
                  </a:lnTo>
                  <a:lnTo>
                    <a:pt x="1048" y="43"/>
                  </a:lnTo>
                  <a:lnTo>
                    <a:pt x="1041" y="35"/>
                  </a:lnTo>
                  <a:lnTo>
                    <a:pt x="1029" y="27"/>
                  </a:lnTo>
                  <a:lnTo>
                    <a:pt x="952" y="12"/>
                  </a:lnTo>
                  <a:lnTo>
                    <a:pt x="871" y="0"/>
                  </a:lnTo>
                  <a:lnTo>
                    <a:pt x="790" y="0"/>
                  </a:lnTo>
                  <a:lnTo>
                    <a:pt x="709" y="8"/>
                  </a:lnTo>
                  <a:lnTo>
                    <a:pt x="632" y="19"/>
                  </a:lnTo>
                  <a:lnTo>
                    <a:pt x="555" y="43"/>
                  </a:lnTo>
                  <a:lnTo>
                    <a:pt x="482" y="73"/>
                  </a:lnTo>
                  <a:lnTo>
                    <a:pt x="408" y="108"/>
                  </a:lnTo>
                  <a:lnTo>
                    <a:pt x="339" y="154"/>
                  </a:lnTo>
                  <a:lnTo>
                    <a:pt x="274" y="208"/>
                  </a:lnTo>
                  <a:lnTo>
                    <a:pt x="216" y="262"/>
                  </a:lnTo>
                  <a:lnTo>
                    <a:pt x="166" y="323"/>
                  </a:lnTo>
                  <a:lnTo>
                    <a:pt x="119" y="389"/>
                  </a:lnTo>
                  <a:lnTo>
                    <a:pt x="81" y="458"/>
                  </a:lnTo>
                  <a:lnTo>
                    <a:pt x="50" y="531"/>
                  </a:lnTo>
                  <a:lnTo>
                    <a:pt x="27" y="608"/>
                  </a:lnTo>
                  <a:lnTo>
                    <a:pt x="12" y="685"/>
                  </a:lnTo>
                  <a:lnTo>
                    <a:pt x="0" y="762"/>
                  </a:lnTo>
                  <a:lnTo>
                    <a:pt x="0" y="839"/>
                  </a:lnTo>
                  <a:lnTo>
                    <a:pt x="4" y="920"/>
                  </a:lnTo>
                  <a:lnTo>
                    <a:pt x="19" y="1000"/>
                  </a:lnTo>
                  <a:lnTo>
                    <a:pt x="39" y="1077"/>
                  </a:lnTo>
                  <a:lnTo>
                    <a:pt x="69" y="1154"/>
                  </a:lnTo>
                  <a:lnTo>
                    <a:pt x="108" y="1227"/>
                  </a:lnTo>
                  <a:lnTo>
                    <a:pt x="150" y="1297"/>
                  </a:lnTo>
                  <a:lnTo>
                    <a:pt x="200" y="1358"/>
                  </a:lnTo>
                  <a:lnTo>
                    <a:pt x="258" y="1416"/>
                  </a:lnTo>
                  <a:lnTo>
                    <a:pt x="320" y="1470"/>
                  </a:lnTo>
                  <a:lnTo>
                    <a:pt x="385" y="1512"/>
                  </a:lnTo>
                  <a:lnTo>
                    <a:pt x="455" y="1551"/>
                  </a:lnTo>
                  <a:lnTo>
                    <a:pt x="528" y="1585"/>
                  </a:lnTo>
                  <a:lnTo>
                    <a:pt x="605" y="1608"/>
                  </a:lnTo>
                  <a:lnTo>
                    <a:pt x="713" y="1631"/>
                  </a:lnTo>
                  <a:lnTo>
                    <a:pt x="821" y="1639"/>
                  </a:lnTo>
                  <a:lnTo>
                    <a:pt x="925" y="1631"/>
                  </a:lnTo>
                  <a:lnTo>
                    <a:pt x="1029" y="1608"/>
                  </a:lnTo>
                  <a:lnTo>
                    <a:pt x="1129" y="1574"/>
                  </a:lnTo>
                  <a:lnTo>
                    <a:pt x="1229" y="1527"/>
                  </a:lnTo>
                  <a:lnTo>
                    <a:pt x="1299" y="1481"/>
                  </a:lnTo>
                  <a:lnTo>
                    <a:pt x="1364" y="1431"/>
                  </a:lnTo>
                  <a:lnTo>
                    <a:pt x="1422" y="1374"/>
                  </a:lnTo>
                  <a:lnTo>
                    <a:pt x="1472" y="1312"/>
                  </a:lnTo>
                  <a:lnTo>
                    <a:pt x="1518" y="1247"/>
                  </a:lnTo>
                  <a:lnTo>
                    <a:pt x="1553" y="1177"/>
                  </a:lnTo>
                  <a:lnTo>
                    <a:pt x="1584" y="1104"/>
                  </a:lnTo>
                  <a:lnTo>
                    <a:pt x="1611" y="1031"/>
                  </a:lnTo>
                  <a:lnTo>
                    <a:pt x="1626" y="954"/>
                  </a:lnTo>
                  <a:lnTo>
                    <a:pt x="1634" y="873"/>
                  </a:lnTo>
                  <a:lnTo>
                    <a:pt x="1638" y="797"/>
                  </a:lnTo>
                  <a:lnTo>
                    <a:pt x="1630" y="716"/>
                  </a:lnTo>
                  <a:lnTo>
                    <a:pt x="1619" y="639"/>
                  </a:lnTo>
                  <a:lnTo>
                    <a:pt x="1595" y="562"/>
                  </a:lnTo>
                  <a:lnTo>
                    <a:pt x="1565" y="485"/>
                  </a:lnTo>
                  <a:lnTo>
                    <a:pt x="1530" y="408"/>
                  </a:lnTo>
                  <a:lnTo>
                    <a:pt x="1518" y="400"/>
                  </a:lnTo>
                  <a:lnTo>
                    <a:pt x="1511" y="396"/>
                  </a:lnTo>
                  <a:lnTo>
                    <a:pt x="1511" y="396"/>
                  </a:lnTo>
                  <a:close/>
                  <a:moveTo>
                    <a:pt x="790" y="812"/>
                  </a:moveTo>
                  <a:lnTo>
                    <a:pt x="790" y="827"/>
                  </a:lnTo>
                  <a:lnTo>
                    <a:pt x="798" y="843"/>
                  </a:lnTo>
                  <a:lnTo>
                    <a:pt x="817" y="850"/>
                  </a:lnTo>
                  <a:lnTo>
                    <a:pt x="832" y="847"/>
                  </a:lnTo>
                  <a:lnTo>
                    <a:pt x="1376" y="531"/>
                  </a:lnTo>
                  <a:lnTo>
                    <a:pt x="1403" y="589"/>
                  </a:lnTo>
                  <a:lnTo>
                    <a:pt x="1422" y="647"/>
                  </a:lnTo>
                  <a:lnTo>
                    <a:pt x="1434" y="704"/>
                  </a:lnTo>
                  <a:lnTo>
                    <a:pt x="1441" y="762"/>
                  </a:lnTo>
                  <a:lnTo>
                    <a:pt x="1445" y="820"/>
                  </a:lnTo>
                  <a:lnTo>
                    <a:pt x="1441" y="881"/>
                  </a:lnTo>
                  <a:lnTo>
                    <a:pt x="1434" y="939"/>
                  </a:lnTo>
                  <a:lnTo>
                    <a:pt x="1418" y="993"/>
                  </a:lnTo>
                  <a:lnTo>
                    <a:pt x="1399" y="1050"/>
                  </a:lnTo>
                  <a:lnTo>
                    <a:pt x="1376" y="1104"/>
                  </a:lnTo>
                  <a:lnTo>
                    <a:pt x="1349" y="1154"/>
                  </a:lnTo>
                  <a:lnTo>
                    <a:pt x="1314" y="1200"/>
                  </a:lnTo>
                  <a:lnTo>
                    <a:pt x="1276" y="1247"/>
                  </a:lnTo>
                  <a:lnTo>
                    <a:pt x="1233" y="1289"/>
                  </a:lnTo>
                  <a:lnTo>
                    <a:pt x="1183" y="1327"/>
                  </a:lnTo>
                  <a:lnTo>
                    <a:pt x="1133" y="1362"/>
                  </a:lnTo>
                  <a:lnTo>
                    <a:pt x="1056" y="1397"/>
                  </a:lnTo>
                  <a:lnTo>
                    <a:pt x="979" y="1424"/>
                  </a:lnTo>
                  <a:lnTo>
                    <a:pt x="898" y="1439"/>
                  </a:lnTo>
                  <a:lnTo>
                    <a:pt x="821" y="1443"/>
                  </a:lnTo>
                  <a:lnTo>
                    <a:pt x="740" y="1439"/>
                  </a:lnTo>
                  <a:lnTo>
                    <a:pt x="659" y="1424"/>
                  </a:lnTo>
                  <a:lnTo>
                    <a:pt x="582" y="1397"/>
                  </a:lnTo>
                  <a:lnTo>
                    <a:pt x="509" y="1362"/>
                  </a:lnTo>
                  <a:lnTo>
                    <a:pt x="443" y="1320"/>
                  </a:lnTo>
                  <a:lnTo>
                    <a:pt x="378" y="1266"/>
                  </a:lnTo>
                  <a:lnTo>
                    <a:pt x="324" y="1200"/>
                  </a:lnTo>
                  <a:lnTo>
                    <a:pt x="274" y="1131"/>
                  </a:lnTo>
                  <a:lnTo>
                    <a:pt x="247" y="1077"/>
                  </a:lnTo>
                  <a:lnTo>
                    <a:pt x="224" y="1020"/>
                  </a:lnTo>
                  <a:lnTo>
                    <a:pt x="208" y="958"/>
                  </a:lnTo>
                  <a:lnTo>
                    <a:pt x="197" y="900"/>
                  </a:lnTo>
                  <a:lnTo>
                    <a:pt x="193" y="839"/>
                  </a:lnTo>
                  <a:lnTo>
                    <a:pt x="193" y="777"/>
                  </a:lnTo>
                  <a:lnTo>
                    <a:pt x="200" y="716"/>
                  </a:lnTo>
                  <a:lnTo>
                    <a:pt x="212" y="658"/>
                  </a:lnTo>
                  <a:lnTo>
                    <a:pt x="231" y="597"/>
                  </a:lnTo>
                  <a:lnTo>
                    <a:pt x="258" y="539"/>
                  </a:lnTo>
                  <a:lnTo>
                    <a:pt x="285" y="489"/>
                  </a:lnTo>
                  <a:lnTo>
                    <a:pt x="320" y="439"/>
                  </a:lnTo>
                  <a:lnTo>
                    <a:pt x="358" y="393"/>
                  </a:lnTo>
                  <a:lnTo>
                    <a:pt x="405" y="346"/>
                  </a:lnTo>
                  <a:lnTo>
                    <a:pt x="451" y="312"/>
                  </a:lnTo>
                  <a:lnTo>
                    <a:pt x="505" y="277"/>
                  </a:lnTo>
                  <a:lnTo>
                    <a:pt x="555" y="250"/>
                  </a:lnTo>
                  <a:lnTo>
                    <a:pt x="609" y="227"/>
                  </a:lnTo>
                  <a:lnTo>
                    <a:pt x="667" y="212"/>
                  </a:lnTo>
                  <a:lnTo>
                    <a:pt x="721" y="200"/>
                  </a:lnTo>
                  <a:lnTo>
                    <a:pt x="778" y="193"/>
                  </a:lnTo>
                  <a:lnTo>
                    <a:pt x="836" y="193"/>
                  </a:lnTo>
                  <a:lnTo>
                    <a:pt x="894" y="196"/>
                  </a:lnTo>
                  <a:lnTo>
                    <a:pt x="952" y="208"/>
                  </a:lnTo>
                  <a:lnTo>
                    <a:pt x="790" y="812"/>
                  </a:lnTo>
                  <a:close/>
                  <a:moveTo>
                    <a:pt x="1199" y="1474"/>
                  </a:moveTo>
                  <a:lnTo>
                    <a:pt x="1129" y="1508"/>
                  </a:lnTo>
                  <a:lnTo>
                    <a:pt x="1060" y="1535"/>
                  </a:lnTo>
                  <a:lnTo>
                    <a:pt x="990" y="1554"/>
                  </a:lnTo>
                  <a:lnTo>
                    <a:pt x="917" y="1570"/>
                  </a:lnTo>
                  <a:lnTo>
                    <a:pt x="844" y="1574"/>
                  </a:lnTo>
                  <a:lnTo>
                    <a:pt x="771" y="1574"/>
                  </a:lnTo>
                  <a:lnTo>
                    <a:pt x="694" y="1566"/>
                  </a:lnTo>
                  <a:lnTo>
                    <a:pt x="620" y="1551"/>
                  </a:lnTo>
                  <a:lnTo>
                    <a:pt x="551" y="1527"/>
                  </a:lnTo>
                  <a:lnTo>
                    <a:pt x="482" y="1497"/>
                  </a:lnTo>
                  <a:lnTo>
                    <a:pt x="416" y="1462"/>
                  </a:lnTo>
                  <a:lnTo>
                    <a:pt x="355" y="1420"/>
                  </a:lnTo>
                  <a:lnTo>
                    <a:pt x="301" y="1374"/>
                  </a:lnTo>
                  <a:lnTo>
                    <a:pt x="250" y="1320"/>
                  </a:lnTo>
                  <a:lnTo>
                    <a:pt x="200" y="1262"/>
                  </a:lnTo>
                  <a:lnTo>
                    <a:pt x="162" y="1197"/>
                  </a:lnTo>
                  <a:lnTo>
                    <a:pt x="127" y="1127"/>
                  </a:lnTo>
                  <a:lnTo>
                    <a:pt x="100" y="1058"/>
                  </a:lnTo>
                  <a:lnTo>
                    <a:pt x="77" y="985"/>
                  </a:lnTo>
                  <a:lnTo>
                    <a:pt x="66" y="912"/>
                  </a:lnTo>
                  <a:lnTo>
                    <a:pt x="62" y="839"/>
                  </a:lnTo>
                  <a:lnTo>
                    <a:pt x="62" y="766"/>
                  </a:lnTo>
                  <a:lnTo>
                    <a:pt x="69" y="693"/>
                  </a:lnTo>
                  <a:lnTo>
                    <a:pt x="85" y="623"/>
                  </a:lnTo>
                  <a:lnTo>
                    <a:pt x="108" y="554"/>
                  </a:lnTo>
                  <a:lnTo>
                    <a:pt x="139" y="485"/>
                  </a:lnTo>
                  <a:lnTo>
                    <a:pt x="173" y="423"/>
                  </a:lnTo>
                  <a:lnTo>
                    <a:pt x="212" y="362"/>
                  </a:lnTo>
                  <a:lnTo>
                    <a:pt x="262" y="304"/>
                  </a:lnTo>
                  <a:lnTo>
                    <a:pt x="316" y="254"/>
                  </a:lnTo>
                  <a:lnTo>
                    <a:pt x="374" y="204"/>
                  </a:lnTo>
                  <a:lnTo>
                    <a:pt x="439" y="162"/>
                  </a:lnTo>
                  <a:lnTo>
                    <a:pt x="528" y="119"/>
                  </a:lnTo>
                  <a:lnTo>
                    <a:pt x="624" y="89"/>
                  </a:lnTo>
                  <a:lnTo>
                    <a:pt x="721" y="69"/>
                  </a:lnTo>
                  <a:lnTo>
                    <a:pt x="817" y="62"/>
                  </a:lnTo>
                  <a:lnTo>
                    <a:pt x="902" y="66"/>
                  </a:lnTo>
                  <a:lnTo>
                    <a:pt x="983" y="81"/>
                  </a:lnTo>
                  <a:lnTo>
                    <a:pt x="967" y="146"/>
                  </a:lnTo>
                  <a:lnTo>
                    <a:pt x="902" y="135"/>
                  </a:lnTo>
                  <a:lnTo>
                    <a:pt x="840" y="131"/>
                  </a:lnTo>
                  <a:lnTo>
                    <a:pt x="775" y="131"/>
                  </a:lnTo>
                  <a:lnTo>
                    <a:pt x="713" y="139"/>
                  </a:lnTo>
                  <a:lnTo>
                    <a:pt x="651" y="150"/>
                  </a:lnTo>
                  <a:lnTo>
                    <a:pt x="590" y="170"/>
                  </a:lnTo>
                  <a:lnTo>
                    <a:pt x="532" y="193"/>
                  </a:lnTo>
                  <a:lnTo>
                    <a:pt x="474" y="223"/>
                  </a:lnTo>
                  <a:lnTo>
                    <a:pt x="416" y="262"/>
                  </a:lnTo>
                  <a:lnTo>
                    <a:pt x="362" y="300"/>
                  </a:lnTo>
                  <a:lnTo>
                    <a:pt x="316" y="350"/>
                  </a:lnTo>
                  <a:lnTo>
                    <a:pt x="274" y="400"/>
                  </a:lnTo>
                  <a:lnTo>
                    <a:pt x="235" y="454"/>
                  </a:lnTo>
                  <a:lnTo>
                    <a:pt x="200" y="512"/>
                  </a:lnTo>
                  <a:lnTo>
                    <a:pt x="173" y="573"/>
                  </a:lnTo>
                  <a:lnTo>
                    <a:pt x="154" y="639"/>
                  </a:lnTo>
                  <a:lnTo>
                    <a:pt x="139" y="708"/>
                  </a:lnTo>
                  <a:lnTo>
                    <a:pt x="131" y="773"/>
                  </a:lnTo>
                  <a:lnTo>
                    <a:pt x="131" y="843"/>
                  </a:lnTo>
                  <a:lnTo>
                    <a:pt x="135" y="908"/>
                  </a:lnTo>
                  <a:lnTo>
                    <a:pt x="146" y="973"/>
                  </a:lnTo>
                  <a:lnTo>
                    <a:pt x="166" y="1039"/>
                  </a:lnTo>
                  <a:lnTo>
                    <a:pt x="193" y="1100"/>
                  </a:lnTo>
                  <a:lnTo>
                    <a:pt x="224" y="1162"/>
                  </a:lnTo>
                  <a:lnTo>
                    <a:pt x="274" y="1239"/>
                  </a:lnTo>
                  <a:lnTo>
                    <a:pt x="335" y="1308"/>
                  </a:lnTo>
                  <a:lnTo>
                    <a:pt x="405" y="1366"/>
                  </a:lnTo>
                  <a:lnTo>
                    <a:pt x="478" y="1416"/>
                  </a:lnTo>
                  <a:lnTo>
                    <a:pt x="559" y="1454"/>
                  </a:lnTo>
                  <a:lnTo>
                    <a:pt x="644" y="1481"/>
                  </a:lnTo>
                  <a:lnTo>
                    <a:pt x="732" y="1501"/>
                  </a:lnTo>
                  <a:lnTo>
                    <a:pt x="821" y="1504"/>
                  </a:lnTo>
                  <a:lnTo>
                    <a:pt x="906" y="1501"/>
                  </a:lnTo>
                  <a:lnTo>
                    <a:pt x="994" y="1481"/>
                  </a:lnTo>
                  <a:lnTo>
                    <a:pt x="1079" y="1454"/>
                  </a:lnTo>
                  <a:lnTo>
                    <a:pt x="1164" y="1412"/>
                  </a:lnTo>
                  <a:lnTo>
                    <a:pt x="1222" y="1377"/>
                  </a:lnTo>
                  <a:lnTo>
                    <a:pt x="1272" y="1335"/>
                  </a:lnTo>
                  <a:lnTo>
                    <a:pt x="1322" y="1289"/>
                  </a:lnTo>
                  <a:lnTo>
                    <a:pt x="1364" y="1239"/>
                  </a:lnTo>
                  <a:lnTo>
                    <a:pt x="1399" y="1185"/>
                  </a:lnTo>
                  <a:lnTo>
                    <a:pt x="1434" y="1131"/>
                  </a:lnTo>
                  <a:lnTo>
                    <a:pt x="1457" y="1070"/>
                  </a:lnTo>
                  <a:lnTo>
                    <a:pt x="1480" y="1008"/>
                  </a:lnTo>
                  <a:lnTo>
                    <a:pt x="1495" y="947"/>
                  </a:lnTo>
                  <a:lnTo>
                    <a:pt x="1503" y="885"/>
                  </a:lnTo>
                  <a:lnTo>
                    <a:pt x="1507" y="820"/>
                  </a:lnTo>
                  <a:lnTo>
                    <a:pt x="1503" y="754"/>
                  </a:lnTo>
                  <a:lnTo>
                    <a:pt x="1495" y="689"/>
                  </a:lnTo>
                  <a:lnTo>
                    <a:pt x="1480" y="627"/>
                  </a:lnTo>
                  <a:lnTo>
                    <a:pt x="1457" y="562"/>
                  </a:lnTo>
                  <a:lnTo>
                    <a:pt x="1430" y="500"/>
                  </a:lnTo>
                  <a:lnTo>
                    <a:pt x="1491" y="466"/>
                  </a:lnTo>
                  <a:lnTo>
                    <a:pt x="1522" y="535"/>
                  </a:lnTo>
                  <a:lnTo>
                    <a:pt x="1545" y="604"/>
                  </a:lnTo>
                  <a:lnTo>
                    <a:pt x="1561" y="673"/>
                  </a:lnTo>
                  <a:lnTo>
                    <a:pt x="1572" y="747"/>
                  </a:lnTo>
                  <a:lnTo>
                    <a:pt x="1576" y="820"/>
                  </a:lnTo>
                  <a:lnTo>
                    <a:pt x="1572" y="889"/>
                  </a:lnTo>
                  <a:lnTo>
                    <a:pt x="1565" y="958"/>
                  </a:lnTo>
                  <a:lnTo>
                    <a:pt x="1545" y="1027"/>
                  </a:lnTo>
                  <a:lnTo>
                    <a:pt x="1522" y="1097"/>
                  </a:lnTo>
                  <a:lnTo>
                    <a:pt x="1495" y="1162"/>
                  </a:lnTo>
                  <a:lnTo>
                    <a:pt x="1461" y="1224"/>
                  </a:lnTo>
                  <a:lnTo>
                    <a:pt x="1418" y="1281"/>
                  </a:lnTo>
                  <a:lnTo>
                    <a:pt x="1372" y="1335"/>
                  </a:lnTo>
                  <a:lnTo>
                    <a:pt x="1318" y="1385"/>
                  </a:lnTo>
                  <a:lnTo>
                    <a:pt x="1260" y="1431"/>
                  </a:lnTo>
                  <a:lnTo>
                    <a:pt x="1199" y="1474"/>
                  </a:lnTo>
                  <a:lnTo>
                    <a:pt x="1199" y="14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8" name="Freeform 74">
              <a:extLst>
                <a:ext uri="{FF2B5EF4-FFF2-40B4-BE49-F238E27FC236}">
                  <a16:creationId xmlns:a16="http://schemas.microsoft.com/office/drawing/2014/main" id="{C9CA6124-37E0-9F48-3B64-789FD875A2FE}"/>
                </a:ext>
              </a:extLst>
            </p:cNvPr>
            <p:cNvSpPr>
              <a:spLocks noEditPoints="1"/>
            </p:cNvSpPr>
            <p:nvPr/>
          </p:nvSpPr>
          <p:spPr bwMode="auto">
            <a:xfrm>
              <a:off x="5280025" y="3841750"/>
              <a:ext cx="1179513" cy="1300163"/>
            </a:xfrm>
            <a:custGeom>
              <a:avLst/>
              <a:gdLst>
                <a:gd name="T0" fmla="*/ 739 w 743"/>
                <a:gd name="T1" fmla="*/ 380 h 819"/>
                <a:gd name="T2" fmla="*/ 693 w 743"/>
                <a:gd name="T3" fmla="*/ 311 h 819"/>
                <a:gd name="T4" fmla="*/ 643 w 743"/>
                <a:gd name="T5" fmla="*/ 250 h 819"/>
                <a:gd name="T6" fmla="*/ 589 w 743"/>
                <a:gd name="T7" fmla="*/ 192 h 819"/>
                <a:gd name="T8" fmla="*/ 527 w 743"/>
                <a:gd name="T9" fmla="*/ 142 h 819"/>
                <a:gd name="T10" fmla="*/ 462 w 743"/>
                <a:gd name="T11" fmla="*/ 96 h 819"/>
                <a:gd name="T12" fmla="*/ 393 w 743"/>
                <a:gd name="T13" fmla="*/ 57 h 819"/>
                <a:gd name="T14" fmla="*/ 319 w 743"/>
                <a:gd name="T15" fmla="*/ 23 h 819"/>
                <a:gd name="T16" fmla="*/ 238 w 743"/>
                <a:gd name="T17" fmla="*/ 0 h 819"/>
                <a:gd name="T18" fmla="*/ 227 w 743"/>
                <a:gd name="T19" fmla="*/ 0 h 819"/>
                <a:gd name="T20" fmla="*/ 215 w 743"/>
                <a:gd name="T21" fmla="*/ 4 h 819"/>
                <a:gd name="T22" fmla="*/ 208 w 743"/>
                <a:gd name="T23" fmla="*/ 11 h 819"/>
                <a:gd name="T24" fmla="*/ 204 w 743"/>
                <a:gd name="T25" fmla="*/ 23 h 819"/>
                <a:gd name="T26" fmla="*/ 0 w 743"/>
                <a:gd name="T27" fmla="*/ 781 h 819"/>
                <a:gd name="T28" fmla="*/ 0 w 743"/>
                <a:gd name="T29" fmla="*/ 800 h 819"/>
                <a:gd name="T30" fmla="*/ 11 w 743"/>
                <a:gd name="T31" fmla="*/ 815 h 819"/>
                <a:gd name="T32" fmla="*/ 27 w 743"/>
                <a:gd name="T33" fmla="*/ 819 h 819"/>
                <a:gd name="T34" fmla="*/ 42 w 743"/>
                <a:gd name="T35" fmla="*/ 815 h 819"/>
                <a:gd name="T36" fmla="*/ 728 w 743"/>
                <a:gd name="T37" fmla="*/ 423 h 819"/>
                <a:gd name="T38" fmla="*/ 736 w 743"/>
                <a:gd name="T39" fmla="*/ 415 h 819"/>
                <a:gd name="T40" fmla="*/ 743 w 743"/>
                <a:gd name="T41" fmla="*/ 404 h 819"/>
                <a:gd name="T42" fmla="*/ 743 w 743"/>
                <a:gd name="T43" fmla="*/ 392 h 819"/>
                <a:gd name="T44" fmla="*/ 739 w 743"/>
                <a:gd name="T45" fmla="*/ 380 h 819"/>
                <a:gd name="T46" fmla="*/ 739 w 743"/>
                <a:gd name="T47" fmla="*/ 380 h 819"/>
                <a:gd name="T48" fmla="*/ 77 w 743"/>
                <a:gd name="T49" fmla="*/ 727 h 819"/>
                <a:gd name="T50" fmla="*/ 219 w 743"/>
                <a:gd name="T51" fmla="*/ 200 h 819"/>
                <a:gd name="T52" fmla="*/ 269 w 743"/>
                <a:gd name="T53" fmla="*/ 219 h 819"/>
                <a:gd name="T54" fmla="*/ 316 w 743"/>
                <a:gd name="T55" fmla="*/ 242 h 819"/>
                <a:gd name="T56" fmla="*/ 362 w 743"/>
                <a:gd name="T57" fmla="*/ 269 h 819"/>
                <a:gd name="T58" fmla="*/ 404 w 743"/>
                <a:gd name="T59" fmla="*/ 300 h 819"/>
                <a:gd name="T60" fmla="*/ 481 w 743"/>
                <a:gd name="T61" fmla="*/ 373 h 819"/>
                <a:gd name="T62" fmla="*/ 547 w 743"/>
                <a:gd name="T63" fmla="*/ 457 h 819"/>
                <a:gd name="T64" fmla="*/ 77 w 743"/>
                <a:gd name="T65" fmla="*/ 727 h 819"/>
                <a:gd name="T66" fmla="*/ 601 w 743"/>
                <a:gd name="T67" fmla="*/ 427 h 819"/>
                <a:gd name="T68" fmla="*/ 566 w 743"/>
                <a:gd name="T69" fmla="*/ 377 h 819"/>
                <a:gd name="T70" fmla="*/ 527 w 743"/>
                <a:gd name="T71" fmla="*/ 330 h 819"/>
                <a:gd name="T72" fmla="*/ 485 w 743"/>
                <a:gd name="T73" fmla="*/ 288 h 819"/>
                <a:gd name="T74" fmla="*/ 443 w 743"/>
                <a:gd name="T75" fmla="*/ 250 h 819"/>
                <a:gd name="T76" fmla="*/ 393 w 743"/>
                <a:gd name="T77" fmla="*/ 219 h 819"/>
                <a:gd name="T78" fmla="*/ 343 w 743"/>
                <a:gd name="T79" fmla="*/ 188 h 819"/>
                <a:gd name="T80" fmla="*/ 289 w 743"/>
                <a:gd name="T81" fmla="*/ 161 h 819"/>
                <a:gd name="T82" fmla="*/ 235 w 743"/>
                <a:gd name="T83" fmla="*/ 142 h 819"/>
                <a:gd name="T84" fmla="*/ 254 w 743"/>
                <a:gd name="T85" fmla="*/ 69 h 819"/>
                <a:gd name="T86" fmla="*/ 316 w 743"/>
                <a:gd name="T87" fmla="*/ 92 h 819"/>
                <a:gd name="T88" fmla="*/ 377 w 743"/>
                <a:gd name="T89" fmla="*/ 119 h 819"/>
                <a:gd name="T90" fmla="*/ 435 w 743"/>
                <a:gd name="T91" fmla="*/ 150 h 819"/>
                <a:gd name="T92" fmla="*/ 489 w 743"/>
                <a:gd name="T93" fmla="*/ 188 h 819"/>
                <a:gd name="T94" fmla="*/ 539 w 743"/>
                <a:gd name="T95" fmla="*/ 230 h 819"/>
                <a:gd name="T96" fmla="*/ 589 w 743"/>
                <a:gd name="T97" fmla="*/ 280 h 819"/>
                <a:gd name="T98" fmla="*/ 632 w 743"/>
                <a:gd name="T99" fmla="*/ 330 h 819"/>
                <a:gd name="T100" fmla="*/ 670 w 743"/>
                <a:gd name="T101" fmla="*/ 384 h 819"/>
                <a:gd name="T102" fmla="*/ 601 w 743"/>
                <a:gd name="T103" fmla="*/ 427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3" h="819">
                  <a:moveTo>
                    <a:pt x="739" y="380"/>
                  </a:moveTo>
                  <a:lnTo>
                    <a:pt x="693" y="311"/>
                  </a:lnTo>
                  <a:lnTo>
                    <a:pt x="643" y="250"/>
                  </a:lnTo>
                  <a:lnTo>
                    <a:pt x="589" y="192"/>
                  </a:lnTo>
                  <a:lnTo>
                    <a:pt x="527" y="142"/>
                  </a:lnTo>
                  <a:lnTo>
                    <a:pt x="462" y="96"/>
                  </a:lnTo>
                  <a:lnTo>
                    <a:pt x="393" y="57"/>
                  </a:lnTo>
                  <a:lnTo>
                    <a:pt x="319" y="23"/>
                  </a:lnTo>
                  <a:lnTo>
                    <a:pt x="238" y="0"/>
                  </a:lnTo>
                  <a:lnTo>
                    <a:pt x="227" y="0"/>
                  </a:lnTo>
                  <a:lnTo>
                    <a:pt x="215" y="4"/>
                  </a:lnTo>
                  <a:lnTo>
                    <a:pt x="208" y="11"/>
                  </a:lnTo>
                  <a:lnTo>
                    <a:pt x="204" y="23"/>
                  </a:lnTo>
                  <a:lnTo>
                    <a:pt x="0" y="781"/>
                  </a:lnTo>
                  <a:lnTo>
                    <a:pt x="0" y="800"/>
                  </a:lnTo>
                  <a:lnTo>
                    <a:pt x="11" y="815"/>
                  </a:lnTo>
                  <a:lnTo>
                    <a:pt x="27" y="819"/>
                  </a:lnTo>
                  <a:lnTo>
                    <a:pt x="42" y="815"/>
                  </a:lnTo>
                  <a:lnTo>
                    <a:pt x="728" y="423"/>
                  </a:lnTo>
                  <a:lnTo>
                    <a:pt x="736" y="415"/>
                  </a:lnTo>
                  <a:lnTo>
                    <a:pt x="743" y="404"/>
                  </a:lnTo>
                  <a:lnTo>
                    <a:pt x="743" y="392"/>
                  </a:lnTo>
                  <a:lnTo>
                    <a:pt x="739" y="380"/>
                  </a:lnTo>
                  <a:lnTo>
                    <a:pt x="739" y="380"/>
                  </a:lnTo>
                  <a:close/>
                  <a:moveTo>
                    <a:pt x="77" y="727"/>
                  </a:moveTo>
                  <a:lnTo>
                    <a:pt x="219" y="200"/>
                  </a:lnTo>
                  <a:lnTo>
                    <a:pt x="269" y="219"/>
                  </a:lnTo>
                  <a:lnTo>
                    <a:pt x="316" y="242"/>
                  </a:lnTo>
                  <a:lnTo>
                    <a:pt x="362" y="269"/>
                  </a:lnTo>
                  <a:lnTo>
                    <a:pt x="404" y="300"/>
                  </a:lnTo>
                  <a:lnTo>
                    <a:pt x="481" y="373"/>
                  </a:lnTo>
                  <a:lnTo>
                    <a:pt x="547" y="457"/>
                  </a:lnTo>
                  <a:lnTo>
                    <a:pt x="77" y="727"/>
                  </a:lnTo>
                  <a:close/>
                  <a:moveTo>
                    <a:pt x="601" y="427"/>
                  </a:moveTo>
                  <a:lnTo>
                    <a:pt x="566" y="377"/>
                  </a:lnTo>
                  <a:lnTo>
                    <a:pt x="527" y="330"/>
                  </a:lnTo>
                  <a:lnTo>
                    <a:pt x="485" y="288"/>
                  </a:lnTo>
                  <a:lnTo>
                    <a:pt x="443" y="250"/>
                  </a:lnTo>
                  <a:lnTo>
                    <a:pt x="393" y="219"/>
                  </a:lnTo>
                  <a:lnTo>
                    <a:pt x="343" y="188"/>
                  </a:lnTo>
                  <a:lnTo>
                    <a:pt x="289" y="161"/>
                  </a:lnTo>
                  <a:lnTo>
                    <a:pt x="235" y="142"/>
                  </a:lnTo>
                  <a:lnTo>
                    <a:pt x="254" y="69"/>
                  </a:lnTo>
                  <a:lnTo>
                    <a:pt x="316" y="92"/>
                  </a:lnTo>
                  <a:lnTo>
                    <a:pt x="377" y="119"/>
                  </a:lnTo>
                  <a:lnTo>
                    <a:pt x="435" y="150"/>
                  </a:lnTo>
                  <a:lnTo>
                    <a:pt x="489" y="188"/>
                  </a:lnTo>
                  <a:lnTo>
                    <a:pt x="539" y="230"/>
                  </a:lnTo>
                  <a:lnTo>
                    <a:pt x="589" y="280"/>
                  </a:lnTo>
                  <a:lnTo>
                    <a:pt x="632" y="330"/>
                  </a:lnTo>
                  <a:lnTo>
                    <a:pt x="670" y="384"/>
                  </a:lnTo>
                  <a:lnTo>
                    <a:pt x="601" y="4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9" name="Freeform 75">
              <a:extLst>
                <a:ext uri="{FF2B5EF4-FFF2-40B4-BE49-F238E27FC236}">
                  <a16:creationId xmlns:a16="http://schemas.microsoft.com/office/drawing/2014/main" id="{983AA962-BE39-368D-A2BF-DE20739BEC20}"/>
                </a:ext>
              </a:extLst>
            </p:cNvPr>
            <p:cNvSpPr>
              <a:spLocks noEditPoints="1"/>
            </p:cNvSpPr>
            <p:nvPr/>
          </p:nvSpPr>
          <p:spPr bwMode="auto">
            <a:xfrm>
              <a:off x="4343400" y="5453063"/>
              <a:ext cx="311150" cy="306388"/>
            </a:xfrm>
            <a:custGeom>
              <a:avLst/>
              <a:gdLst>
                <a:gd name="T0" fmla="*/ 196 w 196"/>
                <a:gd name="T1" fmla="*/ 96 h 193"/>
                <a:gd name="T2" fmla="*/ 193 w 196"/>
                <a:gd name="T3" fmla="*/ 77 h 193"/>
                <a:gd name="T4" fmla="*/ 189 w 196"/>
                <a:gd name="T5" fmla="*/ 58 h 193"/>
                <a:gd name="T6" fmla="*/ 166 w 196"/>
                <a:gd name="T7" fmla="*/ 31 h 193"/>
                <a:gd name="T8" fmla="*/ 135 w 196"/>
                <a:gd name="T9" fmla="*/ 8 h 193"/>
                <a:gd name="T10" fmla="*/ 119 w 196"/>
                <a:gd name="T11" fmla="*/ 4 h 193"/>
                <a:gd name="T12" fmla="*/ 96 w 196"/>
                <a:gd name="T13" fmla="*/ 0 h 193"/>
                <a:gd name="T14" fmla="*/ 77 w 196"/>
                <a:gd name="T15" fmla="*/ 4 h 193"/>
                <a:gd name="T16" fmla="*/ 62 w 196"/>
                <a:gd name="T17" fmla="*/ 8 h 193"/>
                <a:gd name="T18" fmla="*/ 31 w 196"/>
                <a:gd name="T19" fmla="*/ 31 h 193"/>
                <a:gd name="T20" fmla="*/ 8 w 196"/>
                <a:gd name="T21" fmla="*/ 58 h 193"/>
                <a:gd name="T22" fmla="*/ 4 w 196"/>
                <a:gd name="T23" fmla="*/ 77 h 193"/>
                <a:gd name="T24" fmla="*/ 0 w 196"/>
                <a:gd name="T25" fmla="*/ 96 h 193"/>
                <a:gd name="T26" fmla="*/ 4 w 196"/>
                <a:gd name="T27" fmla="*/ 116 h 193"/>
                <a:gd name="T28" fmla="*/ 8 w 196"/>
                <a:gd name="T29" fmla="*/ 135 h 193"/>
                <a:gd name="T30" fmla="*/ 31 w 196"/>
                <a:gd name="T31" fmla="*/ 166 h 193"/>
                <a:gd name="T32" fmla="*/ 62 w 196"/>
                <a:gd name="T33" fmla="*/ 185 h 193"/>
                <a:gd name="T34" fmla="*/ 77 w 196"/>
                <a:gd name="T35" fmla="*/ 193 h 193"/>
                <a:gd name="T36" fmla="*/ 96 w 196"/>
                <a:gd name="T37" fmla="*/ 193 h 193"/>
                <a:gd name="T38" fmla="*/ 119 w 196"/>
                <a:gd name="T39" fmla="*/ 193 h 193"/>
                <a:gd name="T40" fmla="*/ 135 w 196"/>
                <a:gd name="T41" fmla="*/ 185 h 193"/>
                <a:gd name="T42" fmla="*/ 166 w 196"/>
                <a:gd name="T43" fmla="*/ 166 h 193"/>
                <a:gd name="T44" fmla="*/ 189 w 196"/>
                <a:gd name="T45" fmla="*/ 135 h 193"/>
                <a:gd name="T46" fmla="*/ 193 w 196"/>
                <a:gd name="T47" fmla="*/ 116 h 193"/>
                <a:gd name="T48" fmla="*/ 196 w 196"/>
                <a:gd name="T49" fmla="*/ 96 h 193"/>
                <a:gd name="T50" fmla="*/ 196 w 196"/>
                <a:gd name="T51" fmla="*/ 96 h 193"/>
                <a:gd name="T52" fmla="*/ 62 w 196"/>
                <a:gd name="T53" fmla="*/ 96 h 193"/>
                <a:gd name="T54" fmla="*/ 65 w 196"/>
                <a:gd name="T55" fmla="*/ 85 h 193"/>
                <a:gd name="T56" fmla="*/ 73 w 196"/>
                <a:gd name="T57" fmla="*/ 73 h 193"/>
                <a:gd name="T58" fmla="*/ 85 w 196"/>
                <a:gd name="T59" fmla="*/ 66 h 193"/>
                <a:gd name="T60" fmla="*/ 96 w 196"/>
                <a:gd name="T61" fmla="*/ 62 h 193"/>
                <a:gd name="T62" fmla="*/ 112 w 196"/>
                <a:gd name="T63" fmla="*/ 66 h 193"/>
                <a:gd name="T64" fmla="*/ 123 w 196"/>
                <a:gd name="T65" fmla="*/ 73 h 193"/>
                <a:gd name="T66" fmla="*/ 131 w 196"/>
                <a:gd name="T67" fmla="*/ 85 h 193"/>
                <a:gd name="T68" fmla="*/ 135 w 196"/>
                <a:gd name="T69" fmla="*/ 96 h 193"/>
                <a:gd name="T70" fmla="*/ 131 w 196"/>
                <a:gd name="T71" fmla="*/ 112 h 193"/>
                <a:gd name="T72" fmla="*/ 123 w 196"/>
                <a:gd name="T73" fmla="*/ 123 h 193"/>
                <a:gd name="T74" fmla="*/ 112 w 196"/>
                <a:gd name="T75" fmla="*/ 131 h 193"/>
                <a:gd name="T76" fmla="*/ 96 w 196"/>
                <a:gd name="T77" fmla="*/ 131 h 193"/>
                <a:gd name="T78" fmla="*/ 85 w 196"/>
                <a:gd name="T79" fmla="*/ 131 h 193"/>
                <a:gd name="T80" fmla="*/ 73 w 196"/>
                <a:gd name="T81" fmla="*/ 123 h 193"/>
                <a:gd name="T82" fmla="*/ 65 w 196"/>
                <a:gd name="T83" fmla="*/ 112 h 193"/>
                <a:gd name="T84" fmla="*/ 62 w 196"/>
                <a:gd name="T85" fmla="*/ 96 h 193"/>
                <a:gd name="T86" fmla="*/ 62 w 196"/>
                <a:gd name="T87" fmla="*/ 9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 h="193">
                  <a:moveTo>
                    <a:pt x="196" y="96"/>
                  </a:moveTo>
                  <a:lnTo>
                    <a:pt x="193" y="77"/>
                  </a:lnTo>
                  <a:lnTo>
                    <a:pt x="189" y="58"/>
                  </a:lnTo>
                  <a:lnTo>
                    <a:pt x="166" y="31"/>
                  </a:lnTo>
                  <a:lnTo>
                    <a:pt x="135" y="8"/>
                  </a:lnTo>
                  <a:lnTo>
                    <a:pt x="119" y="4"/>
                  </a:lnTo>
                  <a:lnTo>
                    <a:pt x="96" y="0"/>
                  </a:lnTo>
                  <a:lnTo>
                    <a:pt x="77" y="4"/>
                  </a:lnTo>
                  <a:lnTo>
                    <a:pt x="62" y="8"/>
                  </a:lnTo>
                  <a:lnTo>
                    <a:pt x="31" y="31"/>
                  </a:lnTo>
                  <a:lnTo>
                    <a:pt x="8" y="58"/>
                  </a:lnTo>
                  <a:lnTo>
                    <a:pt x="4" y="77"/>
                  </a:lnTo>
                  <a:lnTo>
                    <a:pt x="0" y="96"/>
                  </a:lnTo>
                  <a:lnTo>
                    <a:pt x="4" y="116"/>
                  </a:lnTo>
                  <a:lnTo>
                    <a:pt x="8" y="135"/>
                  </a:lnTo>
                  <a:lnTo>
                    <a:pt x="31" y="166"/>
                  </a:lnTo>
                  <a:lnTo>
                    <a:pt x="62" y="185"/>
                  </a:lnTo>
                  <a:lnTo>
                    <a:pt x="77" y="193"/>
                  </a:lnTo>
                  <a:lnTo>
                    <a:pt x="96" y="193"/>
                  </a:lnTo>
                  <a:lnTo>
                    <a:pt x="119" y="193"/>
                  </a:lnTo>
                  <a:lnTo>
                    <a:pt x="135" y="185"/>
                  </a:lnTo>
                  <a:lnTo>
                    <a:pt x="166" y="166"/>
                  </a:lnTo>
                  <a:lnTo>
                    <a:pt x="189" y="135"/>
                  </a:lnTo>
                  <a:lnTo>
                    <a:pt x="193" y="116"/>
                  </a:lnTo>
                  <a:lnTo>
                    <a:pt x="196" y="96"/>
                  </a:lnTo>
                  <a:lnTo>
                    <a:pt x="196" y="96"/>
                  </a:lnTo>
                  <a:close/>
                  <a:moveTo>
                    <a:pt x="62" y="96"/>
                  </a:moveTo>
                  <a:lnTo>
                    <a:pt x="65" y="85"/>
                  </a:lnTo>
                  <a:lnTo>
                    <a:pt x="73" y="73"/>
                  </a:lnTo>
                  <a:lnTo>
                    <a:pt x="85" y="66"/>
                  </a:lnTo>
                  <a:lnTo>
                    <a:pt x="96" y="62"/>
                  </a:lnTo>
                  <a:lnTo>
                    <a:pt x="112" y="66"/>
                  </a:lnTo>
                  <a:lnTo>
                    <a:pt x="123" y="73"/>
                  </a:lnTo>
                  <a:lnTo>
                    <a:pt x="131" y="85"/>
                  </a:lnTo>
                  <a:lnTo>
                    <a:pt x="135" y="96"/>
                  </a:lnTo>
                  <a:lnTo>
                    <a:pt x="131" y="112"/>
                  </a:lnTo>
                  <a:lnTo>
                    <a:pt x="123" y="123"/>
                  </a:lnTo>
                  <a:lnTo>
                    <a:pt x="112" y="131"/>
                  </a:lnTo>
                  <a:lnTo>
                    <a:pt x="96" y="131"/>
                  </a:lnTo>
                  <a:lnTo>
                    <a:pt x="85" y="131"/>
                  </a:lnTo>
                  <a:lnTo>
                    <a:pt x="73" y="123"/>
                  </a:lnTo>
                  <a:lnTo>
                    <a:pt x="65" y="112"/>
                  </a:lnTo>
                  <a:lnTo>
                    <a:pt x="62" y="96"/>
                  </a:lnTo>
                  <a:lnTo>
                    <a:pt x="62"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0" name="Freeform 76">
              <a:extLst>
                <a:ext uri="{FF2B5EF4-FFF2-40B4-BE49-F238E27FC236}">
                  <a16:creationId xmlns:a16="http://schemas.microsoft.com/office/drawing/2014/main" id="{A0A63653-644E-5A43-4845-E9306661A157}"/>
                </a:ext>
              </a:extLst>
            </p:cNvPr>
            <p:cNvSpPr>
              <a:spLocks noEditPoints="1"/>
            </p:cNvSpPr>
            <p:nvPr/>
          </p:nvSpPr>
          <p:spPr bwMode="auto">
            <a:xfrm>
              <a:off x="4557713" y="4775200"/>
              <a:ext cx="304800" cy="306388"/>
            </a:xfrm>
            <a:custGeom>
              <a:avLst/>
              <a:gdLst>
                <a:gd name="T0" fmla="*/ 96 w 192"/>
                <a:gd name="T1" fmla="*/ 193 h 193"/>
                <a:gd name="T2" fmla="*/ 115 w 192"/>
                <a:gd name="T3" fmla="*/ 193 h 193"/>
                <a:gd name="T4" fmla="*/ 131 w 192"/>
                <a:gd name="T5" fmla="*/ 185 h 193"/>
                <a:gd name="T6" fmla="*/ 162 w 192"/>
                <a:gd name="T7" fmla="*/ 166 h 193"/>
                <a:gd name="T8" fmla="*/ 185 w 192"/>
                <a:gd name="T9" fmla="*/ 135 h 193"/>
                <a:gd name="T10" fmla="*/ 189 w 192"/>
                <a:gd name="T11" fmla="*/ 116 h 193"/>
                <a:gd name="T12" fmla="*/ 192 w 192"/>
                <a:gd name="T13" fmla="*/ 96 h 193"/>
                <a:gd name="T14" fmla="*/ 189 w 192"/>
                <a:gd name="T15" fmla="*/ 77 h 193"/>
                <a:gd name="T16" fmla="*/ 185 w 192"/>
                <a:gd name="T17" fmla="*/ 62 h 193"/>
                <a:gd name="T18" fmla="*/ 162 w 192"/>
                <a:gd name="T19" fmla="*/ 31 h 193"/>
                <a:gd name="T20" fmla="*/ 131 w 192"/>
                <a:gd name="T21" fmla="*/ 8 h 193"/>
                <a:gd name="T22" fmla="*/ 115 w 192"/>
                <a:gd name="T23" fmla="*/ 4 h 193"/>
                <a:gd name="T24" fmla="*/ 96 w 192"/>
                <a:gd name="T25" fmla="*/ 0 h 193"/>
                <a:gd name="T26" fmla="*/ 77 w 192"/>
                <a:gd name="T27" fmla="*/ 4 h 193"/>
                <a:gd name="T28" fmla="*/ 58 w 192"/>
                <a:gd name="T29" fmla="*/ 8 h 193"/>
                <a:gd name="T30" fmla="*/ 27 w 192"/>
                <a:gd name="T31" fmla="*/ 31 h 193"/>
                <a:gd name="T32" fmla="*/ 7 w 192"/>
                <a:gd name="T33" fmla="*/ 62 h 193"/>
                <a:gd name="T34" fmla="*/ 0 w 192"/>
                <a:gd name="T35" fmla="*/ 77 h 193"/>
                <a:gd name="T36" fmla="*/ 0 w 192"/>
                <a:gd name="T37" fmla="*/ 96 h 193"/>
                <a:gd name="T38" fmla="*/ 0 w 192"/>
                <a:gd name="T39" fmla="*/ 116 h 193"/>
                <a:gd name="T40" fmla="*/ 7 w 192"/>
                <a:gd name="T41" fmla="*/ 135 h 193"/>
                <a:gd name="T42" fmla="*/ 27 w 192"/>
                <a:gd name="T43" fmla="*/ 166 h 193"/>
                <a:gd name="T44" fmla="*/ 58 w 192"/>
                <a:gd name="T45" fmla="*/ 185 h 193"/>
                <a:gd name="T46" fmla="*/ 77 w 192"/>
                <a:gd name="T47" fmla="*/ 193 h 193"/>
                <a:gd name="T48" fmla="*/ 96 w 192"/>
                <a:gd name="T49" fmla="*/ 193 h 193"/>
                <a:gd name="T50" fmla="*/ 96 w 192"/>
                <a:gd name="T51" fmla="*/ 193 h 193"/>
                <a:gd name="T52" fmla="*/ 96 w 192"/>
                <a:gd name="T53" fmla="*/ 62 h 193"/>
                <a:gd name="T54" fmla="*/ 108 w 192"/>
                <a:gd name="T55" fmla="*/ 66 h 193"/>
                <a:gd name="T56" fmla="*/ 119 w 192"/>
                <a:gd name="T57" fmla="*/ 73 h 193"/>
                <a:gd name="T58" fmla="*/ 127 w 192"/>
                <a:gd name="T59" fmla="*/ 85 h 193"/>
                <a:gd name="T60" fmla="*/ 131 w 192"/>
                <a:gd name="T61" fmla="*/ 96 h 193"/>
                <a:gd name="T62" fmla="*/ 127 w 192"/>
                <a:gd name="T63" fmla="*/ 112 h 193"/>
                <a:gd name="T64" fmla="*/ 119 w 192"/>
                <a:gd name="T65" fmla="*/ 123 h 193"/>
                <a:gd name="T66" fmla="*/ 108 w 192"/>
                <a:gd name="T67" fmla="*/ 131 h 193"/>
                <a:gd name="T68" fmla="*/ 96 w 192"/>
                <a:gd name="T69" fmla="*/ 131 h 193"/>
                <a:gd name="T70" fmla="*/ 81 w 192"/>
                <a:gd name="T71" fmla="*/ 131 h 193"/>
                <a:gd name="T72" fmla="*/ 69 w 192"/>
                <a:gd name="T73" fmla="*/ 123 h 193"/>
                <a:gd name="T74" fmla="*/ 61 w 192"/>
                <a:gd name="T75" fmla="*/ 112 h 193"/>
                <a:gd name="T76" fmla="*/ 61 w 192"/>
                <a:gd name="T77" fmla="*/ 96 h 193"/>
                <a:gd name="T78" fmla="*/ 61 w 192"/>
                <a:gd name="T79" fmla="*/ 85 h 193"/>
                <a:gd name="T80" fmla="*/ 69 w 192"/>
                <a:gd name="T81" fmla="*/ 73 h 193"/>
                <a:gd name="T82" fmla="*/ 81 w 192"/>
                <a:gd name="T83" fmla="*/ 66 h 193"/>
                <a:gd name="T84" fmla="*/ 96 w 192"/>
                <a:gd name="T85" fmla="*/ 62 h 193"/>
                <a:gd name="T86" fmla="*/ 96 w 192"/>
                <a:gd name="T87"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 h="193">
                  <a:moveTo>
                    <a:pt x="96" y="193"/>
                  </a:moveTo>
                  <a:lnTo>
                    <a:pt x="115" y="193"/>
                  </a:lnTo>
                  <a:lnTo>
                    <a:pt x="131" y="185"/>
                  </a:lnTo>
                  <a:lnTo>
                    <a:pt x="162" y="166"/>
                  </a:lnTo>
                  <a:lnTo>
                    <a:pt x="185" y="135"/>
                  </a:lnTo>
                  <a:lnTo>
                    <a:pt x="189" y="116"/>
                  </a:lnTo>
                  <a:lnTo>
                    <a:pt x="192" y="96"/>
                  </a:lnTo>
                  <a:lnTo>
                    <a:pt x="189" y="77"/>
                  </a:lnTo>
                  <a:lnTo>
                    <a:pt x="185" y="62"/>
                  </a:lnTo>
                  <a:lnTo>
                    <a:pt x="162" y="31"/>
                  </a:lnTo>
                  <a:lnTo>
                    <a:pt x="131" y="8"/>
                  </a:lnTo>
                  <a:lnTo>
                    <a:pt x="115" y="4"/>
                  </a:lnTo>
                  <a:lnTo>
                    <a:pt x="96" y="0"/>
                  </a:lnTo>
                  <a:lnTo>
                    <a:pt x="77" y="4"/>
                  </a:lnTo>
                  <a:lnTo>
                    <a:pt x="58" y="8"/>
                  </a:lnTo>
                  <a:lnTo>
                    <a:pt x="27" y="31"/>
                  </a:lnTo>
                  <a:lnTo>
                    <a:pt x="7" y="62"/>
                  </a:lnTo>
                  <a:lnTo>
                    <a:pt x="0" y="77"/>
                  </a:lnTo>
                  <a:lnTo>
                    <a:pt x="0" y="96"/>
                  </a:lnTo>
                  <a:lnTo>
                    <a:pt x="0" y="116"/>
                  </a:lnTo>
                  <a:lnTo>
                    <a:pt x="7" y="135"/>
                  </a:lnTo>
                  <a:lnTo>
                    <a:pt x="27" y="166"/>
                  </a:lnTo>
                  <a:lnTo>
                    <a:pt x="58" y="185"/>
                  </a:lnTo>
                  <a:lnTo>
                    <a:pt x="77" y="193"/>
                  </a:lnTo>
                  <a:lnTo>
                    <a:pt x="96" y="193"/>
                  </a:lnTo>
                  <a:lnTo>
                    <a:pt x="96" y="193"/>
                  </a:lnTo>
                  <a:close/>
                  <a:moveTo>
                    <a:pt x="96" y="62"/>
                  </a:moveTo>
                  <a:lnTo>
                    <a:pt x="108" y="66"/>
                  </a:lnTo>
                  <a:lnTo>
                    <a:pt x="119" y="73"/>
                  </a:lnTo>
                  <a:lnTo>
                    <a:pt x="127" y="85"/>
                  </a:lnTo>
                  <a:lnTo>
                    <a:pt x="131" y="96"/>
                  </a:lnTo>
                  <a:lnTo>
                    <a:pt x="127" y="112"/>
                  </a:lnTo>
                  <a:lnTo>
                    <a:pt x="119" y="123"/>
                  </a:lnTo>
                  <a:lnTo>
                    <a:pt x="108" y="131"/>
                  </a:lnTo>
                  <a:lnTo>
                    <a:pt x="96" y="131"/>
                  </a:lnTo>
                  <a:lnTo>
                    <a:pt x="81" y="131"/>
                  </a:lnTo>
                  <a:lnTo>
                    <a:pt x="69" y="123"/>
                  </a:lnTo>
                  <a:lnTo>
                    <a:pt x="61" y="112"/>
                  </a:lnTo>
                  <a:lnTo>
                    <a:pt x="61" y="96"/>
                  </a:lnTo>
                  <a:lnTo>
                    <a:pt x="61" y="85"/>
                  </a:lnTo>
                  <a:lnTo>
                    <a:pt x="69" y="73"/>
                  </a:lnTo>
                  <a:lnTo>
                    <a:pt x="81" y="66"/>
                  </a:lnTo>
                  <a:lnTo>
                    <a:pt x="96" y="62"/>
                  </a:lnTo>
                  <a:lnTo>
                    <a:pt x="96"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1" name="Freeform 77">
              <a:extLst>
                <a:ext uri="{FF2B5EF4-FFF2-40B4-BE49-F238E27FC236}">
                  <a16:creationId xmlns:a16="http://schemas.microsoft.com/office/drawing/2014/main" id="{6FD51CC4-9BF2-9369-9763-9A24941E5449}"/>
                </a:ext>
              </a:extLst>
            </p:cNvPr>
            <p:cNvSpPr>
              <a:spLocks noEditPoints="1"/>
            </p:cNvSpPr>
            <p:nvPr/>
          </p:nvSpPr>
          <p:spPr bwMode="auto">
            <a:xfrm>
              <a:off x="5284788" y="5611813"/>
              <a:ext cx="306388" cy="306388"/>
            </a:xfrm>
            <a:custGeom>
              <a:avLst/>
              <a:gdLst>
                <a:gd name="T0" fmla="*/ 97 w 193"/>
                <a:gd name="T1" fmla="*/ 193 h 193"/>
                <a:gd name="T2" fmla="*/ 116 w 193"/>
                <a:gd name="T3" fmla="*/ 189 h 193"/>
                <a:gd name="T4" fmla="*/ 135 w 193"/>
                <a:gd name="T5" fmla="*/ 185 h 193"/>
                <a:gd name="T6" fmla="*/ 166 w 193"/>
                <a:gd name="T7" fmla="*/ 166 h 193"/>
                <a:gd name="T8" fmla="*/ 185 w 193"/>
                <a:gd name="T9" fmla="*/ 135 h 193"/>
                <a:gd name="T10" fmla="*/ 193 w 193"/>
                <a:gd name="T11" fmla="*/ 116 h 193"/>
                <a:gd name="T12" fmla="*/ 193 w 193"/>
                <a:gd name="T13" fmla="*/ 96 h 193"/>
                <a:gd name="T14" fmla="*/ 193 w 193"/>
                <a:gd name="T15" fmla="*/ 77 h 193"/>
                <a:gd name="T16" fmla="*/ 185 w 193"/>
                <a:gd name="T17" fmla="*/ 58 h 193"/>
                <a:gd name="T18" fmla="*/ 166 w 193"/>
                <a:gd name="T19" fmla="*/ 27 h 193"/>
                <a:gd name="T20" fmla="*/ 135 w 193"/>
                <a:gd name="T21" fmla="*/ 8 h 193"/>
                <a:gd name="T22" fmla="*/ 116 w 193"/>
                <a:gd name="T23" fmla="*/ 0 h 193"/>
                <a:gd name="T24" fmla="*/ 97 w 193"/>
                <a:gd name="T25" fmla="*/ 0 h 193"/>
                <a:gd name="T26" fmla="*/ 77 w 193"/>
                <a:gd name="T27" fmla="*/ 0 h 193"/>
                <a:gd name="T28" fmla="*/ 58 w 193"/>
                <a:gd name="T29" fmla="*/ 8 h 193"/>
                <a:gd name="T30" fmla="*/ 27 w 193"/>
                <a:gd name="T31" fmla="*/ 27 h 193"/>
                <a:gd name="T32" fmla="*/ 8 w 193"/>
                <a:gd name="T33" fmla="*/ 58 h 193"/>
                <a:gd name="T34" fmla="*/ 4 w 193"/>
                <a:gd name="T35" fmla="*/ 77 h 193"/>
                <a:gd name="T36" fmla="*/ 0 w 193"/>
                <a:gd name="T37" fmla="*/ 96 h 193"/>
                <a:gd name="T38" fmla="*/ 4 w 193"/>
                <a:gd name="T39" fmla="*/ 116 h 193"/>
                <a:gd name="T40" fmla="*/ 8 w 193"/>
                <a:gd name="T41" fmla="*/ 135 h 193"/>
                <a:gd name="T42" fmla="*/ 27 w 193"/>
                <a:gd name="T43" fmla="*/ 166 h 193"/>
                <a:gd name="T44" fmla="*/ 58 w 193"/>
                <a:gd name="T45" fmla="*/ 185 h 193"/>
                <a:gd name="T46" fmla="*/ 77 w 193"/>
                <a:gd name="T47" fmla="*/ 189 h 193"/>
                <a:gd name="T48" fmla="*/ 97 w 193"/>
                <a:gd name="T49" fmla="*/ 193 h 193"/>
                <a:gd name="T50" fmla="*/ 97 w 193"/>
                <a:gd name="T51" fmla="*/ 193 h 193"/>
                <a:gd name="T52" fmla="*/ 97 w 193"/>
                <a:gd name="T53" fmla="*/ 62 h 193"/>
                <a:gd name="T54" fmla="*/ 112 w 193"/>
                <a:gd name="T55" fmla="*/ 62 h 193"/>
                <a:gd name="T56" fmla="*/ 124 w 193"/>
                <a:gd name="T57" fmla="*/ 69 h 193"/>
                <a:gd name="T58" fmla="*/ 128 w 193"/>
                <a:gd name="T59" fmla="*/ 81 h 193"/>
                <a:gd name="T60" fmla="*/ 131 w 193"/>
                <a:gd name="T61" fmla="*/ 96 h 193"/>
                <a:gd name="T62" fmla="*/ 128 w 193"/>
                <a:gd name="T63" fmla="*/ 108 h 193"/>
                <a:gd name="T64" fmla="*/ 124 w 193"/>
                <a:gd name="T65" fmla="*/ 119 h 193"/>
                <a:gd name="T66" fmla="*/ 112 w 193"/>
                <a:gd name="T67" fmla="*/ 127 h 193"/>
                <a:gd name="T68" fmla="*/ 97 w 193"/>
                <a:gd name="T69" fmla="*/ 131 h 193"/>
                <a:gd name="T70" fmla="*/ 85 w 193"/>
                <a:gd name="T71" fmla="*/ 127 h 193"/>
                <a:gd name="T72" fmla="*/ 74 w 193"/>
                <a:gd name="T73" fmla="*/ 119 h 193"/>
                <a:gd name="T74" fmla="*/ 66 w 193"/>
                <a:gd name="T75" fmla="*/ 108 h 193"/>
                <a:gd name="T76" fmla="*/ 62 w 193"/>
                <a:gd name="T77" fmla="*/ 96 h 193"/>
                <a:gd name="T78" fmla="*/ 66 w 193"/>
                <a:gd name="T79" fmla="*/ 81 h 193"/>
                <a:gd name="T80" fmla="*/ 74 w 193"/>
                <a:gd name="T81" fmla="*/ 69 h 193"/>
                <a:gd name="T82" fmla="*/ 85 w 193"/>
                <a:gd name="T83" fmla="*/ 62 h 193"/>
                <a:gd name="T84" fmla="*/ 97 w 193"/>
                <a:gd name="T85" fmla="*/ 62 h 193"/>
                <a:gd name="T86" fmla="*/ 97 w 193"/>
                <a:gd name="T87" fmla="*/ 6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 h="193">
                  <a:moveTo>
                    <a:pt x="97" y="193"/>
                  </a:moveTo>
                  <a:lnTo>
                    <a:pt x="116" y="189"/>
                  </a:lnTo>
                  <a:lnTo>
                    <a:pt x="135" y="185"/>
                  </a:lnTo>
                  <a:lnTo>
                    <a:pt x="166" y="166"/>
                  </a:lnTo>
                  <a:lnTo>
                    <a:pt x="185" y="135"/>
                  </a:lnTo>
                  <a:lnTo>
                    <a:pt x="193" y="116"/>
                  </a:lnTo>
                  <a:lnTo>
                    <a:pt x="193" y="96"/>
                  </a:lnTo>
                  <a:lnTo>
                    <a:pt x="193" y="77"/>
                  </a:lnTo>
                  <a:lnTo>
                    <a:pt x="185" y="58"/>
                  </a:lnTo>
                  <a:lnTo>
                    <a:pt x="166" y="27"/>
                  </a:lnTo>
                  <a:lnTo>
                    <a:pt x="135" y="8"/>
                  </a:lnTo>
                  <a:lnTo>
                    <a:pt x="116" y="0"/>
                  </a:lnTo>
                  <a:lnTo>
                    <a:pt x="97" y="0"/>
                  </a:lnTo>
                  <a:lnTo>
                    <a:pt x="77" y="0"/>
                  </a:lnTo>
                  <a:lnTo>
                    <a:pt x="58" y="8"/>
                  </a:lnTo>
                  <a:lnTo>
                    <a:pt x="27" y="27"/>
                  </a:lnTo>
                  <a:lnTo>
                    <a:pt x="8" y="58"/>
                  </a:lnTo>
                  <a:lnTo>
                    <a:pt x="4" y="77"/>
                  </a:lnTo>
                  <a:lnTo>
                    <a:pt x="0" y="96"/>
                  </a:lnTo>
                  <a:lnTo>
                    <a:pt x="4" y="116"/>
                  </a:lnTo>
                  <a:lnTo>
                    <a:pt x="8" y="135"/>
                  </a:lnTo>
                  <a:lnTo>
                    <a:pt x="27" y="166"/>
                  </a:lnTo>
                  <a:lnTo>
                    <a:pt x="58" y="185"/>
                  </a:lnTo>
                  <a:lnTo>
                    <a:pt x="77" y="189"/>
                  </a:lnTo>
                  <a:lnTo>
                    <a:pt x="97" y="193"/>
                  </a:lnTo>
                  <a:lnTo>
                    <a:pt x="97" y="193"/>
                  </a:lnTo>
                  <a:close/>
                  <a:moveTo>
                    <a:pt x="97" y="62"/>
                  </a:moveTo>
                  <a:lnTo>
                    <a:pt x="112" y="62"/>
                  </a:lnTo>
                  <a:lnTo>
                    <a:pt x="124" y="69"/>
                  </a:lnTo>
                  <a:lnTo>
                    <a:pt x="128" y="81"/>
                  </a:lnTo>
                  <a:lnTo>
                    <a:pt x="131" y="96"/>
                  </a:lnTo>
                  <a:lnTo>
                    <a:pt x="128" y="108"/>
                  </a:lnTo>
                  <a:lnTo>
                    <a:pt x="124" y="119"/>
                  </a:lnTo>
                  <a:lnTo>
                    <a:pt x="112" y="127"/>
                  </a:lnTo>
                  <a:lnTo>
                    <a:pt x="97" y="131"/>
                  </a:lnTo>
                  <a:lnTo>
                    <a:pt x="85" y="127"/>
                  </a:lnTo>
                  <a:lnTo>
                    <a:pt x="74" y="119"/>
                  </a:lnTo>
                  <a:lnTo>
                    <a:pt x="66" y="108"/>
                  </a:lnTo>
                  <a:lnTo>
                    <a:pt x="62" y="96"/>
                  </a:lnTo>
                  <a:lnTo>
                    <a:pt x="66" y="81"/>
                  </a:lnTo>
                  <a:lnTo>
                    <a:pt x="74" y="69"/>
                  </a:lnTo>
                  <a:lnTo>
                    <a:pt x="85" y="62"/>
                  </a:lnTo>
                  <a:lnTo>
                    <a:pt x="97" y="62"/>
                  </a:lnTo>
                  <a:lnTo>
                    <a:pt x="97"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2" name="Freeform 78">
              <a:extLst>
                <a:ext uri="{FF2B5EF4-FFF2-40B4-BE49-F238E27FC236}">
                  <a16:creationId xmlns:a16="http://schemas.microsoft.com/office/drawing/2014/main" id="{ACBF7D95-856C-9CD7-BA84-38A9FA51743B}"/>
                </a:ext>
              </a:extLst>
            </p:cNvPr>
            <p:cNvSpPr>
              <a:spLocks noEditPoints="1"/>
            </p:cNvSpPr>
            <p:nvPr/>
          </p:nvSpPr>
          <p:spPr bwMode="auto">
            <a:xfrm>
              <a:off x="4765675" y="6027738"/>
              <a:ext cx="306388" cy="304800"/>
            </a:xfrm>
            <a:custGeom>
              <a:avLst/>
              <a:gdLst>
                <a:gd name="T0" fmla="*/ 0 w 193"/>
                <a:gd name="T1" fmla="*/ 96 h 192"/>
                <a:gd name="T2" fmla="*/ 0 w 193"/>
                <a:gd name="T3" fmla="*/ 115 h 192"/>
                <a:gd name="T4" fmla="*/ 8 w 193"/>
                <a:gd name="T5" fmla="*/ 134 h 192"/>
                <a:gd name="T6" fmla="*/ 27 w 193"/>
                <a:gd name="T7" fmla="*/ 165 h 192"/>
                <a:gd name="T8" fmla="*/ 58 w 193"/>
                <a:gd name="T9" fmla="*/ 184 h 192"/>
                <a:gd name="T10" fmla="*/ 77 w 193"/>
                <a:gd name="T11" fmla="*/ 192 h 192"/>
                <a:gd name="T12" fmla="*/ 96 w 193"/>
                <a:gd name="T13" fmla="*/ 192 h 192"/>
                <a:gd name="T14" fmla="*/ 115 w 193"/>
                <a:gd name="T15" fmla="*/ 192 h 192"/>
                <a:gd name="T16" fmla="*/ 135 w 193"/>
                <a:gd name="T17" fmla="*/ 184 h 192"/>
                <a:gd name="T18" fmla="*/ 162 w 193"/>
                <a:gd name="T19" fmla="*/ 165 h 192"/>
                <a:gd name="T20" fmla="*/ 185 w 193"/>
                <a:gd name="T21" fmla="*/ 134 h 192"/>
                <a:gd name="T22" fmla="*/ 189 w 193"/>
                <a:gd name="T23" fmla="*/ 115 h 192"/>
                <a:gd name="T24" fmla="*/ 193 w 193"/>
                <a:gd name="T25" fmla="*/ 96 h 192"/>
                <a:gd name="T26" fmla="*/ 189 w 193"/>
                <a:gd name="T27" fmla="*/ 77 h 192"/>
                <a:gd name="T28" fmla="*/ 185 w 193"/>
                <a:gd name="T29" fmla="*/ 58 h 192"/>
                <a:gd name="T30" fmla="*/ 162 w 193"/>
                <a:gd name="T31" fmla="*/ 27 h 192"/>
                <a:gd name="T32" fmla="*/ 135 w 193"/>
                <a:gd name="T33" fmla="*/ 8 h 192"/>
                <a:gd name="T34" fmla="*/ 115 w 193"/>
                <a:gd name="T35" fmla="*/ 4 h 192"/>
                <a:gd name="T36" fmla="*/ 96 w 193"/>
                <a:gd name="T37" fmla="*/ 0 h 192"/>
                <a:gd name="T38" fmla="*/ 77 w 193"/>
                <a:gd name="T39" fmla="*/ 4 h 192"/>
                <a:gd name="T40" fmla="*/ 58 w 193"/>
                <a:gd name="T41" fmla="*/ 8 h 192"/>
                <a:gd name="T42" fmla="*/ 27 w 193"/>
                <a:gd name="T43" fmla="*/ 27 h 192"/>
                <a:gd name="T44" fmla="*/ 8 w 193"/>
                <a:gd name="T45" fmla="*/ 58 h 192"/>
                <a:gd name="T46" fmla="*/ 0 w 193"/>
                <a:gd name="T47" fmla="*/ 77 h 192"/>
                <a:gd name="T48" fmla="*/ 0 w 193"/>
                <a:gd name="T49" fmla="*/ 96 h 192"/>
                <a:gd name="T50" fmla="*/ 0 w 193"/>
                <a:gd name="T51" fmla="*/ 96 h 192"/>
                <a:gd name="T52" fmla="*/ 131 w 193"/>
                <a:gd name="T53" fmla="*/ 96 h 192"/>
                <a:gd name="T54" fmla="*/ 127 w 193"/>
                <a:gd name="T55" fmla="*/ 111 h 192"/>
                <a:gd name="T56" fmla="*/ 119 w 193"/>
                <a:gd name="T57" fmla="*/ 123 h 192"/>
                <a:gd name="T58" fmla="*/ 108 w 193"/>
                <a:gd name="T59" fmla="*/ 127 h 192"/>
                <a:gd name="T60" fmla="*/ 96 w 193"/>
                <a:gd name="T61" fmla="*/ 131 h 192"/>
                <a:gd name="T62" fmla="*/ 81 w 193"/>
                <a:gd name="T63" fmla="*/ 127 h 192"/>
                <a:gd name="T64" fmla="*/ 69 w 193"/>
                <a:gd name="T65" fmla="*/ 123 h 192"/>
                <a:gd name="T66" fmla="*/ 61 w 193"/>
                <a:gd name="T67" fmla="*/ 111 h 192"/>
                <a:gd name="T68" fmla="*/ 61 w 193"/>
                <a:gd name="T69" fmla="*/ 96 h 192"/>
                <a:gd name="T70" fmla="*/ 61 w 193"/>
                <a:gd name="T71" fmla="*/ 84 h 192"/>
                <a:gd name="T72" fmla="*/ 69 w 193"/>
                <a:gd name="T73" fmla="*/ 73 h 192"/>
                <a:gd name="T74" fmla="*/ 81 w 193"/>
                <a:gd name="T75" fmla="*/ 65 h 192"/>
                <a:gd name="T76" fmla="*/ 96 w 193"/>
                <a:gd name="T77" fmla="*/ 61 h 192"/>
                <a:gd name="T78" fmla="*/ 108 w 193"/>
                <a:gd name="T79" fmla="*/ 65 h 192"/>
                <a:gd name="T80" fmla="*/ 119 w 193"/>
                <a:gd name="T81" fmla="*/ 73 h 192"/>
                <a:gd name="T82" fmla="*/ 127 w 193"/>
                <a:gd name="T83" fmla="*/ 84 h 192"/>
                <a:gd name="T84" fmla="*/ 131 w 193"/>
                <a:gd name="T85" fmla="*/ 96 h 192"/>
                <a:gd name="T86" fmla="*/ 131 w 193"/>
                <a:gd name="T87"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 h="192">
                  <a:moveTo>
                    <a:pt x="0" y="96"/>
                  </a:moveTo>
                  <a:lnTo>
                    <a:pt x="0" y="115"/>
                  </a:lnTo>
                  <a:lnTo>
                    <a:pt x="8" y="134"/>
                  </a:lnTo>
                  <a:lnTo>
                    <a:pt x="27" y="165"/>
                  </a:lnTo>
                  <a:lnTo>
                    <a:pt x="58" y="184"/>
                  </a:lnTo>
                  <a:lnTo>
                    <a:pt x="77" y="192"/>
                  </a:lnTo>
                  <a:lnTo>
                    <a:pt x="96" y="192"/>
                  </a:lnTo>
                  <a:lnTo>
                    <a:pt x="115" y="192"/>
                  </a:lnTo>
                  <a:lnTo>
                    <a:pt x="135" y="184"/>
                  </a:lnTo>
                  <a:lnTo>
                    <a:pt x="162" y="165"/>
                  </a:lnTo>
                  <a:lnTo>
                    <a:pt x="185" y="134"/>
                  </a:lnTo>
                  <a:lnTo>
                    <a:pt x="189" y="115"/>
                  </a:lnTo>
                  <a:lnTo>
                    <a:pt x="193" y="96"/>
                  </a:lnTo>
                  <a:lnTo>
                    <a:pt x="189" y="77"/>
                  </a:lnTo>
                  <a:lnTo>
                    <a:pt x="185" y="58"/>
                  </a:lnTo>
                  <a:lnTo>
                    <a:pt x="162" y="27"/>
                  </a:lnTo>
                  <a:lnTo>
                    <a:pt x="135" y="8"/>
                  </a:lnTo>
                  <a:lnTo>
                    <a:pt x="115" y="4"/>
                  </a:lnTo>
                  <a:lnTo>
                    <a:pt x="96" y="0"/>
                  </a:lnTo>
                  <a:lnTo>
                    <a:pt x="77" y="4"/>
                  </a:lnTo>
                  <a:lnTo>
                    <a:pt x="58" y="8"/>
                  </a:lnTo>
                  <a:lnTo>
                    <a:pt x="27" y="27"/>
                  </a:lnTo>
                  <a:lnTo>
                    <a:pt x="8" y="58"/>
                  </a:lnTo>
                  <a:lnTo>
                    <a:pt x="0" y="77"/>
                  </a:lnTo>
                  <a:lnTo>
                    <a:pt x="0" y="96"/>
                  </a:lnTo>
                  <a:lnTo>
                    <a:pt x="0" y="96"/>
                  </a:lnTo>
                  <a:close/>
                  <a:moveTo>
                    <a:pt x="131" y="96"/>
                  </a:moveTo>
                  <a:lnTo>
                    <a:pt x="127" y="111"/>
                  </a:lnTo>
                  <a:lnTo>
                    <a:pt x="119" y="123"/>
                  </a:lnTo>
                  <a:lnTo>
                    <a:pt x="108" y="127"/>
                  </a:lnTo>
                  <a:lnTo>
                    <a:pt x="96" y="131"/>
                  </a:lnTo>
                  <a:lnTo>
                    <a:pt x="81" y="127"/>
                  </a:lnTo>
                  <a:lnTo>
                    <a:pt x="69" y="123"/>
                  </a:lnTo>
                  <a:lnTo>
                    <a:pt x="61" y="111"/>
                  </a:lnTo>
                  <a:lnTo>
                    <a:pt x="61" y="96"/>
                  </a:lnTo>
                  <a:lnTo>
                    <a:pt x="61" y="84"/>
                  </a:lnTo>
                  <a:lnTo>
                    <a:pt x="69" y="73"/>
                  </a:lnTo>
                  <a:lnTo>
                    <a:pt x="81" y="65"/>
                  </a:lnTo>
                  <a:lnTo>
                    <a:pt x="96" y="61"/>
                  </a:lnTo>
                  <a:lnTo>
                    <a:pt x="108" y="65"/>
                  </a:lnTo>
                  <a:lnTo>
                    <a:pt x="119" y="73"/>
                  </a:lnTo>
                  <a:lnTo>
                    <a:pt x="127" y="84"/>
                  </a:lnTo>
                  <a:lnTo>
                    <a:pt x="131" y="96"/>
                  </a:lnTo>
                  <a:lnTo>
                    <a:pt x="1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3" name="Freeform 79">
              <a:extLst>
                <a:ext uri="{FF2B5EF4-FFF2-40B4-BE49-F238E27FC236}">
                  <a16:creationId xmlns:a16="http://schemas.microsoft.com/office/drawing/2014/main" id="{656296C6-C74E-52F8-30CB-3DB9C7A97B8D}"/>
                </a:ext>
              </a:extLst>
            </p:cNvPr>
            <p:cNvSpPr>
              <a:spLocks/>
            </p:cNvSpPr>
            <p:nvPr/>
          </p:nvSpPr>
          <p:spPr bwMode="auto">
            <a:xfrm>
              <a:off x="5284788" y="6081713"/>
              <a:ext cx="153988" cy="147638"/>
            </a:xfrm>
            <a:custGeom>
              <a:avLst/>
              <a:gdLst>
                <a:gd name="T0" fmla="*/ 47 w 97"/>
                <a:gd name="T1" fmla="*/ 93 h 93"/>
                <a:gd name="T2" fmla="*/ 66 w 97"/>
                <a:gd name="T3" fmla="*/ 89 h 93"/>
                <a:gd name="T4" fmla="*/ 81 w 97"/>
                <a:gd name="T5" fmla="*/ 81 h 93"/>
                <a:gd name="T6" fmla="*/ 93 w 97"/>
                <a:gd name="T7" fmla="*/ 66 h 93"/>
                <a:gd name="T8" fmla="*/ 97 w 97"/>
                <a:gd name="T9" fmla="*/ 47 h 93"/>
                <a:gd name="T10" fmla="*/ 93 w 97"/>
                <a:gd name="T11" fmla="*/ 27 h 93"/>
                <a:gd name="T12" fmla="*/ 81 w 97"/>
                <a:gd name="T13" fmla="*/ 12 h 93"/>
                <a:gd name="T14" fmla="*/ 66 w 97"/>
                <a:gd name="T15" fmla="*/ 4 h 93"/>
                <a:gd name="T16" fmla="*/ 47 w 97"/>
                <a:gd name="T17" fmla="*/ 0 h 93"/>
                <a:gd name="T18" fmla="*/ 31 w 97"/>
                <a:gd name="T19" fmla="*/ 4 h 93"/>
                <a:gd name="T20" fmla="*/ 16 w 97"/>
                <a:gd name="T21" fmla="*/ 12 h 93"/>
                <a:gd name="T22" fmla="*/ 4 w 97"/>
                <a:gd name="T23" fmla="*/ 27 h 93"/>
                <a:gd name="T24" fmla="*/ 0 w 97"/>
                <a:gd name="T25" fmla="*/ 47 h 93"/>
                <a:gd name="T26" fmla="*/ 4 w 97"/>
                <a:gd name="T27" fmla="*/ 66 h 93"/>
                <a:gd name="T28" fmla="*/ 16 w 97"/>
                <a:gd name="T29" fmla="*/ 81 h 93"/>
                <a:gd name="T30" fmla="*/ 31 w 97"/>
                <a:gd name="T31" fmla="*/ 89 h 93"/>
                <a:gd name="T32" fmla="*/ 47 w 97"/>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93">
                  <a:moveTo>
                    <a:pt x="47" y="93"/>
                  </a:moveTo>
                  <a:lnTo>
                    <a:pt x="66" y="89"/>
                  </a:lnTo>
                  <a:lnTo>
                    <a:pt x="81" y="81"/>
                  </a:lnTo>
                  <a:lnTo>
                    <a:pt x="93" y="66"/>
                  </a:lnTo>
                  <a:lnTo>
                    <a:pt x="97" y="47"/>
                  </a:lnTo>
                  <a:lnTo>
                    <a:pt x="93" y="27"/>
                  </a:lnTo>
                  <a:lnTo>
                    <a:pt x="81" y="12"/>
                  </a:lnTo>
                  <a:lnTo>
                    <a:pt x="66" y="4"/>
                  </a:lnTo>
                  <a:lnTo>
                    <a:pt x="47" y="0"/>
                  </a:lnTo>
                  <a:lnTo>
                    <a:pt x="31" y="4"/>
                  </a:lnTo>
                  <a:lnTo>
                    <a:pt x="16" y="12"/>
                  </a:lnTo>
                  <a:lnTo>
                    <a:pt x="4" y="27"/>
                  </a:lnTo>
                  <a:lnTo>
                    <a:pt x="0" y="47"/>
                  </a:lnTo>
                  <a:lnTo>
                    <a:pt x="4" y="66"/>
                  </a:lnTo>
                  <a:lnTo>
                    <a:pt x="16" y="81"/>
                  </a:lnTo>
                  <a:lnTo>
                    <a:pt x="31" y="89"/>
                  </a:lnTo>
                  <a:lnTo>
                    <a:pt x="47"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4" name="Freeform 80">
              <a:extLst>
                <a:ext uri="{FF2B5EF4-FFF2-40B4-BE49-F238E27FC236}">
                  <a16:creationId xmlns:a16="http://schemas.microsoft.com/office/drawing/2014/main" id="{499A7370-C7C4-21E4-5AC2-0DA86E37DF25}"/>
                </a:ext>
              </a:extLst>
            </p:cNvPr>
            <p:cNvSpPr>
              <a:spLocks/>
            </p:cNvSpPr>
            <p:nvPr/>
          </p:nvSpPr>
          <p:spPr bwMode="auto">
            <a:xfrm>
              <a:off x="4973638" y="5716588"/>
              <a:ext cx="146050" cy="146050"/>
            </a:xfrm>
            <a:custGeom>
              <a:avLst/>
              <a:gdLst>
                <a:gd name="T0" fmla="*/ 46 w 92"/>
                <a:gd name="T1" fmla="*/ 92 h 92"/>
                <a:gd name="T2" fmla="*/ 65 w 92"/>
                <a:gd name="T3" fmla="*/ 88 h 92"/>
                <a:gd name="T4" fmla="*/ 81 w 92"/>
                <a:gd name="T5" fmla="*/ 80 h 92"/>
                <a:gd name="T6" fmla="*/ 88 w 92"/>
                <a:gd name="T7" fmla="*/ 65 h 92"/>
                <a:gd name="T8" fmla="*/ 92 w 92"/>
                <a:gd name="T9" fmla="*/ 46 h 92"/>
                <a:gd name="T10" fmla="*/ 88 w 92"/>
                <a:gd name="T11" fmla="*/ 27 h 92"/>
                <a:gd name="T12" fmla="*/ 81 w 92"/>
                <a:gd name="T13" fmla="*/ 11 h 92"/>
                <a:gd name="T14" fmla="*/ 65 w 92"/>
                <a:gd name="T15" fmla="*/ 3 h 92"/>
                <a:gd name="T16" fmla="*/ 46 w 92"/>
                <a:gd name="T17" fmla="*/ 0 h 92"/>
                <a:gd name="T18" fmla="*/ 27 w 92"/>
                <a:gd name="T19" fmla="*/ 3 h 92"/>
                <a:gd name="T20" fmla="*/ 11 w 92"/>
                <a:gd name="T21" fmla="*/ 11 h 92"/>
                <a:gd name="T22" fmla="*/ 4 w 92"/>
                <a:gd name="T23" fmla="*/ 27 h 92"/>
                <a:gd name="T24" fmla="*/ 0 w 92"/>
                <a:gd name="T25" fmla="*/ 46 h 92"/>
                <a:gd name="T26" fmla="*/ 4 w 92"/>
                <a:gd name="T27" fmla="*/ 65 h 92"/>
                <a:gd name="T28" fmla="*/ 11 w 92"/>
                <a:gd name="T29" fmla="*/ 80 h 92"/>
                <a:gd name="T30" fmla="*/ 27 w 92"/>
                <a:gd name="T31" fmla="*/ 88 h 92"/>
                <a:gd name="T32" fmla="*/ 46 w 92"/>
                <a:gd name="T33"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92">
                  <a:moveTo>
                    <a:pt x="46" y="92"/>
                  </a:moveTo>
                  <a:lnTo>
                    <a:pt x="65" y="88"/>
                  </a:lnTo>
                  <a:lnTo>
                    <a:pt x="81" y="80"/>
                  </a:lnTo>
                  <a:lnTo>
                    <a:pt x="88" y="65"/>
                  </a:lnTo>
                  <a:lnTo>
                    <a:pt x="92" y="46"/>
                  </a:lnTo>
                  <a:lnTo>
                    <a:pt x="88" y="27"/>
                  </a:lnTo>
                  <a:lnTo>
                    <a:pt x="81" y="11"/>
                  </a:lnTo>
                  <a:lnTo>
                    <a:pt x="65" y="3"/>
                  </a:lnTo>
                  <a:lnTo>
                    <a:pt x="46" y="0"/>
                  </a:lnTo>
                  <a:lnTo>
                    <a:pt x="27" y="3"/>
                  </a:lnTo>
                  <a:lnTo>
                    <a:pt x="11" y="11"/>
                  </a:lnTo>
                  <a:lnTo>
                    <a:pt x="4" y="27"/>
                  </a:lnTo>
                  <a:lnTo>
                    <a:pt x="0" y="46"/>
                  </a:lnTo>
                  <a:lnTo>
                    <a:pt x="4" y="65"/>
                  </a:lnTo>
                  <a:lnTo>
                    <a:pt x="11" y="80"/>
                  </a:lnTo>
                  <a:lnTo>
                    <a:pt x="27" y="88"/>
                  </a:lnTo>
                  <a:lnTo>
                    <a:pt x="46"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5" name="Freeform 81">
              <a:extLst>
                <a:ext uri="{FF2B5EF4-FFF2-40B4-BE49-F238E27FC236}">
                  <a16:creationId xmlns:a16="http://schemas.microsoft.com/office/drawing/2014/main" id="{0C8C55A1-8702-0DD1-A3E8-F46F1A84848B}"/>
                </a:ext>
              </a:extLst>
            </p:cNvPr>
            <p:cNvSpPr>
              <a:spLocks/>
            </p:cNvSpPr>
            <p:nvPr/>
          </p:nvSpPr>
          <p:spPr bwMode="auto">
            <a:xfrm>
              <a:off x="5597525" y="4567238"/>
              <a:ext cx="152400" cy="153988"/>
            </a:xfrm>
            <a:custGeom>
              <a:avLst/>
              <a:gdLst>
                <a:gd name="T0" fmla="*/ 46 w 96"/>
                <a:gd name="T1" fmla="*/ 0 h 97"/>
                <a:gd name="T2" fmla="*/ 31 w 96"/>
                <a:gd name="T3" fmla="*/ 4 h 97"/>
                <a:gd name="T4" fmla="*/ 15 w 96"/>
                <a:gd name="T5" fmla="*/ 16 h 97"/>
                <a:gd name="T6" fmla="*/ 4 w 96"/>
                <a:gd name="T7" fmla="*/ 31 h 97"/>
                <a:gd name="T8" fmla="*/ 0 w 96"/>
                <a:gd name="T9" fmla="*/ 47 h 97"/>
                <a:gd name="T10" fmla="*/ 4 w 96"/>
                <a:gd name="T11" fmla="*/ 66 h 97"/>
                <a:gd name="T12" fmla="*/ 15 w 96"/>
                <a:gd name="T13" fmla="*/ 81 h 97"/>
                <a:gd name="T14" fmla="*/ 31 w 96"/>
                <a:gd name="T15" fmla="*/ 93 h 97"/>
                <a:gd name="T16" fmla="*/ 46 w 96"/>
                <a:gd name="T17" fmla="*/ 97 h 97"/>
                <a:gd name="T18" fmla="*/ 65 w 96"/>
                <a:gd name="T19" fmla="*/ 93 h 97"/>
                <a:gd name="T20" fmla="*/ 81 w 96"/>
                <a:gd name="T21" fmla="*/ 81 h 97"/>
                <a:gd name="T22" fmla="*/ 92 w 96"/>
                <a:gd name="T23" fmla="*/ 66 h 97"/>
                <a:gd name="T24" fmla="*/ 96 w 96"/>
                <a:gd name="T25" fmla="*/ 47 h 97"/>
                <a:gd name="T26" fmla="*/ 92 w 96"/>
                <a:gd name="T27" fmla="*/ 31 h 97"/>
                <a:gd name="T28" fmla="*/ 81 w 96"/>
                <a:gd name="T29" fmla="*/ 16 h 97"/>
                <a:gd name="T30" fmla="*/ 65 w 96"/>
                <a:gd name="T31" fmla="*/ 4 h 97"/>
                <a:gd name="T32" fmla="*/ 46 w 96"/>
                <a:gd name="T3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7">
                  <a:moveTo>
                    <a:pt x="46" y="0"/>
                  </a:moveTo>
                  <a:lnTo>
                    <a:pt x="31" y="4"/>
                  </a:lnTo>
                  <a:lnTo>
                    <a:pt x="15" y="16"/>
                  </a:lnTo>
                  <a:lnTo>
                    <a:pt x="4" y="31"/>
                  </a:lnTo>
                  <a:lnTo>
                    <a:pt x="0" y="47"/>
                  </a:lnTo>
                  <a:lnTo>
                    <a:pt x="4" y="66"/>
                  </a:lnTo>
                  <a:lnTo>
                    <a:pt x="15" y="81"/>
                  </a:lnTo>
                  <a:lnTo>
                    <a:pt x="31" y="93"/>
                  </a:lnTo>
                  <a:lnTo>
                    <a:pt x="46" y="97"/>
                  </a:lnTo>
                  <a:lnTo>
                    <a:pt x="65" y="93"/>
                  </a:lnTo>
                  <a:lnTo>
                    <a:pt x="81" y="81"/>
                  </a:lnTo>
                  <a:lnTo>
                    <a:pt x="92" y="66"/>
                  </a:lnTo>
                  <a:lnTo>
                    <a:pt x="96" y="47"/>
                  </a:lnTo>
                  <a:lnTo>
                    <a:pt x="92" y="31"/>
                  </a:lnTo>
                  <a:lnTo>
                    <a:pt x="81" y="16"/>
                  </a:lnTo>
                  <a:lnTo>
                    <a:pt x="65" y="4"/>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6" name="Freeform 82">
              <a:extLst>
                <a:ext uri="{FF2B5EF4-FFF2-40B4-BE49-F238E27FC236}">
                  <a16:creationId xmlns:a16="http://schemas.microsoft.com/office/drawing/2014/main" id="{A81C1CE5-1B0F-CD7C-8898-437A2B60173E}"/>
                </a:ext>
              </a:extLst>
            </p:cNvPr>
            <p:cNvSpPr>
              <a:spLocks/>
            </p:cNvSpPr>
            <p:nvPr/>
          </p:nvSpPr>
          <p:spPr bwMode="auto">
            <a:xfrm>
              <a:off x="4398963" y="6081713"/>
              <a:ext cx="146050" cy="147638"/>
            </a:xfrm>
            <a:custGeom>
              <a:avLst/>
              <a:gdLst>
                <a:gd name="T0" fmla="*/ 46 w 92"/>
                <a:gd name="T1" fmla="*/ 0 h 93"/>
                <a:gd name="T2" fmla="*/ 27 w 92"/>
                <a:gd name="T3" fmla="*/ 4 h 93"/>
                <a:gd name="T4" fmla="*/ 15 w 92"/>
                <a:gd name="T5" fmla="*/ 12 h 93"/>
                <a:gd name="T6" fmla="*/ 3 w 92"/>
                <a:gd name="T7" fmla="*/ 27 h 93"/>
                <a:gd name="T8" fmla="*/ 0 w 92"/>
                <a:gd name="T9" fmla="*/ 47 h 93"/>
                <a:gd name="T10" fmla="*/ 3 w 92"/>
                <a:gd name="T11" fmla="*/ 66 h 93"/>
                <a:gd name="T12" fmla="*/ 15 w 92"/>
                <a:gd name="T13" fmla="*/ 81 h 93"/>
                <a:gd name="T14" fmla="*/ 27 w 92"/>
                <a:gd name="T15" fmla="*/ 89 h 93"/>
                <a:gd name="T16" fmla="*/ 46 w 92"/>
                <a:gd name="T17" fmla="*/ 93 h 93"/>
                <a:gd name="T18" fmla="*/ 65 w 92"/>
                <a:gd name="T19" fmla="*/ 89 h 93"/>
                <a:gd name="T20" fmla="*/ 81 w 92"/>
                <a:gd name="T21" fmla="*/ 81 h 93"/>
                <a:gd name="T22" fmla="*/ 92 w 92"/>
                <a:gd name="T23" fmla="*/ 66 h 93"/>
                <a:gd name="T24" fmla="*/ 92 w 92"/>
                <a:gd name="T25" fmla="*/ 47 h 93"/>
                <a:gd name="T26" fmla="*/ 92 w 92"/>
                <a:gd name="T27" fmla="*/ 27 h 93"/>
                <a:gd name="T28" fmla="*/ 81 w 92"/>
                <a:gd name="T29" fmla="*/ 12 h 93"/>
                <a:gd name="T30" fmla="*/ 65 w 92"/>
                <a:gd name="T31" fmla="*/ 4 h 93"/>
                <a:gd name="T32" fmla="*/ 46 w 92"/>
                <a:gd name="T33"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93">
                  <a:moveTo>
                    <a:pt x="46" y="0"/>
                  </a:moveTo>
                  <a:lnTo>
                    <a:pt x="27" y="4"/>
                  </a:lnTo>
                  <a:lnTo>
                    <a:pt x="15" y="12"/>
                  </a:lnTo>
                  <a:lnTo>
                    <a:pt x="3" y="27"/>
                  </a:lnTo>
                  <a:lnTo>
                    <a:pt x="0" y="47"/>
                  </a:lnTo>
                  <a:lnTo>
                    <a:pt x="3" y="66"/>
                  </a:lnTo>
                  <a:lnTo>
                    <a:pt x="15" y="81"/>
                  </a:lnTo>
                  <a:lnTo>
                    <a:pt x="27" y="89"/>
                  </a:lnTo>
                  <a:lnTo>
                    <a:pt x="46" y="93"/>
                  </a:lnTo>
                  <a:lnTo>
                    <a:pt x="65" y="89"/>
                  </a:lnTo>
                  <a:lnTo>
                    <a:pt x="81" y="81"/>
                  </a:lnTo>
                  <a:lnTo>
                    <a:pt x="92" y="66"/>
                  </a:lnTo>
                  <a:lnTo>
                    <a:pt x="92" y="47"/>
                  </a:lnTo>
                  <a:lnTo>
                    <a:pt x="92" y="27"/>
                  </a:lnTo>
                  <a:lnTo>
                    <a:pt x="81" y="12"/>
                  </a:lnTo>
                  <a:lnTo>
                    <a:pt x="65" y="4"/>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7" name="Freeform 83">
              <a:extLst>
                <a:ext uri="{FF2B5EF4-FFF2-40B4-BE49-F238E27FC236}">
                  <a16:creationId xmlns:a16="http://schemas.microsoft.com/office/drawing/2014/main" id="{01A28C5E-5496-245B-C740-65D0829D11AC}"/>
                </a:ext>
              </a:extLst>
            </p:cNvPr>
            <p:cNvSpPr>
              <a:spLocks/>
            </p:cNvSpPr>
            <p:nvPr/>
          </p:nvSpPr>
          <p:spPr bwMode="auto">
            <a:xfrm>
              <a:off x="4660900" y="5191125"/>
              <a:ext cx="147638" cy="152400"/>
            </a:xfrm>
            <a:custGeom>
              <a:avLst/>
              <a:gdLst>
                <a:gd name="T0" fmla="*/ 0 w 93"/>
                <a:gd name="T1" fmla="*/ 50 h 96"/>
                <a:gd name="T2" fmla="*/ 4 w 93"/>
                <a:gd name="T3" fmla="*/ 69 h 96"/>
                <a:gd name="T4" fmla="*/ 12 w 93"/>
                <a:gd name="T5" fmla="*/ 81 h 96"/>
                <a:gd name="T6" fmla="*/ 27 w 93"/>
                <a:gd name="T7" fmla="*/ 92 h 96"/>
                <a:gd name="T8" fmla="*/ 47 w 93"/>
                <a:gd name="T9" fmla="*/ 96 h 96"/>
                <a:gd name="T10" fmla="*/ 66 w 93"/>
                <a:gd name="T11" fmla="*/ 92 h 96"/>
                <a:gd name="T12" fmla="*/ 81 w 93"/>
                <a:gd name="T13" fmla="*/ 81 h 96"/>
                <a:gd name="T14" fmla="*/ 89 w 93"/>
                <a:gd name="T15" fmla="*/ 69 h 96"/>
                <a:gd name="T16" fmla="*/ 93 w 93"/>
                <a:gd name="T17" fmla="*/ 50 h 96"/>
                <a:gd name="T18" fmla="*/ 89 w 93"/>
                <a:gd name="T19" fmla="*/ 31 h 96"/>
                <a:gd name="T20" fmla="*/ 81 w 93"/>
                <a:gd name="T21" fmla="*/ 15 h 96"/>
                <a:gd name="T22" fmla="*/ 66 w 93"/>
                <a:gd name="T23" fmla="*/ 4 h 96"/>
                <a:gd name="T24" fmla="*/ 47 w 93"/>
                <a:gd name="T25" fmla="*/ 0 h 96"/>
                <a:gd name="T26" fmla="*/ 27 w 93"/>
                <a:gd name="T27" fmla="*/ 4 h 96"/>
                <a:gd name="T28" fmla="*/ 12 w 93"/>
                <a:gd name="T29" fmla="*/ 15 h 96"/>
                <a:gd name="T30" fmla="*/ 4 w 93"/>
                <a:gd name="T31" fmla="*/ 31 h 96"/>
                <a:gd name="T32" fmla="*/ 0 w 93"/>
                <a:gd name="T33" fmla="*/ 5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96">
                  <a:moveTo>
                    <a:pt x="0" y="50"/>
                  </a:moveTo>
                  <a:lnTo>
                    <a:pt x="4" y="69"/>
                  </a:lnTo>
                  <a:lnTo>
                    <a:pt x="12" y="81"/>
                  </a:lnTo>
                  <a:lnTo>
                    <a:pt x="27" y="92"/>
                  </a:lnTo>
                  <a:lnTo>
                    <a:pt x="47" y="96"/>
                  </a:lnTo>
                  <a:lnTo>
                    <a:pt x="66" y="92"/>
                  </a:lnTo>
                  <a:lnTo>
                    <a:pt x="81" y="81"/>
                  </a:lnTo>
                  <a:lnTo>
                    <a:pt x="89" y="69"/>
                  </a:lnTo>
                  <a:lnTo>
                    <a:pt x="93" y="50"/>
                  </a:lnTo>
                  <a:lnTo>
                    <a:pt x="89" y="31"/>
                  </a:lnTo>
                  <a:lnTo>
                    <a:pt x="81" y="15"/>
                  </a:lnTo>
                  <a:lnTo>
                    <a:pt x="66" y="4"/>
                  </a:lnTo>
                  <a:lnTo>
                    <a:pt x="47" y="0"/>
                  </a:lnTo>
                  <a:lnTo>
                    <a:pt x="27" y="4"/>
                  </a:lnTo>
                  <a:lnTo>
                    <a:pt x="12" y="15"/>
                  </a:lnTo>
                  <a:lnTo>
                    <a:pt x="4" y="31"/>
                  </a:lnTo>
                  <a:lnTo>
                    <a:pt x="0"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8" name="Freeform 84">
              <a:extLst>
                <a:ext uri="{FF2B5EF4-FFF2-40B4-BE49-F238E27FC236}">
                  <a16:creationId xmlns:a16="http://schemas.microsoft.com/office/drawing/2014/main" id="{6C16813F-3FE2-2100-7EE4-6A08E09BA2C2}"/>
                </a:ext>
              </a:extLst>
            </p:cNvPr>
            <p:cNvSpPr>
              <a:spLocks/>
            </p:cNvSpPr>
            <p:nvPr/>
          </p:nvSpPr>
          <p:spPr bwMode="auto">
            <a:xfrm>
              <a:off x="4557713" y="5819775"/>
              <a:ext cx="201613" cy="146050"/>
            </a:xfrm>
            <a:custGeom>
              <a:avLst/>
              <a:gdLst>
                <a:gd name="T0" fmla="*/ 81 w 127"/>
                <a:gd name="T1" fmla="*/ 4 h 92"/>
                <a:gd name="T2" fmla="*/ 15 w 127"/>
                <a:gd name="T3" fmla="*/ 35 h 92"/>
                <a:gd name="T4" fmla="*/ 4 w 127"/>
                <a:gd name="T5" fmla="*/ 42 h 92"/>
                <a:gd name="T6" fmla="*/ 0 w 127"/>
                <a:gd name="T7" fmla="*/ 54 h 92"/>
                <a:gd name="T8" fmla="*/ 0 w 127"/>
                <a:gd name="T9" fmla="*/ 65 h 92"/>
                <a:gd name="T10" fmla="*/ 0 w 127"/>
                <a:gd name="T11" fmla="*/ 77 h 92"/>
                <a:gd name="T12" fmla="*/ 11 w 127"/>
                <a:gd name="T13" fmla="*/ 89 h 92"/>
                <a:gd name="T14" fmla="*/ 31 w 127"/>
                <a:gd name="T15" fmla="*/ 92 h 92"/>
                <a:gd name="T16" fmla="*/ 42 w 127"/>
                <a:gd name="T17" fmla="*/ 92 h 92"/>
                <a:gd name="T18" fmla="*/ 108 w 127"/>
                <a:gd name="T19" fmla="*/ 58 h 92"/>
                <a:gd name="T20" fmla="*/ 119 w 127"/>
                <a:gd name="T21" fmla="*/ 50 h 92"/>
                <a:gd name="T22" fmla="*/ 123 w 127"/>
                <a:gd name="T23" fmla="*/ 39 h 92"/>
                <a:gd name="T24" fmla="*/ 127 w 127"/>
                <a:gd name="T25" fmla="*/ 27 h 92"/>
                <a:gd name="T26" fmla="*/ 123 w 127"/>
                <a:gd name="T27" fmla="*/ 15 h 92"/>
                <a:gd name="T28" fmla="*/ 115 w 127"/>
                <a:gd name="T29" fmla="*/ 8 h 92"/>
                <a:gd name="T30" fmla="*/ 104 w 127"/>
                <a:gd name="T31" fmla="*/ 0 h 92"/>
                <a:gd name="T32" fmla="*/ 92 w 127"/>
                <a:gd name="T33" fmla="*/ 0 h 92"/>
                <a:gd name="T34" fmla="*/ 81 w 127"/>
                <a:gd name="T35" fmla="*/ 4 h 92"/>
                <a:gd name="T36" fmla="*/ 81 w 127"/>
                <a:gd name="T37"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 h="92">
                  <a:moveTo>
                    <a:pt x="81" y="4"/>
                  </a:moveTo>
                  <a:lnTo>
                    <a:pt x="15" y="35"/>
                  </a:lnTo>
                  <a:lnTo>
                    <a:pt x="4" y="42"/>
                  </a:lnTo>
                  <a:lnTo>
                    <a:pt x="0" y="54"/>
                  </a:lnTo>
                  <a:lnTo>
                    <a:pt x="0" y="65"/>
                  </a:lnTo>
                  <a:lnTo>
                    <a:pt x="0" y="77"/>
                  </a:lnTo>
                  <a:lnTo>
                    <a:pt x="11" y="89"/>
                  </a:lnTo>
                  <a:lnTo>
                    <a:pt x="31" y="92"/>
                  </a:lnTo>
                  <a:lnTo>
                    <a:pt x="42" y="92"/>
                  </a:lnTo>
                  <a:lnTo>
                    <a:pt x="108" y="58"/>
                  </a:lnTo>
                  <a:lnTo>
                    <a:pt x="119" y="50"/>
                  </a:lnTo>
                  <a:lnTo>
                    <a:pt x="123" y="39"/>
                  </a:lnTo>
                  <a:lnTo>
                    <a:pt x="127" y="27"/>
                  </a:lnTo>
                  <a:lnTo>
                    <a:pt x="123" y="15"/>
                  </a:lnTo>
                  <a:lnTo>
                    <a:pt x="115" y="8"/>
                  </a:lnTo>
                  <a:lnTo>
                    <a:pt x="104" y="0"/>
                  </a:lnTo>
                  <a:lnTo>
                    <a:pt x="92" y="0"/>
                  </a:lnTo>
                  <a:lnTo>
                    <a:pt x="81" y="4"/>
                  </a:lnTo>
                  <a:lnTo>
                    <a:pt x="81"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9" name="Freeform 85">
              <a:extLst>
                <a:ext uri="{FF2B5EF4-FFF2-40B4-BE49-F238E27FC236}">
                  <a16:creationId xmlns:a16="http://schemas.microsoft.com/office/drawing/2014/main" id="{CDDC943C-3A54-5F6D-ED61-6613DD14AA8B}"/>
                </a:ext>
              </a:extLst>
            </p:cNvPr>
            <p:cNvSpPr>
              <a:spLocks/>
            </p:cNvSpPr>
            <p:nvPr/>
          </p:nvSpPr>
          <p:spPr bwMode="auto">
            <a:xfrm>
              <a:off x="5700713" y="5349875"/>
              <a:ext cx="153988" cy="201613"/>
            </a:xfrm>
            <a:custGeom>
              <a:avLst/>
              <a:gdLst>
                <a:gd name="T0" fmla="*/ 39 w 97"/>
                <a:gd name="T1" fmla="*/ 111 h 127"/>
                <a:gd name="T2" fmla="*/ 51 w 97"/>
                <a:gd name="T3" fmla="*/ 123 h 127"/>
                <a:gd name="T4" fmla="*/ 66 w 97"/>
                <a:gd name="T5" fmla="*/ 127 h 127"/>
                <a:gd name="T6" fmla="*/ 78 w 97"/>
                <a:gd name="T7" fmla="*/ 123 h 127"/>
                <a:gd name="T8" fmla="*/ 89 w 97"/>
                <a:gd name="T9" fmla="*/ 115 h 127"/>
                <a:gd name="T10" fmla="*/ 93 w 97"/>
                <a:gd name="T11" fmla="*/ 108 h 127"/>
                <a:gd name="T12" fmla="*/ 97 w 97"/>
                <a:gd name="T13" fmla="*/ 96 h 127"/>
                <a:gd name="T14" fmla="*/ 93 w 97"/>
                <a:gd name="T15" fmla="*/ 84 h 127"/>
                <a:gd name="T16" fmla="*/ 58 w 97"/>
                <a:gd name="T17" fmla="*/ 19 h 127"/>
                <a:gd name="T18" fmla="*/ 51 w 97"/>
                <a:gd name="T19" fmla="*/ 8 h 127"/>
                <a:gd name="T20" fmla="*/ 43 w 97"/>
                <a:gd name="T21" fmla="*/ 4 h 127"/>
                <a:gd name="T22" fmla="*/ 31 w 97"/>
                <a:gd name="T23" fmla="*/ 0 h 127"/>
                <a:gd name="T24" fmla="*/ 20 w 97"/>
                <a:gd name="T25" fmla="*/ 4 h 127"/>
                <a:gd name="T26" fmla="*/ 8 w 97"/>
                <a:gd name="T27" fmla="*/ 11 h 127"/>
                <a:gd name="T28" fmla="*/ 4 w 97"/>
                <a:gd name="T29" fmla="*/ 23 h 127"/>
                <a:gd name="T30" fmla="*/ 0 w 97"/>
                <a:gd name="T31" fmla="*/ 34 h 127"/>
                <a:gd name="T32" fmla="*/ 4 w 97"/>
                <a:gd name="T33" fmla="*/ 46 h 127"/>
                <a:gd name="T34" fmla="*/ 39 w 97"/>
                <a:gd name="T35" fmla="*/ 11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127">
                  <a:moveTo>
                    <a:pt x="39" y="111"/>
                  </a:moveTo>
                  <a:lnTo>
                    <a:pt x="51" y="123"/>
                  </a:lnTo>
                  <a:lnTo>
                    <a:pt x="66" y="127"/>
                  </a:lnTo>
                  <a:lnTo>
                    <a:pt x="78" y="123"/>
                  </a:lnTo>
                  <a:lnTo>
                    <a:pt x="89" y="115"/>
                  </a:lnTo>
                  <a:lnTo>
                    <a:pt x="93" y="108"/>
                  </a:lnTo>
                  <a:lnTo>
                    <a:pt x="97" y="96"/>
                  </a:lnTo>
                  <a:lnTo>
                    <a:pt x="93" y="84"/>
                  </a:lnTo>
                  <a:lnTo>
                    <a:pt x="58" y="19"/>
                  </a:lnTo>
                  <a:lnTo>
                    <a:pt x="51" y="8"/>
                  </a:lnTo>
                  <a:lnTo>
                    <a:pt x="43" y="4"/>
                  </a:lnTo>
                  <a:lnTo>
                    <a:pt x="31" y="0"/>
                  </a:lnTo>
                  <a:lnTo>
                    <a:pt x="20" y="4"/>
                  </a:lnTo>
                  <a:lnTo>
                    <a:pt x="8" y="11"/>
                  </a:lnTo>
                  <a:lnTo>
                    <a:pt x="4" y="23"/>
                  </a:lnTo>
                  <a:lnTo>
                    <a:pt x="0" y="34"/>
                  </a:lnTo>
                  <a:lnTo>
                    <a:pt x="4" y="46"/>
                  </a:lnTo>
                  <a:lnTo>
                    <a:pt x="39" y="1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0" name="Freeform 86">
              <a:extLst>
                <a:ext uri="{FF2B5EF4-FFF2-40B4-BE49-F238E27FC236}">
                  <a16:creationId xmlns:a16="http://schemas.microsoft.com/office/drawing/2014/main" id="{3FBA0221-7FCB-584D-D407-74669EFFC312}"/>
                </a:ext>
              </a:extLst>
            </p:cNvPr>
            <p:cNvSpPr>
              <a:spLocks/>
            </p:cNvSpPr>
            <p:nvPr/>
          </p:nvSpPr>
          <p:spPr bwMode="auto">
            <a:xfrm>
              <a:off x="4086225" y="5453063"/>
              <a:ext cx="147638" cy="257175"/>
            </a:xfrm>
            <a:custGeom>
              <a:avLst/>
              <a:gdLst>
                <a:gd name="T0" fmla="*/ 73 w 93"/>
                <a:gd name="T1" fmla="*/ 4 h 162"/>
                <a:gd name="T2" fmla="*/ 62 w 93"/>
                <a:gd name="T3" fmla="*/ 0 h 162"/>
                <a:gd name="T4" fmla="*/ 50 w 93"/>
                <a:gd name="T5" fmla="*/ 4 h 162"/>
                <a:gd name="T6" fmla="*/ 39 w 93"/>
                <a:gd name="T7" fmla="*/ 12 h 162"/>
                <a:gd name="T8" fmla="*/ 35 w 93"/>
                <a:gd name="T9" fmla="*/ 23 h 162"/>
                <a:gd name="T10" fmla="*/ 0 w 93"/>
                <a:gd name="T11" fmla="*/ 119 h 162"/>
                <a:gd name="T12" fmla="*/ 0 w 93"/>
                <a:gd name="T13" fmla="*/ 131 h 162"/>
                <a:gd name="T14" fmla="*/ 4 w 93"/>
                <a:gd name="T15" fmla="*/ 143 h 162"/>
                <a:gd name="T16" fmla="*/ 8 w 93"/>
                <a:gd name="T17" fmla="*/ 154 h 162"/>
                <a:gd name="T18" fmla="*/ 19 w 93"/>
                <a:gd name="T19" fmla="*/ 158 h 162"/>
                <a:gd name="T20" fmla="*/ 31 w 93"/>
                <a:gd name="T21" fmla="*/ 162 h 162"/>
                <a:gd name="T22" fmla="*/ 46 w 93"/>
                <a:gd name="T23" fmla="*/ 154 h 162"/>
                <a:gd name="T24" fmla="*/ 58 w 93"/>
                <a:gd name="T25" fmla="*/ 139 h 162"/>
                <a:gd name="T26" fmla="*/ 93 w 93"/>
                <a:gd name="T27" fmla="*/ 43 h 162"/>
                <a:gd name="T28" fmla="*/ 93 w 93"/>
                <a:gd name="T29" fmla="*/ 31 h 162"/>
                <a:gd name="T30" fmla="*/ 89 w 93"/>
                <a:gd name="T31" fmla="*/ 19 h 162"/>
                <a:gd name="T32" fmla="*/ 85 w 93"/>
                <a:gd name="T33" fmla="*/ 8 h 162"/>
                <a:gd name="T34" fmla="*/ 73 w 93"/>
                <a:gd name="T35" fmla="*/ 4 h 162"/>
                <a:gd name="T36" fmla="*/ 73 w 93"/>
                <a:gd name="T37" fmla="*/ 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162">
                  <a:moveTo>
                    <a:pt x="73" y="4"/>
                  </a:moveTo>
                  <a:lnTo>
                    <a:pt x="62" y="0"/>
                  </a:lnTo>
                  <a:lnTo>
                    <a:pt x="50" y="4"/>
                  </a:lnTo>
                  <a:lnTo>
                    <a:pt x="39" y="12"/>
                  </a:lnTo>
                  <a:lnTo>
                    <a:pt x="35" y="23"/>
                  </a:lnTo>
                  <a:lnTo>
                    <a:pt x="0" y="119"/>
                  </a:lnTo>
                  <a:lnTo>
                    <a:pt x="0" y="131"/>
                  </a:lnTo>
                  <a:lnTo>
                    <a:pt x="4" y="143"/>
                  </a:lnTo>
                  <a:lnTo>
                    <a:pt x="8" y="154"/>
                  </a:lnTo>
                  <a:lnTo>
                    <a:pt x="19" y="158"/>
                  </a:lnTo>
                  <a:lnTo>
                    <a:pt x="31" y="162"/>
                  </a:lnTo>
                  <a:lnTo>
                    <a:pt x="46" y="154"/>
                  </a:lnTo>
                  <a:lnTo>
                    <a:pt x="58" y="139"/>
                  </a:lnTo>
                  <a:lnTo>
                    <a:pt x="93" y="43"/>
                  </a:lnTo>
                  <a:lnTo>
                    <a:pt x="93" y="31"/>
                  </a:lnTo>
                  <a:lnTo>
                    <a:pt x="89" y="19"/>
                  </a:lnTo>
                  <a:lnTo>
                    <a:pt x="85" y="8"/>
                  </a:lnTo>
                  <a:lnTo>
                    <a:pt x="73" y="4"/>
                  </a:lnTo>
                  <a:lnTo>
                    <a:pt x="73"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1" name="Freeform 87">
              <a:extLst>
                <a:ext uri="{FF2B5EF4-FFF2-40B4-BE49-F238E27FC236}">
                  <a16:creationId xmlns:a16="http://schemas.microsoft.com/office/drawing/2014/main" id="{42DDC34F-C16E-96A5-E3EC-50CB4EF452D4}"/>
                </a:ext>
              </a:extLst>
            </p:cNvPr>
            <p:cNvSpPr>
              <a:spLocks/>
            </p:cNvSpPr>
            <p:nvPr/>
          </p:nvSpPr>
          <p:spPr bwMode="auto">
            <a:xfrm>
              <a:off x="4294188" y="5086350"/>
              <a:ext cx="201613" cy="153988"/>
            </a:xfrm>
            <a:custGeom>
              <a:avLst/>
              <a:gdLst>
                <a:gd name="T0" fmla="*/ 96 w 127"/>
                <a:gd name="T1" fmla="*/ 97 h 97"/>
                <a:gd name="T2" fmla="*/ 112 w 127"/>
                <a:gd name="T3" fmla="*/ 93 h 97"/>
                <a:gd name="T4" fmla="*/ 123 w 127"/>
                <a:gd name="T5" fmla="*/ 81 h 97"/>
                <a:gd name="T6" fmla="*/ 127 w 127"/>
                <a:gd name="T7" fmla="*/ 66 h 97"/>
                <a:gd name="T8" fmla="*/ 127 w 127"/>
                <a:gd name="T9" fmla="*/ 54 h 97"/>
                <a:gd name="T10" fmla="*/ 120 w 127"/>
                <a:gd name="T11" fmla="*/ 47 h 97"/>
                <a:gd name="T12" fmla="*/ 112 w 127"/>
                <a:gd name="T13" fmla="*/ 39 h 97"/>
                <a:gd name="T14" fmla="*/ 42 w 127"/>
                <a:gd name="T15" fmla="*/ 4 h 97"/>
                <a:gd name="T16" fmla="*/ 31 w 127"/>
                <a:gd name="T17" fmla="*/ 0 h 97"/>
                <a:gd name="T18" fmla="*/ 19 w 127"/>
                <a:gd name="T19" fmla="*/ 4 h 97"/>
                <a:gd name="T20" fmla="*/ 12 w 127"/>
                <a:gd name="T21" fmla="*/ 8 h 97"/>
                <a:gd name="T22" fmla="*/ 4 w 127"/>
                <a:gd name="T23" fmla="*/ 20 h 97"/>
                <a:gd name="T24" fmla="*/ 0 w 127"/>
                <a:gd name="T25" fmla="*/ 31 h 97"/>
                <a:gd name="T26" fmla="*/ 0 w 127"/>
                <a:gd name="T27" fmla="*/ 43 h 97"/>
                <a:gd name="T28" fmla="*/ 8 w 127"/>
                <a:gd name="T29" fmla="*/ 54 h 97"/>
                <a:gd name="T30" fmla="*/ 15 w 127"/>
                <a:gd name="T31" fmla="*/ 62 h 97"/>
                <a:gd name="T32" fmla="*/ 81 w 127"/>
                <a:gd name="T33" fmla="*/ 93 h 97"/>
                <a:gd name="T34" fmla="*/ 96 w 127"/>
                <a:gd name="T35" fmla="*/ 97 h 97"/>
                <a:gd name="T36" fmla="*/ 96 w 127"/>
                <a:gd name="T3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 h="97">
                  <a:moveTo>
                    <a:pt x="96" y="97"/>
                  </a:moveTo>
                  <a:lnTo>
                    <a:pt x="112" y="93"/>
                  </a:lnTo>
                  <a:lnTo>
                    <a:pt x="123" y="81"/>
                  </a:lnTo>
                  <a:lnTo>
                    <a:pt x="127" y="66"/>
                  </a:lnTo>
                  <a:lnTo>
                    <a:pt x="127" y="54"/>
                  </a:lnTo>
                  <a:lnTo>
                    <a:pt x="120" y="47"/>
                  </a:lnTo>
                  <a:lnTo>
                    <a:pt x="112" y="39"/>
                  </a:lnTo>
                  <a:lnTo>
                    <a:pt x="42" y="4"/>
                  </a:lnTo>
                  <a:lnTo>
                    <a:pt x="31" y="0"/>
                  </a:lnTo>
                  <a:lnTo>
                    <a:pt x="19" y="4"/>
                  </a:lnTo>
                  <a:lnTo>
                    <a:pt x="12" y="8"/>
                  </a:lnTo>
                  <a:lnTo>
                    <a:pt x="4" y="20"/>
                  </a:lnTo>
                  <a:lnTo>
                    <a:pt x="0" y="31"/>
                  </a:lnTo>
                  <a:lnTo>
                    <a:pt x="0" y="43"/>
                  </a:lnTo>
                  <a:lnTo>
                    <a:pt x="8" y="54"/>
                  </a:lnTo>
                  <a:lnTo>
                    <a:pt x="15" y="62"/>
                  </a:lnTo>
                  <a:lnTo>
                    <a:pt x="81" y="93"/>
                  </a:lnTo>
                  <a:lnTo>
                    <a:pt x="96" y="97"/>
                  </a:lnTo>
                  <a:lnTo>
                    <a:pt x="96" y="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2" name="Freeform 88">
              <a:extLst>
                <a:ext uri="{FF2B5EF4-FFF2-40B4-BE49-F238E27FC236}">
                  <a16:creationId xmlns:a16="http://schemas.microsoft.com/office/drawing/2014/main" id="{32DC6A4F-18B1-0551-8BE0-A056DDD70E50}"/>
                </a:ext>
              </a:extLst>
            </p:cNvPr>
            <p:cNvSpPr>
              <a:spLocks/>
            </p:cNvSpPr>
            <p:nvPr/>
          </p:nvSpPr>
          <p:spPr bwMode="auto">
            <a:xfrm>
              <a:off x="4918075" y="4672013"/>
              <a:ext cx="98425" cy="201613"/>
            </a:xfrm>
            <a:custGeom>
              <a:avLst/>
              <a:gdLst>
                <a:gd name="T0" fmla="*/ 0 w 62"/>
                <a:gd name="T1" fmla="*/ 31 h 127"/>
                <a:gd name="T2" fmla="*/ 0 w 62"/>
                <a:gd name="T3" fmla="*/ 96 h 127"/>
                <a:gd name="T4" fmla="*/ 4 w 62"/>
                <a:gd name="T5" fmla="*/ 108 h 127"/>
                <a:gd name="T6" fmla="*/ 12 w 62"/>
                <a:gd name="T7" fmla="*/ 119 h 127"/>
                <a:gd name="T8" fmla="*/ 19 w 62"/>
                <a:gd name="T9" fmla="*/ 127 h 127"/>
                <a:gd name="T10" fmla="*/ 31 w 62"/>
                <a:gd name="T11" fmla="*/ 127 h 127"/>
                <a:gd name="T12" fmla="*/ 43 w 62"/>
                <a:gd name="T13" fmla="*/ 127 h 127"/>
                <a:gd name="T14" fmla="*/ 54 w 62"/>
                <a:gd name="T15" fmla="*/ 119 h 127"/>
                <a:gd name="T16" fmla="*/ 62 w 62"/>
                <a:gd name="T17" fmla="*/ 108 h 127"/>
                <a:gd name="T18" fmla="*/ 62 w 62"/>
                <a:gd name="T19" fmla="*/ 96 h 127"/>
                <a:gd name="T20" fmla="*/ 62 w 62"/>
                <a:gd name="T21" fmla="*/ 31 h 127"/>
                <a:gd name="T22" fmla="*/ 62 w 62"/>
                <a:gd name="T23" fmla="*/ 19 h 127"/>
                <a:gd name="T24" fmla="*/ 54 w 62"/>
                <a:gd name="T25" fmla="*/ 8 h 127"/>
                <a:gd name="T26" fmla="*/ 43 w 62"/>
                <a:gd name="T27" fmla="*/ 4 h 127"/>
                <a:gd name="T28" fmla="*/ 31 w 62"/>
                <a:gd name="T29" fmla="*/ 0 h 127"/>
                <a:gd name="T30" fmla="*/ 19 w 62"/>
                <a:gd name="T31" fmla="*/ 4 h 127"/>
                <a:gd name="T32" fmla="*/ 12 w 62"/>
                <a:gd name="T33" fmla="*/ 8 h 127"/>
                <a:gd name="T34" fmla="*/ 4 w 62"/>
                <a:gd name="T35" fmla="*/ 19 h 127"/>
                <a:gd name="T36" fmla="*/ 0 w 62"/>
                <a:gd name="T37" fmla="*/ 31 h 127"/>
                <a:gd name="T38" fmla="*/ 0 w 62"/>
                <a:gd name="T39" fmla="*/ 3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27">
                  <a:moveTo>
                    <a:pt x="0" y="31"/>
                  </a:moveTo>
                  <a:lnTo>
                    <a:pt x="0" y="96"/>
                  </a:lnTo>
                  <a:lnTo>
                    <a:pt x="4" y="108"/>
                  </a:lnTo>
                  <a:lnTo>
                    <a:pt x="12" y="119"/>
                  </a:lnTo>
                  <a:lnTo>
                    <a:pt x="19" y="127"/>
                  </a:lnTo>
                  <a:lnTo>
                    <a:pt x="31" y="127"/>
                  </a:lnTo>
                  <a:lnTo>
                    <a:pt x="43" y="127"/>
                  </a:lnTo>
                  <a:lnTo>
                    <a:pt x="54" y="119"/>
                  </a:lnTo>
                  <a:lnTo>
                    <a:pt x="62" y="108"/>
                  </a:lnTo>
                  <a:lnTo>
                    <a:pt x="62" y="96"/>
                  </a:lnTo>
                  <a:lnTo>
                    <a:pt x="62" y="31"/>
                  </a:lnTo>
                  <a:lnTo>
                    <a:pt x="62" y="19"/>
                  </a:lnTo>
                  <a:lnTo>
                    <a:pt x="54" y="8"/>
                  </a:lnTo>
                  <a:lnTo>
                    <a:pt x="43" y="4"/>
                  </a:lnTo>
                  <a:lnTo>
                    <a:pt x="31" y="0"/>
                  </a:lnTo>
                  <a:lnTo>
                    <a:pt x="19" y="4"/>
                  </a:lnTo>
                  <a:lnTo>
                    <a:pt x="12" y="8"/>
                  </a:lnTo>
                  <a:lnTo>
                    <a:pt x="4" y="19"/>
                  </a:lnTo>
                  <a:lnTo>
                    <a:pt x="0"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3" name="Freeform 89">
              <a:extLst>
                <a:ext uri="{FF2B5EF4-FFF2-40B4-BE49-F238E27FC236}">
                  <a16:creationId xmlns:a16="http://schemas.microsoft.com/office/drawing/2014/main" id="{80A892D3-168C-AFC1-53BF-B18AFC4DBC84}"/>
                </a:ext>
              </a:extLst>
            </p:cNvPr>
            <p:cNvSpPr>
              <a:spLocks/>
            </p:cNvSpPr>
            <p:nvPr/>
          </p:nvSpPr>
          <p:spPr bwMode="auto">
            <a:xfrm>
              <a:off x="5700713" y="4305300"/>
              <a:ext cx="203200" cy="201613"/>
            </a:xfrm>
            <a:custGeom>
              <a:avLst/>
              <a:gdLst>
                <a:gd name="T0" fmla="*/ 54 w 128"/>
                <a:gd name="T1" fmla="*/ 12 h 127"/>
                <a:gd name="T2" fmla="*/ 43 w 128"/>
                <a:gd name="T3" fmla="*/ 4 h 127"/>
                <a:gd name="T4" fmla="*/ 31 w 128"/>
                <a:gd name="T5" fmla="*/ 0 h 127"/>
                <a:gd name="T6" fmla="*/ 20 w 128"/>
                <a:gd name="T7" fmla="*/ 4 h 127"/>
                <a:gd name="T8" fmla="*/ 12 w 128"/>
                <a:gd name="T9" fmla="*/ 12 h 127"/>
                <a:gd name="T10" fmla="*/ 4 w 128"/>
                <a:gd name="T11" fmla="*/ 19 h 127"/>
                <a:gd name="T12" fmla="*/ 0 w 128"/>
                <a:gd name="T13" fmla="*/ 31 h 127"/>
                <a:gd name="T14" fmla="*/ 4 w 128"/>
                <a:gd name="T15" fmla="*/ 42 h 127"/>
                <a:gd name="T16" fmla="*/ 12 w 128"/>
                <a:gd name="T17" fmla="*/ 54 h 127"/>
                <a:gd name="T18" fmla="*/ 78 w 128"/>
                <a:gd name="T19" fmla="*/ 119 h 127"/>
                <a:gd name="T20" fmla="*/ 85 w 128"/>
                <a:gd name="T21" fmla="*/ 127 h 127"/>
                <a:gd name="T22" fmla="*/ 97 w 128"/>
                <a:gd name="T23" fmla="*/ 127 h 127"/>
                <a:gd name="T24" fmla="*/ 108 w 128"/>
                <a:gd name="T25" fmla="*/ 127 h 127"/>
                <a:gd name="T26" fmla="*/ 120 w 128"/>
                <a:gd name="T27" fmla="*/ 119 h 127"/>
                <a:gd name="T28" fmla="*/ 128 w 128"/>
                <a:gd name="T29" fmla="*/ 112 h 127"/>
                <a:gd name="T30" fmla="*/ 128 w 128"/>
                <a:gd name="T31" fmla="*/ 100 h 127"/>
                <a:gd name="T32" fmla="*/ 128 w 128"/>
                <a:gd name="T33" fmla="*/ 85 h 127"/>
                <a:gd name="T34" fmla="*/ 120 w 128"/>
                <a:gd name="T35" fmla="*/ 77 h 127"/>
                <a:gd name="T36" fmla="*/ 54 w 128"/>
                <a:gd name="T37" fmla="*/ 1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27">
                  <a:moveTo>
                    <a:pt x="54" y="12"/>
                  </a:moveTo>
                  <a:lnTo>
                    <a:pt x="43" y="4"/>
                  </a:lnTo>
                  <a:lnTo>
                    <a:pt x="31" y="0"/>
                  </a:lnTo>
                  <a:lnTo>
                    <a:pt x="20" y="4"/>
                  </a:lnTo>
                  <a:lnTo>
                    <a:pt x="12" y="12"/>
                  </a:lnTo>
                  <a:lnTo>
                    <a:pt x="4" y="19"/>
                  </a:lnTo>
                  <a:lnTo>
                    <a:pt x="0" y="31"/>
                  </a:lnTo>
                  <a:lnTo>
                    <a:pt x="4" y="42"/>
                  </a:lnTo>
                  <a:lnTo>
                    <a:pt x="12" y="54"/>
                  </a:lnTo>
                  <a:lnTo>
                    <a:pt x="78" y="119"/>
                  </a:lnTo>
                  <a:lnTo>
                    <a:pt x="85" y="127"/>
                  </a:lnTo>
                  <a:lnTo>
                    <a:pt x="97" y="127"/>
                  </a:lnTo>
                  <a:lnTo>
                    <a:pt x="108" y="127"/>
                  </a:lnTo>
                  <a:lnTo>
                    <a:pt x="120" y="119"/>
                  </a:lnTo>
                  <a:lnTo>
                    <a:pt x="128" y="112"/>
                  </a:lnTo>
                  <a:lnTo>
                    <a:pt x="128" y="100"/>
                  </a:lnTo>
                  <a:lnTo>
                    <a:pt x="128" y="85"/>
                  </a:lnTo>
                  <a:lnTo>
                    <a:pt x="120" y="77"/>
                  </a:lnTo>
                  <a:lnTo>
                    <a:pt x="5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4" name="Freeform 90">
              <a:extLst>
                <a:ext uri="{FF2B5EF4-FFF2-40B4-BE49-F238E27FC236}">
                  <a16:creationId xmlns:a16="http://schemas.microsoft.com/office/drawing/2014/main" id="{FDBB1BB2-E469-64AE-B41D-D38C07BA0343}"/>
                </a:ext>
              </a:extLst>
            </p:cNvPr>
            <p:cNvSpPr>
              <a:spLocks/>
            </p:cNvSpPr>
            <p:nvPr/>
          </p:nvSpPr>
          <p:spPr bwMode="auto">
            <a:xfrm>
              <a:off x="5548313" y="5978525"/>
              <a:ext cx="147638" cy="146050"/>
            </a:xfrm>
            <a:custGeom>
              <a:avLst/>
              <a:gdLst>
                <a:gd name="T0" fmla="*/ 8 w 93"/>
                <a:gd name="T1" fmla="*/ 85 h 92"/>
                <a:gd name="T2" fmla="*/ 19 w 93"/>
                <a:gd name="T3" fmla="*/ 89 h 92"/>
                <a:gd name="T4" fmla="*/ 31 w 93"/>
                <a:gd name="T5" fmla="*/ 92 h 92"/>
                <a:gd name="T6" fmla="*/ 42 w 93"/>
                <a:gd name="T7" fmla="*/ 89 h 92"/>
                <a:gd name="T8" fmla="*/ 50 w 93"/>
                <a:gd name="T9" fmla="*/ 85 h 92"/>
                <a:gd name="T10" fmla="*/ 85 w 93"/>
                <a:gd name="T11" fmla="*/ 50 h 92"/>
                <a:gd name="T12" fmla="*/ 93 w 93"/>
                <a:gd name="T13" fmla="*/ 42 h 92"/>
                <a:gd name="T14" fmla="*/ 93 w 93"/>
                <a:gd name="T15" fmla="*/ 31 h 92"/>
                <a:gd name="T16" fmla="*/ 93 w 93"/>
                <a:gd name="T17" fmla="*/ 15 h 92"/>
                <a:gd name="T18" fmla="*/ 85 w 93"/>
                <a:gd name="T19" fmla="*/ 8 h 92"/>
                <a:gd name="T20" fmla="*/ 73 w 93"/>
                <a:gd name="T21" fmla="*/ 0 h 92"/>
                <a:gd name="T22" fmla="*/ 62 w 93"/>
                <a:gd name="T23" fmla="*/ 0 h 92"/>
                <a:gd name="T24" fmla="*/ 50 w 93"/>
                <a:gd name="T25" fmla="*/ 0 h 92"/>
                <a:gd name="T26" fmla="*/ 42 w 93"/>
                <a:gd name="T27" fmla="*/ 8 h 92"/>
                <a:gd name="T28" fmla="*/ 8 w 93"/>
                <a:gd name="T29" fmla="*/ 39 h 92"/>
                <a:gd name="T30" fmla="*/ 0 w 93"/>
                <a:gd name="T31" fmla="*/ 50 h 92"/>
                <a:gd name="T32" fmla="*/ 0 w 93"/>
                <a:gd name="T33" fmla="*/ 62 h 92"/>
                <a:gd name="T34" fmla="*/ 0 w 93"/>
                <a:gd name="T35" fmla="*/ 73 h 92"/>
                <a:gd name="T36" fmla="*/ 8 w 93"/>
                <a:gd name="T37" fmla="*/ 85 h 92"/>
                <a:gd name="T38" fmla="*/ 8 w 93"/>
                <a:gd name="T39" fmla="*/ 8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3" h="92">
                  <a:moveTo>
                    <a:pt x="8" y="85"/>
                  </a:moveTo>
                  <a:lnTo>
                    <a:pt x="19" y="89"/>
                  </a:lnTo>
                  <a:lnTo>
                    <a:pt x="31" y="92"/>
                  </a:lnTo>
                  <a:lnTo>
                    <a:pt x="42" y="89"/>
                  </a:lnTo>
                  <a:lnTo>
                    <a:pt x="50" y="85"/>
                  </a:lnTo>
                  <a:lnTo>
                    <a:pt x="85" y="50"/>
                  </a:lnTo>
                  <a:lnTo>
                    <a:pt x="93" y="42"/>
                  </a:lnTo>
                  <a:lnTo>
                    <a:pt x="93" y="31"/>
                  </a:lnTo>
                  <a:lnTo>
                    <a:pt x="93" y="15"/>
                  </a:lnTo>
                  <a:lnTo>
                    <a:pt x="85" y="8"/>
                  </a:lnTo>
                  <a:lnTo>
                    <a:pt x="73" y="0"/>
                  </a:lnTo>
                  <a:lnTo>
                    <a:pt x="62" y="0"/>
                  </a:lnTo>
                  <a:lnTo>
                    <a:pt x="50" y="0"/>
                  </a:lnTo>
                  <a:lnTo>
                    <a:pt x="42" y="8"/>
                  </a:lnTo>
                  <a:lnTo>
                    <a:pt x="8" y="39"/>
                  </a:lnTo>
                  <a:lnTo>
                    <a:pt x="0" y="50"/>
                  </a:lnTo>
                  <a:lnTo>
                    <a:pt x="0" y="62"/>
                  </a:lnTo>
                  <a:lnTo>
                    <a:pt x="0" y="73"/>
                  </a:lnTo>
                  <a:lnTo>
                    <a:pt x="8" y="85"/>
                  </a:lnTo>
                  <a:lnTo>
                    <a:pt x="8"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5" name="Freeform 91">
              <a:extLst>
                <a:ext uri="{FF2B5EF4-FFF2-40B4-BE49-F238E27FC236}">
                  <a16:creationId xmlns:a16="http://schemas.microsoft.com/office/drawing/2014/main" id="{51DD2CAD-30C3-929B-A023-1FEAA60A0CA5}"/>
                </a:ext>
              </a:extLst>
            </p:cNvPr>
            <p:cNvSpPr>
              <a:spLocks/>
            </p:cNvSpPr>
            <p:nvPr/>
          </p:nvSpPr>
          <p:spPr bwMode="auto">
            <a:xfrm>
              <a:off x="5389563" y="5453063"/>
              <a:ext cx="152400" cy="98425"/>
            </a:xfrm>
            <a:custGeom>
              <a:avLst/>
              <a:gdLst>
                <a:gd name="T0" fmla="*/ 31 w 96"/>
                <a:gd name="T1" fmla="*/ 62 h 62"/>
                <a:gd name="T2" fmla="*/ 65 w 96"/>
                <a:gd name="T3" fmla="*/ 62 h 62"/>
                <a:gd name="T4" fmla="*/ 77 w 96"/>
                <a:gd name="T5" fmla="*/ 62 h 62"/>
                <a:gd name="T6" fmla="*/ 85 w 96"/>
                <a:gd name="T7" fmla="*/ 54 h 62"/>
                <a:gd name="T8" fmla="*/ 92 w 96"/>
                <a:gd name="T9" fmla="*/ 43 h 62"/>
                <a:gd name="T10" fmla="*/ 96 w 96"/>
                <a:gd name="T11" fmla="*/ 31 h 62"/>
                <a:gd name="T12" fmla="*/ 92 w 96"/>
                <a:gd name="T13" fmla="*/ 19 h 62"/>
                <a:gd name="T14" fmla="*/ 85 w 96"/>
                <a:gd name="T15" fmla="*/ 8 h 62"/>
                <a:gd name="T16" fmla="*/ 77 w 96"/>
                <a:gd name="T17" fmla="*/ 4 h 62"/>
                <a:gd name="T18" fmla="*/ 65 w 96"/>
                <a:gd name="T19" fmla="*/ 0 h 62"/>
                <a:gd name="T20" fmla="*/ 31 w 96"/>
                <a:gd name="T21" fmla="*/ 0 h 62"/>
                <a:gd name="T22" fmla="*/ 19 w 96"/>
                <a:gd name="T23" fmla="*/ 4 h 62"/>
                <a:gd name="T24" fmla="*/ 8 w 96"/>
                <a:gd name="T25" fmla="*/ 8 h 62"/>
                <a:gd name="T26" fmla="*/ 4 w 96"/>
                <a:gd name="T27" fmla="*/ 19 h 62"/>
                <a:gd name="T28" fmla="*/ 0 w 96"/>
                <a:gd name="T29" fmla="*/ 31 h 62"/>
                <a:gd name="T30" fmla="*/ 4 w 96"/>
                <a:gd name="T31" fmla="*/ 43 h 62"/>
                <a:gd name="T32" fmla="*/ 8 w 96"/>
                <a:gd name="T33" fmla="*/ 54 h 62"/>
                <a:gd name="T34" fmla="*/ 19 w 96"/>
                <a:gd name="T35" fmla="*/ 62 h 62"/>
                <a:gd name="T36" fmla="*/ 31 w 96"/>
                <a:gd name="T37" fmla="*/ 62 h 62"/>
                <a:gd name="T38" fmla="*/ 31 w 96"/>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62">
                  <a:moveTo>
                    <a:pt x="31" y="62"/>
                  </a:moveTo>
                  <a:lnTo>
                    <a:pt x="65" y="62"/>
                  </a:lnTo>
                  <a:lnTo>
                    <a:pt x="77" y="62"/>
                  </a:lnTo>
                  <a:lnTo>
                    <a:pt x="85" y="54"/>
                  </a:lnTo>
                  <a:lnTo>
                    <a:pt x="92" y="43"/>
                  </a:lnTo>
                  <a:lnTo>
                    <a:pt x="96" y="31"/>
                  </a:lnTo>
                  <a:lnTo>
                    <a:pt x="92" y="19"/>
                  </a:lnTo>
                  <a:lnTo>
                    <a:pt x="85" y="8"/>
                  </a:lnTo>
                  <a:lnTo>
                    <a:pt x="77" y="4"/>
                  </a:lnTo>
                  <a:lnTo>
                    <a:pt x="65" y="0"/>
                  </a:lnTo>
                  <a:lnTo>
                    <a:pt x="31" y="0"/>
                  </a:lnTo>
                  <a:lnTo>
                    <a:pt x="19" y="4"/>
                  </a:lnTo>
                  <a:lnTo>
                    <a:pt x="8" y="8"/>
                  </a:lnTo>
                  <a:lnTo>
                    <a:pt x="4" y="19"/>
                  </a:lnTo>
                  <a:lnTo>
                    <a:pt x="0" y="31"/>
                  </a:lnTo>
                  <a:lnTo>
                    <a:pt x="4" y="43"/>
                  </a:lnTo>
                  <a:lnTo>
                    <a:pt x="8" y="54"/>
                  </a:lnTo>
                  <a:lnTo>
                    <a:pt x="19" y="62"/>
                  </a:lnTo>
                  <a:lnTo>
                    <a:pt x="31" y="62"/>
                  </a:lnTo>
                  <a:lnTo>
                    <a:pt x="31"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66" name="Group 265">
            <a:extLst>
              <a:ext uri="{FF2B5EF4-FFF2-40B4-BE49-F238E27FC236}">
                <a16:creationId xmlns:a16="http://schemas.microsoft.com/office/drawing/2014/main" id="{FF3C1502-A2BD-687D-C2F4-86B2DFA1D4BC}"/>
              </a:ext>
            </a:extLst>
          </p:cNvPr>
          <p:cNvGrpSpPr/>
          <p:nvPr/>
        </p:nvGrpSpPr>
        <p:grpSpPr>
          <a:xfrm>
            <a:off x="8627219" y="3661486"/>
            <a:ext cx="383359" cy="682645"/>
            <a:chOff x="3670300" y="3841750"/>
            <a:chExt cx="1693863" cy="3016250"/>
          </a:xfrm>
        </p:grpSpPr>
        <p:sp>
          <p:nvSpPr>
            <p:cNvPr id="267" name="Freeform 96">
              <a:extLst>
                <a:ext uri="{FF2B5EF4-FFF2-40B4-BE49-F238E27FC236}">
                  <a16:creationId xmlns:a16="http://schemas.microsoft.com/office/drawing/2014/main" id="{6D8359C2-7F02-F99C-D0EE-86B7CAB7DA74}"/>
                </a:ext>
              </a:extLst>
            </p:cNvPr>
            <p:cNvSpPr>
              <a:spLocks noEditPoints="1"/>
            </p:cNvSpPr>
            <p:nvPr/>
          </p:nvSpPr>
          <p:spPr bwMode="auto">
            <a:xfrm>
              <a:off x="3670300" y="3841750"/>
              <a:ext cx="1693863" cy="3016250"/>
            </a:xfrm>
            <a:custGeom>
              <a:avLst/>
              <a:gdLst>
                <a:gd name="T0" fmla="*/ 1064 w 1067"/>
                <a:gd name="T1" fmla="*/ 180 h 1900"/>
                <a:gd name="T2" fmla="*/ 1064 w 1067"/>
                <a:gd name="T3" fmla="*/ 130 h 1900"/>
                <a:gd name="T4" fmla="*/ 1025 w 1067"/>
                <a:gd name="T5" fmla="*/ 100 h 1900"/>
                <a:gd name="T6" fmla="*/ 740 w 1067"/>
                <a:gd name="T7" fmla="*/ 96 h 1900"/>
                <a:gd name="T8" fmla="*/ 709 w 1067"/>
                <a:gd name="T9" fmla="*/ 27 h 1900"/>
                <a:gd name="T10" fmla="*/ 644 w 1067"/>
                <a:gd name="T11" fmla="*/ 0 h 1900"/>
                <a:gd name="T12" fmla="*/ 540 w 1067"/>
                <a:gd name="T13" fmla="*/ 7 h 1900"/>
                <a:gd name="T14" fmla="*/ 482 w 1067"/>
                <a:gd name="T15" fmla="*/ 77 h 1900"/>
                <a:gd name="T16" fmla="*/ 247 w 1067"/>
                <a:gd name="T17" fmla="*/ 96 h 1900"/>
                <a:gd name="T18" fmla="*/ 220 w 1067"/>
                <a:gd name="T19" fmla="*/ 119 h 1900"/>
                <a:gd name="T20" fmla="*/ 96 w 1067"/>
                <a:gd name="T21" fmla="*/ 292 h 1900"/>
                <a:gd name="T22" fmla="*/ 35 w 1067"/>
                <a:gd name="T23" fmla="*/ 315 h 1900"/>
                <a:gd name="T24" fmla="*/ 0 w 1067"/>
                <a:gd name="T25" fmla="*/ 365 h 1900"/>
                <a:gd name="T26" fmla="*/ 73 w 1067"/>
                <a:gd name="T27" fmla="*/ 854 h 1900"/>
                <a:gd name="T28" fmla="*/ 139 w 1067"/>
                <a:gd name="T29" fmla="*/ 946 h 1900"/>
                <a:gd name="T30" fmla="*/ 281 w 1067"/>
                <a:gd name="T31" fmla="*/ 1196 h 1900"/>
                <a:gd name="T32" fmla="*/ 220 w 1067"/>
                <a:gd name="T33" fmla="*/ 1269 h 1900"/>
                <a:gd name="T34" fmla="*/ 185 w 1067"/>
                <a:gd name="T35" fmla="*/ 1877 h 1900"/>
                <a:gd name="T36" fmla="*/ 216 w 1067"/>
                <a:gd name="T37" fmla="*/ 1900 h 1900"/>
                <a:gd name="T38" fmla="*/ 1025 w 1067"/>
                <a:gd name="T39" fmla="*/ 1888 h 1900"/>
                <a:gd name="T40" fmla="*/ 1006 w 1067"/>
                <a:gd name="T41" fmla="*/ 1304 h 1900"/>
                <a:gd name="T42" fmla="*/ 963 w 1067"/>
                <a:gd name="T43" fmla="*/ 1215 h 1900"/>
                <a:gd name="T44" fmla="*/ 998 w 1067"/>
                <a:gd name="T45" fmla="*/ 273 h 1900"/>
                <a:gd name="T46" fmla="*/ 189 w 1067"/>
                <a:gd name="T47" fmla="*/ 900 h 1900"/>
                <a:gd name="T48" fmla="*/ 143 w 1067"/>
                <a:gd name="T49" fmla="*/ 861 h 1900"/>
                <a:gd name="T50" fmla="*/ 62 w 1067"/>
                <a:gd name="T51" fmla="*/ 380 h 1900"/>
                <a:gd name="T52" fmla="*/ 96 w 1067"/>
                <a:gd name="T53" fmla="*/ 354 h 1900"/>
                <a:gd name="T54" fmla="*/ 189 w 1067"/>
                <a:gd name="T55" fmla="*/ 900 h 1900"/>
                <a:gd name="T56" fmla="*/ 551 w 1067"/>
                <a:gd name="T57" fmla="*/ 69 h 1900"/>
                <a:gd name="T58" fmla="*/ 644 w 1067"/>
                <a:gd name="T59" fmla="*/ 61 h 1900"/>
                <a:gd name="T60" fmla="*/ 674 w 1067"/>
                <a:gd name="T61" fmla="*/ 80 h 1900"/>
                <a:gd name="T62" fmla="*/ 540 w 1067"/>
                <a:gd name="T63" fmla="*/ 96 h 1900"/>
                <a:gd name="T64" fmla="*/ 971 w 1067"/>
                <a:gd name="T65" fmla="*/ 1838 h 1900"/>
                <a:gd name="T66" fmla="*/ 281 w 1067"/>
                <a:gd name="T67" fmla="*/ 1281 h 1900"/>
                <a:gd name="T68" fmla="*/ 343 w 1067"/>
                <a:gd name="T69" fmla="*/ 1242 h 1900"/>
                <a:gd name="T70" fmla="*/ 925 w 1067"/>
                <a:gd name="T71" fmla="*/ 1261 h 1900"/>
                <a:gd name="T72" fmla="*/ 944 w 1067"/>
                <a:gd name="T73" fmla="*/ 1308 h 1900"/>
                <a:gd name="T74" fmla="*/ 763 w 1067"/>
                <a:gd name="T75" fmla="*/ 1019 h 1900"/>
                <a:gd name="T76" fmla="*/ 717 w 1067"/>
                <a:gd name="T77" fmla="*/ 1092 h 1900"/>
                <a:gd name="T78" fmla="*/ 474 w 1067"/>
                <a:gd name="T79" fmla="*/ 1034 h 1900"/>
                <a:gd name="T80" fmla="*/ 443 w 1067"/>
                <a:gd name="T81" fmla="*/ 1015 h 1900"/>
                <a:gd name="T82" fmla="*/ 416 w 1067"/>
                <a:gd name="T83" fmla="*/ 1038 h 1900"/>
                <a:gd name="T84" fmla="*/ 451 w 1067"/>
                <a:gd name="T85" fmla="*/ 1127 h 1900"/>
                <a:gd name="T86" fmla="*/ 343 w 1067"/>
                <a:gd name="T87" fmla="*/ 1181 h 1900"/>
                <a:gd name="T88" fmla="*/ 875 w 1067"/>
                <a:gd name="T89" fmla="*/ 1181 h 1900"/>
                <a:gd name="T90" fmla="*/ 767 w 1067"/>
                <a:gd name="T91" fmla="*/ 1127 h 1900"/>
                <a:gd name="T92" fmla="*/ 802 w 1067"/>
                <a:gd name="T93" fmla="*/ 1038 h 1900"/>
                <a:gd name="T94" fmla="*/ 786 w 1067"/>
                <a:gd name="T95" fmla="*/ 1019 h 1900"/>
                <a:gd name="T96" fmla="*/ 1006 w 1067"/>
                <a:gd name="T97" fmla="*/ 157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7" h="1900">
                  <a:moveTo>
                    <a:pt x="1002" y="261"/>
                  </a:moveTo>
                  <a:lnTo>
                    <a:pt x="1056" y="196"/>
                  </a:lnTo>
                  <a:lnTo>
                    <a:pt x="1064" y="180"/>
                  </a:lnTo>
                  <a:lnTo>
                    <a:pt x="1067" y="165"/>
                  </a:lnTo>
                  <a:lnTo>
                    <a:pt x="1067" y="150"/>
                  </a:lnTo>
                  <a:lnTo>
                    <a:pt x="1064" y="130"/>
                  </a:lnTo>
                  <a:lnTo>
                    <a:pt x="1052" y="119"/>
                  </a:lnTo>
                  <a:lnTo>
                    <a:pt x="1041" y="107"/>
                  </a:lnTo>
                  <a:lnTo>
                    <a:pt x="1025" y="100"/>
                  </a:lnTo>
                  <a:lnTo>
                    <a:pt x="1006" y="96"/>
                  </a:lnTo>
                  <a:lnTo>
                    <a:pt x="740" y="96"/>
                  </a:lnTo>
                  <a:lnTo>
                    <a:pt x="740" y="96"/>
                  </a:lnTo>
                  <a:lnTo>
                    <a:pt x="736" y="77"/>
                  </a:lnTo>
                  <a:lnTo>
                    <a:pt x="732" y="57"/>
                  </a:lnTo>
                  <a:lnTo>
                    <a:pt x="709" y="27"/>
                  </a:lnTo>
                  <a:lnTo>
                    <a:pt x="678" y="7"/>
                  </a:lnTo>
                  <a:lnTo>
                    <a:pt x="663" y="0"/>
                  </a:lnTo>
                  <a:lnTo>
                    <a:pt x="644" y="0"/>
                  </a:lnTo>
                  <a:lnTo>
                    <a:pt x="578" y="0"/>
                  </a:lnTo>
                  <a:lnTo>
                    <a:pt x="555" y="0"/>
                  </a:lnTo>
                  <a:lnTo>
                    <a:pt x="540" y="7"/>
                  </a:lnTo>
                  <a:lnTo>
                    <a:pt x="509" y="27"/>
                  </a:lnTo>
                  <a:lnTo>
                    <a:pt x="486" y="57"/>
                  </a:lnTo>
                  <a:lnTo>
                    <a:pt x="482" y="77"/>
                  </a:lnTo>
                  <a:lnTo>
                    <a:pt x="478" y="96"/>
                  </a:lnTo>
                  <a:lnTo>
                    <a:pt x="478" y="96"/>
                  </a:lnTo>
                  <a:lnTo>
                    <a:pt x="247" y="96"/>
                  </a:lnTo>
                  <a:lnTo>
                    <a:pt x="235" y="100"/>
                  </a:lnTo>
                  <a:lnTo>
                    <a:pt x="224" y="107"/>
                  </a:lnTo>
                  <a:lnTo>
                    <a:pt x="220" y="119"/>
                  </a:lnTo>
                  <a:lnTo>
                    <a:pt x="216" y="130"/>
                  </a:lnTo>
                  <a:lnTo>
                    <a:pt x="227" y="292"/>
                  </a:lnTo>
                  <a:lnTo>
                    <a:pt x="96" y="292"/>
                  </a:lnTo>
                  <a:lnTo>
                    <a:pt x="73" y="296"/>
                  </a:lnTo>
                  <a:lnTo>
                    <a:pt x="54" y="304"/>
                  </a:lnTo>
                  <a:lnTo>
                    <a:pt x="35" y="315"/>
                  </a:lnTo>
                  <a:lnTo>
                    <a:pt x="23" y="327"/>
                  </a:lnTo>
                  <a:lnTo>
                    <a:pt x="8" y="346"/>
                  </a:lnTo>
                  <a:lnTo>
                    <a:pt x="0" y="365"/>
                  </a:lnTo>
                  <a:lnTo>
                    <a:pt x="0" y="384"/>
                  </a:lnTo>
                  <a:lnTo>
                    <a:pt x="0" y="407"/>
                  </a:lnTo>
                  <a:lnTo>
                    <a:pt x="73" y="854"/>
                  </a:lnTo>
                  <a:lnTo>
                    <a:pt x="85" y="892"/>
                  </a:lnTo>
                  <a:lnTo>
                    <a:pt x="108" y="923"/>
                  </a:lnTo>
                  <a:lnTo>
                    <a:pt x="139" y="946"/>
                  </a:lnTo>
                  <a:lnTo>
                    <a:pt x="177" y="958"/>
                  </a:lnTo>
                  <a:lnTo>
                    <a:pt x="270" y="977"/>
                  </a:lnTo>
                  <a:lnTo>
                    <a:pt x="281" y="1196"/>
                  </a:lnTo>
                  <a:lnTo>
                    <a:pt x="254" y="1215"/>
                  </a:lnTo>
                  <a:lnTo>
                    <a:pt x="231" y="1238"/>
                  </a:lnTo>
                  <a:lnTo>
                    <a:pt x="220" y="1269"/>
                  </a:lnTo>
                  <a:lnTo>
                    <a:pt x="212" y="1304"/>
                  </a:lnTo>
                  <a:lnTo>
                    <a:pt x="185" y="1865"/>
                  </a:lnTo>
                  <a:lnTo>
                    <a:pt x="185" y="1877"/>
                  </a:lnTo>
                  <a:lnTo>
                    <a:pt x="193" y="1888"/>
                  </a:lnTo>
                  <a:lnTo>
                    <a:pt x="204" y="1896"/>
                  </a:lnTo>
                  <a:lnTo>
                    <a:pt x="216" y="1900"/>
                  </a:lnTo>
                  <a:lnTo>
                    <a:pt x="1002" y="1900"/>
                  </a:lnTo>
                  <a:lnTo>
                    <a:pt x="1017" y="1896"/>
                  </a:lnTo>
                  <a:lnTo>
                    <a:pt x="1025" y="1888"/>
                  </a:lnTo>
                  <a:lnTo>
                    <a:pt x="1033" y="1877"/>
                  </a:lnTo>
                  <a:lnTo>
                    <a:pt x="1033" y="1865"/>
                  </a:lnTo>
                  <a:lnTo>
                    <a:pt x="1006" y="1304"/>
                  </a:lnTo>
                  <a:lnTo>
                    <a:pt x="1002" y="1269"/>
                  </a:lnTo>
                  <a:lnTo>
                    <a:pt x="987" y="1238"/>
                  </a:lnTo>
                  <a:lnTo>
                    <a:pt x="963" y="1215"/>
                  </a:lnTo>
                  <a:lnTo>
                    <a:pt x="936" y="1196"/>
                  </a:lnTo>
                  <a:lnTo>
                    <a:pt x="994" y="280"/>
                  </a:lnTo>
                  <a:lnTo>
                    <a:pt x="998" y="273"/>
                  </a:lnTo>
                  <a:lnTo>
                    <a:pt x="1002" y="261"/>
                  </a:lnTo>
                  <a:lnTo>
                    <a:pt x="1002" y="261"/>
                  </a:lnTo>
                  <a:close/>
                  <a:moveTo>
                    <a:pt x="189" y="900"/>
                  </a:moveTo>
                  <a:lnTo>
                    <a:pt x="170" y="892"/>
                  </a:lnTo>
                  <a:lnTo>
                    <a:pt x="154" y="881"/>
                  </a:lnTo>
                  <a:lnTo>
                    <a:pt x="143" y="861"/>
                  </a:lnTo>
                  <a:lnTo>
                    <a:pt x="135" y="842"/>
                  </a:lnTo>
                  <a:lnTo>
                    <a:pt x="62" y="396"/>
                  </a:lnTo>
                  <a:lnTo>
                    <a:pt x="62" y="380"/>
                  </a:lnTo>
                  <a:lnTo>
                    <a:pt x="69" y="369"/>
                  </a:lnTo>
                  <a:lnTo>
                    <a:pt x="81" y="357"/>
                  </a:lnTo>
                  <a:lnTo>
                    <a:pt x="96" y="354"/>
                  </a:lnTo>
                  <a:lnTo>
                    <a:pt x="231" y="354"/>
                  </a:lnTo>
                  <a:lnTo>
                    <a:pt x="266" y="915"/>
                  </a:lnTo>
                  <a:lnTo>
                    <a:pt x="189" y="900"/>
                  </a:lnTo>
                  <a:close/>
                  <a:moveTo>
                    <a:pt x="540" y="96"/>
                  </a:moveTo>
                  <a:lnTo>
                    <a:pt x="543" y="80"/>
                  </a:lnTo>
                  <a:lnTo>
                    <a:pt x="551" y="69"/>
                  </a:lnTo>
                  <a:lnTo>
                    <a:pt x="563" y="61"/>
                  </a:lnTo>
                  <a:lnTo>
                    <a:pt x="578" y="61"/>
                  </a:lnTo>
                  <a:lnTo>
                    <a:pt x="644" y="61"/>
                  </a:lnTo>
                  <a:lnTo>
                    <a:pt x="655" y="61"/>
                  </a:lnTo>
                  <a:lnTo>
                    <a:pt x="667" y="69"/>
                  </a:lnTo>
                  <a:lnTo>
                    <a:pt x="674" y="80"/>
                  </a:lnTo>
                  <a:lnTo>
                    <a:pt x="678" y="96"/>
                  </a:lnTo>
                  <a:lnTo>
                    <a:pt x="678" y="96"/>
                  </a:lnTo>
                  <a:lnTo>
                    <a:pt x="540" y="96"/>
                  </a:lnTo>
                  <a:lnTo>
                    <a:pt x="540" y="96"/>
                  </a:lnTo>
                  <a:close/>
                  <a:moveTo>
                    <a:pt x="944" y="1308"/>
                  </a:moveTo>
                  <a:lnTo>
                    <a:pt x="971" y="1838"/>
                  </a:lnTo>
                  <a:lnTo>
                    <a:pt x="247" y="1838"/>
                  </a:lnTo>
                  <a:lnTo>
                    <a:pt x="274" y="1308"/>
                  </a:lnTo>
                  <a:lnTo>
                    <a:pt x="281" y="1281"/>
                  </a:lnTo>
                  <a:lnTo>
                    <a:pt x="293" y="1261"/>
                  </a:lnTo>
                  <a:lnTo>
                    <a:pt x="316" y="1246"/>
                  </a:lnTo>
                  <a:lnTo>
                    <a:pt x="343" y="1242"/>
                  </a:lnTo>
                  <a:lnTo>
                    <a:pt x="879" y="1242"/>
                  </a:lnTo>
                  <a:lnTo>
                    <a:pt x="902" y="1246"/>
                  </a:lnTo>
                  <a:lnTo>
                    <a:pt x="925" y="1261"/>
                  </a:lnTo>
                  <a:lnTo>
                    <a:pt x="940" y="1281"/>
                  </a:lnTo>
                  <a:lnTo>
                    <a:pt x="944" y="1308"/>
                  </a:lnTo>
                  <a:lnTo>
                    <a:pt x="944" y="1308"/>
                  </a:lnTo>
                  <a:close/>
                  <a:moveTo>
                    <a:pt x="786" y="1019"/>
                  </a:moveTo>
                  <a:lnTo>
                    <a:pt x="775" y="1015"/>
                  </a:lnTo>
                  <a:lnTo>
                    <a:pt x="763" y="1019"/>
                  </a:lnTo>
                  <a:lnTo>
                    <a:pt x="755" y="1023"/>
                  </a:lnTo>
                  <a:lnTo>
                    <a:pt x="748" y="1034"/>
                  </a:lnTo>
                  <a:lnTo>
                    <a:pt x="717" y="1092"/>
                  </a:lnTo>
                  <a:lnTo>
                    <a:pt x="609" y="1173"/>
                  </a:lnTo>
                  <a:lnTo>
                    <a:pt x="501" y="1092"/>
                  </a:lnTo>
                  <a:lnTo>
                    <a:pt x="474" y="1034"/>
                  </a:lnTo>
                  <a:lnTo>
                    <a:pt x="466" y="1023"/>
                  </a:lnTo>
                  <a:lnTo>
                    <a:pt x="455" y="1019"/>
                  </a:lnTo>
                  <a:lnTo>
                    <a:pt x="443" y="1015"/>
                  </a:lnTo>
                  <a:lnTo>
                    <a:pt x="432" y="1019"/>
                  </a:lnTo>
                  <a:lnTo>
                    <a:pt x="420" y="1027"/>
                  </a:lnTo>
                  <a:lnTo>
                    <a:pt x="416" y="1038"/>
                  </a:lnTo>
                  <a:lnTo>
                    <a:pt x="412" y="1050"/>
                  </a:lnTo>
                  <a:lnTo>
                    <a:pt x="416" y="1061"/>
                  </a:lnTo>
                  <a:lnTo>
                    <a:pt x="451" y="1127"/>
                  </a:lnTo>
                  <a:lnTo>
                    <a:pt x="459" y="1138"/>
                  </a:lnTo>
                  <a:lnTo>
                    <a:pt x="516" y="1181"/>
                  </a:lnTo>
                  <a:lnTo>
                    <a:pt x="343" y="1181"/>
                  </a:lnTo>
                  <a:lnTo>
                    <a:pt x="289" y="288"/>
                  </a:lnTo>
                  <a:lnTo>
                    <a:pt x="929" y="288"/>
                  </a:lnTo>
                  <a:lnTo>
                    <a:pt x="875" y="1181"/>
                  </a:lnTo>
                  <a:lnTo>
                    <a:pt x="701" y="1181"/>
                  </a:lnTo>
                  <a:lnTo>
                    <a:pt x="759" y="1138"/>
                  </a:lnTo>
                  <a:lnTo>
                    <a:pt x="767" y="1127"/>
                  </a:lnTo>
                  <a:lnTo>
                    <a:pt x="802" y="1061"/>
                  </a:lnTo>
                  <a:lnTo>
                    <a:pt x="805" y="1050"/>
                  </a:lnTo>
                  <a:lnTo>
                    <a:pt x="802" y="1038"/>
                  </a:lnTo>
                  <a:lnTo>
                    <a:pt x="798" y="1027"/>
                  </a:lnTo>
                  <a:lnTo>
                    <a:pt x="786" y="1019"/>
                  </a:lnTo>
                  <a:lnTo>
                    <a:pt x="786" y="1019"/>
                  </a:lnTo>
                  <a:close/>
                  <a:moveTo>
                    <a:pt x="285" y="227"/>
                  </a:moveTo>
                  <a:lnTo>
                    <a:pt x="281" y="157"/>
                  </a:lnTo>
                  <a:lnTo>
                    <a:pt x="1006" y="157"/>
                  </a:lnTo>
                  <a:lnTo>
                    <a:pt x="948" y="227"/>
                  </a:lnTo>
                  <a:lnTo>
                    <a:pt x="285" y="2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8" name="Freeform 97">
              <a:extLst>
                <a:ext uri="{FF2B5EF4-FFF2-40B4-BE49-F238E27FC236}">
                  <a16:creationId xmlns:a16="http://schemas.microsoft.com/office/drawing/2014/main" id="{C11AC60E-5B03-6DB0-20AD-BDA239809B3D}"/>
                </a:ext>
              </a:extLst>
            </p:cNvPr>
            <p:cNvSpPr>
              <a:spLocks noEditPoints="1"/>
            </p:cNvSpPr>
            <p:nvPr/>
          </p:nvSpPr>
          <p:spPr bwMode="auto">
            <a:xfrm>
              <a:off x="4379913" y="6027738"/>
              <a:ext cx="514350" cy="512763"/>
            </a:xfrm>
            <a:custGeom>
              <a:avLst/>
              <a:gdLst>
                <a:gd name="T0" fmla="*/ 139 w 324"/>
                <a:gd name="T1" fmla="*/ 4 h 323"/>
                <a:gd name="T2" fmla="*/ 69 w 324"/>
                <a:gd name="T3" fmla="*/ 27 h 323"/>
                <a:gd name="T4" fmla="*/ 42 w 324"/>
                <a:gd name="T5" fmla="*/ 4 h 323"/>
                <a:gd name="T6" fmla="*/ 19 w 324"/>
                <a:gd name="T7" fmla="*/ 4 h 323"/>
                <a:gd name="T8" fmla="*/ 4 w 324"/>
                <a:gd name="T9" fmla="*/ 19 h 323"/>
                <a:gd name="T10" fmla="*/ 4 w 324"/>
                <a:gd name="T11" fmla="*/ 42 h 323"/>
                <a:gd name="T12" fmla="*/ 27 w 324"/>
                <a:gd name="T13" fmla="*/ 73 h 323"/>
                <a:gd name="T14" fmla="*/ 0 w 324"/>
                <a:gd name="T15" fmla="*/ 161 h 323"/>
                <a:gd name="T16" fmla="*/ 12 w 324"/>
                <a:gd name="T17" fmla="*/ 227 h 323"/>
                <a:gd name="T18" fmla="*/ 46 w 324"/>
                <a:gd name="T19" fmla="*/ 277 h 323"/>
                <a:gd name="T20" fmla="*/ 100 w 324"/>
                <a:gd name="T21" fmla="*/ 311 h 323"/>
                <a:gd name="T22" fmla="*/ 162 w 324"/>
                <a:gd name="T23" fmla="*/ 323 h 323"/>
                <a:gd name="T24" fmla="*/ 254 w 324"/>
                <a:gd name="T25" fmla="*/ 296 h 323"/>
                <a:gd name="T26" fmla="*/ 281 w 324"/>
                <a:gd name="T27" fmla="*/ 323 h 323"/>
                <a:gd name="T28" fmla="*/ 304 w 324"/>
                <a:gd name="T29" fmla="*/ 323 h 323"/>
                <a:gd name="T30" fmla="*/ 324 w 324"/>
                <a:gd name="T31" fmla="*/ 304 h 323"/>
                <a:gd name="T32" fmla="*/ 324 w 324"/>
                <a:gd name="T33" fmla="*/ 281 h 323"/>
                <a:gd name="T34" fmla="*/ 297 w 324"/>
                <a:gd name="T35" fmla="*/ 254 h 323"/>
                <a:gd name="T36" fmla="*/ 324 w 324"/>
                <a:gd name="T37" fmla="*/ 188 h 323"/>
                <a:gd name="T38" fmla="*/ 320 w 324"/>
                <a:gd name="T39" fmla="*/ 131 h 323"/>
                <a:gd name="T40" fmla="*/ 297 w 324"/>
                <a:gd name="T41" fmla="*/ 73 h 323"/>
                <a:gd name="T42" fmla="*/ 254 w 324"/>
                <a:gd name="T43" fmla="*/ 27 h 323"/>
                <a:gd name="T44" fmla="*/ 197 w 324"/>
                <a:gd name="T45" fmla="*/ 4 h 323"/>
                <a:gd name="T46" fmla="*/ 162 w 324"/>
                <a:gd name="T47" fmla="*/ 0 h 323"/>
                <a:gd name="T48" fmla="*/ 143 w 324"/>
                <a:gd name="T49" fmla="*/ 261 h 323"/>
                <a:gd name="T50" fmla="*/ 93 w 324"/>
                <a:gd name="T51" fmla="*/ 234 h 323"/>
                <a:gd name="T52" fmla="*/ 62 w 324"/>
                <a:gd name="T53" fmla="*/ 181 h 323"/>
                <a:gd name="T54" fmla="*/ 66 w 324"/>
                <a:gd name="T55" fmla="*/ 138 h 323"/>
                <a:gd name="T56" fmla="*/ 208 w 324"/>
                <a:gd name="T57" fmla="*/ 250 h 323"/>
                <a:gd name="T58" fmla="*/ 162 w 324"/>
                <a:gd name="T59" fmla="*/ 261 h 323"/>
                <a:gd name="T60" fmla="*/ 251 w 324"/>
                <a:gd name="T61" fmla="*/ 208 h 323"/>
                <a:gd name="T62" fmla="*/ 139 w 324"/>
                <a:gd name="T63" fmla="*/ 65 h 323"/>
                <a:gd name="T64" fmla="*/ 181 w 324"/>
                <a:gd name="T65" fmla="*/ 65 h 323"/>
                <a:gd name="T66" fmla="*/ 235 w 324"/>
                <a:gd name="T67" fmla="*/ 92 h 323"/>
                <a:gd name="T68" fmla="*/ 262 w 324"/>
                <a:gd name="T69" fmla="*/ 142 h 323"/>
                <a:gd name="T70" fmla="*/ 258 w 324"/>
                <a:gd name="T71" fmla="*/ 184 h 323"/>
                <a:gd name="T72" fmla="*/ 251 w 324"/>
                <a:gd name="T73" fmla="*/ 20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23">
                  <a:moveTo>
                    <a:pt x="162" y="0"/>
                  </a:moveTo>
                  <a:lnTo>
                    <a:pt x="139" y="4"/>
                  </a:lnTo>
                  <a:lnTo>
                    <a:pt x="116" y="8"/>
                  </a:lnTo>
                  <a:lnTo>
                    <a:pt x="69" y="27"/>
                  </a:lnTo>
                  <a:lnTo>
                    <a:pt x="54" y="8"/>
                  </a:lnTo>
                  <a:lnTo>
                    <a:pt x="42" y="4"/>
                  </a:lnTo>
                  <a:lnTo>
                    <a:pt x="31" y="0"/>
                  </a:lnTo>
                  <a:lnTo>
                    <a:pt x="19" y="4"/>
                  </a:lnTo>
                  <a:lnTo>
                    <a:pt x="8" y="8"/>
                  </a:lnTo>
                  <a:lnTo>
                    <a:pt x="4" y="19"/>
                  </a:lnTo>
                  <a:lnTo>
                    <a:pt x="0" y="31"/>
                  </a:lnTo>
                  <a:lnTo>
                    <a:pt x="4" y="42"/>
                  </a:lnTo>
                  <a:lnTo>
                    <a:pt x="8" y="54"/>
                  </a:lnTo>
                  <a:lnTo>
                    <a:pt x="27" y="73"/>
                  </a:lnTo>
                  <a:lnTo>
                    <a:pt x="8" y="115"/>
                  </a:lnTo>
                  <a:lnTo>
                    <a:pt x="0" y="161"/>
                  </a:lnTo>
                  <a:lnTo>
                    <a:pt x="4" y="196"/>
                  </a:lnTo>
                  <a:lnTo>
                    <a:pt x="12" y="227"/>
                  </a:lnTo>
                  <a:lnTo>
                    <a:pt x="27" y="254"/>
                  </a:lnTo>
                  <a:lnTo>
                    <a:pt x="46" y="277"/>
                  </a:lnTo>
                  <a:lnTo>
                    <a:pt x="73" y="296"/>
                  </a:lnTo>
                  <a:lnTo>
                    <a:pt x="100" y="311"/>
                  </a:lnTo>
                  <a:lnTo>
                    <a:pt x="131" y="319"/>
                  </a:lnTo>
                  <a:lnTo>
                    <a:pt x="162" y="323"/>
                  </a:lnTo>
                  <a:lnTo>
                    <a:pt x="212" y="315"/>
                  </a:lnTo>
                  <a:lnTo>
                    <a:pt x="254" y="296"/>
                  </a:lnTo>
                  <a:lnTo>
                    <a:pt x="274" y="315"/>
                  </a:lnTo>
                  <a:lnTo>
                    <a:pt x="281" y="323"/>
                  </a:lnTo>
                  <a:lnTo>
                    <a:pt x="293" y="323"/>
                  </a:lnTo>
                  <a:lnTo>
                    <a:pt x="304" y="323"/>
                  </a:lnTo>
                  <a:lnTo>
                    <a:pt x="316" y="315"/>
                  </a:lnTo>
                  <a:lnTo>
                    <a:pt x="324" y="304"/>
                  </a:lnTo>
                  <a:lnTo>
                    <a:pt x="324" y="292"/>
                  </a:lnTo>
                  <a:lnTo>
                    <a:pt x="324" y="281"/>
                  </a:lnTo>
                  <a:lnTo>
                    <a:pt x="316" y="273"/>
                  </a:lnTo>
                  <a:lnTo>
                    <a:pt x="297" y="254"/>
                  </a:lnTo>
                  <a:lnTo>
                    <a:pt x="316" y="211"/>
                  </a:lnTo>
                  <a:lnTo>
                    <a:pt x="324" y="188"/>
                  </a:lnTo>
                  <a:lnTo>
                    <a:pt x="324" y="161"/>
                  </a:lnTo>
                  <a:lnTo>
                    <a:pt x="320" y="131"/>
                  </a:lnTo>
                  <a:lnTo>
                    <a:pt x="312" y="100"/>
                  </a:lnTo>
                  <a:lnTo>
                    <a:pt x="297" y="73"/>
                  </a:lnTo>
                  <a:lnTo>
                    <a:pt x="277" y="46"/>
                  </a:lnTo>
                  <a:lnTo>
                    <a:pt x="254" y="27"/>
                  </a:lnTo>
                  <a:lnTo>
                    <a:pt x="224" y="11"/>
                  </a:lnTo>
                  <a:lnTo>
                    <a:pt x="197" y="4"/>
                  </a:lnTo>
                  <a:lnTo>
                    <a:pt x="162" y="0"/>
                  </a:lnTo>
                  <a:lnTo>
                    <a:pt x="162" y="0"/>
                  </a:lnTo>
                  <a:close/>
                  <a:moveTo>
                    <a:pt x="162" y="261"/>
                  </a:moveTo>
                  <a:lnTo>
                    <a:pt x="143" y="261"/>
                  </a:lnTo>
                  <a:lnTo>
                    <a:pt x="123" y="254"/>
                  </a:lnTo>
                  <a:lnTo>
                    <a:pt x="93" y="234"/>
                  </a:lnTo>
                  <a:lnTo>
                    <a:pt x="69" y="200"/>
                  </a:lnTo>
                  <a:lnTo>
                    <a:pt x="62" y="181"/>
                  </a:lnTo>
                  <a:lnTo>
                    <a:pt x="62" y="161"/>
                  </a:lnTo>
                  <a:lnTo>
                    <a:pt x="66" y="138"/>
                  </a:lnTo>
                  <a:lnTo>
                    <a:pt x="73" y="115"/>
                  </a:lnTo>
                  <a:lnTo>
                    <a:pt x="208" y="250"/>
                  </a:lnTo>
                  <a:lnTo>
                    <a:pt x="185" y="261"/>
                  </a:lnTo>
                  <a:lnTo>
                    <a:pt x="162" y="261"/>
                  </a:lnTo>
                  <a:lnTo>
                    <a:pt x="162" y="261"/>
                  </a:lnTo>
                  <a:close/>
                  <a:moveTo>
                    <a:pt x="251" y="208"/>
                  </a:moveTo>
                  <a:lnTo>
                    <a:pt x="116" y="73"/>
                  </a:lnTo>
                  <a:lnTo>
                    <a:pt x="139" y="65"/>
                  </a:lnTo>
                  <a:lnTo>
                    <a:pt x="162" y="61"/>
                  </a:lnTo>
                  <a:lnTo>
                    <a:pt x="181" y="65"/>
                  </a:lnTo>
                  <a:lnTo>
                    <a:pt x="200" y="69"/>
                  </a:lnTo>
                  <a:lnTo>
                    <a:pt x="235" y="92"/>
                  </a:lnTo>
                  <a:lnTo>
                    <a:pt x="254" y="123"/>
                  </a:lnTo>
                  <a:lnTo>
                    <a:pt x="262" y="142"/>
                  </a:lnTo>
                  <a:lnTo>
                    <a:pt x="262" y="161"/>
                  </a:lnTo>
                  <a:lnTo>
                    <a:pt x="258" y="184"/>
                  </a:lnTo>
                  <a:lnTo>
                    <a:pt x="251" y="208"/>
                  </a:lnTo>
                  <a:lnTo>
                    <a:pt x="251" y="2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9" name="Freeform 98">
              <a:extLst>
                <a:ext uri="{FF2B5EF4-FFF2-40B4-BE49-F238E27FC236}">
                  <a16:creationId xmlns:a16="http://schemas.microsoft.com/office/drawing/2014/main" id="{120337A0-ED8F-3FD7-FF50-A5C0C837175C}"/>
                </a:ext>
              </a:extLst>
            </p:cNvPr>
            <p:cNvSpPr>
              <a:spLocks/>
            </p:cNvSpPr>
            <p:nvPr/>
          </p:nvSpPr>
          <p:spPr bwMode="auto">
            <a:xfrm>
              <a:off x="4875213" y="4725988"/>
              <a:ext cx="128588" cy="617538"/>
            </a:xfrm>
            <a:custGeom>
              <a:avLst/>
              <a:gdLst>
                <a:gd name="T0" fmla="*/ 62 w 81"/>
                <a:gd name="T1" fmla="*/ 362 h 389"/>
                <a:gd name="T2" fmla="*/ 81 w 81"/>
                <a:gd name="T3" fmla="*/ 31 h 389"/>
                <a:gd name="T4" fmla="*/ 81 w 81"/>
                <a:gd name="T5" fmla="*/ 20 h 389"/>
                <a:gd name="T6" fmla="*/ 77 w 81"/>
                <a:gd name="T7" fmla="*/ 8 h 389"/>
                <a:gd name="T8" fmla="*/ 66 w 81"/>
                <a:gd name="T9" fmla="*/ 4 h 389"/>
                <a:gd name="T10" fmla="*/ 54 w 81"/>
                <a:gd name="T11" fmla="*/ 0 h 389"/>
                <a:gd name="T12" fmla="*/ 43 w 81"/>
                <a:gd name="T13" fmla="*/ 0 h 389"/>
                <a:gd name="T14" fmla="*/ 31 w 81"/>
                <a:gd name="T15" fmla="*/ 8 h 389"/>
                <a:gd name="T16" fmla="*/ 23 w 81"/>
                <a:gd name="T17" fmla="*/ 16 h 389"/>
                <a:gd name="T18" fmla="*/ 23 w 81"/>
                <a:gd name="T19" fmla="*/ 27 h 389"/>
                <a:gd name="T20" fmla="*/ 0 w 81"/>
                <a:gd name="T21" fmla="*/ 358 h 389"/>
                <a:gd name="T22" fmla="*/ 4 w 81"/>
                <a:gd name="T23" fmla="*/ 370 h 389"/>
                <a:gd name="T24" fmla="*/ 8 w 81"/>
                <a:gd name="T25" fmla="*/ 377 h 389"/>
                <a:gd name="T26" fmla="*/ 19 w 81"/>
                <a:gd name="T27" fmla="*/ 385 h 389"/>
                <a:gd name="T28" fmla="*/ 31 w 81"/>
                <a:gd name="T29" fmla="*/ 389 h 389"/>
                <a:gd name="T30" fmla="*/ 31 w 81"/>
                <a:gd name="T31" fmla="*/ 389 h 389"/>
                <a:gd name="T32" fmla="*/ 43 w 81"/>
                <a:gd name="T33" fmla="*/ 389 h 389"/>
                <a:gd name="T34" fmla="*/ 54 w 81"/>
                <a:gd name="T35" fmla="*/ 381 h 389"/>
                <a:gd name="T36" fmla="*/ 62 w 81"/>
                <a:gd name="T37" fmla="*/ 374 h 389"/>
                <a:gd name="T38" fmla="*/ 62 w 81"/>
                <a:gd name="T39" fmla="*/ 362 h 389"/>
                <a:gd name="T40" fmla="*/ 62 w 81"/>
                <a:gd name="T41" fmla="*/ 362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389">
                  <a:moveTo>
                    <a:pt x="62" y="362"/>
                  </a:moveTo>
                  <a:lnTo>
                    <a:pt x="81" y="31"/>
                  </a:lnTo>
                  <a:lnTo>
                    <a:pt x="81" y="20"/>
                  </a:lnTo>
                  <a:lnTo>
                    <a:pt x="77" y="8"/>
                  </a:lnTo>
                  <a:lnTo>
                    <a:pt x="66" y="4"/>
                  </a:lnTo>
                  <a:lnTo>
                    <a:pt x="54" y="0"/>
                  </a:lnTo>
                  <a:lnTo>
                    <a:pt x="43" y="0"/>
                  </a:lnTo>
                  <a:lnTo>
                    <a:pt x="31" y="8"/>
                  </a:lnTo>
                  <a:lnTo>
                    <a:pt x="23" y="16"/>
                  </a:lnTo>
                  <a:lnTo>
                    <a:pt x="23" y="27"/>
                  </a:lnTo>
                  <a:lnTo>
                    <a:pt x="0" y="358"/>
                  </a:lnTo>
                  <a:lnTo>
                    <a:pt x="4" y="370"/>
                  </a:lnTo>
                  <a:lnTo>
                    <a:pt x="8" y="377"/>
                  </a:lnTo>
                  <a:lnTo>
                    <a:pt x="19" y="385"/>
                  </a:lnTo>
                  <a:lnTo>
                    <a:pt x="31" y="389"/>
                  </a:lnTo>
                  <a:lnTo>
                    <a:pt x="31" y="389"/>
                  </a:lnTo>
                  <a:lnTo>
                    <a:pt x="43" y="389"/>
                  </a:lnTo>
                  <a:lnTo>
                    <a:pt x="54" y="381"/>
                  </a:lnTo>
                  <a:lnTo>
                    <a:pt x="62" y="374"/>
                  </a:lnTo>
                  <a:lnTo>
                    <a:pt x="62" y="362"/>
                  </a:lnTo>
                  <a:lnTo>
                    <a:pt x="62" y="3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0" name="Freeform 99">
              <a:extLst>
                <a:ext uri="{FF2B5EF4-FFF2-40B4-BE49-F238E27FC236}">
                  <a16:creationId xmlns:a16="http://schemas.microsoft.com/office/drawing/2014/main" id="{A54639D6-A5D8-8A9F-96BC-2D9727FED947}"/>
                </a:ext>
              </a:extLst>
            </p:cNvPr>
            <p:cNvSpPr>
              <a:spLocks/>
            </p:cNvSpPr>
            <p:nvPr/>
          </p:nvSpPr>
          <p:spPr bwMode="auto">
            <a:xfrm>
              <a:off x="4924425" y="4414838"/>
              <a:ext cx="104775" cy="201613"/>
            </a:xfrm>
            <a:custGeom>
              <a:avLst/>
              <a:gdLst>
                <a:gd name="T0" fmla="*/ 27 w 66"/>
                <a:gd name="T1" fmla="*/ 127 h 127"/>
                <a:gd name="T2" fmla="*/ 31 w 66"/>
                <a:gd name="T3" fmla="*/ 127 h 127"/>
                <a:gd name="T4" fmla="*/ 42 w 66"/>
                <a:gd name="T5" fmla="*/ 123 h 127"/>
                <a:gd name="T6" fmla="*/ 50 w 66"/>
                <a:gd name="T7" fmla="*/ 116 h 127"/>
                <a:gd name="T8" fmla="*/ 58 w 66"/>
                <a:gd name="T9" fmla="*/ 108 h 127"/>
                <a:gd name="T10" fmla="*/ 62 w 66"/>
                <a:gd name="T11" fmla="*/ 96 h 127"/>
                <a:gd name="T12" fmla="*/ 66 w 66"/>
                <a:gd name="T13" fmla="*/ 31 h 127"/>
                <a:gd name="T14" fmla="*/ 62 w 66"/>
                <a:gd name="T15" fmla="*/ 19 h 127"/>
                <a:gd name="T16" fmla="*/ 58 w 66"/>
                <a:gd name="T17" fmla="*/ 8 h 127"/>
                <a:gd name="T18" fmla="*/ 46 w 66"/>
                <a:gd name="T19" fmla="*/ 0 h 127"/>
                <a:gd name="T20" fmla="*/ 35 w 66"/>
                <a:gd name="T21" fmla="*/ 0 h 127"/>
                <a:gd name="T22" fmla="*/ 23 w 66"/>
                <a:gd name="T23" fmla="*/ 0 h 127"/>
                <a:gd name="T24" fmla="*/ 12 w 66"/>
                <a:gd name="T25" fmla="*/ 8 h 127"/>
                <a:gd name="T26" fmla="*/ 4 w 66"/>
                <a:gd name="T27" fmla="*/ 16 h 127"/>
                <a:gd name="T28" fmla="*/ 4 w 66"/>
                <a:gd name="T29" fmla="*/ 27 h 127"/>
                <a:gd name="T30" fmla="*/ 0 w 66"/>
                <a:gd name="T31" fmla="*/ 93 h 127"/>
                <a:gd name="T32" fmla="*/ 0 w 66"/>
                <a:gd name="T33" fmla="*/ 104 h 127"/>
                <a:gd name="T34" fmla="*/ 8 w 66"/>
                <a:gd name="T35" fmla="*/ 116 h 127"/>
                <a:gd name="T36" fmla="*/ 15 w 66"/>
                <a:gd name="T37" fmla="*/ 123 h 127"/>
                <a:gd name="T38" fmla="*/ 27 w 66"/>
                <a:gd name="T39" fmla="*/ 127 h 127"/>
                <a:gd name="T40" fmla="*/ 27 w 66"/>
                <a:gd name="T4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127">
                  <a:moveTo>
                    <a:pt x="27" y="127"/>
                  </a:moveTo>
                  <a:lnTo>
                    <a:pt x="31" y="127"/>
                  </a:lnTo>
                  <a:lnTo>
                    <a:pt x="42" y="123"/>
                  </a:lnTo>
                  <a:lnTo>
                    <a:pt x="50" y="116"/>
                  </a:lnTo>
                  <a:lnTo>
                    <a:pt x="58" y="108"/>
                  </a:lnTo>
                  <a:lnTo>
                    <a:pt x="62" y="96"/>
                  </a:lnTo>
                  <a:lnTo>
                    <a:pt x="66" y="31"/>
                  </a:lnTo>
                  <a:lnTo>
                    <a:pt x="62" y="19"/>
                  </a:lnTo>
                  <a:lnTo>
                    <a:pt x="58" y="8"/>
                  </a:lnTo>
                  <a:lnTo>
                    <a:pt x="46" y="0"/>
                  </a:lnTo>
                  <a:lnTo>
                    <a:pt x="35" y="0"/>
                  </a:lnTo>
                  <a:lnTo>
                    <a:pt x="23" y="0"/>
                  </a:lnTo>
                  <a:lnTo>
                    <a:pt x="12" y="8"/>
                  </a:lnTo>
                  <a:lnTo>
                    <a:pt x="4" y="16"/>
                  </a:lnTo>
                  <a:lnTo>
                    <a:pt x="4" y="27"/>
                  </a:lnTo>
                  <a:lnTo>
                    <a:pt x="0" y="93"/>
                  </a:lnTo>
                  <a:lnTo>
                    <a:pt x="0" y="104"/>
                  </a:lnTo>
                  <a:lnTo>
                    <a:pt x="8" y="116"/>
                  </a:lnTo>
                  <a:lnTo>
                    <a:pt x="15" y="123"/>
                  </a:lnTo>
                  <a:lnTo>
                    <a:pt x="27" y="127"/>
                  </a:lnTo>
                  <a:lnTo>
                    <a:pt x="27"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71" name="Group 270">
            <a:extLst>
              <a:ext uri="{FF2B5EF4-FFF2-40B4-BE49-F238E27FC236}">
                <a16:creationId xmlns:a16="http://schemas.microsoft.com/office/drawing/2014/main" id="{734D2B6D-DB55-DC95-2E70-3A6A0CD8D20A}"/>
              </a:ext>
            </a:extLst>
          </p:cNvPr>
          <p:cNvGrpSpPr/>
          <p:nvPr/>
        </p:nvGrpSpPr>
        <p:grpSpPr>
          <a:xfrm>
            <a:off x="5723635" y="2601844"/>
            <a:ext cx="312193" cy="563312"/>
            <a:chOff x="557213" y="3224213"/>
            <a:chExt cx="1671637" cy="3016250"/>
          </a:xfrm>
        </p:grpSpPr>
        <p:sp>
          <p:nvSpPr>
            <p:cNvPr id="272" name="Freeform 104">
              <a:extLst>
                <a:ext uri="{FF2B5EF4-FFF2-40B4-BE49-F238E27FC236}">
                  <a16:creationId xmlns:a16="http://schemas.microsoft.com/office/drawing/2014/main" id="{98320829-125D-F947-F504-5BD20AF2527D}"/>
                </a:ext>
              </a:extLst>
            </p:cNvPr>
            <p:cNvSpPr>
              <a:spLocks noEditPoints="1"/>
            </p:cNvSpPr>
            <p:nvPr/>
          </p:nvSpPr>
          <p:spPr bwMode="auto">
            <a:xfrm>
              <a:off x="1658938" y="3224213"/>
              <a:ext cx="569912" cy="3016250"/>
            </a:xfrm>
            <a:custGeom>
              <a:avLst/>
              <a:gdLst>
                <a:gd name="T0" fmla="*/ 135 w 359"/>
                <a:gd name="T1" fmla="*/ 0 h 1900"/>
                <a:gd name="T2" fmla="*/ 104 w 359"/>
                <a:gd name="T3" fmla="*/ 11 h 1900"/>
                <a:gd name="T4" fmla="*/ 31 w 359"/>
                <a:gd name="T5" fmla="*/ 615 h 1900"/>
                <a:gd name="T6" fmla="*/ 31 w 359"/>
                <a:gd name="T7" fmla="*/ 1146 h 1900"/>
                <a:gd name="T8" fmla="*/ 19 w 359"/>
                <a:gd name="T9" fmla="*/ 1150 h 1900"/>
                <a:gd name="T10" fmla="*/ 0 w 359"/>
                <a:gd name="T11" fmla="*/ 1165 h 1900"/>
                <a:gd name="T12" fmla="*/ 0 w 359"/>
                <a:gd name="T13" fmla="*/ 1188 h 1900"/>
                <a:gd name="T14" fmla="*/ 19 w 359"/>
                <a:gd name="T15" fmla="*/ 1208 h 1900"/>
                <a:gd name="T16" fmla="*/ 31 w 359"/>
                <a:gd name="T17" fmla="*/ 1208 h 1900"/>
                <a:gd name="T18" fmla="*/ 35 w 359"/>
                <a:gd name="T19" fmla="*/ 1796 h 1900"/>
                <a:gd name="T20" fmla="*/ 54 w 359"/>
                <a:gd name="T21" fmla="*/ 1842 h 1900"/>
                <a:gd name="T22" fmla="*/ 89 w 359"/>
                <a:gd name="T23" fmla="*/ 1877 h 1900"/>
                <a:gd name="T24" fmla="*/ 135 w 359"/>
                <a:gd name="T25" fmla="*/ 1896 h 1900"/>
                <a:gd name="T26" fmla="*/ 189 w 359"/>
                <a:gd name="T27" fmla="*/ 1896 h 1900"/>
                <a:gd name="T28" fmla="*/ 235 w 359"/>
                <a:gd name="T29" fmla="*/ 1877 h 1900"/>
                <a:gd name="T30" fmla="*/ 270 w 359"/>
                <a:gd name="T31" fmla="*/ 1842 h 1900"/>
                <a:gd name="T32" fmla="*/ 289 w 359"/>
                <a:gd name="T33" fmla="*/ 1796 h 1900"/>
                <a:gd name="T34" fmla="*/ 285 w 359"/>
                <a:gd name="T35" fmla="*/ 1735 h 1900"/>
                <a:gd name="T36" fmla="*/ 251 w 359"/>
                <a:gd name="T37" fmla="*/ 1677 h 1900"/>
                <a:gd name="T38" fmla="*/ 224 w 359"/>
                <a:gd name="T39" fmla="*/ 1177 h 1900"/>
                <a:gd name="T40" fmla="*/ 247 w 359"/>
                <a:gd name="T41" fmla="*/ 1131 h 1900"/>
                <a:gd name="T42" fmla="*/ 293 w 359"/>
                <a:gd name="T43" fmla="*/ 1111 h 1900"/>
                <a:gd name="T44" fmla="*/ 339 w 359"/>
                <a:gd name="T45" fmla="*/ 1108 h 1900"/>
                <a:gd name="T46" fmla="*/ 355 w 359"/>
                <a:gd name="T47" fmla="*/ 1092 h 1900"/>
                <a:gd name="T48" fmla="*/ 355 w 359"/>
                <a:gd name="T49" fmla="*/ 931 h 1900"/>
                <a:gd name="T50" fmla="*/ 339 w 359"/>
                <a:gd name="T51" fmla="*/ 673 h 1900"/>
                <a:gd name="T52" fmla="*/ 312 w 359"/>
                <a:gd name="T53" fmla="*/ 465 h 1900"/>
                <a:gd name="T54" fmla="*/ 278 w 359"/>
                <a:gd name="T55" fmla="*/ 304 h 1900"/>
                <a:gd name="T56" fmla="*/ 239 w 359"/>
                <a:gd name="T57" fmla="*/ 180 h 1900"/>
                <a:gd name="T58" fmla="*/ 204 w 359"/>
                <a:gd name="T59" fmla="*/ 96 h 1900"/>
                <a:gd name="T60" fmla="*/ 174 w 359"/>
                <a:gd name="T61" fmla="*/ 38 h 1900"/>
                <a:gd name="T62" fmla="*/ 154 w 359"/>
                <a:gd name="T63" fmla="*/ 15 h 1900"/>
                <a:gd name="T64" fmla="*/ 150 w 359"/>
                <a:gd name="T65" fmla="*/ 7 h 1900"/>
                <a:gd name="T66" fmla="*/ 162 w 359"/>
                <a:gd name="T67" fmla="*/ 1208 h 1900"/>
                <a:gd name="T68" fmla="*/ 93 w 359"/>
                <a:gd name="T69" fmla="*/ 1277 h 1900"/>
                <a:gd name="T70" fmla="*/ 227 w 359"/>
                <a:gd name="T71" fmla="*/ 1769 h 1900"/>
                <a:gd name="T72" fmla="*/ 208 w 359"/>
                <a:gd name="T73" fmla="*/ 1815 h 1900"/>
                <a:gd name="T74" fmla="*/ 162 w 359"/>
                <a:gd name="T75" fmla="*/ 1838 h 1900"/>
                <a:gd name="T76" fmla="*/ 112 w 359"/>
                <a:gd name="T77" fmla="*/ 1815 h 1900"/>
                <a:gd name="T78" fmla="*/ 93 w 359"/>
                <a:gd name="T79" fmla="*/ 1769 h 1900"/>
                <a:gd name="T80" fmla="*/ 162 w 359"/>
                <a:gd name="T81" fmla="*/ 1338 h 1900"/>
                <a:gd name="T82" fmla="*/ 170 w 359"/>
                <a:gd name="T83" fmla="*/ 1696 h 1900"/>
                <a:gd name="T84" fmla="*/ 204 w 359"/>
                <a:gd name="T85" fmla="*/ 1715 h 1900"/>
                <a:gd name="T86" fmla="*/ 227 w 359"/>
                <a:gd name="T87" fmla="*/ 1750 h 1900"/>
                <a:gd name="T88" fmla="*/ 227 w 359"/>
                <a:gd name="T89" fmla="*/ 1769 h 1900"/>
                <a:gd name="T90" fmla="*/ 270 w 359"/>
                <a:gd name="T91" fmla="*/ 1050 h 1900"/>
                <a:gd name="T92" fmla="*/ 212 w 359"/>
                <a:gd name="T93" fmla="*/ 1077 h 1900"/>
                <a:gd name="T94" fmla="*/ 166 w 359"/>
                <a:gd name="T95" fmla="*/ 1146 h 1900"/>
                <a:gd name="T96" fmla="*/ 93 w 359"/>
                <a:gd name="T97" fmla="*/ 623 h 1900"/>
                <a:gd name="T98" fmla="*/ 162 w 359"/>
                <a:gd name="T99" fmla="*/ 150 h 1900"/>
                <a:gd name="T100" fmla="*/ 185 w 359"/>
                <a:gd name="T101" fmla="*/ 219 h 1900"/>
                <a:gd name="T102" fmla="*/ 227 w 359"/>
                <a:gd name="T103" fmla="*/ 357 h 1900"/>
                <a:gd name="T104" fmla="*/ 262 w 359"/>
                <a:gd name="T105" fmla="*/ 557 h 1900"/>
                <a:gd name="T106" fmla="*/ 285 w 359"/>
                <a:gd name="T107" fmla="*/ 765 h 1900"/>
                <a:gd name="T108" fmla="*/ 293 w 359"/>
                <a:gd name="T109" fmla="*/ 961 h 1900"/>
                <a:gd name="T110" fmla="*/ 293 w 359"/>
                <a:gd name="T111" fmla="*/ 105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9" h="1900">
                  <a:moveTo>
                    <a:pt x="150" y="7"/>
                  </a:moveTo>
                  <a:lnTo>
                    <a:pt x="135" y="0"/>
                  </a:lnTo>
                  <a:lnTo>
                    <a:pt x="120" y="0"/>
                  </a:lnTo>
                  <a:lnTo>
                    <a:pt x="104" y="11"/>
                  </a:lnTo>
                  <a:lnTo>
                    <a:pt x="96" y="27"/>
                  </a:lnTo>
                  <a:lnTo>
                    <a:pt x="31" y="615"/>
                  </a:lnTo>
                  <a:lnTo>
                    <a:pt x="31" y="619"/>
                  </a:lnTo>
                  <a:lnTo>
                    <a:pt x="31" y="1146"/>
                  </a:lnTo>
                  <a:lnTo>
                    <a:pt x="31" y="1146"/>
                  </a:lnTo>
                  <a:lnTo>
                    <a:pt x="19" y="1150"/>
                  </a:lnTo>
                  <a:lnTo>
                    <a:pt x="8" y="1158"/>
                  </a:lnTo>
                  <a:lnTo>
                    <a:pt x="0" y="1165"/>
                  </a:lnTo>
                  <a:lnTo>
                    <a:pt x="0" y="1177"/>
                  </a:lnTo>
                  <a:lnTo>
                    <a:pt x="0" y="1188"/>
                  </a:lnTo>
                  <a:lnTo>
                    <a:pt x="8" y="1200"/>
                  </a:lnTo>
                  <a:lnTo>
                    <a:pt x="19" y="1208"/>
                  </a:lnTo>
                  <a:lnTo>
                    <a:pt x="31" y="1208"/>
                  </a:lnTo>
                  <a:lnTo>
                    <a:pt x="31" y="1208"/>
                  </a:lnTo>
                  <a:lnTo>
                    <a:pt x="31" y="1769"/>
                  </a:lnTo>
                  <a:lnTo>
                    <a:pt x="35" y="1796"/>
                  </a:lnTo>
                  <a:lnTo>
                    <a:pt x="42" y="1819"/>
                  </a:lnTo>
                  <a:lnTo>
                    <a:pt x="54" y="1842"/>
                  </a:lnTo>
                  <a:lnTo>
                    <a:pt x="69" y="1862"/>
                  </a:lnTo>
                  <a:lnTo>
                    <a:pt x="89" y="1877"/>
                  </a:lnTo>
                  <a:lnTo>
                    <a:pt x="112" y="1888"/>
                  </a:lnTo>
                  <a:lnTo>
                    <a:pt x="135" y="1896"/>
                  </a:lnTo>
                  <a:lnTo>
                    <a:pt x="162" y="1900"/>
                  </a:lnTo>
                  <a:lnTo>
                    <a:pt x="189" y="1896"/>
                  </a:lnTo>
                  <a:lnTo>
                    <a:pt x="212" y="1888"/>
                  </a:lnTo>
                  <a:lnTo>
                    <a:pt x="235" y="1877"/>
                  </a:lnTo>
                  <a:lnTo>
                    <a:pt x="254" y="1862"/>
                  </a:lnTo>
                  <a:lnTo>
                    <a:pt x="270" y="1842"/>
                  </a:lnTo>
                  <a:lnTo>
                    <a:pt x="281" y="1819"/>
                  </a:lnTo>
                  <a:lnTo>
                    <a:pt x="289" y="1796"/>
                  </a:lnTo>
                  <a:lnTo>
                    <a:pt x="289" y="1769"/>
                  </a:lnTo>
                  <a:lnTo>
                    <a:pt x="285" y="1735"/>
                  </a:lnTo>
                  <a:lnTo>
                    <a:pt x="274" y="1704"/>
                  </a:lnTo>
                  <a:lnTo>
                    <a:pt x="251" y="1677"/>
                  </a:lnTo>
                  <a:lnTo>
                    <a:pt x="224" y="1658"/>
                  </a:lnTo>
                  <a:lnTo>
                    <a:pt x="224" y="1177"/>
                  </a:lnTo>
                  <a:lnTo>
                    <a:pt x="231" y="1154"/>
                  </a:lnTo>
                  <a:lnTo>
                    <a:pt x="247" y="1131"/>
                  </a:lnTo>
                  <a:lnTo>
                    <a:pt x="266" y="1115"/>
                  </a:lnTo>
                  <a:lnTo>
                    <a:pt x="293" y="1111"/>
                  </a:lnTo>
                  <a:lnTo>
                    <a:pt x="328" y="1111"/>
                  </a:lnTo>
                  <a:lnTo>
                    <a:pt x="339" y="1108"/>
                  </a:lnTo>
                  <a:lnTo>
                    <a:pt x="347" y="1100"/>
                  </a:lnTo>
                  <a:lnTo>
                    <a:pt x="355" y="1092"/>
                  </a:lnTo>
                  <a:lnTo>
                    <a:pt x="359" y="1081"/>
                  </a:lnTo>
                  <a:lnTo>
                    <a:pt x="355" y="931"/>
                  </a:lnTo>
                  <a:lnTo>
                    <a:pt x="347" y="796"/>
                  </a:lnTo>
                  <a:lnTo>
                    <a:pt x="339" y="673"/>
                  </a:lnTo>
                  <a:lnTo>
                    <a:pt x="328" y="561"/>
                  </a:lnTo>
                  <a:lnTo>
                    <a:pt x="312" y="465"/>
                  </a:lnTo>
                  <a:lnTo>
                    <a:pt x="293" y="377"/>
                  </a:lnTo>
                  <a:lnTo>
                    <a:pt x="278" y="304"/>
                  </a:lnTo>
                  <a:lnTo>
                    <a:pt x="258" y="234"/>
                  </a:lnTo>
                  <a:lnTo>
                    <a:pt x="239" y="180"/>
                  </a:lnTo>
                  <a:lnTo>
                    <a:pt x="220" y="134"/>
                  </a:lnTo>
                  <a:lnTo>
                    <a:pt x="204" y="96"/>
                  </a:lnTo>
                  <a:lnTo>
                    <a:pt x="189" y="65"/>
                  </a:lnTo>
                  <a:lnTo>
                    <a:pt x="174" y="38"/>
                  </a:lnTo>
                  <a:lnTo>
                    <a:pt x="162" y="23"/>
                  </a:lnTo>
                  <a:lnTo>
                    <a:pt x="154" y="15"/>
                  </a:lnTo>
                  <a:lnTo>
                    <a:pt x="150" y="7"/>
                  </a:lnTo>
                  <a:lnTo>
                    <a:pt x="150" y="7"/>
                  </a:lnTo>
                  <a:close/>
                  <a:moveTo>
                    <a:pt x="93" y="1208"/>
                  </a:moveTo>
                  <a:lnTo>
                    <a:pt x="162" y="1208"/>
                  </a:lnTo>
                  <a:lnTo>
                    <a:pt x="162" y="1277"/>
                  </a:lnTo>
                  <a:lnTo>
                    <a:pt x="93" y="1277"/>
                  </a:lnTo>
                  <a:lnTo>
                    <a:pt x="93" y="1208"/>
                  </a:lnTo>
                  <a:close/>
                  <a:moveTo>
                    <a:pt x="227" y="1769"/>
                  </a:moveTo>
                  <a:lnTo>
                    <a:pt x="224" y="1796"/>
                  </a:lnTo>
                  <a:lnTo>
                    <a:pt x="208" y="1815"/>
                  </a:lnTo>
                  <a:lnTo>
                    <a:pt x="189" y="1831"/>
                  </a:lnTo>
                  <a:lnTo>
                    <a:pt x="162" y="1838"/>
                  </a:lnTo>
                  <a:lnTo>
                    <a:pt x="135" y="1831"/>
                  </a:lnTo>
                  <a:lnTo>
                    <a:pt x="112" y="1815"/>
                  </a:lnTo>
                  <a:lnTo>
                    <a:pt x="100" y="1796"/>
                  </a:lnTo>
                  <a:lnTo>
                    <a:pt x="93" y="1769"/>
                  </a:lnTo>
                  <a:lnTo>
                    <a:pt x="93" y="1338"/>
                  </a:lnTo>
                  <a:lnTo>
                    <a:pt x="162" y="1338"/>
                  </a:lnTo>
                  <a:lnTo>
                    <a:pt x="162" y="1677"/>
                  </a:lnTo>
                  <a:lnTo>
                    <a:pt x="170" y="1696"/>
                  </a:lnTo>
                  <a:lnTo>
                    <a:pt x="185" y="1704"/>
                  </a:lnTo>
                  <a:lnTo>
                    <a:pt x="204" y="1715"/>
                  </a:lnTo>
                  <a:lnTo>
                    <a:pt x="216" y="1731"/>
                  </a:lnTo>
                  <a:lnTo>
                    <a:pt x="227" y="1750"/>
                  </a:lnTo>
                  <a:lnTo>
                    <a:pt x="227" y="1769"/>
                  </a:lnTo>
                  <a:lnTo>
                    <a:pt x="227" y="1769"/>
                  </a:lnTo>
                  <a:close/>
                  <a:moveTo>
                    <a:pt x="293" y="1050"/>
                  </a:moveTo>
                  <a:lnTo>
                    <a:pt x="270" y="1050"/>
                  </a:lnTo>
                  <a:lnTo>
                    <a:pt x="251" y="1058"/>
                  </a:lnTo>
                  <a:lnTo>
                    <a:pt x="212" y="1077"/>
                  </a:lnTo>
                  <a:lnTo>
                    <a:pt x="185" y="1108"/>
                  </a:lnTo>
                  <a:lnTo>
                    <a:pt x="166" y="1146"/>
                  </a:lnTo>
                  <a:lnTo>
                    <a:pt x="93" y="1146"/>
                  </a:lnTo>
                  <a:lnTo>
                    <a:pt x="93" y="623"/>
                  </a:lnTo>
                  <a:lnTo>
                    <a:pt x="150" y="123"/>
                  </a:lnTo>
                  <a:lnTo>
                    <a:pt x="162" y="150"/>
                  </a:lnTo>
                  <a:lnTo>
                    <a:pt x="174" y="184"/>
                  </a:lnTo>
                  <a:lnTo>
                    <a:pt x="185" y="219"/>
                  </a:lnTo>
                  <a:lnTo>
                    <a:pt x="201" y="261"/>
                  </a:lnTo>
                  <a:lnTo>
                    <a:pt x="227" y="357"/>
                  </a:lnTo>
                  <a:lnTo>
                    <a:pt x="247" y="457"/>
                  </a:lnTo>
                  <a:lnTo>
                    <a:pt x="262" y="557"/>
                  </a:lnTo>
                  <a:lnTo>
                    <a:pt x="274" y="661"/>
                  </a:lnTo>
                  <a:lnTo>
                    <a:pt x="285" y="765"/>
                  </a:lnTo>
                  <a:lnTo>
                    <a:pt x="289" y="865"/>
                  </a:lnTo>
                  <a:lnTo>
                    <a:pt x="293" y="961"/>
                  </a:lnTo>
                  <a:lnTo>
                    <a:pt x="297" y="1050"/>
                  </a:lnTo>
                  <a:lnTo>
                    <a:pt x="293" y="10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3" name="Freeform 105">
              <a:extLst>
                <a:ext uri="{FF2B5EF4-FFF2-40B4-BE49-F238E27FC236}">
                  <a16:creationId xmlns:a16="http://schemas.microsoft.com/office/drawing/2014/main" id="{FC976D49-31FA-C169-4108-F49D08683958}"/>
                </a:ext>
              </a:extLst>
            </p:cNvPr>
            <p:cNvSpPr>
              <a:spLocks noEditPoints="1"/>
            </p:cNvSpPr>
            <p:nvPr/>
          </p:nvSpPr>
          <p:spPr bwMode="auto">
            <a:xfrm>
              <a:off x="557213" y="3224213"/>
              <a:ext cx="992187" cy="3016250"/>
            </a:xfrm>
            <a:custGeom>
              <a:avLst/>
              <a:gdLst>
                <a:gd name="T0" fmla="*/ 131 w 625"/>
                <a:gd name="T1" fmla="*/ 0 h 1900"/>
                <a:gd name="T2" fmla="*/ 89 w 625"/>
                <a:gd name="T3" fmla="*/ 7 h 1900"/>
                <a:gd name="T4" fmla="*/ 43 w 625"/>
                <a:gd name="T5" fmla="*/ 61 h 1900"/>
                <a:gd name="T6" fmla="*/ 35 w 625"/>
                <a:gd name="T7" fmla="*/ 1146 h 1900"/>
                <a:gd name="T8" fmla="*/ 19 w 625"/>
                <a:gd name="T9" fmla="*/ 1150 h 1900"/>
                <a:gd name="T10" fmla="*/ 4 w 625"/>
                <a:gd name="T11" fmla="*/ 1165 h 1900"/>
                <a:gd name="T12" fmla="*/ 4 w 625"/>
                <a:gd name="T13" fmla="*/ 1188 h 1900"/>
                <a:gd name="T14" fmla="*/ 19 w 625"/>
                <a:gd name="T15" fmla="*/ 1208 h 1900"/>
                <a:gd name="T16" fmla="*/ 35 w 625"/>
                <a:gd name="T17" fmla="*/ 1208 h 1900"/>
                <a:gd name="T18" fmla="*/ 39 w 625"/>
                <a:gd name="T19" fmla="*/ 1777 h 1900"/>
                <a:gd name="T20" fmla="*/ 58 w 625"/>
                <a:gd name="T21" fmla="*/ 1838 h 1900"/>
                <a:gd name="T22" fmla="*/ 97 w 625"/>
                <a:gd name="T23" fmla="*/ 1877 h 1900"/>
                <a:gd name="T24" fmla="*/ 139 w 625"/>
                <a:gd name="T25" fmla="*/ 1896 h 1900"/>
                <a:gd name="T26" fmla="*/ 189 w 625"/>
                <a:gd name="T27" fmla="*/ 1896 h 1900"/>
                <a:gd name="T28" fmla="*/ 235 w 625"/>
                <a:gd name="T29" fmla="*/ 1877 h 1900"/>
                <a:gd name="T30" fmla="*/ 274 w 625"/>
                <a:gd name="T31" fmla="*/ 1842 h 1900"/>
                <a:gd name="T32" fmla="*/ 293 w 625"/>
                <a:gd name="T33" fmla="*/ 1796 h 1900"/>
                <a:gd name="T34" fmla="*/ 289 w 625"/>
                <a:gd name="T35" fmla="*/ 1735 h 1900"/>
                <a:gd name="T36" fmla="*/ 255 w 625"/>
                <a:gd name="T37" fmla="*/ 1677 h 1900"/>
                <a:gd name="T38" fmla="*/ 228 w 625"/>
                <a:gd name="T39" fmla="*/ 1208 h 1900"/>
                <a:gd name="T40" fmla="*/ 540 w 625"/>
                <a:gd name="T41" fmla="*/ 1208 h 1900"/>
                <a:gd name="T42" fmla="*/ 555 w 625"/>
                <a:gd name="T43" fmla="*/ 1192 h 1900"/>
                <a:gd name="T44" fmla="*/ 625 w 625"/>
                <a:gd name="T45" fmla="*/ 30 h 1900"/>
                <a:gd name="T46" fmla="*/ 613 w 625"/>
                <a:gd name="T47" fmla="*/ 7 h 1900"/>
                <a:gd name="T48" fmla="*/ 594 w 625"/>
                <a:gd name="T49" fmla="*/ 0 h 1900"/>
                <a:gd name="T50" fmla="*/ 97 w 625"/>
                <a:gd name="T51" fmla="*/ 1208 h 1900"/>
                <a:gd name="T52" fmla="*/ 166 w 625"/>
                <a:gd name="T53" fmla="*/ 1277 h 1900"/>
                <a:gd name="T54" fmla="*/ 97 w 625"/>
                <a:gd name="T55" fmla="*/ 1208 h 1900"/>
                <a:gd name="T56" fmla="*/ 228 w 625"/>
                <a:gd name="T57" fmla="*/ 1796 h 1900"/>
                <a:gd name="T58" fmla="*/ 193 w 625"/>
                <a:gd name="T59" fmla="*/ 1831 h 1900"/>
                <a:gd name="T60" fmla="*/ 135 w 625"/>
                <a:gd name="T61" fmla="*/ 1831 h 1900"/>
                <a:gd name="T62" fmla="*/ 100 w 625"/>
                <a:gd name="T63" fmla="*/ 1777 h 1900"/>
                <a:gd name="T64" fmla="*/ 97 w 625"/>
                <a:gd name="T65" fmla="*/ 1338 h 1900"/>
                <a:gd name="T66" fmla="*/ 166 w 625"/>
                <a:gd name="T67" fmla="*/ 1677 h 1900"/>
                <a:gd name="T68" fmla="*/ 189 w 625"/>
                <a:gd name="T69" fmla="*/ 1704 h 1900"/>
                <a:gd name="T70" fmla="*/ 220 w 625"/>
                <a:gd name="T71" fmla="*/ 1731 h 1900"/>
                <a:gd name="T72" fmla="*/ 231 w 625"/>
                <a:gd name="T73" fmla="*/ 1769 h 1900"/>
                <a:gd name="T74" fmla="*/ 497 w 625"/>
                <a:gd name="T75" fmla="*/ 1146 h 1900"/>
                <a:gd name="T76" fmla="*/ 97 w 625"/>
                <a:gd name="T77" fmla="*/ 96 h 1900"/>
                <a:gd name="T78" fmla="*/ 104 w 625"/>
                <a:gd name="T79" fmla="*/ 73 h 1900"/>
                <a:gd name="T80" fmla="*/ 131 w 625"/>
                <a:gd name="T81" fmla="*/ 61 h 1900"/>
                <a:gd name="T82" fmla="*/ 497 w 625"/>
                <a:gd name="T83" fmla="*/ 1146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5" h="1900">
                  <a:moveTo>
                    <a:pt x="594" y="0"/>
                  </a:moveTo>
                  <a:lnTo>
                    <a:pt x="131" y="0"/>
                  </a:lnTo>
                  <a:lnTo>
                    <a:pt x="108" y="0"/>
                  </a:lnTo>
                  <a:lnTo>
                    <a:pt x="89" y="7"/>
                  </a:lnTo>
                  <a:lnTo>
                    <a:pt x="58" y="30"/>
                  </a:lnTo>
                  <a:lnTo>
                    <a:pt x="43" y="61"/>
                  </a:lnTo>
                  <a:lnTo>
                    <a:pt x="35" y="96"/>
                  </a:lnTo>
                  <a:lnTo>
                    <a:pt x="35" y="1146"/>
                  </a:lnTo>
                  <a:lnTo>
                    <a:pt x="35" y="1146"/>
                  </a:lnTo>
                  <a:lnTo>
                    <a:pt x="19" y="1150"/>
                  </a:lnTo>
                  <a:lnTo>
                    <a:pt x="12" y="1158"/>
                  </a:lnTo>
                  <a:lnTo>
                    <a:pt x="4" y="1165"/>
                  </a:lnTo>
                  <a:lnTo>
                    <a:pt x="0" y="1177"/>
                  </a:lnTo>
                  <a:lnTo>
                    <a:pt x="4" y="1188"/>
                  </a:lnTo>
                  <a:lnTo>
                    <a:pt x="12" y="1200"/>
                  </a:lnTo>
                  <a:lnTo>
                    <a:pt x="19" y="1208"/>
                  </a:lnTo>
                  <a:lnTo>
                    <a:pt x="35" y="1208"/>
                  </a:lnTo>
                  <a:lnTo>
                    <a:pt x="35" y="1208"/>
                  </a:lnTo>
                  <a:lnTo>
                    <a:pt x="35" y="1735"/>
                  </a:lnTo>
                  <a:lnTo>
                    <a:pt x="39" y="1777"/>
                  </a:lnTo>
                  <a:lnTo>
                    <a:pt x="46" y="1808"/>
                  </a:lnTo>
                  <a:lnTo>
                    <a:pt x="58" y="1838"/>
                  </a:lnTo>
                  <a:lnTo>
                    <a:pt x="77" y="1858"/>
                  </a:lnTo>
                  <a:lnTo>
                    <a:pt x="97" y="1877"/>
                  </a:lnTo>
                  <a:lnTo>
                    <a:pt x="116" y="1888"/>
                  </a:lnTo>
                  <a:lnTo>
                    <a:pt x="139" y="1896"/>
                  </a:lnTo>
                  <a:lnTo>
                    <a:pt x="166" y="1900"/>
                  </a:lnTo>
                  <a:lnTo>
                    <a:pt x="189" y="1896"/>
                  </a:lnTo>
                  <a:lnTo>
                    <a:pt x="216" y="1888"/>
                  </a:lnTo>
                  <a:lnTo>
                    <a:pt x="235" y="1877"/>
                  </a:lnTo>
                  <a:lnTo>
                    <a:pt x="255" y="1862"/>
                  </a:lnTo>
                  <a:lnTo>
                    <a:pt x="274" y="1842"/>
                  </a:lnTo>
                  <a:lnTo>
                    <a:pt x="285" y="1819"/>
                  </a:lnTo>
                  <a:lnTo>
                    <a:pt x="293" y="1796"/>
                  </a:lnTo>
                  <a:lnTo>
                    <a:pt x="293" y="1769"/>
                  </a:lnTo>
                  <a:lnTo>
                    <a:pt x="289" y="1735"/>
                  </a:lnTo>
                  <a:lnTo>
                    <a:pt x="278" y="1704"/>
                  </a:lnTo>
                  <a:lnTo>
                    <a:pt x="255" y="1677"/>
                  </a:lnTo>
                  <a:lnTo>
                    <a:pt x="228" y="1658"/>
                  </a:lnTo>
                  <a:lnTo>
                    <a:pt x="228" y="1208"/>
                  </a:lnTo>
                  <a:lnTo>
                    <a:pt x="528" y="1208"/>
                  </a:lnTo>
                  <a:lnTo>
                    <a:pt x="540" y="1208"/>
                  </a:lnTo>
                  <a:lnTo>
                    <a:pt x="548" y="1200"/>
                  </a:lnTo>
                  <a:lnTo>
                    <a:pt x="555" y="1192"/>
                  </a:lnTo>
                  <a:lnTo>
                    <a:pt x="559" y="1181"/>
                  </a:lnTo>
                  <a:lnTo>
                    <a:pt x="625" y="30"/>
                  </a:lnTo>
                  <a:lnTo>
                    <a:pt x="621" y="19"/>
                  </a:lnTo>
                  <a:lnTo>
                    <a:pt x="613" y="7"/>
                  </a:lnTo>
                  <a:lnTo>
                    <a:pt x="605" y="0"/>
                  </a:lnTo>
                  <a:lnTo>
                    <a:pt x="594" y="0"/>
                  </a:lnTo>
                  <a:lnTo>
                    <a:pt x="594" y="0"/>
                  </a:lnTo>
                  <a:close/>
                  <a:moveTo>
                    <a:pt x="97" y="1208"/>
                  </a:moveTo>
                  <a:lnTo>
                    <a:pt x="166" y="1208"/>
                  </a:lnTo>
                  <a:lnTo>
                    <a:pt x="166" y="1277"/>
                  </a:lnTo>
                  <a:lnTo>
                    <a:pt x="97" y="1277"/>
                  </a:lnTo>
                  <a:lnTo>
                    <a:pt x="97" y="1208"/>
                  </a:lnTo>
                  <a:close/>
                  <a:moveTo>
                    <a:pt x="231" y="1769"/>
                  </a:moveTo>
                  <a:lnTo>
                    <a:pt x="228" y="1796"/>
                  </a:lnTo>
                  <a:lnTo>
                    <a:pt x="212" y="1815"/>
                  </a:lnTo>
                  <a:lnTo>
                    <a:pt x="193" y="1831"/>
                  </a:lnTo>
                  <a:lnTo>
                    <a:pt x="166" y="1838"/>
                  </a:lnTo>
                  <a:lnTo>
                    <a:pt x="135" y="1831"/>
                  </a:lnTo>
                  <a:lnTo>
                    <a:pt x="116" y="1812"/>
                  </a:lnTo>
                  <a:lnTo>
                    <a:pt x="100" y="1777"/>
                  </a:lnTo>
                  <a:lnTo>
                    <a:pt x="97" y="1735"/>
                  </a:lnTo>
                  <a:lnTo>
                    <a:pt x="97" y="1338"/>
                  </a:lnTo>
                  <a:lnTo>
                    <a:pt x="166" y="1338"/>
                  </a:lnTo>
                  <a:lnTo>
                    <a:pt x="166" y="1677"/>
                  </a:lnTo>
                  <a:lnTo>
                    <a:pt x="174" y="1696"/>
                  </a:lnTo>
                  <a:lnTo>
                    <a:pt x="189" y="1704"/>
                  </a:lnTo>
                  <a:lnTo>
                    <a:pt x="204" y="1715"/>
                  </a:lnTo>
                  <a:lnTo>
                    <a:pt x="220" y="1731"/>
                  </a:lnTo>
                  <a:lnTo>
                    <a:pt x="228" y="1750"/>
                  </a:lnTo>
                  <a:lnTo>
                    <a:pt x="231" y="1769"/>
                  </a:lnTo>
                  <a:lnTo>
                    <a:pt x="231" y="1769"/>
                  </a:lnTo>
                  <a:close/>
                  <a:moveTo>
                    <a:pt x="497" y="1146"/>
                  </a:moveTo>
                  <a:lnTo>
                    <a:pt x="97" y="1146"/>
                  </a:lnTo>
                  <a:lnTo>
                    <a:pt x="97" y="96"/>
                  </a:lnTo>
                  <a:lnTo>
                    <a:pt x="97" y="84"/>
                  </a:lnTo>
                  <a:lnTo>
                    <a:pt x="104" y="73"/>
                  </a:lnTo>
                  <a:lnTo>
                    <a:pt x="112" y="65"/>
                  </a:lnTo>
                  <a:lnTo>
                    <a:pt x="131" y="61"/>
                  </a:lnTo>
                  <a:lnTo>
                    <a:pt x="559" y="61"/>
                  </a:lnTo>
                  <a:lnTo>
                    <a:pt x="497" y="11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4" name="Freeform 106">
              <a:extLst>
                <a:ext uri="{FF2B5EF4-FFF2-40B4-BE49-F238E27FC236}">
                  <a16:creationId xmlns:a16="http://schemas.microsoft.com/office/drawing/2014/main" id="{F7B91559-7287-B0B5-3D3D-EEA9270251DC}"/>
                </a:ext>
              </a:extLst>
            </p:cNvPr>
            <p:cNvSpPr>
              <a:spLocks/>
            </p:cNvSpPr>
            <p:nvPr/>
          </p:nvSpPr>
          <p:spPr bwMode="auto">
            <a:xfrm>
              <a:off x="1144588" y="3430588"/>
              <a:ext cx="184150" cy="1503363"/>
            </a:xfrm>
            <a:custGeom>
              <a:avLst/>
              <a:gdLst>
                <a:gd name="T0" fmla="*/ 31 w 116"/>
                <a:gd name="T1" fmla="*/ 947 h 947"/>
                <a:gd name="T2" fmla="*/ 31 w 116"/>
                <a:gd name="T3" fmla="*/ 947 h 947"/>
                <a:gd name="T4" fmla="*/ 43 w 116"/>
                <a:gd name="T5" fmla="*/ 947 h 947"/>
                <a:gd name="T6" fmla="*/ 54 w 116"/>
                <a:gd name="T7" fmla="*/ 939 h 947"/>
                <a:gd name="T8" fmla="*/ 62 w 116"/>
                <a:gd name="T9" fmla="*/ 931 h 947"/>
                <a:gd name="T10" fmla="*/ 62 w 116"/>
                <a:gd name="T11" fmla="*/ 920 h 947"/>
                <a:gd name="T12" fmla="*/ 116 w 116"/>
                <a:gd name="T13" fmla="*/ 31 h 947"/>
                <a:gd name="T14" fmla="*/ 112 w 116"/>
                <a:gd name="T15" fmla="*/ 20 h 947"/>
                <a:gd name="T16" fmla="*/ 108 w 116"/>
                <a:gd name="T17" fmla="*/ 12 h 947"/>
                <a:gd name="T18" fmla="*/ 97 w 116"/>
                <a:gd name="T19" fmla="*/ 4 h 947"/>
                <a:gd name="T20" fmla="*/ 85 w 116"/>
                <a:gd name="T21" fmla="*/ 0 h 947"/>
                <a:gd name="T22" fmla="*/ 73 w 116"/>
                <a:gd name="T23" fmla="*/ 0 h 947"/>
                <a:gd name="T24" fmla="*/ 62 w 116"/>
                <a:gd name="T25" fmla="*/ 8 h 947"/>
                <a:gd name="T26" fmla="*/ 54 w 116"/>
                <a:gd name="T27" fmla="*/ 16 h 947"/>
                <a:gd name="T28" fmla="*/ 54 w 116"/>
                <a:gd name="T29" fmla="*/ 27 h 947"/>
                <a:gd name="T30" fmla="*/ 0 w 116"/>
                <a:gd name="T31" fmla="*/ 916 h 947"/>
                <a:gd name="T32" fmla="*/ 4 w 116"/>
                <a:gd name="T33" fmla="*/ 928 h 947"/>
                <a:gd name="T34" fmla="*/ 8 w 116"/>
                <a:gd name="T35" fmla="*/ 939 h 947"/>
                <a:gd name="T36" fmla="*/ 19 w 116"/>
                <a:gd name="T37" fmla="*/ 943 h 947"/>
                <a:gd name="T38" fmla="*/ 31 w 116"/>
                <a:gd name="T39" fmla="*/ 947 h 947"/>
                <a:gd name="T40" fmla="*/ 31 w 116"/>
                <a:gd name="T41" fmla="*/ 947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947">
                  <a:moveTo>
                    <a:pt x="31" y="947"/>
                  </a:moveTo>
                  <a:lnTo>
                    <a:pt x="31" y="947"/>
                  </a:lnTo>
                  <a:lnTo>
                    <a:pt x="43" y="947"/>
                  </a:lnTo>
                  <a:lnTo>
                    <a:pt x="54" y="939"/>
                  </a:lnTo>
                  <a:lnTo>
                    <a:pt x="62" y="931"/>
                  </a:lnTo>
                  <a:lnTo>
                    <a:pt x="62" y="920"/>
                  </a:lnTo>
                  <a:lnTo>
                    <a:pt x="116" y="31"/>
                  </a:lnTo>
                  <a:lnTo>
                    <a:pt x="112" y="20"/>
                  </a:lnTo>
                  <a:lnTo>
                    <a:pt x="108" y="12"/>
                  </a:lnTo>
                  <a:lnTo>
                    <a:pt x="97" y="4"/>
                  </a:lnTo>
                  <a:lnTo>
                    <a:pt x="85" y="0"/>
                  </a:lnTo>
                  <a:lnTo>
                    <a:pt x="73" y="0"/>
                  </a:lnTo>
                  <a:lnTo>
                    <a:pt x="62" y="8"/>
                  </a:lnTo>
                  <a:lnTo>
                    <a:pt x="54" y="16"/>
                  </a:lnTo>
                  <a:lnTo>
                    <a:pt x="54" y="27"/>
                  </a:lnTo>
                  <a:lnTo>
                    <a:pt x="0" y="916"/>
                  </a:lnTo>
                  <a:lnTo>
                    <a:pt x="4" y="928"/>
                  </a:lnTo>
                  <a:lnTo>
                    <a:pt x="8" y="939"/>
                  </a:lnTo>
                  <a:lnTo>
                    <a:pt x="19" y="943"/>
                  </a:lnTo>
                  <a:lnTo>
                    <a:pt x="31" y="947"/>
                  </a:lnTo>
                  <a:lnTo>
                    <a:pt x="31" y="9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75" name="Freeform 111">
            <a:extLst>
              <a:ext uri="{FF2B5EF4-FFF2-40B4-BE49-F238E27FC236}">
                <a16:creationId xmlns:a16="http://schemas.microsoft.com/office/drawing/2014/main" id="{E374BCAD-E162-0970-C6C6-255F4BDC1690}"/>
              </a:ext>
            </a:extLst>
          </p:cNvPr>
          <p:cNvSpPr>
            <a:spLocks noEditPoints="1"/>
          </p:cNvSpPr>
          <p:nvPr/>
        </p:nvSpPr>
        <p:spPr bwMode="auto">
          <a:xfrm>
            <a:off x="4640166" y="2559270"/>
            <a:ext cx="378710" cy="609787"/>
          </a:xfrm>
          <a:custGeom>
            <a:avLst/>
            <a:gdLst>
              <a:gd name="T0" fmla="*/ 921 w 1180"/>
              <a:gd name="T1" fmla="*/ 384 h 1900"/>
              <a:gd name="T2" fmla="*/ 786 w 1180"/>
              <a:gd name="T3" fmla="*/ 207 h 1900"/>
              <a:gd name="T4" fmla="*/ 833 w 1180"/>
              <a:gd name="T5" fmla="*/ 65 h 1900"/>
              <a:gd name="T6" fmla="*/ 968 w 1180"/>
              <a:gd name="T7" fmla="*/ 73 h 1900"/>
              <a:gd name="T8" fmla="*/ 891 w 1180"/>
              <a:gd name="T9" fmla="*/ 0 h 1900"/>
              <a:gd name="T10" fmla="*/ 659 w 1180"/>
              <a:gd name="T11" fmla="*/ 130 h 1900"/>
              <a:gd name="T12" fmla="*/ 478 w 1180"/>
              <a:gd name="T13" fmla="*/ 180 h 1900"/>
              <a:gd name="T14" fmla="*/ 285 w 1180"/>
              <a:gd name="T15" fmla="*/ 300 h 1900"/>
              <a:gd name="T16" fmla="*/ 173 w 1180"/>
              <a:gd name="T17" fmla="*/ 523 h 1900"/>
              <a:gd name="T18" fmla="*/ 31 w 1180"/>
              <a:gd name="T19" fmla="*/ 788 h 1900"/>
              <a:gd name="T20" fmla="*/ 93 w 1180"/>
              <a:gd name="T21" fmla="*/ 1034 h 1900"/>
              <a:gd name="T22" fmla="*/ 185 w 1180"/>
              <a:gd name="T23" fmla="*/ 1142 h 1900"/>
              <a:gd name="T24" fmla="*/ 308 w 1180"/>
              <a:gd name="T25" fmla="*/ 1450 h 1900"/>
              <a:gd name="T26" fmla="*/ 536 w 1180"/>
              <a:gd name="T27" fmla="*/ 1735 h 1900"/>
              <a:gd name="T28" fmla="*/ 374 w 1180"/>
              <a:gd name="T29" fmla="*/ 1838 h 1900"/>
              <a:gd name="T30" fmla="*/ 385 w 1180"/>
              <a:gd name="T31" fmla="*/ 1900 h 1900"/>
              <a:gd name="T32" fmla="*/ 802 w 1180"/>
              <a:gd name="T33" fmla="*/ 1846 h 1900"/>
              <a:gd name="T34" fmla="*/ 640 w 1180"/>
              <a:gd name="T35" fmla="*/ 1762 h 1900"/>
              <a:gd name="T36" fmla="*/ 806 w 1180"/>
              <a:gd name="T37" fmla="*/ 1496 h 1900"/>
              <a:gd name="T38" fmla="*/ 975 w 1180"/>
              <a:gd name="T39" fmla="*/ 1142 h 1900"/>
              <a:gd name="T40" fmla="*/ 1072 w 1180"/>
              <a:gd name="T41" fmla="*/ 1046 h 1900"/>
              <a:gd name="T42" fmla="*/ 1160 w 1180"/>
              <a:gd name="T43" fmla="*/ 911 h 1900"/>
              <a:gd name="T44" fmla="*/ 1130 w 1180"/>
              <a:gd name="T45" fmla="*/ 704 h 1900"/>
              <a:gd name="T46" fmla="*/ 686 w 1180"/>
              <a:gd name="T47" fmla="*/ 200 h 1900"/>
              <a:gd name="T48" fmla="*/ 717 w 1180"/>
              <a:gd name="T49" fmla="*/ 361 h 1900"/>
              <a:gd name="T50" fmla="*/ 555 w 1180"/>
              <a:gd name="T51" fmla="*/ 330 h 1900"/>
              <a:gd name="T52" fmla="*/ 628 w 1180"/>
              <a:gd name="T53" fmla="*/ 192 h 1900"/>
              <a:gd name="T54" fmla="*/ 385 w 1180"/>
              <a:gd name="T55" fmla="*/ 1211 h 1900"/>
              <a:gd name="T56" fmla="*/ 378 w 1180"/>
              <a:gd name="T57" fmla="*/ 1431 h 1900"/>
              <a:gd name="T58" fmla="*/ 270 w 1180"/>
              <a:gd name="T59" fmla="*/ 1196 h 1900"/>
              <a:gd name="T60" fmla="*/ 625 w 1180"/>
              <a:gd name="T61" fmla="*/ 1838 h 1900"/>
              <a:gd name="T62" fmla="*/ 459 w 1180"/>
              <a:gd name="T63" fmla="*/ 1331 h 1900"/>
              <a:gd name="T64" fmla="*/ 702 w 1180"/>
              <a:gd name="T65" fmla="*/ 1331 h 1900"/>
              <a:gd name="T66" fmla="*/ 582 w 1180"/>
              <a:gd name="T67" fmla="*/ 1508 h 1900"/>
              <a:gd name="T68" fmla="*/ 786 w 1180"/>
              <a:gd name="T69" fmla="*/ 1431 h 1900"/>
              <a:gd name="T70" fmla="*/ 779 w 1180"/>
              <a:gd name="T71" fmla="*/ 1211 h 1900"/>
              <a:gd name="T72" fmla="*/ 185 w 1180"/>
              <a:gd name="T73" fmla="*/ 1081 h 1900"/>
              <a:gd name="T74" fmla="*/ 173 w 1180"/>
              <a:gd name="T75" fmla="*/ 1015 h 1900"/>
              <a:gd name="T76" fmla="*/ 1010 w 1180"/>
              <a:gd name="T77" fmla="*/ 1061 h 1900"/>
              <a:gd name="T78" fmla="*/ 1106 w 1180"/>
              <a:gd name="T79" fmla="*/ 888 h 1900"/>
              <a:gd name="T80" fmla="*/ 671 w 1180"/>
              <a:gd name="T81" fmla="*/ 950 h 1900"/>
              <a:gd name="T82" fmla="*/ 871 w 1180"/>
              <a:gd name="T83" fmla="*/ 796 h 1900"/>
              <a:gd name="T84" fmla="*/ 640 w 1180"/>
              <a:gd name="T85" fmla="*/ 896 h 1900"/>
              <a:gd name="T86" fmla="*/ 150 w 1180"/>
              <a:gd name="T87" fmla="*/ 958 h 1900"/>
              <a:gd name="T88" fmla="*/ 89 w 1180"/>
              <a:gd name="T89" fmla="*/ 815 h 1900"/>
              <a:gd name="T90" fmla="*/ 335 w 1180"/>
              <a:gd name="T91" fmla="*/ 746 h 1900"/>
              <a:gd name="T92" fmla="*/ 505 w 1180"/>
              <a:gd name="T93" fmla="*/ 654 h 1900"/>
              <a:gd name="T94" fmla="*/ 224 w 1180"/>
              <a:gd name="T95" fmla="*/ 707 h 1900"/>
              <a:gd name="T96" fmla="*/ 181 w 1180"/>
              <a:gd name="T97" fmla="*/ 611 h 1900"/>
              <a:gd name="T98" fmla="*/ 432 w 1180"/>
              <a:gd name="T99" fmla="*/ 511 h 1900"/>
              <a:gd name="T100" fmla="*/ 466 w 1180"/>
              <a:gd name="T101" fmla="*/ 450 h 1900"/>
              <a:gd name="T102" fmla="*/ 308 w 1180"/>
              <a:gd name="T103" fmla="*/ 392 h 1900"/>
              <a:gd name="T104" fmla="*/ 486 w 1180"/>
              <a:gd name="T105" fmla="*/ 284 h 1900"/>
              <a:gd name="T106" fmla="*/ 586 w 1180"/>
              <a:gd name="T107" fmla="*/ 442 h 1900"/>
              <a:gd name="T108" fmla="*/ 833 w 1180"/>
              <a:gd name="T109" fmla="*/ 415 h 1900"/>
              <a:gd name="T110" fmla="*/ 833 w 1180"/>
              <a:gd name="T111" fmla="*/ 504 h 1900"/>
              <a:gd name="T112" fmla="*/ 594 w 1180"/>
              <a:gd name="T113" fmla="*/ 611 h 1900"/>
              <a:gd name="T114" fmla="*/ 675 w 1180"/>
              <a:gd name="T115" fmla="*/ 646 h 1900"/>
              <a:gd name="T116" fmla="*/ 944 w 1180"/>
              <a:gd name="T117" fmla="*/ 469 h 1900"/>
              <a:gd name="T118" fmla="*/ 968 w 1180"/>
              <a:gd name="T119" fmla="*/ 657 h 1900"/>
              <a:gd name="T120" fmla="*/ 956 w 1180"/>
              <a:gd name="T121" fmla="*/ 750 h 1900"/>
              <a:gd name="T122" fmla="*/ 1110 w 1180"/>
              <a:gd name="T123" fmla="*/ 80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80" h="1900">
                <a:moveTo>
                  <a:pt x="1052" y="623"/>
                </a:moveTo>
                <a:lnTo>
                  <a:pt x="1060" y="577"/>
                </a:lnTo>
                <a:lnTo>
                  <a:pt x="1056" y="531"/>
                </a:lnTo>
                <a:lnTo>
                  <a:pt x="1041" y="481"/>
                </a:lnTo>
                <a:lnTo>
                  <a:pt x="1010" y="442"/>
                </a:lnTo>
                <a:lnTo>
                  <a:pt x="971" y="411"/>
                </a:lnTo>
                <a:lnTo>
                  <a:pt x="921" y="384"/>
                </a:lnTo>
                <a:lnTo>
                  <a:pt x="917" y="380"/>
                </a:lnTo>
                <a:lnTo>
                  <a:pt x="864" y="361"/>
                </a:lnTo>
                <a:lnTo>
                  <a:pt x="802" y="342"/>
                </a:lnTo>
                <a:lnTo>
                  <a:pt x="810" y="319"/>
                </a:lnTo>
                <a:lnTo>
                  <a:pt x="810" y="292"/>
                </a:lnTo>
                <a:lnTo>
                  <a:pt x="802" y="246"/>
                </a:lnTo>
                <a:lnTo>
                  <a:pt x="786" y="207"/>
                </a:lnTo>
                <a:lnTo>
                  <a:pt x="756" y="173"/>
                </a:lnTo>
                <a:lnTo>
                  <a:pt x="721" y="146"/>
                </a:lnTo>
                <a:lnTo>
                  <a:pt x="740" y="123"/>
                </a:lnTo>
                <a:lnTo>
                  <a:pt x="759" y="100"/>
                </a:lnTo>
                <a:lnTo>
                  <a:pt x="779" y="84"/>
                </a:lnTo>
                <a:lnTo>
                  <a:pt x="798" y="77"/>
                </a:lnTo>
                <a:lnTo>
                  <a:pt x="833" y="65"/>
                </a:lnTo>
                <a:lnTo>
                  <a:pt x="856" y="61"/>
                </a:lnTo>
                <a:lnTo>
                  <a:pt x="883" y="61"/>
                </a:lnTo>
                <a:lnTo>
                  <a:pt x="906" y="65"/>
                </a:lnTo>
                <a:lnTo>
                  <a:pt x="921" y="69"/>
                </a:lnTo>
                <a:lnTo>
                  <a:pt x="933" y="77"/>
                </a:lnTo>
                <a:lnTo>
                  <a:pt x="948" y="80"/>
                </a:lnTo>
                <a:lnTo>
                  <a:pt x="968" y="73"/>
                </a:lnTo>
                <a:lnTo>
                  <a:pt x="975" y="61"/>
                </a:lnTo>
                <a:lnTo>
                  <a:pt x="979" y="46"/>
                </a:lnTo>
                <a:lnTo>
                  <a:pt x="975" y="34"/>
                </a:lnTo>
                <a:lnTo>
                  <a:pt x="964" y="23"/>
                </a:lnTo>
                <a:lnTo>
                  <a:pt x="944" y="15"/>
                </a:lnTo>
                <a:lnTo>
                  <a:pt x="921" y="7"/>
                </a:lnTo>
                <a:lnTo>
                  <a:pt x="891" y="0"/>
                </a:lnTo>
                <a:lnTo>
                  <a:pt x="856" y="0"/>
                </a:lnTo>
                <a:lnTo>
                  <a:pt x="813" y="4"/>
                </a:lnTo>
                <a:lnTo>
                  <a:pt x="771" y="19"/>
                </a:lnTo>
                <a:lnTo>
                  <a:pt x="732" y="42"/>
                </a:lnTo>
                <a:lnTo>
                  <a:pt x="698" y="77"/>
                </a:lnTo>
                <a:lnTo>
                  <a:pt x="678" y="100"/>
                </a:lnTo>
                <a:lnTo>
                  <a:pt x="659" y="130"/>
                </a:lnTo>
                <a:lnTo>
                  <a:pt x="648" y="130"/>
                </a:lnTo>
                <a:lnTo>
                  <a:pt x="601" y="138"/>
                </a:lnTo>
                <a:lnTo>
                  <a:pt x="563" y="154"/>
                </a:lnTo>
                <a:lnTo>
                  <a:pt x="528" y="184"/>
                </a:lnTo>
                <a:lnTo>
                  <a:pt x="501" y="219"/>
                </a:lnTo>
                <a:lnTo>
                  <a:pt x="490" y="200"/>
                </a:lnTo>
                <a:lnTo>
                  <a:pt x="478" y="180"/>
                </a:lnTo>
                <a:lnTo>
                  <a:pt x="470" y="169"/>
                </a:lnTo>
                <a:lnTo>
                  <a:pt x="459" y="165"/>
                </a:lnTo>
                <a:lnTo>
                  <a:pt x="447" y="161"/>
                </a:lnTo>
                <a:lnTo>
                  <a:pt x="436" y="165"/>
                </a:lnTo>
                <a:lnTo>
                  <a:pt x="374" y="207"/>
                </a:lnTo>
                <a:lnTo>
                  <a:pt x="324" y="254"/>
                </a:lnTo>
                <a:lnTo>
                  <a:pt x="285" y="300"/>
                </a:lnTo>
                <a:lnTo>
                  <a:pt x="262" y="346"/>
                </a:lnTo>
                <a:lnTo>
                  <a:pt x="243" y="388"/>
                </a:lnTo>
                <a:lnTo>
                  <a:pt x="231" y="431"/>
                </a:lnTo>
                <a:lnTo>
                  <a:pt x="227" y="465"/>
                </a:lnTo>
                <a:lnTo>
                  <a:pt x="227" y="492"/>
                </a:lnTo>
                <a:lnTo>
                  <a:pt x="224" y="496"/>
                </a:lnTo>
                <a:lnTo>
                  <a:pt x="173" y="523"/>
                </a:lnTo>
                <a:lnTo>
                  <a:pt x="139" y="561"/>
                </a:lnTo>
                <a:lnTo>
                  <a:pt x="116" y="607"/>
                </a:lnTo>
                <a:lnTo>
                  <a:pt x="104" y="661"/>
                </a:lnTo>
                <a:lnTo>
                  <a:pt x="104" y="700"/>
                </a:lnTo>
                <a:lnTo>
                  <a:pt x="108" y="734"/>
                </a:lnTo>
                <a:lnTo>
                  <a:pt x="66" y="757"/>
                </a:lnTo>
                <a:lnTo>
                  <a:pt x="31" y="788"/>
                </a:lnTo>
                <a:lnTo>
                  <a:pt x="8" y="827"/>
                </a:lnTo>
                <a:lnTo>
                  <a:pt x="0" y="869"/>
                </a:lnTo>
                <a:lnTo>
                  <a:pt x="0" y="896"/>
                </a:lnTo>
                <a:lnTo>
                  <a:pt x="4" y="919"/>
                </a:lnTo>
                <a:lnTo>
                  <a:pt x="19" y="965"/>
                </a:lnTo>
                <a:lnTo>
                  <a:pt x="50" y="1004"/>
                </a:lnTo>
                <a:lnTo>
                  <a:pt x="93" y="1034"/>
                </a:lnTo>
                <a:lnTo>
                  <a:pt x="89" y="1046"/>
                </a:lnTo>
                <a:lnTo>
                  <a:pt x="93" y="1065"/>
                </a:lnTo>
                <a:lnTo>
                  <a:pt x="96" y="1084"/>
                </a:lnTo>
                <a:lnTo>
                  <a:pt x="120" y="1115"/>
                </a:lnTo>
                <a:lnTo>
                  <a:pt x="150" y="1134"/>
                </a:lnTo>
                <a:lnTo>
                  <a:pt x="166" y="1142"/>
                </a:lnTo>
                <a:lnTo>
                  <a:pt x="185" y="1142"/>
                </a:lnTo>
                <a:lnTo>
                  <a:pt x="189" y="1142"/>
                </a:lnTo>
                <a:lnTo>
                  <a:pt x="204" y="1169"/>
                </a:lnTo>
                <a:lnTo>
                  <a:pt x="208" y="1196"/>
                </a:lnTo>
                <a:lnTo>
                  <a:pt x="216" y="1269"/>
                </a:lnTo>
                <a:lnTo>
                  <a:pt x="235" y="1335"/>
                </a:lnTo>
                <a:lnTo>
                  <a:pt x="266" y="1396"/>
                </a:lnTo>
                <a:lnTo>
                  <a:pt x="308" y="1450"/>
                </a:lnTo>
                <a:lnTo>
                  <a:pt x="359" y="1496"/>
                </a:lnTo>
                <a:lnTo>
                  <a:pt x="416" y="1531"/>
                </a:lnTo>
                <a:lnTo>
                  <a:pt x="482" y="1558"/>
                </a:lnTo>
                <a:lnTo>
                  <a:pt x="551" y="1569"/>
                </a:lnTo>
                <a:lnTo>
                  <a:pt x="551" y="1669"/>
                </a:lnTo>
                <a:lnTo>
                  <a:pt x="547" y="1704"/>
                </a:lnTo>
                <a:lnTo>
                  <a:pt x="536" y="1735"/>
                </a:lnTo>
                <a:lnTo>
                  <a:pt x="520" y="1762"/>
                </a:lnTo>
                <a:lnTo>
                  <a:pt x="501" y="1788"/>
                </a:lnTo>
                <a:lnTo>
                  <a:pt x="478" y="1808"/>
                </a:lnTo>
                <a:lnTo>
                  <a:pt x="447" y="1823"/>
                </a:lnTo>
                <a:lnTo>
                  <a:pt x="416" y="1835"/>
                </a:lnTo>
                <a:lnTo>
                  <a:pt x="385" y="1838"/>
                </a:lnTo>
                <a:lnTo>
                  <a:pt x="374" y="1838"/>
                </a:lnTo>
                <a:lnTo>
                  <a:pt x="362" y="1846"/>
                </a:lnTo>
                <a:lnTo>
                  <a:pt x="355" y="1854"/>
                </a:lnTo>
                <a:lnTo>
                  <a:pt x="355" y="1869"/>
                </a:lnTo>
                <a:lnTo>
                  <a:pt x="355" y="1881"/>
                </a:lnTo>
                <a:lnTo>
                  <a:pt x="362" y="1888"/>
                </a:lnTo>
                <a:lnTo>
                  <a:pt x="374" y="1896"/>
                </a:lnTo>
                <a:lnTo>
                  <a:pt x="385" y="1900"/>
                </a:lnTo>
                <a:lnTo>
                  <a:pt x="779" y="1900"/>
                </a:lnTo>
                <a:lnTo>
                  <a:pt x="790" y="1896"/>
                </a:lnTo>
                <a:lnTo>
                  <a:pt x="802" y="1888"/>
                </a:lnTo>
                <a:lnTo>
                  <a:pt x="806" y="1881"/>
                </a:lnTo>
                <a:lnTo>
                  <a:pt x="810" y="1869"/>
                </a:lnTo>
                <a:lnTo>
                  <a:pt x="806" y="1854"/>
                </a:lnTo>
                <a:lnTo>
                  <a:pt x="802" y="1846"/>
                </a:lnTo>
                <a:lnTo>
                  <a:pt x="790" y="1838"/>
                </a:lnTo>
                <a:lnTo>
                  <a:pt x="779" y="1838"/>
                </a:lnTo>
                <a:lnTo>
                  <a:pt x="744" y="1835"/>
                </a:lnTo>
                <a:lnTo>
                  <a:pt x="713" y="1823"/>
                </a:lnTo>
                <a:lnTo>
                  <a:pt x="686" y="1808"/>
                </a:lnTo>
                <a:lnTo>
                  <a:pt x="663" y="1788"/>
                </a:lnTo>
                <a:lnTo>
                  <a:pt x="640" y="1762"/>
                </a:lnTo>
                <a:lnTo>
                  <a:pt x="625" y="1735"/>
                </a:lnTo>
                <a:lnTo>
                  <a:pt x="617" y="1704"/>
                </a:lnTo>
                <a:lnTo>
                  <a:pt x="613" y="1669"/>
                </a:lnTo>
                <a:lnTo>
                  <a:pt x="613" y="1569"/>
                </a:lnTo>
                <a:lnTo>
                  <a:pt x="682" y="1558"/>
                </a:lnTo>
                <a:lnTo>
                  <a:pt x="748" y="1531"/>
                </a:lnTo>
                <a:lnTo>
                  <a:pt x="806" y="1496"/>
                </a:lnTo>
                <a:lnTo>
                  <a:pt x="856" y="1450"/>
                </a:lnTo>
                <a:lnTo>
                  <a:pt x="898" y="1396"/>
                </a:lnTo>
                <a:lnTo>
                  <a:pt x="929" y="1335"/>
                </a:lnTo>
                <a:lnTo>
                  <a:pt x="948" y="1269"/>
                </a:lnTo>
                <a:lnTo>
                  <a:pt x="956" y="1196"/>
                </a:lnTo>
                <a:lnTo>
                  <a:pt x="960" y="1169"/>
                </a:lnTo>
                <a:lnTo>
                  <a:pt x="975" y="1142"/>
                </a:lnTo>
                <a:lnTo>
                  <a:pt x="975" y="1142"/>
                </a:lnTo>
                <a:lnTo>
                  <a:pt x="995" y="1142"/>
                </a:lnTo>
                <a:lnTo>
                  <a:pt x="1014" y="1134"/>
                </a:lnTo>
                <a:lnTo>
                  <a:pt x="1045" y="1115"/>
                </a:lnTo>
                <a:lnTo>
                  <a:pt x="1064" y="1084"/>
                </a:lnTo>
                <a:lnTo>
                  <a:pt x="1072" y="1065"/>
                </a:lnTo>
                <a:lnTo>
                  <a:pt x="1072" y="1046"/>
                </a:lnTo>
                <a:lnTo>
                  <a:pt x="1068" y="1023"/>
                </a:lnTo>
                <a:lnTo>
                  <a:pt x="1079" y="1015"/>
                </a:lnTo>
                <a:lnTo>
                  <a:pt x="1095" y="1000"/>
                </a:lnTo>
                <a:lnTo>
                  <a:pt x="1114" y="984"/>
                </a:lnTo>
                <a:lnTo>
                  <a:pt x="1130" y="965"/>
                </a:lnTo>
                <a:lnTo>
                  <a:pt x="1149" y="938"/>
                </a:lnTo>
                <a:lnTo>
                  <a:pt x="1160" y="911"/>
                </a:lnTo>
                <a:lnTo>
                  <a:pt x="1172" y="877"/>
                </a:lnTo>
                <a:lnTo>
                  <a:pt x="1180" y="842"/>
                </a:lnTo>
                <a:lnTo>
                  <a:pt x="1176" y="815"/>
                </a:lnTo>
                <a:lnTo>
                  <a:pt x="1172" y="784"/>
                </a:lnTo>
                <a:lnTo>
                  <a:pt x="1164" y="757"/>
                </a:lnTo>
                <a:lnTo>
                  <a:pt x="1149" y="731"/>
                </a:lnTo>
                <a:lnTo>
                  <a:pt x="1130" y="704"/>
                </a:lnTo>
                <a:lnTo>
                  <a:pt x="1110" y="677"/>
                </a:lnTo>
                <a:lnTo>
                  <a:pt x="1083" y="650"/>
                </a:lnTo>
                <a:lnTo>
                  <a:pt x="1052" y="623"/>
                </a:lnTo>
                <a:lnTo>
                  <a:pt x="1052" y="623"/>
                </a:lnTo>
                <a:close/>
                <a:moveTo>
                  <a:pt x="648" y="192"/>
                </a:moveTo>
                <a:lnTo>
                  <a:pt x="667" y="192"/>
                </a:lnTo>
                <a:lnTo>
                  <a:pt x="686" y="200"/>
                </a:lnTo>
                <a:lnTo>
                  <a:pt x="717" y="219"/>
                </a:lnTo>
                <a:lnTo>
                  <a:pt x="740" y="254"/>
                </a:lnTo>
                <a:lnTo>
                  <a:pt x="748" y="273"/>
                </a:lnTo>
                <a:lnTo>
                  <a:pt x="748" y="292"/>
                </a:lnTo>
                <a:lnTo>
                  <a:pt x="748" y="311"/>
                </a:lnTo>
                <a:lnTo>
                  <a:pt x="740" y="330"/>
                </a:lnTo>
                <a:lnTo>
                  <a:pt x="717" y="361"/>
                </a:lnTo>
                <a:lnTo>
                  <a:pt x="686" y="384"/>
                </a:lnTo>
                <a:lnTo>
                  <a:pt x="667" y="392"/>
                </a:lnTo>
                <a:lnTo>
                  <a:pt x="648" y="392"/>
                </a:lnTo>
                <a:lnTo>
                  <a:pt x="628" y="392"/>
                </a:lnTo>
                <a:lnTo>
                  <a:pt x="609" y="384"/>
                </a:lnTo>
                <a:lnTo>
                  <a:pt x="574" y="361"/>
                </a:lnTo>
                <a:lnTo>
                  <a:pt x="555" y="330"/>
                </a:lnTo>
                <a:lnTo>
                  <a:pt x="547" y="311"/>
                </a:lnTo>
                <a:lnTo>
                  <a:pt x="547" y="292"/>
                </a:lnTo>
                <a:lnTo>
                  <a:pt x="547" y="273"/>
                </a:lnTo>
                <a:lnTo>
                  <a:pt x="555" y="254"/>
                </a:lnTo>
                <a:lnTo>
                  <a:pt x="574" y="219"/>
                </a:lnTo>
                <a:lnTo>
                  <a:pt x="609" y="200"/>
                </a:lnTo>
                <a:lnTo>
                  <a:pt x="628" y="192"/>
                </a:lnTo>
                <a:lnTo>
                  <a:pt x="648" y="192"/>
                </a:lnTo>
                <a:lnTo>
                  <a:pt x="648" y="192"/>
                </a:lnTo>
                <a:close/>
                <a:moveTo>
                  <a:pt x="270" y="1196"/>
                </a:moveTo>
                <a:lnTo>
                  <a:pt x="266" y="1169"/>
                </a:lnTo>
                <a:lnTo>
                  <a:pt x="258" y="1142"/>
                </a:lnTo>
                <a:lnTo>
                  <a:pt x="385" y="1142"/>
                </a:lnTo>
                <a:lnTo>
                  <a:pt x="385" y="1211"/>
                </a:lnTo>
                <a:lnTo>
                  <a:pt x="389" y="1281"/>
                </a:lnTo>
                <a:lnTo>
                  <a:pt x="401" y="1342"/>
                </a:lnTo>
                <a:lnTo>
                  <a:pt x="416" y="1404"/>
                </a:lnTo>
                <a:lnTo>
                  <a:pt x="439" y="1458"/>
                </a:lnTo>
                <a:lnTo>
                  <a:pt x="451" y="1481"/>
                </a:lnTo>
                <a:lnTo>
                  <a:pt x="412" y="1458"/>
                </a:lnTo>
                <a:lnTo>
                  <a:pt x="378" y="1431"/>
                </a:lnTo>
                <a:lnTo>
                  <a:pt x="347" y="1400"/>
                </a:lnTo>
                <a:lnTo>
                  <a:pt x="320" y="1365"/>
                </a:lnTo>
                <a:lnTo>
                  <a:pt x="301" y="1327"/>
                </a:lnTo>
                <a:lnTo>
                  <a:pt x="285" y="1288"/>
                </a:lnTo>
                <a:lnTo>
                  <a:pt x="274" y="1242"/>
                </a:lnTo>
                <a:lnTo>
                  <a:pt x="270" y="1196"/>
                </a:lnTo>
                <a:lnTo>
                  <a:pt x="270" y="1196"/>
                </a:lnTo>
                <a:close/>
                <a:moveTo>
                  <a:pt x="625" y="1838"/>
                </a:moveTo>
                <a:lnTo>
                  <a:pt x="540" y="1838"/>
                </a:lnTo>
                <a:lnTo>
                  <a:pt x="563" y="1812"/>
                </a:lnTo>
                <a:lnTo>
                  <a:pt x="582" y="1785"/>
                </a:lnTo>
                <a:lnTo>
                  <a:pt x="601" y="1812"/>
                </a:lnTo>
                <a:lnTo>
                  <a:pt x="625" y="1838"/>
                </a:lnTo>
                <a:lnTo>
                  <a:pt x="625" y="1838"/>
                </a:lnTo>
                <a:close/>
                <a:moveTo>
                  <a:pt x="582" y="1508"/>
                </a:moveTo>
                <a:lnTo>
                  <a:pt x="559" y="1504"/>
                </a:lnTo>
                <a:lnTo>
                  <a:pt x="536" y="1488"/>
                </a:lnTo>
                <a:lnTo>
                  <a:pt x="513" y="1461"/>
                </a:lnTo>
                <a:lnTo>
                  <a:pt x="493" y="1431"/>
                </a:lnTo>
                <a:lnTo>
                  <a:pt x="474" y="1381"/>
                </a:lnTo>
                <a:lnTo>
                  <a:pt x="459" y="1331"/>
                </a:lnTo>
                <a:lnTo>
                  <a:pt x="451" y="1273"/>
                </a:lnTo>
                <a:lnTo>
                  <a:pt x="447" y="1211"/>
                </a:lnTo>
                <a:lnTo>
                  <a:pt x="447" y="1142"/>
                </a:lnTo>
                <a:lnTo>
                  <a:pt x="717" y="1142"/>
                </a:lnTo>
                <a:lnTo>
                  <a:pt x="717" y="1211"/>
                </a:lnTo>
                <a:lnTo>
                  <a:pt x="713" y="1273"/>
                </a:lnTo>
                <a:lnTo>
                  <a:pt x="702" y="1331"/>
                </a:lnTo>
                <a:lnTo>
                  <a:pt x="690" y="1381"/>
                </a:lnTo>
                <a:lnTo>
                  <a:pt x="671" y="1427"/>
                </a:lnTo>
                <a:lnTo>
                  <a:pt x="651" y="1461"/>
                </a:lnTo>
                <a:lnTo>
                  <a:pt x="628" y="1488"/>
                </a:lnTo>
                <a:lnTo>
                  <a:pt x="605" y="1504"/>
                </a:lnTo>
                <a:lnTo>
                  <a:pt x="582" y="1508"/>
                </a:lnTo>
                <a:lnTo>
                  <a:pt x="582" y="1508"/>
                </a:lnTo>
                <a:close/>
                <a:moveTo>
                  <a:pt x="894" y="1196"/>
                </a:moveTo>
                <a:lnTo>
                  <a:pt x="891" y="1242"/>
                </a:lnTo>
                <a:lnTo>
                  <a:pt x="879" y="1288"/>
                </a:lnTo>
                <a:lnTo>
                  <a:pt x="864" y="1327"/>
                </a:lnTo>
                <a:lnTo>
                  <a:pt x="844" y="1365"/>
                </a:lnTo>
                <a:lnTo>
                  <a:pt x="817" y="1400"/>
                </a:lnTo>
                <a:lnTo>
                  <a:pt x="786" y="1431"/>
                </a:lnTo>
                <a:lnTo>
                  <a:pt x="752" y="1458"/>
                </a:lnTo>
                <a:lnTo>
                  <a:pt x="713" y="1481"/>
                </a:lnTo>
                <a:lnTo>
                  <a:pt x="725" y="1458"/>
                </a:lnTo>
                <a:lnTo>
                  <a:pt x="748" y="1404"/>
                </a:lnTo>
                <a:lnTo>
                  <a:pt x="763" y="1342"/>
                </a:lnTo>
                <a:lnTo>
                  <a:pt x="775" y="1281"/>
                </a:lnTo>
                <a:lnTo>
                  <a:pt x="779" y="1211"/>
                </a:lnTo>
                <a:lnTo>
                  <a:pt x="779" y="1142"/>
                </a:lnTo>
                <a:lnTo>
                  <a:pt x="902" y="1142"/>
                </a:lnTo>
                <a:lnTo>
                  <a:pt x="894" y="1169"/>
                </a:lnTo>
                <a:lnTo>
                  <a:pt x="894" y="1196"/>
                </a:lnTo>
                <a:lnTo>
                  <a:pt x="894" y="1196"/>
                </a:lnTo>
                <a:close/>
                <a:moveTo>
                  <a:pt x="975" y="1081"/>
                </a:moveTo>
                <a:lnTo>
                  <a:pt x="185" y="1081"/>
                </a:lnTo>
                <a:lnTo>
                  <a:pt x="173" y="1081"/>
                </a:lnTo>
                <a:lnTo>
                  <a:pt x="162" y="1073"/>
                </a:lnTo>
                <a:lnTo>
                  <a:pt x="154" y="1061"/>
                </a:lnTo>
                <a:lnTo>
                  <a:pt x="150" y="1046"/>
                </a:lnTo>
                <a:lnTo>
                  <a:pt x="154" y="1034"/>
                </a:lnTo>
                <a:lnTo>
                  <a:pt x="162" y="1023"/>
                </a:lnTo>
                <a:lnTo>
                  <a:pt x="173" y="1015"/>
                </a:lnTo>
                <a:lnTo>
                  <a:pt x="185" y="1011"/>
                </a:lnTo>
                <a:lnTo>
                  <a:pt x="975" y="1011"/>
                </a:lnTo>
                <a:lnTo>
                  <a:pt x="991" y="1015"/>
                </a:lnTo>
                <a:lnTo>
                  <a:pt x="1002" y="1023"/>
                </a:lnTo>
                <a:lnTo>
                  <a:pt x="1010" y="1034"/>
                </a:lnTo>
                <a:lnTo>
                  <a:pt x="1010" y="1046"/>
                </a:lnTo>
                <a:lnTo>
                  <a:pt x="1010" y="1061"/>
                </a:lnTo>
                <a:lnTo>
                  <a:pt x="1002" y="1073"/>
                </a:lnTo>
                <a:lnTo>
                  <a:pt x="991" y="1081"/>
                </a:lnTo>
                <a:lnTo>
                  <a:pt x="975" y="1081"/>
                </a:lnTo>
                <a:lnTo>
                  <a:pt x="975" y="1081"/>
                </a:lnTo>
                <a:close/>
                <a:moveTo>
                  <a:pt x="1118" y="838"/>
                </a:moveTo>
                <a:lnTo>
                  <a:pt x="1114" y="865"/>
                </a:lnTo>
                <a:lnTo>
                  <a:pt x="1106" y="888"/>
                </a:lnTo>
                <a:lnTo>
                  <a:pt x="1083" y="927"/>
                </a:lnTo>
                <a:lnTo>
                  <a:pt x="1056" y="954"/>
                </a:lnTo>
                <a:lnTo>
                  <a:pt x="1045" y="965"/>
                </a:lnTo>
                <a:lnTo>
                  <a:pt x="1037" y="969"/>
                </a:lnTo>
                <a:lnTo>
                  <a:pt x="1010" y="958"/>
                </a:lnTo>
                <a:lnTo>
                  <a:pt x="975" y="950"/>
                </a:lnTo>
                <a:lnTo>
                  <a:pt x="671" y="950"/>
                </a:lnTo>
                <a:lnTo>
                  <a:pt x="717" y="927"/>
                </a:lnTo>
                <a:lnTo>
                  <a:pt x="763" y="900"/>
                </a:lnTo>
                <a:lnTo>
                  <a:pt x="864" y="838"/>
                </a:lnTo>
                <a:lnTo>
                  <a:pt x="871" y="831"/>
                </a:lnTo>
                <a:lnTo>
                  <a:pt x="875" y="819"/>
                </a:lnTo>
                <a:lnTo>
                  <a:pt x="875" y="807"/>
                </a:lnTo>
                <a:lnTo>
                  <a:pt x="871" y="796"/>
                </a:lnTo>
                <a:lnTo>
                  <a:pt x="860" y="788"/>
                </a:lnTo>
                <a:lnTo>
                  <a:pt x="852" y="781"/>
                </a:lnTo>
                <a:lnTo>
                  <a:pt x="837" y="784"/>
                </a:lnTo>
                <a:lnTo>
                  <a:pt x="829" y="788"/>
                </a:lnTo>
                <a:lnTo>
                  <a:pt x="732" y="850"/>
                </a:lnTo>
                <a:lnTo>
                  <a:pt x="682" y="873"/>
                </a:lnTo>
                <a:lnTo>
                  <a:pt x="640" y="896"/>
                </a:lnTo>
                <a:lnTo>
                  <a:pt x="598" y="915"/>
                </a:lnTo>
                <a:lnTo>
                  <a:pt x="563" y="931"/>
                </a:lnTo>
                <a:lnTo>
                  <a:pt x="536" y="942"/>
                </a:lnTo>
                <a:lnTo>
                  <a:pt x="520" y="950"/>
                </a:lnTo>
                <a:lnTo>
                  <a:pt x="185" y="950"/>
                </a:lnTo>
                <a:lnTo>
                  <a:pt x="166" y="954"/>
                </a:lnTo>
                <a:lnTo>
                  <a:pt x="150" y="958"/>
                </a:lnTo>
                <a:lnTo>
                  <a:pt x="120" y="981"/>
                </a:lnTo>
                <a:lnTo>
                  <a:pt x="93" y="961"/>
                </a:lnTo>
                <a:lnTo>
                  <a:pt x="73" y="934"/>
                </a:lnTo>
                <a:lnTo>
                  <a:pt x="62" y="908"/>
                </a:lnTo>
                <a:lnTo>
                  <a:pt x="62" y="877"/>
                </a:lnTo>
                <a:lnTo>
                  <a:pt x="69" y="842"/>
                </a:lnTo>
                <a:lnTo>
                  <a:pt x="89" y="815"/>
                </a:lnTo>
                <a:lnTo>
                  <a:pt x="120" y="796"/>
                </a:lnTo>
                <a:lnTo>
                  <a:pt x="158" y="784"/>
                </a:lnTo>
                <a:lnTo>
                  <a:pt x="181" y="781"/>
                </a:lnTo>
                <a:lnTo>
                  <a:pt x="212" y="773"/>
                </a:lnTo>
                <a:lnTo>
                  <a:pt x="247" y="765"/>
                </a:lnTo>
                <a:lnTo>
                  <a:pt x="289" y="757"/>
                </a:lnTo>
                <a:lnTo>
                  <a:pt x="335" y="746"/>
                </a:lnTo>
                <a:lnTo>
                  <a:pt x="385" y="734"/>
                </a:lnTo>
                <a:lnTo>
                  <a:pt x="490" y="704"/>
                </a:lnTo>
                <a:lnTo>
                  <a:pt x="501" y="700"/>
                </a:lnTo>
                <a:lnTo>
                  <a:pt x="509" y="688"/>
                </a:lnTo>
                <a:lnTo>
                  <a:pt x="513" y="677"/>
                </a:lnTo>
                <a:lnTo>
                  <a:pt x="513" y="665"/>
                </a:lnTo>
                <a:lnTo>
                  <a:pt x="505" y="654"/>
                </a:lnTo>
                <a:lnTo>
                  <a:pt x="497" y="646"/>
                </a:lnTo>
                <a:lnTo>
                  <a:pt x="486" y="642"/>
                </a:lnTo>
                <a:lnTo>
                  <a:pt x="474" y="646"/>
                </a:lnTo>
                <a:lnTo>
                  <a:pt x="382" y="669"/>
                </a:lnTo>
                <a:lnTo>
                  <a:pt x="297" y="692"/>
                </a:lnTo>
                <a:lnTo>
                  <a:pt x="258" y="700"/>
                </a:lnTo>
                <a:lnTo>
                  <a:pt x="224" y="707"/>
                </a:lnTo>
                <a:lnTo>
                  <a:pt x="193" y="715"/>
                </a:lnTo>
                <a:lnTo>
                  <a:pt x="170" y="719"/>
                </a:lnTo>
                <a:lnTo>
                  <a:pt x="166" y="700"/>
                </a:lnTo>
                <a:lnTo>
                  <a:pt x="166" y="681"/>
                </a:lnTo>
                <a:lnTo>
                  <a:pt x="166" y="657"/>
                </a:lnTo>
                <a:lnTo>
                  <a:pt x="173" y="634"/>
                </a:lnTo>
                <a:lnTo>
                  <a:pt x="181" y="611"/>
                </a:lnTo>
                <a:lnTo>
                  <a:pt x="197" y="588"/>
                </a:lnTo>
                <a:lnTo>
                  <a:pt x="216" y="569"/>
                </a:lnTo>
                <a:lnTo>
                  <a:pt x="247" y="554"/>
                </a:lnTo>
                <a:lnTo>
                  <a:pt x="278" y="542"/>
                </a:lnTo>
                <a:lnTo>
                  <a:pt x="324" y="531"/>
                </a:lnTo>
                <a:lnTo>
                  <a:pt x="374" y="519"/>
                </a:lnTo>
                <a:lnTo>
                  <a:pt x="432" y="511"/>
                </a:lnTo>
                <a:lnTo>
                  <a:pt x="455" y="504"/>
                </a:lnTo>
                <a:lnTo>
                  <a:pt x="466" y="500"/>
                </a:lnTo>
                <a:lnTo>
                  <a:pt x="474" y="492"/>
                </a:lnTo>
                <a:lnTo>
                  <a:pt x="482" y="481"/>
                </a:lnTo>
                <a:lnTo>
                  <a:pt x="482" y="469"/>
                </a:lnTo>
                <a:lnTo>
                  <a:pt x="474" y="457"/>
                </a:lnTo>
                <a:lnTo>
                  <a:pt x="466" y="450"/>
                </a:lnTo>
                <a:lnTo>
                  <a:pt x="455" y="446"/>
                </a:lnTo>
                <a:lnTo>
                  <a:pt x="443" y="446"/>
                </a:lnTo>
                <a:lnTo>
                  <a:pt x="420" y="450"/>
                </a:lnTo>
                <a:lnTo>
                  <a:pt x="351" y="461"/>
                </a:lnTo>
                <a:lnTo>
                  <a:pt x="289" y="477"/>
                </a:lnTo>
                <a:lnTo>
                  <a:pt x="297" y="423"/>
                </a:lnTo>
                <a:lnTo>
                  <a:pt x="308" y="392"/>
                </a:lnTo>
                <a:lnTo>
                  <a:pt x="320" y="361"/>
                </a:lnTo>
                <a:lnTo>
                  <a:pt x="339" y="330"/>
                </a:lnTo>
                <a:lnTo>
                  <a:pt x="366" y="296"/>
                </a:lnTo>
                <a:lnTo>
                  <a:pt x="397" y="265"/>
                </a:lnTo>
                <a:lnTo>
                  <a:pt x="439" y="238"/>
                </a:lnTo>
                <a:lnTo>
                  <a:pt x="459" y="265"/>
                </a:lnTo>
                <a:lnTo>
                  <a:pt x="486" y="284"/>
                </a:lnTo>
                <a:lnTo>
                  <a:pt x="486" y="292"/>
                </a:lnTo>
                <a:lnTo>
                  <a:pt x="490" y="323"/>
                </a:lnTo>
                <a:lnTo>
                  <a:pt x="497" y="354"/>
                </a:lnTo>
                <a:lnTo>
                  <a:pt x="513" y="384"/>
                </a:lnTo>
                <a:lnTo>
                  <a:pt x="532" y="407"/>
                </a:lnTo>
                <a:lnTo>
                  <a:pt x="555" y="427"/>
                </a:lnTo>
                <a:lnTo>
                  <a:pt x="586" y="442"/>
                </a:lnTo>
                <a:lnTo>
                  <a:pt x="613" y="450"/>
                </a:lnTo>
                <a:lnTo>
                  <a:pt x="648" y="454"/>
                </a:lnTo>
                <a:lnTo>
                  <a:pt x="682" y="450"/>
                </a:lnTo>
                <a:lnTo>
                  <a:pt x="717" y="438"/>
                </a:lnTo>
                <a:lnTo>
                  <a:pt x="744" y="419"/>
                </a:lnTo>
                <a:lnTo>
                  <a:pt x="771" y="396"/>
                </a:lnTo>
                <a:lnTo>
                  <a:pt x="833" y="415"/>
                </a:lnTo>
                <a:lnTo>
                  <a:pt x="887" y="434"/>
                </a:lnTo>
                <a:lnTo>
                  <a:pt x="887" y="442"/>
                </a:lnTo>
                <a:lnTo>
                  <a:pt x="887" y="450"/>
                </a:lnTo>
                <a:lnTo>
                  <a:pt x="883" y="457"/>
                </a:lnTo>
                <a:lnTo>
                  <a:pt x="875" y="469"/>
                </a:lnTo>
                <a:lnTo>
                  <a:pt x="856" y="484"/>
                </a:lnTo>
                <a:lnTo>
                  <a:pt x="833" y="504"/>
                </a:lnTo>
                <a:lnTo>
                  <a:pt x="794" y="527"/>
                </a:lnTo>
                <a:lnTo>
                  <a:pt x="748" y="550"/>
                </a:lnTo>
                <a:lnTo>
                  <a:pt x="717" y="561"/>
                </a:lnTo>
                <a:lnTo>
                  <a:pt x="682" y="577"/>
                </a:lnTo>
                <a:lnTo>
                  <a:pt x="648" y="588"/>
                </a:lnTo>
                <a:lnTo>
                  <a:pt x="605" y="604"/>
                </a:lnTo>
                <a:lnTo>
                  <a:pt x="594" y="611"/>
                </a:lnTo>
                <a:lnTo>
                  <a:pt x="586" y="619"/>
                </a:lnTo>
                <a:lnTo>
                  <a:pt x="582" y="631"/>
                </a:lnTo>
                <a:lnTo>
                  <a:pt x="586" y="642"/>
                </a:lnTo>
                <a:lnTo>
                  <a:pt x="598" y="657"/>
                </a:lnTo>
                <a:lnTo>
                  <a:pt x="613" y="665"/>
                </a:lnTo>
                <a:lnTo>
                  <a:pt x="625" y="661"/>
                </a:lnTo>
                <a:lnTo>
                  <a:pt x="675" y="646"/>
                </a:lnTo>
                <a:lnTo>
                  <a:pt x="725" y="627"/>
                </a:lnTo>
                <a:lnTo>
                  <a:pt x="775" y="604"/>
                </a:lnTo>
                <a:lnTo>
                  <a:pt x="821" y="581"/>
                </a:lnTo>
                <a:lnTo>
                  <a:pt x="864" y="557"/>
                </a:lnTo>
                <a:lnTo>
                  <a:pt x="902" y="531"/>
                </a:lnTo>
                <a:lnTo>
                  <a:pt x="929" y="500"/>
                </a:lnTo>
                <a:lnTo>
                  <a:pt x="944" y="469"/>
                </a:lnTo>
                <a:lnTo>
                  <a:pt x="944" y="469"/>
                </a:lnTo>
                <a:lnTo>
                  <a:pt x="979" y="500"/>
                </a:lnTo>
                <a:lnTo>
                  <a:pt x="991" y="523"/>
                </a:lnTo>
                <a:lnTo>
                  <a:pt x="998" y="546"/>
                </a:lnTo>
                <a:lnTo>
                  <a:pt x="998" y="581"/>
                </a:lnTo>
                <a:lnTo>
                  <a:pt x="987" y="619"/>
                </a:lnTo>
                <a:lnTo>
                  <a:pt x="968" y="657"/>
                </a:lnTo>
                <a:lnTo>
                  <a:pt x="933" y="696"/>
                </a:lnTo>
                <a:lnTo>
                  <a:pt x="929" y="707"/>
                </a:lnTo>
                <a:lnTo>
                  <a:pt x="925" y="719"/>
                </a:lnTo>
                <a:lnTo>
                  <a:pt x="929" y="731"/>
                </a:lnTo>
                <a:lnTo>
                  <a:pt x="937" y="742"/>
                </a:lnTo>
                <a:lnTo>
                  <a:pt x="944" y="746"/>
                </a:lnTo>
                <a:lnTo>
                  <a:pt x="956" y="750"/>
                </a:lnTo>
                <a:lnTo>
                  <a:pt x="968" y="746"/>
                </a:lnTo>
                <a:lnTo>
                  <a:pt x="979" y="738"/>
                </a:lnTo>
                <a:lnTo>
                  <a:pt x="1006" y="711"/>
                </a:lnTo>
                <a:lnTo>
                  <a:pt x="1025" y="681"/>
                </a:lnTo>
                <a:lnTo>
                  <a:pt x="1068" y="719"/>
                </a:lnTo>
                <a:lnTo>
                  <a:pt x="1095" y="761"/>
                </a:lnTo>
                <a:lnTo>
                  <a:pt x="1110" y="800"/>
                </a:lnTo>
                <a:lnTo>
                  <a:pt x="1118" y="838"/>
                </a:lnTo>
                <a:lnTo>
                  <a:pt x="1118" y="8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6" name="Freeform 116">
            <a:extLst>
              <a:ext uri="{FF2B5EF4-FFF2-40B4-BE49-F238E27FC236}">
                <a16:creationId xmlns:a16="http://schemas.microsoft.com/office/drawing/2014/main" id="{01E72095-5F4A-E40C-58DC-8196A43B2319}"/>
              </a:ext>
            </a:extLst>
          </p:cNvPr>
          <p:cNvSpPr>
            <a:spLocks noEditPoints="1"/>
          </p:cNvSpPr>
          <p:nvPr/>
        </p:nvSpPr>
        <p:spPr bwMode="auto">
          <a:xfrm>
            <a:off x="4820840" y="1592728"/>
            <a:ext cx="726048" cy="501092"/>
          </a:xfrm>
          <a:custGeom>
            <a:avLst/>
            <a:gdLst>
              <a:gd name="T0" fmla="*/ 1754 w 1901"/>
              <a:gd name="T1" fmla="*/ 743 h 1312"/>
              <a:gd name="T2" fmla="*/ 1746 w 1901"/>
              <a:gd name="T3" fmla="*/ 612 h 1312"/>
              <a:gd name="T4" fmla="*/ 1766 w 1901"/>
              <a:gd name="T5" fmla="*/ 316 h 1312"/>
              <a:gd name="T6" fmla="*/ 1357 w 1901"/>
              <a:gd name="T7" fmla="*/ 54 h 1312"/>
              <a:gd name="T8" fmla="*/ 783 w 1901"/>
              <a:gd name="T9" fmla="*/ 8 h 1312"/>
              <a:gd name="T10" fmla="*/ 243 w 1901"/>
              <a:gd name="T11" fmla="*/ 193 h 1312"/>
              <a:gd name="T12" fmla="*/ 104 w 1901"/>
              <a:gd name="T13" fmla="*/ 558 h 1312"/>
              <a:gd name="T14" fmla="*/ 143 w 1901"/>
              <a:gd name="T15" fmla="*/ 731 h 1312"/>
              <a:gd name="T16" fmla="*/ 100 w 1901"/>
              <a:gd name="T17" fmla="*/ 870 h 1312"/>
              <a:gd name="T18" fmla="*/ 96 w 1901"/>
              <a:gd name="T19" fmla="*/ 1097 h 1312"/>
              <a:gd name="T20" fmla="*/ 177 w 1901"/>
              <a:gd name="T21" fmla="*/ 1262 h 1312"/>
              <a:gd name="T22" fmla="*/ 1700 w 1901"/>
              <a:gd name="T23" fmla="*/ 1281 h 1312"/>
              <a:gd name="T24" fmla="*/ 1785 w 1901"/>
              <a:gd name="T25" fmla="*/ 1104 h 1312"/>
              <a:gd name="T26" fmla="*/ 1843 w 1901"/>
              <a:gd name="T27" fmla="*/ 908 h 1312"/>
              <a:gd name="T28" fmla="*/ 1746 w 1901"/>
              <a:gd name="T29" fmla="*/ 866 h 1312"/>
              <a:gd name="T30" fmla="*/ 1384 w 1901"/>
              <a:gd name="T31" fmla="*/ 885 h 1312"/>
              <a:gd name="T32" fmla="*/ 1442 w 1901"/>
              <a:gd name="T33" fmla="*/ 747 h 1312"/>
              <a:gd name="T34" fmla="*/ 1608 w 1901"/>
              <a:gd name="T35" fmla="*/ 850 h 1312"/>
              <a:gd name="T36" fmla="*/ 1584 w 1901"/>
              <a:gd name="T37" fmla="*/ 750 h 1312"/>
              <a:gd name="T38" fmla="*/ 1800 w 1901"/>
              <a:gd name="T39" fmla="*/ 831 h 1312"/>
              <a:gd name="T40" fmla="*/ 493 w 1901"/>
              <a:gd name="T41" fmla="*/ 800 h 1312"/>
              <a:gd name="T42" fmla="*/ 621 w 1901"/>
              <a:gd name="T43" fmla="*/ 750 h 1312"/>
              <a:gd name="T44" fmla="*/ 995 w 1901"/>
              <a:gd name="T45" fmla="*/ 881 h 1312"/>
              <a:gd name="T46" fmla="*/ 983 w 1901"/>
              <a:gd name="T47" fmla="*/ 750 h 1312"/>
              <a:gd name="T48" fmla="*/ 1288 w 1901"/>
              <a:gd name="T49" fmla="*/ 866 h 1312"/>
              <a:gd name="T50" fmla="*/ 991 w 1901"/>
              <a:gd name="T51" fmla="*/ 931 h 1312"/>
              <a:gd name="T52" fmla="*/ 447 w 1901"/>
              <a:gd name="T53" fmla="*/ 831 h 1312"/>
              <a:gd name="T54" fmla="*/ 281 w 1901"/>
              <a:gd name="T55" fmla="*/ 862 h 1312"/>
              <a:gd name="T56" fmla="*/ 227 w 1901"/>
              <a:gd name="T57" fmla="*/ 670 h 1312"/>
              <a:gd name="T58" fmla="*/ 513 w 1901"/>
              <a:gd name="T59" fmla="*/ 631 h 1312"/>
              <a:gd name="T60" fmla="*/ 586 w 1901"/>
              <a:gd name="T61" fmla="*/ 654 h 1312"/>
              <a:gd name="T62" fmla="*/ 1014 w 1901"/>
              <a:gd name="T63" fmla="*/ 643 h 1312"/>
              <a:gd name="T64" fmla="*/ 598 w 1901"/>
              <a:gd name="T65" fmla="*/ 681 h 1312"/>
              <a:gd name="T66" fmla="*/ 1114 w 1901"/>
              <a:gd name="T67" fmla="*/ 620 h 1312"/>
              <a:gd name="T68" fmla="*/ 1357 w 1901"/>
              <a:gd name="T69" fmla="*/ 689 h 1312"/>
              <a:gd name="T70" fmla="*/ 1442 w 1901"/>
              <a:gd name="T71" fmla="*/ 654 h 1312"/>
              <a:gd name="T72" fmla="*/ 1642 w 1901"/>
              <a:gd name="T73" fmla="*/ 643 h 1312"/>
              <a:gd name="T74" fmla="*/ 1453 w 1901"/>
              <a:gd name="T75" fmla="*/ 681 h 1312"/>
              <a:gd name="T76" fmla="*/ 212 w 1901"/>
              <a:gd name="T77" fmla="*/ 308 h 1312"/>
              <a:gd name="T78" fmla="*/ 455 w 1901"/>
              <a:gd name="T79" fmla="*/ 393 h 1312"/>
              <a:gd name="T80" fmla="*/ 632 w 1901"/>
              <a:gd name="T81" fmla="*/ 423 h 1312"/>
              <a:gd name="T82" fmla="*/ 798 w 1901"/>
              <a:gd name="T83" fmla="*/ 416 h 1312"/>
              <a:gd name="T84" fmla="*/ 840 w 1901"/>
              <a:gd name="T85" fmla="*/ 373 h 1312"/>
              <a:gd name="T86" fmla="*/ 1045 w 1901"/>
              <a:gd name="T87" fmla="*/ 404 h 1312"/>
              <a:gd name="T88" fmla="*/ 1214 w 1901"/>
              <a:gd name="T89" fmla="*/ 423 h 1312"/>
              <a:gd name="T90" fmla="*/ 948 w 1901"/>
              <a:gd name="T91" fmla="*/ 62 h 1312"/>
              <a:gd name="T92" fmla="*/ 1442 w 1901"/>
              <a:gd name="T93" fmla="*/ 393 h 1312"/>
              <a:gd name="T94" fmla="*/ 1619 w 1901"/>
              <a:gd name="T95" fmla="*/ 423 h 1312"/>
              <a:gd name="T96" fmla="*/ 1530 w 1901"/>
              <a:gd name="T97" fmla="*/ 185 h 1312"/>
              <a:gd name="T98" fmla="*/ 1739 w 1901"/>
              <a:gd name="T99" fmla="*/ 539 h 1312"/>
              <a:gd name="T100" fmla="*/ 158 w 1901"/>
              <a:gd name="T101" fmla="*/ 523 h 1312"/>
              <a:gd name="T102" fmla="*/ 112 w 1901"/>
              <a:gd name="T103" fmla="*/ 804 h 1312"/>
              <a:gd name="T104" fmla="*/ 293 w 1901"/>
              <a:gd name="T105" fmla="*/ 1250 h 1312"/>
              <a:gd name="T106" fmla="*/ 200 w 1901"/>
              <a:gd name="T107" fmla="*/ 1124 h 1312"/>
              <a:gd name="T108" fmla="*/ 1708 w 1901"/>
              <a:gd name="T109" fmla="*/ 1170 h 1312"/>
              <a:gd name="T110" fmla="*/ 162 w 1901"/>
              <a:gd name="T111" fmla="*/ 1050 h 1312"/>
              <a:gd name="T112" fmla="*/ 162 w 1901"/>
              <a:gd name="T113" fmla="*/ 916 h 1312"/>
              <a:gd name="T114" fmla="*/ 443 w 1901"/>
              <a:gd name="T115" fmla="*/ 916 h 1312"/>
              <a:gd name="T116" fmla="*/ 975 w 1901"/>
              <a:gd name="T117" fmla="*/ 993 h 1312"/>
              <a:gd name="T118" fmla="*/ 1380 w 1901"/>
              <a:gd name="T119" fmla="*/ 966 h 1312"/>
              <a:gd name="T120" fmla="*/ 1696 w 1901"/>
              <a:gd name="T121" fmla="*/ 970 h 1312"/>
              <a:gd name="T122" fmla="*/ 1789 w 1901"/>
              <a:gd name="T123" fmla="*/ 1031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312">
                <a:moveTo>
                  <a:pt x="1901" y="816"/>
                </a:moveTo>
                <a:lnTo>
                  <a:pt x="1893" y="797"/>
                </a:lnTo>
                <a:lnTo>
                  <a:pt x="1877" y="789"/>
                </a:lnTo>
                <a:lnTo>
                  <a:pt x="1874" y="789"/>
                </a:lnTo>
                <a:lnTo>
                  <a:pt x="1858" y="785"/>
                </a:lnTo>
                <a:lnTo>
                  <a:pt x="1839" y="777"/>
                </a:lnTo>
                <a:lnTo>
                  <a:pt x="1816" y="770"/>
                </a:lnTo>
                <a:lnTo>
                  <a:pt x="1754" y="743"/>
                </a:lnTo>
                <a:lnTo>
                  <a:pt x="1723" y="723"/>
                </a:lnTo>
                <a:lnTo>
                  <a:pt x="1696" y="700"/>
                </a:lnTo>
                <a:lnTo>
                  <a:pt x="1704" y="677"/>
                </a:lnTo>
                <a:lnTo>
                  <a:pt x="1704" y="654"/>
                </a:lnTo>
                <a:lnTo>
                  <a:pt x="1700" y="620"/>
                </a:lnTo>
                <a:lnTo>
                  <a:pt x="1708" y="620"/>
                </a:lnTo>
                <a:lnTo>
                  <a:pt x="1727" y="620"/>
                </a:lnTo>
                <a:lnTo>
                  <a:pt x="1746" y="612"/>
                </a:lnTo>
                <a:lnTo>
                  <a:pt x="1777" y="593"/>
                </a:lnTo>
                <a:lnTo>
                  <a:pt x="1796" y="562"/>
                </a:lnTo>
                <a:lnTo>
                  <a:pt x="1800" y="543"/>
                </a:lnTo>
                <a:lnTo>
                  <a:pt x="1804" y="523"/>
                </a:lnTo>
                <a:lnTo>
                  <a:pt x="1804" y="458"/>
                </a:lnTo>
                <a:lnTo>
                  <a:pt x="1800" y="408"/>
                </a:lnTo>
                <a:lnTo>
                  <a:pt x="1785" y="362"/>
                </a:lnTo>
                <a:lnTo>
                  <a:pt x="1766" y="316"/>
                </a:lnTo>
                <a:lnTo>
                  <a:pt x="1739" y="273"/>
                </a:lnTo>
                <a:lnTo>
                  <a:pt x="1700" y="231"/>
                </a:lnTo>
                <a:lnTo>
                  <a:pt x="1658" y="193"/>
                </a:lnTo>
                <a:lnTo>
                  <a:pt x="1604" y="154"/>
                </a:lnTo>
                <a:lnTo>
                  <a:pt x="1546" y="123"/>
                </a:lnTo>
                <a:lnTo>
                  <a:pt x="1488" y="96"/>
                </a:lnTo>
                <a:lnTo>
                  <a:pt x="1422" y="73"/>
                </a:lnTo>
                <a:lnTo>
                  <a:pt x="1357" y="54"/>
                </a:lnTo>
                <a:lnTo>
                  <a:pt x="1288" y="35"/>
                </a:lnTo>
                <a:lnTo>
                  <a:pt x="1284" y="35"/>
                </a:lnTo>
                <a:lnTo>
                  <a:pt x="1207" y="19"/>
                </a:lnTo>
                <a:lnTo>
                  <a:pt x="1122" y="8"/>
                </a:lnTo>
                <a:lnTo>
                  <a:pt x="1037" y="4"/>
                </a:lnTo>
                <a:lnTo>
                  <a:pt x="948" y="0"/>
                </a:lnTo>
                <a:lnTo>
                  <a:pt x="864" y="4"/>
                </a:lnTo>
                <a:lnTo>
                  <a:pt x="783" y="8"/>
                </a:lnTo>
                <a:lnTo>
                  <a:pt x="702" y="19"/>
                </a:lnTo>
                <a:lnTo>
                  <a:pt x="625" y="31"/>
                </a:lnTo>
                <a:lnTo>
                  <a:pt x="551" y="50"/>
                </a:lnTo>
                <a:lnTo>
                  <a:pt x="482" y="69"/>
                </a:lnTo>
                <a:lnTo>
                  <a:pt x="416" y="96"/>
                </a:lnTo>
                <a:lnTo>
                  <a:pt x="355" y="123"/>
                </a:lnTo>
                <a:lnTo>
                  <a:pt x="297" y="154"/>
                </a:lnTo>
                <a:lnTo>
                  <a:pt x="243" y="193"/>
                </a:lnTo>
                <a:lnTo>
                  <a:pt x="200" y="231"/>
                </a:lnTo>
                <a:lnTo>
                  <a:pt x="162" y="273"/>
                </a:lnTo>
                <a:lnTo>
                  <a:pt x="135" y="316"/>
                </a:lnTo>
                <a:lnTo>
                  <a:pt x="116" y="362"/>
                </a:lnTo>
                <a:lnTo>
                  <a:pt x="100" y="408"/>
                </a:lnTo>
                <a:lnTo>
                  <a:pt x="96" y="458"/>
                </a:lnTo>
                <a:lnTo>
                  <a:pt x="96" y="523"/>
                </a:lnTo>
                <a:lnTo>
                  <a:pt x="104" y="558"/>
                </a:lnTo>
                <a:lnTo>
                  <a:pt x="120" y="585"/>
                </a:lnTo>
                <a:lnTo>
                  <a:pt x="143" y="608"/>
                </a:lnTo>
                <a:lnTo>
                  <a:pt x="170" y="620"/>
                </a:lnTo>
                <a:lnTo>
                  <a:pt x="166" y="635"/>
                </a:lnTo>
                <a:lnTo>
                  <a:pt x="162" y="654"/>
                </a:lnTo>
                <a:lnTo>
                  <a:pt x="170" y="689"/>
                </a:lnTo>
                <a:lnTo>
                  <a:pt x="185" y="716"/>
                </a:lnTo>
                <a:lnTo>
                  <a:pt x="143" y="731"/>
                </a:lnTo>
                <a:lnTo>
                  <a:pt x="96" y="743"/>
                </a:lnTo>
                <a:lnTo>
                  <a:pt x="58" y="754"/>
                </a:lnTo>
                <a:lnTo>
                  <a:pt x="31" y="758"/>
                </a:lnTo>
                <a:lnTo>
                  <a:pt x="12" y="762"/>
                </a:lnTo>
                <a:lnTo>
                  <a:pt x="0" y="777"/>
                </a:lnTo>
                <a:lnTo>
                  <a:pt x="0" y="797"/>
                </a:lnTo>
                <a:lnTo>
                  <a:pt x="12" y="812"/>
                </a:lnTo>
                <a:lnTo>
                  <a:pt x="100" y="870"/>
                </a:lnTo>
                <a:lnTo>
                  <a:pt x="73" y="889"/>
                </a:lnTo>
                <a:lnTo>
                  <a:pt x="50" y="916"/>
                </a:lnTo>
                <a:lnTo>
                  <a:pt x="35" y="947"/>
                </a:lnTo>
                <a:lnTo>
                  <a:pt x="31" y="985"/>
                </a:lnTo>
                <a:lnTo>
                  <a:pt x="35" y="1008"/>
                </a:lnTo>
                <a:lnTo>
                  <a:pt x="39" y="1027"/>
                </a:lnTo>
                <a:lnTo>
                  <a:pt x="62" y="1066"/>
                </a:lnTo>
                <a:lnTo>
                  <a:pt x="96" y="1097"/>
                </a:lnTo>
                <a:lnTo>
                  <a:pt x="116" y="1104"/>
                </a:lnTo>
                <a:lnTo>
                  <a:pt x="139" y="1112"/>
                </a:lnTo>
                <a:lnTo>
                  <a:pt x="131" y="1127"/>
                </a:lnTo>
                <a:lnTo>
                  <a:pt x="131" y="1147"/>
                </a:lnTo>
                <a:lnTo>
                  <a:pt x="135" y="1181"/>
                </a:lnTo>
                <a:lnTo>
                  <a:pt x="143" y="1212"/>
                </a:lnTo>
                <a:lnTo>
                  <a:pt x="158" y="1239"/>
                </a:lnTo>
                <a:lnTo>
                  <a:pt x="177" y="1262"/>
                </a:lnTo>
                <a:lnTo>
                  <a:pt x="200" y="1281"/>
                </a:lnTo>
                <a:lnTo>
                  <a:pt x="227" y="1297"/>
                </a:lnTo>
                <a:lnTo>
                  <a:pt x="258" y="1308"/>
                </a:lnTo>
                <a:lnTo>
                  <a:pt x="293" y="1312"/>
                </a:lnTo>
                <a:lnTo>
                  <a:pt x="1608" y="1312"/>
                </a:lnTo>
                <a:lnTo>
                  <a:pt x="1642" y="1308"/>
                </a:lnTo>
                <a:lnTo>
                  <a:pt x="1673" y="1297"/>
                </a:lnTo>
                <a:lnTo>
                  <a:pt x="1700" y="1281"/>
                </a:lnTo>
                <a:lnTo>
                  <a:pt x="1723" y="1262"/>
                </a:lnTo>
                <a:lnTo>
                  <a:pt x="1742" y="1239"/>
                </a:lnTo>
                <a:lnTo>
                  <a:pt x="1758" y="1212"/>
                </a:lnTo>
                <a:lnTo>
                  <a:pt x="1766" y="1181"/>
                </a:lnTo>
                <a:lnTo>
                  <a:pt x="1769" y="1147"/>
                </a:lnTo>
                <a:lnTo>
                  <a:pt x="1769" y="1127"/>
                </a:lnTo>
                <a:lnTo>
                  <a:pt x="1762" y="1112"/>
                </a:lnTo>
                <a:lnTo>
                  <a:pt x="1785" y="1104"/>
                </a:lnTo>
                <a:lnTo>
                  <a:pt x="1804" y="1097"/>
                </a:lnTo>
                <a:lnTo>
                  <a:pt x="1839" y="1066"/>
                </a:lnTo>
                <a:lnTo>
                  <a:pt x="1862" y="1027"/>
                </a:lnTo>
                <a:lnTo>
                  <a:pt x="1866" y="1008"/>
                </a:lnTo>
                <a:lnTo>
                  <a:pt x="1870" y="985"/>
                </a:lnTo>
                <a:lnTo>
                  <a:pt x="1866" y="958"/>
                </a:lnTo>
                <a:lnTo>
                  <a:pt x="1858" y="931"/>
                </a:lnTo>
                <a:lnTo>
                  <a:pt x="1843" y="908"/>
                </a:lnTo>
                <a:lnTo>
                  <a:pt x="1827" y="889"/>
                </a:lnTo>
                <a:lnTo>
                  <a:pt x="1889" y="847"/>
                </a:lnTo>
                <a:lnTo>
                  <a:pt x="1901" y="831"/>
                </a:lnTo>
                <a:lnTo>
                  <a:pt x="1901" y="816"/>
                </a:lnTo>
                <a:lnTo>
                  <a:pt x="1901" y="816"/>
                </a:lnTo>
                <a:close/>
                <a:moveTo>
                  <a:pt x="1800" y="831"/>
                </a:moveTo>
                <a:lnTo>
                  <a:pt x="1750" y="862"/>
                </a:lnTo>
                <a:lnTo>
                  <a:pt x="1746" y="866"/>
                </a:lnTo>
                <a:lnTo>
                  <a:pt x="1681" y="908"/>
                </a:lnTo>
                <a:lnTo>
                  <a:pt x="1669" y="912"/>
                </a:lnTo>
                <a:lnTo>
                  <a:pt x="1661" y="912"/>
                </a:lnTo>
                <a:lnTo>
                  <a:pt x="1457" y="823"/>
                </a:lnTo>
                <a:lnTo>
                  <a:pt x="1446" y="823"/>
                </a:lnTo>
                <a:lnTo>
                  <a:pt x="1434" y="823"/>
                </a:lnTo>
                <a:lnTo>
                  <a:pt x="1419" y="835"/>
                </a:lnTo>
                <a:lnTo>
                  <a:pt x="1384" y="885"/>
                </a:lnTo>
                <a:lnTo>
                  <a:pt x="1369" y="866"/>
                </a:lnTo>
                <a:lnTo>
                  <a:pt x="1345" y="839"/>
                </a:lnTo>
                <a:lnTo>
                  <a:pt x="1318" y="800"/>
                </a:lnTo>
                <a:lnTo>
                  <a:pt x="1291" y="750"/>
                </a:lnTo>
                <a:lnTo>
                  <a:pt x="1345" y="750"/>
                </a:lnTo>
                <a:lnTo>
                  <a:pt x="1380" y="747"/>
                </a:lnTo>
                <a:lnTo>
                  <a:pt x="1411" y="727"/>
                </a:lnTo>
                <a:lnTo>
                  <a:pt x="1442" y="747"/>
                </a:lnTo>
                <a:lnTo>
                  <a:pt x="1476" y="750"/>
                </a:lnTo>
                <a:lnTo>
                  <a:pt x="1519" y="750"/>
                </a:lnTo>
                <a:lnTo>
                  <a:pt x="1530" y="781"/>
                </a:lnTo>
                <a:lnTo>
                  <a:pt x="1554" y="812"/>
                </a:lnTo>
                <a:lnTo>
                  <a:pt x="1577" y="835"/>
                </a:lnTo>
                <a:lnTo>
                  <a:pt x="1584" y="843"/>
                </a:lnTo>
                <a:lnTo>
                  <a:pt x="1592" y="847"/>
                </a:lnTo>
                <a:lnTo>
                  <a:pt x="1608" y="850"/>
                </a:lnTo>
                <a:lnTo>
                  <a:pt x="1623" y="847"/>
                </a:lnTo>
                <a:lnTo>
                  <a:pt x="1635" y="839"/>
                </a:lnTo>
                <a:lnTo>
                  <a:pt x="1638" y="827"/>
                </a:lnTo>
                <a:lnTo>
                  <a:pt x="1638" y="816"/>
                </a:lnTo>
                <a:lnTo>
                  <a:pt x="1635" y="804"/>
                </a:lnTo>
                <a:lnTo>
                  <a:pt x="1627" y="797"/>
                </a:lnTo>
                <a:lnTo>
                  <a:pt x="1608" y="777"/>
                </a:lnTo>
                <a:lnTo>
                  <a:pt x="1584" y="750"/>
                </a:lnTo>
                <a:lnTo>
                  <a:pt x="1608" y="750"/>
                </a:lnTo>
                <a:lnTo>
                  <a:pt x="1631" y="750"/>
                </a:lnTo>
                <a:lnTo>
                  <a:pt x="1650" y="743"/>
                </a:lnTo>
                <a:lnTo>
                  <a:pt x="1654" y="743"/>
                </a:lnTo>
                <a:lnTo>
                  <a:pt x="1692" y="773"/>
                </a:lnTo>
                <a:lnTo>
                  <a:pt x="1727" y="797"/>
                </a:lnTo>
                <a:lnTo>
                  <a:pt x="1766" y="816"/>
                </a:lnTo>
                <a:lnTo>
                  <a:pt x="1800" y="831"/>
                </a:lnTo>
                <a:lnTo>
                  <a:pt x="1800" y="831"/>
                </a:lnTo>
                <a:close/>
                <a:moveTo>
                  <a:pt x="405" y="750"/>
                </a:moveTo>
                <a:lnTo>
                  <a:pt x="490" y="750"/>
                </a:lnTo>
                <a:lnTo>
                  <a:pt x="509" y="750"/>
                </a:lnTo>
                <a:lnTo>
                  <a:pt x="497" y="766"/>
                </a:lnTo>
                <a:lnTo>
                  <a:pt x="493" y="777"/>
                </a:lnTo>
                <a:lnTo>
                  <a:pt x="493" y="789"/>
                </a:lnTo>
                <a:lnTo>
                  <a:pt x="493" y="800"/>
                </a:lnTo>
                <a:lnTo>
                  <a:pt x="501" y="812"/>
                </a:lnTo>
                <a:lnTo>
                  <a:pt x="524" y="820"/>
                </a:lnTo>
                <a:lnTo>
                  <a:pt x="536" y="816"/>
                </a:lnTo>
                <a:lnTo>
                  <a:pt x="547" y="808"/>
                </a:lnTo>
                <a:lnTo>
                  <a:pt x="567" y="773"/>
                </a:lnTo>
                <a:lnTo>
                  <a:pt x="578" y="743"/>
                </a:lnTo>
                <a:lnTo>
                  <a:pt x="598" y="750"/>
                </a:lnTo>
                <a:lnTo>
                  <a:pt x="621" y="750"/>
                </a:lnTo>
                <a:lnTo>
                  <a:pt x="867" y="750"/>
                </a:lnTo>
                <a:lnTo>
                  <a:pt x="879" y="777"/>
                </a:lnTo>
                <a:lnTo>
                  <a:pt x="902" y="804"/>
                </a:lnTo>
                <a:lnTo>
                  <a:pt x="929" y="839"/>
                </a:lnTo>
                <a:lnTo>
                  <a:pt x="964" y="877"/>
                </a:lnTo>
                <a:lnTo>
                  <a:pt x="971" y="881"/>
                </a:lnTo>
                <a:lnTo>
                  <a:pt x="983" y="885"/>
                </a:lnTo>
                <a:lnTo>
                  <a:pt x="995" y="881"/>
                </a:lnTo>
                <a:lnTo>
                  <a:pt x="1006" y="873"/>
                </a:lnTo>
                <a:lnTo>
                  <a:pt x="1014" y="862"/>
                </a:lnTo>
                <a:lnTo>
                  <a:pt x="1014" y="850"/>
                </a:lnTo>
                <a:lnTo>
                  <a:pt x="1010" y="839"/>
                </a:lnTo>
                <a:lnTo>
                  <a:pt x="1002" y="831"/>
                </a:lnTo>
                <a:lnTo>
                  <a:pt x="964" y="789"/>
                </a:lnTo>
                <a:lnTo>
                  <a:pt x="937" y="750"/>
                </a:lnTo>
                <a:lnTo>
                  <a:pt x="983" y="750"/>
                </a:lnTo>
                <a:lnTo>
                  <a:pt x="1018" y="747"/>
                </a:lnTo>
                <a:lnTo>
                  <a:pt x="1049" y="727"/>
                </a:lnTo>
                <a:lnTo>
                  <a:pt x="1079" y="747"/>
                </a:lnTo>
                <a:lnTo>
                  <a:pt x="1114" y="750"/>
                </a:lnTo>
                <a:lnTo>
                  <a:pt x="1226" y="750"/>
                </a:lnTo>
                <a:lnTo>
                  <a:pt x="1245" y="797"/>
                </a:lnTo>
                <a:lnTo>
                  <a:pt x="1268" y="835"/>
                </a:lnTo>
                <a:lnTo>
                  <a:pt x="1288" y="866"/>
                </a:lnTo>
                <a:lnTo>
                  <a:pt x="1311" y="893"/>
                </a:lnTo>
                <a:lnTo>
                  <a:pt x="1172" y="843"/>
                </a:lnTo>
                <a:lnTo>
                  <a:pt x="1141" y="835"/>
                </a:lnTo>
                <a:lnTo>
                  <a:pt x="1110" y="839"/>
                </a:lnTo>
                <a:lnTo>
                  <a:pt x="1083" y="847"/>
                </a:lnTo>
                <a:lnTo>
                  <a:pt x="1056" y="866"/>
                </a:lnTo>
                <a:lnTo>
                  <a:pt x="1002" y="923"/>
                </a:lnTo>
                <a:lnTo>
                  <a:pt x="991" y="931"/>
                </a:lnTo>
                <a:lnTo>
                  <a:pt x="979" y="931"/>
                </a:lnTo>
                <a:lnTo>
                  <a:pt x="968" y="931"/>
                </a:lnTo>
                <a:lnTo>
                  <a:pt x="956" y="927"/>
                </a:lnTo>
                <a:lnTo>
                  <a:pt x="771" y="797"/>
                </a:lnTo>
                <a:lnTo>
                  <a:pt x="756" y="789"/>
                </a:lnTo>
                <a:lnTo>
                  <a:pt x="740" y="793"/>
                </a:lnTo>
                <a:lnTo>
                  <a:pt x="497" y="881"/>
                </a:lnTo>
                <a:lnTo>
                  <a:pt x="447" y="831"/>
                </a:lnTo>
                <a:lnTo>
                  <a:pt x="428" y="823"/>
                </a:lnTo>
                <a:lnTo>
                  <a:pt x="416" y="823"/>
                </a:lnTo>
                <a:lnTo>
                  <a:pt x="405" y="827"/>
                </a:lnTo>
                <a:lnTo>
                  <a:pt x="316" y="897"/>
                </a:lnTo>
                <a:lnTo>
                  <a:pt x="289" y="904"/>
                </a:lnTo>
                <a:lnTo>
                  <a:pt x="266" y="897"/>
                </a:lnTo>
                <a:lnTo>
                  <a:pt x="247" y="885"/>
                </a:lnTo>
                <a:lnTo>
                  <a:pt x="281" y="862"/>
                </a:lnTo>
                <a:lnTo>
                  <a:pt x="320" y="831"/>
                </a:lnTo>
                <a:lnTo>
                  <a:pt x="362" y="797"/>
                </a:lnTo>
                <a:lnTo>
                  <a:pt x="405" y="750"/>
                </a:lnTo>
                <a:lnTo>
                  <a:pt x="405" y="750"/>
                </a:lnTo>
                <a:close/>
                <a:moveTo>
                  <a:pt x="258" y="689"/>
                </a:moveTo>
                <a:lnTo>
                  <a:pt x="247" y="689"/>
                </a:lnTo>
                <a:lnTo>
                  <a:pt x="235" y="681"/>
                </a:lnTo>
                <a:lnTo>
                  <a:pt x="227" y="670"/>
                </a:lnTo>
                <a:lnTo>
                  <a:pt x="224" y="654"/>
                </a:lnTo>
                <a:lnTo>
                  <a:pt x="227" y="643"/>
                </a:lnTo>
                <a:lnTo>
                  <a:pt x="235" y="631"/>
                </a:lnTo>
                <a:lnTo>
                  <a:pt x="247" y="623"/>
                </a:lnTo>
                <a:lnTo>
                  <a:pt x="258" y="620"/>
                </a:lnTo>
                <a:lnTo>
                  <a:pt x="490" y="620"/>
                </a:lnTo>
                <a:lnTo>
                  <a:pt x="505" y="623"/>
                </a:lnTo>
                <a:lnTo>
                  <a:pt x="513" y="631"/>
                </a:lnTo>
                <a:lnTo>
                  <a:pt x="520" y="643"/>
                </a:lnTo>
                <a:lnTo>
                  <a:pt x="524" y="654"/>
                </a:lnTo>
                <a:lnTo>
                  <a:pt x="520" y="670"/>
                </a:lnTo>
                <a:lnTo>
                  <a:pt x="513" y="681"/>
                </a:lnTo>
                <a:lnTo>
                  <a:pt x="505" y="689"/>
                </a:lnTo>
                <a:lnTo>
                  <a:pt x="490" y="689"/>
                </a:lnTo>
                <a:lnTo>
                  <a:pt x="258" y="689"/>
                </a:lnTo>
                <a:close/>
                <a:moveTo>
                  <a:pt x="586" y="654"/>
                </a:moveTo>
                <a:lnTo>
                  <a:pt x="590" y="643"/>
                </a:lnTo>
                <a:lnTo>
                  <a:pt x="598" y="631"/>
                </a:lnTo>
                <a:lnTo>
                  <a:pt x="609" y="623"/>
                </a:lnTo>
                <a:lnTo>
                  <a:pt x="621" y="620"/>
                </a:lnTo>
                <a:lnTo>
                  <a:pt x="983" y="620"/>
                </a:lnTo>
                <a:lnTo>
                  <a:pt x="998" y="623"/>
                </a:lnTo>
                <a:lnTo>
                  <a:pt x="1006" y="631"/>
                </a:lnTo>
                <a:lnTo>
                  <a:pt x="1014" y="643"/>
                </a:lnTo>
                <a:lnTo>
                  <a:pt x="1018" y="654"/>
                </a:lnTo>
                <a:lnTo>
                  <a:pt x="1014" y="670"/>
                </a:lnTo>
                <a:lnTo>
                  <a:pt x="1006" y="681"/>
                </a:lnTo>
                <a:lnTo>
                  <a:pt x="998" y="689"/>
                </a:lnTo>
                <a:lnTo>
                  <a:pt x="983" y="689"/>
                </a:lnTo>
                <a:lnTo>
                  <a:pt x="621" y="689"/>
                </a:lnTo>
                <a:lnTo>
                  <a:pt x="609" y="689"/>
                </a:lnTo>
                <a:lnTo>
                  <a:pt x="598" y="681"/>
                </a:lnTo>
                <a:lnTo>
                  <a:pt x="590" y="670"/>
                </a:lnTo>
                <a:lnTo>
                  <a:pt x="586" y="654"/>
                </a:lnTo>
                <a:lnTo>
                  <a:pt x="586" y="654"/>
                </a:lnTo>
                <a:close/>
                <a:moveTo>
                  <a:pt x="1079" y="654"/>
                </a:moveTo>
                <a:lnTo>
                  <a:pt x="1083" y="643"/>
                </a:lnTo>
                <a:lnTo>
                  <a:pt x="1091" y="631"/>
                </a:lnTo>
                <a:lnTo>
                  <a:pt x="1103" y="623"/>
                </a:lnTo>
                <a:lnTo>
                  <a:pt x="1114" y="620"/>
                </a:lnTo>
                <a:lnTo>
                  <a:pt x="1345" y="620"/>
                </a:lnTo>
                <a:lnTo>
                  <a:pt x="1357" y="623"/>
                </a:lnTo>
                <a:lnTo>
                  <a:pt x="1369" y="631"/>
                </a:lnTo>
                <a:lnTo>
                  <a:pt x="1376" y="643"/>
                </a:lnTo>
                <a:lnTo>
                  <a:pt x="1380" y="654"/>
                </a:lnTo>
                <a:lnTo>
                  <a:pt x="1376" y="670"/>
                </a:lnTo>
                <a:lnTo>
                  <a:pt x="1369" y="681"/>
                </a:lnTo>
                <a:lnTo>
                  <a:pt x="1357" y="689"/>
                </a:lnTo>
                <a:lnTo>
                  <a:pt x="1345" y="689"/>
                </a:lnTo>
                <a:lnTo>
                  <a:pt x="1114" y="689"/>
                </a:lnTo>
                <a:lnTo>
                  <a:pt x="1103" y="689"/>
                </a:lnTo>
                <a:lnTo>
                  <a:pt x="1091" y="681"/>
                </a:lnTo>
                <a:lnTo>
                  <a:pt x="1083" y="670"/>
                </a:lnTo>
                <a:lnTo>
                  <a:pt x="1079" y="654"/>
                </a:lnTo>
                <a:lnTo>
                  <a:pt x="1079" y="654"/>
                </a:lnTo>
                <a:close/>
                <a:moveTo>
                  <a:pt x="1442" y="654"/>
                </a:moveTo>
                <a:lnTo>
                  <a:pt x="1446" y="643"/>
                </a:lnTo>
                <a:lnTo>
                  <a:pt x="1453" y="631"/>
                </a:lnTo>
                <a:lnTo>
                  <a:pt x="1465" y="623"/>
                </a:lnTo>
                <a:lnTo>
                  <a:pt x="1476" y="620"/>
                </a:lnTo>
                <a:lnTo>
                  <a:pt x="1608" y="620"/>
                </a:lnTo>
                <a:lnTo>
                  <a:pt x="1623" y="623"/>
                </a:lnTo>
                <a:lnTo>
                  <a:pt x="1635" y="631"/>
                </a:lnTo>
                <a:lnTo>
                  <a:pt x="1642" y="643"/>
                </a:lnTo>
                <a:lnTo>
                  <a:pt x="1642" y="654"/>
                </a:lnTo>
                <a:lnTo>
                  <a:pt x="1642" y="670"/>
                </a:lnTo>
                <a:lnTo>
                  <a:pt x="1635" y="681"/>
                </a:lnTo>
                <a:lnTo>
                  <a:pt x="1623" y="689"/>
                </a:lnTo>
                <a:lnTo>
                  <a:pt x="1608" y="689"/>
                </a:lnTo>
                <a:lnTo>
                  <a:pt x="1476" y="689"/>
                </a:lnTo>
                <a:lnTo>
                  <a:pt x="1465" y="689"/>
                </a:lnTo>
                <a:lnTo>
                  <a:pt x="1453" y="681"/>
                </a:lnTo>
                <a:lnTo>
                  <a:pt x="1446" y="670"/>
                </a:lnTo>
                <a:lnTo>
                  <a:pt x="1442" y="654"/>
                </a:lnTo>
                <a:lnTo>
                  <a:pt x="1442" y="654"/>
                </a:lnTo>
                <a:close/>
                <a:moveTo>
                  <a:pt x="158" y="523"/>
                </a:moveTo>
                <a:lnTo>
                  <a:pt x="158" y="458"/>
                </a:lnTo>
                <a:lnTo>
                  <a:pt x="166" y="408"/>
                </a:lnTo>
                <a:lnTo>
                  <a:pt x="181" y="358"/>
                </a:lnTo>
                <a:lnTo>
                  <a:pt x="212" y="308"/>
                </a:lnTo>
                <a:lnTo>
                  <a:pt x="254" y="266"/>
                </a:lnTo>
                <a:lnTo>
                  <a:pt x="401" y="416"/>
                </a:lnTo>
                <a:lnTo>
                  <a:pt x="412" y="423"/>
                </a:lnTo>
                <a:lnTo>
                  <a:pt x="424" y="423"/>
                </a:lnTo>
                <a:lnTo>
                  <a:pt x="436" y="423"/>
                </a:lnTo>
                <a:lnTo>
                  <a:pt x="447" y="416"/>
                </a:lnTo>
                <a:lnTo>
                  <a:pt x="451" y="404"/>
                </a:lnTo>
                <a:lnTo>
                  <a:pt x="455" y="393"/>
                </a:lnTo>
                <a:lnTo>
                  <a:pt x="451" y="381"/>
                </a:lnTo>
                <a:lnTo>
                  <a:pt x="447" y="373"/>
                </a:lnTo>
                <a:lnTo>
                  <a:pt x="301" y="227"/>
                </a:lnTo>
                <a:lnTo>
                  <a:pt x="370" y="185"/>
                </a:lnTo>
                <a:lnTo>
                  <a:pt x="601" y="416"/>
                </a:lnTo>
                <a:lnTo>
                  <a:pt x="609" y="423"/>
                </a:lnTo>
                <a:lnTo>
                  <a:pt x="621" y="423"/>
                </a:lnTo>
                <a:lnTo>
                  <a:pt x="632" y="423"/>
                </a:lnTo>
                <a:lnTo>
                  <a:pt x="644" y="416"/>
                </a:lnTo>
                <a:lnTo>
                  <a:pt x="651" y="404"/>
                </a:lnTo>
                <a:lnTo>
                  <a:pt x="651" y="393"/>
                </a:lnTo>
                <a:lnTo>
                  <a:pt x="651" y="381"/>
                </a:lnTo>
                <a:lnTo>
                  <a:pt x="644" y="373"/>
                </a:lnTo>
                <a:lnTo>
                  <a:pt x="428" y="158"/>
                </a:lnTo>
                <a:lnTo>
                  <a:pt x="509" y="127"/>
                </a:lnTo>
                <a:lnTo>
                  <a:pt x="798" y="416"/>
                </a:lnTo>
                <a:lnTo>
                  <a:pt x="806" y="423"/>
                </a:lnTo>
                <a:lnTo>
                  <a:pt x="817" y="423"/>
                </a:lnTo>
                <a:lnTo>
                  <a:pt x="829" y="423"/>
                </a:lnTo>
                <a:lnTo>
                  <a:pt x="840" y="416"/>
                </a:lnTo>
                <a:lnTo>
                  <a:pt x="848" y="404"/>
                </a:lnTo>
                <a:lnTo>
                  <a:pt x="848" y="393"/>
                </a:lnTo>
                <a:lnTo>
                  <a:pt x="848" y="381"/>
                </a:lnTo>
                <a:lnTo>
                  <a:pt x="840" y="373"/>
                </a:lnTo>
                <a:lnTo>
                  <a:pt x="574" y="108"/>
                </a:lnTo>
                <a:lnTo>
                  <a:pt x="667" y="89"/>
                </a:lnTo>
                <a:lnTo>
                  <a:pt x="995" y="416"/>
                </a:lnTo>
                <a:lnTo>
                  <a:pt x="1006" y="423"/>
                </a:lnTo>
                <a:lnTo>
                  <a:pt x="1018" y="423"/>
                </a:lnTo>
                <a:lnTo>
                  <a:pt x="1029" y="423"/>
                </a:lnTo>
                <a:lnTo>
                  <a:pt x="1037" y="416"/>
                </a:lnTo>
                <a:lnTo>
                  <a:pt x="1045" y="404"/>
                </a:lnTo>
                <a:lnTo>
                  <a:pt x="1049" y="393"/>
                </a:lnTo>
                <a:lnTo>
                  <a:pt x="1045" y="381"/>
                </a:lnTo>
                <a:lnTo>
                  <a:pt x="1037" y="373"/>
                </a:lnTo>
                <a:lnTo>
                  <a:pt x="740" y="77"/>
                </a:lnTo>
                <a:lnTo>
                  <a:pt x="840" y="66"/>
                </a:lnTo>
                <a:lnTo>
                  <a:pt x="1191" y="416"/>
                </a:lnTo>
                <a:lnTo>
                  <a:pt x="1203" y="423"/>
                </a:lnTo>
                <a:lnTo>
                  <a:pt x="1214" y="423"/>
                </a:lnTo>
                <a:lnTo>
                  <a:pt x="1226" y="423"/>
                </a:lnTo>
                <a:lnTo>
                  <a:pt x="1234" y="416"/>
                </a:lnTo>
                <a:lnTo>
                  <a:pt x="1241" y="404"/>
                </a:lnTo>
                <a:lnTo>
                  <a:pt x="1245" y="393"/>
                </a:lnTo>
                <a:lnTo>
                  <a:pt x="1241" y="381"/>
                </a:lnTo>
                <a:lnTo>
                  <a:pt x="1234" y="373"/>
                </a:lnTo>
                <a:lnTo>
                  <a:pt x="925" y="62"/>
                </a:lnTo>
                <a:lnTo>
                  <a:pt x="948" y="62"/>
                </a:lnTo>
                <a:lnTo>
                  <a:pt x="1037" y="66"/>
                </a:lnTo>
                <a:lnTo>
                  <a:pt x="1388" y="416"/>
                </a:lnTo>
                <a:lnTo>
                  <a:pt x="1399" y="423"/>
                </a:lnTo>
                <a:lnTo>
                  <a:pt x="1411" y="423"/>
                </a:lnTo>
                <a:lnTo>
                  <a:pt x="1422" y="423"/>
                </a:lnTo>
                <a:lnTo>
                  <a:pt x="1434" y="416"/>
                </a:lnTo>
                <a:lnTo>
                  <a:pt x="1438" y="404"/>
                </a:lnTo>
                <a:lnTo>
                  <a:pt x="1442" y="393"/>
                </a:lnTo>
                <a:lnTo>
                  <a:pt x="1438" y="381"/>
                </a:lnTo>
                <a:lnTo>
                  <a:pt x="1434" y="373"/>
                </a:lnTo>
                <a:lnTo>
                  <a:pt x="1133" y="73"/>
                </a:lnTo>
                <a:lnTo>
                  <a:pt x="1264" y="93"/>
                </a:lnTo>
                <a:lnTo>
                  <a:pt x="1588" y="416"/>
                </a:lnTo>
                <a:lnTo>
                  <a:pt x="1596" y="423"/>
                </a:lnTo>
                <a:lnTo>
                  <a:pt x="1608" y="423"/>
                </a:lnTo>
                <a:lnTo>
                  <a:pt x="1619" y="423"/>
                </a:lnTo>
                <a:lnTo>
                  <a:pt x="1631" y="416"/>
                </a:lnTo>
                <a:lnTo>
                  <a:pt x="1638" y="404"/>
                </a:lnTo>
                <a:lnTo>
                  <a:pt x="1638" y="393"/>
                </a:lnTo>
                <a:lnTo>
                  <a:pt x="1638" y="381"/>
                </a:lnTo>
                <a:lnTo>
                  <a:pt x="1631" y="373"/>
                </a:lnTo>
                <a:lnTo>
                  <a:pt x="1380" y="123"/>
                </a:lnTo>
                <a:lnTo>
                  <a:pt x="1461" y="150"/>
                </a:lnTo>
                <a:lnTo>
                  <a:pt x="1530" y="185"/>
                </a:lnTo>
                <a:lnTo>
                  <a:pt x="1592" y="219"/>
                </a:lnTo>
                <a:lnTo>
                  <a:pt x="1642" y="262"/>
                </a:lnTo>
                <a:lnTo>
                  <a:pt x="1685" y="308"/>
                </a:lnTo>
                <a:lnTo>
                  <a:pt x="1715" y="354"/>
                </a:lnTo>
                <a:lnTo>
                  <a:pt x="1735" y="404"/>
                </a:lnTo>
                <a:lnTo>
                  <a:pt x="1742" y="458"/>
                </a:lnTo>
                <a:lnTo>
                  <a:pt x="1742" y="523"/>
                </a:lnTo>
                <a:lnTo>
                  <a:pt x="1739" y="539"/>
                </a:lnTo>
                <a:lnTo>
                  <a:pt x="1731" y="550"/>
                </a:lnTo>
                <a:lnTo>
                  <a:pt x="1723" y="558"/>
                </a:lnTo>
                <a:lnTo>
                  <a:pt x="1708" y="558"/>
                </a:lnTo>
                <a:lnTo>
                  <a:pt x="193" y="558"/>
                </a:lnTo>
                <a:lnTo>
                  <a:pt x="177" y="558"/>
                </a:lnTo>
                <a:lnTo>
                  <a:pt x="170" y="550"/>
                </a:lnTo>
                <a:lnTo>
                  <a:pt x="162" y="539"/>
                </a:lnTo>
                <a:lnTo>
                  <a:pt x="158" y="523"/>
                </a:lnTo>
                <a:lnTo>
                  <a:pt x="158" y="523"/>
                </a:lnTo>
                <a:close/>
                <a:moveTo>
                  <a:pt x="266" y="750"/>
                </a:moveTo>
                <a:lnTo>
                  <a:pt x="316" y="750"/>
                </a:lnTo>
                <a:lnTo>
                  <a:pt x="278" y="785"/>
                </a:lnTo>
                <a:lnTo>
                  <a:pt x="243" y="816"/>
                </a:lnTo>
                <a:lnTo>
                  <a:pt x="212" y="835"/>
                </a:lnTo>
                <a:lnTo>
                  <a:pt x="189" y="850"/>
                </a:lnTo>
                <a:lnTo>
                  <a:pt x="112" y="804"/>
                </a:lnTo>
                <a:lnTo>
                  <a:pt x="158" y="789"/>
                </a:lnTo>
                <a:lnTo>
                  <a:pt x="204" y="773"/>
                </a:lnTo>
                <a:lnTo>
                  <a:pt x="243" y="762"/>
                </a:lnTo>
                <a:lnTo>
                  <a:pt x="254" y="758"/>
                </a:lnTo>
                <a:lnTo>
                  <a:pt x="266" y="750"/>
                </a:lnTo>
                <a:lnTo>
                  <a:pt x="266" y="750"/>
                </a:lnTo>
                <a:close/>
                <a:moveTo>
                  <a:pt x="1608" y="1250"/>
                </a:moveTo>
                <a:lnTo>
                  <a:pt x="293" y="1250"/>
                </a:lnTo>
                <a:lnTo>
                  <a:pt x="274" y="1247"/>
                </a:lnTo>
                <a:lnTo>
                  <a:pt x="254" y="1239"/>
                </a:lnTo>
                <a:lnTo>
                  <a:pt x="220" y="1220"/>
                </a:lnTo>
                <a:lnTo>
                  <a:pt x="200" y="1189"/>
                </a:lnTo>
                <a:lnTo>
                  <a:pt x="193" y="1170"/>
                </a:lnTo>
                <a:lnTo>
                  <a:pt x="193" y="1147"/>
                </a:lnTo>
                <a:lnTo>
                  <a:pt x="193" y="1135"/>
                </a:lnTo>
                <a:lnTo>
                  <a:pt x="200" y="1124"/>
                </a:lnTo>
                <a:lnTo>
                  <a:pt x="212" y="1116"/>
                </a:lnTo>
                <a:lnTo>
                  <a:pt x="227" y="1112"/>
                </a:lnTo>
                <a:lnTo>
                  <a:pt x="1673" y="1112"/>
                </a:lnTo>
                <a:lnTo>
                  <a:pt x="1688" y="1116"/>
                </a:lnTo>
                <a:lnTo>
                  <a:pt x="1700" y="1124"/>
                </a:lnTo>
                <a:lnTo>
                  <a:pt x="1708" y="1135"/>
                </a:lnTo>
                <a:lnTo>
                  <a:pt x="1708" y="1147"/>
                </a:lnTo>
                <a:lnTo>
                  <a:pt x="1708" y="1170"/>
                </a:lnTo>
                <a:lnTo>
                  <a:pt x="1700" y="1189"/>
                </a:lnTo>
                <a:lnTo>
                  <a:pt x="1681" y="1220"/>
                </a:lnTo>
                <a:lnTo>
                  <a:pt x="1646" y="1239"/>
                </a:lnTo>
                <a:lnTo>
                  <a:pt x="1627" y="1247"/>
                </a:lnTo>
                <a:lnTo>
                  <a:pt x="1608" y="1250"/>
                </a:lnTo>
                <a:lnTo>
                  <a:pt x="1608" y="1250"/>
                </a:lnTo>
                <a:close/>
                <a:moveTo>
                  <a:pt x="1739" y="1050"/>
                </a:moveTo>
                <a:lnTo>
                  <a:pt x="162" y="1050"/>
                </a:lnTo>
                <a:lnTo>
                  <a:pt x="135" y="1047"/>
                </a:lnTo>
                <a:lnTo>
                  <a:pt x="112" y="1031"/>
                </a:lnTo>
                <a:lnTo>
                  <a:pt x="96" y="1012"/>
                </a:lnTo>
                <a:lnTo>
                  <a:pt x="93" y="985"/>
                </a:lnTo>
                <a:lnTo>
                  <a:pt x="96" y="958"/>
                </a:lnTo>
                <a:lnTo>
                  <a:pt x="112" y="935"/>
                </a:lnTo>
                <a:lnTo>
                  <a:pt x="135" y="923"/>
                </a:lnTo>
                <a:lnTo>
                  <a:pt x="162" y="916"/>
                </a:lnTo>
                <a:lnTo>
                  <a:pt x="177" y="916"/>
                </a:lnTo>
                <a:lnTo>
                  <a:pt x="231" y="950"/>
                </a:lnTo>
                <a:lnTo>
                  <a:pt x="262" y="962"/>
                </a:lnTo>
                <a:lnTo>
                  <a:pt x="293" y="966"/>
                </a:lnTo>
                <a:lnTo>
                  <a:pt x="324" y="962"/>
                </a:lnTo>
                <a:lnTo>
                  <a:pt x="351" y="947"/>
                </a:lnTo>
                <a:lnTo>
                  <a:pt x="389" y="916"/>
                </a:lnTo>
                <a:lnTo>
                  <a:pt x="443" y="916"/>
                </a:lnTo>
                <a:lnTo>
                  <a:pt x="466" y="939"/>
                </a:lnTo>
                <a:lnTo>
                  <a:pt x="482" y="950"/>
                </a:lnTo>
                <a:lnTo>
                  <a:pt x="501" y="947"/>
                </a:lnTo>
                <a:lnTo>
                  <a:pt x="582" y="916"/>
                </a:lnTo>
                <a:lnTo>
                  <a:pt x="837" y="916"/>
                </a:lnTo>
                <a:lnTo>
                  <a:pt x="917" y="977"/>
                </a:lnTo>
                <a:lnTo>
                  <a:pt x="944" y="989"/>
                </a:lnTo>
                <a:lnTo>
                  <a:pt x="975" y="993"/>
                </a:lnTo>
                <a:lnTo>
                  <a:pt x="1014" y="989"/>
                </a:lnTo>
                <a:lnTo>
                  <a:pt x="1045" y="966"/>
                </a:lnTo>
                <a:lnTo>
                  <a:pt x="1095" y="916"/>
                </a:lnTo>
                <a:lnTo>
                  <a:pt x="1195" y="916"/>
                </a:lnTo>
                <a:lnTo>
                  <a:pt x="1195" y="916"/>
                </a:lnTo>
                <a:lnTo>
                  <a:pt x="1318" y="962"/>
                </a:lnTo>
                <a:lnTo>
                  <a:pt x="1353" y="970"/>
                </a:lnTo>
                <a:lnTo>
                  <a:pt x="1380" y="966"/>
                </a:lnTo>
                <a:lnTo>
                  <a:pt x="1411" y="950"/>
                </a:lnTo>
                <a:lnTo>
                  <a:pt x="1430" y="927"/>
                </a:lnTo>
                <a:lnTo>
                  <a:pt x="1438" y="916"/>
                </a:lnTo>
                <a:lnTo>
                  <a:pt x="1515" y="916"/>
                </a:lnTo>
                <a:lnTo>
                  <a:pt x="1635" y="970"/>
                </a:lnTo>
                <a:lnTo>
                  <a:pt x="1654" y="973"/>
                </a:lnTo>
                <a:lnTo>
                  <a:pt x="1677" y="973"/>
                </a:lnTo>
                <a:lnTo>
                  <a:pt x="1696" y="970"/>
                </a:lnTo>
                <a:lnTo>
                  <a:pt x="1715" y="962"/>
                </a:lnTo>
                <a:lnTo>
                  <a:pt x="1769" y="923"/>
                </a:lnTo>
                <a:lnTo>
                  <a:pt x="1785" y="935"/>
                </a:lnTo>
                <a:lnTo>
                  <a:pt x="1796" y="950"/>
                </a:lnTo>
                <a:lnTo>
                  <a:pt x="1804" y="966"/>
                </a:lnTo>
                <a:lnTo>
                  <a:pt x="1808" y="985"/>
                </a:lnTo>
                <a:lnTo>
                  <a:pt x="1804" y="1012"/>
                </a:lnTo>
                <a:lnTo>
                  <a:pt x="1789" y="1031"/>
                </a:lnTo>
                <a:lnTo>
                  <a:pt x="1766" y="1047"/>
                </a:lnTo>
                <a:lnTo>
                  <a:pt x="1739" y="1050"/>
                </a:lnTo>
                <a:lnTo>
                  <a:pt x="1739" y="10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277" name="Group 276">
            <a:extLst>
              <a:ext uri="{FF2B5EF4-FFF2-40B4-BE49-F238E27FC236}">
                <a16:creationId xmlns:a16="http://schemas.microsoft.com/office/drawing/2014/main" id="{FE551E6F-86EC-5C9D-1058-385FCA5CFF8A}"/>
              </a:ext>
            </a:extLst>
          </p:cNvPr>
          <p:cNvGrpSpPr/>
          <p:nvPr/>
        </p:nvGrpSpPr>
        <p:grpSpPr>
          <a:xfrm>
            <a:off x="5875717" y="4844053"/>
            <a:ext cx="666534" cy="515383"/>
            <a:chOff x="557213" y="3902075"/>
            <a:chExt cx="3024187" cy="2338388"/>
          </a:xfrm>
        </p:grpSpPr>
        <p:sp>
          <p:nvSpPr>
            <p:cNvPr id="278" name="Freeform 121">
              <a:extLst>
                <a:ext uri="{FF2B5EF4-FFF2-40B4-BE49-F238E27FC236}">
                  <a16:creationId xmlns:a16="http://schemas.microsoft.com/office/drawing/2014/main" id="{46A12CF3-A3E0-3C4F-84C2-317F9C5BB25E}"/>
                </a:ext>
              </a:extLst>
            </p:cNvPr>
            <p:cNvSpPr>
              <a:spLocks noEditPoints="1"/>
            </p:cNvSpPr>
            <p:nvPr/>
          </p:nvSpPr>
          <p:spPr bwMode="auto">
            <a:xfrm>
              <a:off x="557213" y="4670425"/>
              <a:ext cx="3024187" cy="1570038"/>
            </a:xfrm>
            <a:custGeom>
              <a:avLst/>
              <a:gdLst>
                <a:gd name="T0" fmla="*/ 1773 w 1905"/>
                <a:gd name="T1" fmla="*/ 389 h 989"/>
                <a:gd name="T2" fmla="*/ 1839 w 1905"/>
                <a:gd name="T3" fmla="*/ 173 h 989"/>
                <a:gd name="T4" fmla="*/ 1708 w 1905"/>
                <a:gd name="T5" fmla="*/ 120 h 989"/>
                <a:gd name="T6" fmla="*/ 1588 w 1905"/>
                <a:gd name="T7" fmla="*/ 66 h 989"/>
                <a:gd name="T8" fmla="*/ 1546 w 1905"/>
                <a:gd name="T9" fmla="*/ 4 h 989"/>
                <a:gd name="T10" fmla="*/ 1407 w 1905"/>
                <a:gd name="T11" fmla="*/ 27 h 989"/>
                <a:gd name="T12" fmla="*/ 1392 w 1905"/>
                <a:gd name="T13" fmla="*/ 73 h 989"/>
                <a:gd name="T14" fmla="*/ 1257 w 1905"/>
                <a:gd name="T15" fmla="*/ 112 h 989"/>
                <a:gd name="T16" fmla="*/ 1303 w 1905"/>
                <a:gd name="T17" fmla="*/ 370 h 989"/>
                <a:gd name="T18" fmla="*/ 1249 w 1905"/>
                <a:gd name="T19" fmla="*/ 631 h 989"/>
                <a:gd name="T20" fmla="*/ 1245 w 1905"/>
                <a:gd name="T21" fmla="*/ 793 h 989"/>
                <a:gd name="T22" fmla="*/ 1141 w 1905"/>
                <a:gd name="T23" fmla="*/ 704 h 989"/>
                <a:gd name="T24" fmla="*/ 1164 w 1905"/>
                <a:gd name="T25" fmla="*/ 570 h 989"/>
                <a:gd name="T26" fmla="*/ 1149 w 1905"/>
                <a:gd name="T27" fmla="*/ 416 h 989"/>
                <a:gd name="T28" fmla="*/ 1134 w 1905"/>
                <a:gd name="T29" fmla="*/ 281 h 989"/>
                <a:gd name="T30" fmla="*/ 983 w 1905"/>
                <a:gd name="T31" fmla="*/ 189 h 989"/>
                <a:gd name="T32" fmla="*/ 524 w 1905"/>
                <a:gd name="T33" fmla="*/ 143 h 989"/>
                <a:gd name="T34" fmla="*/ 181 w 1905"/>
                <a:gd name="T35" fmla="*/ 223 h 989"/>
                <a:gd name="T36" fmla="*/ 104 w 1905"/>
                <a:gd name="T37" fmla="*/ 316 h 989"/>
                <a:gd name="T38" fmla="*/ 135 w 1905"/>
                <a:gd name="T39" fmla="*/ 454 h 989"/>
                <a:gd name="T40" fmla="*/ 70 w 1905"/>
                <a:gd name="T41" fmla="*/ 627 h 989"/>
                <a:gd name="T42" fmla="*/ 135 w 1905"/>
                <a:gd name="T43" fmla="*/ 727 h 989"/>
                <a:gd name="T44" fmla="*/ 19 w 1905"/>
                <a:gd name="T45" fmla="*/ 812 h 989"/>
                <a:gd name="T46" fmla="*/ 19 w 1905"/>
                <a:gd name="T47" fmla="*/ 970 h 989"/>
                <a:gd name="T48" fmla="*/ 1889 w 1905"/>
                <a:gd name="T49" fmla="*/ 970 h 989"/>
                <a:gd name="T50" fmla="*/ 1889 w 1905"/>
                <a:gd name="T51" fmla="*/ 812 h 989"/>
                <a:gd name="T52" fmla="*/ 1665 w 1905"/>
                <a:gd name="T53" fmla="*/ 350 h 989"/>
                <a:gd name="T54" fmla="*/ 1665 w 1905"/>
                <a:gd name="T55" fmla="*/ 354 h 989"/>
                <a:gd name="T56" fmla="*/ 1600 w 1905"/>
                <a:gd name="T57" fmla="*/ 366 h 989"/>
                <a:gd name="T58" fmla="*/ 1500 w 1905"/>
                <a:gd name="T59" fmla="*/ 366 h 989"/>
                <a:gd name="T60" fmla="*/ 1685 w 1905"/>
                <a:gd name="T61" fmla="*/ 762 h 989"/>
                <a:gd name="T62" fmla="*/ 1550 w 1905"/>
                <a:gd name="T63" fmla="*/ 793 h 989"/>
                <a:gd name="T64" fmla="*/ 1546 w 1905"/>
                <a:gd name="T65" fmla="*/ 631 h 989"/>
                <a:gd name="T66" fmla="*/ 1423 w 1905"/>
                <a:gd name="T67" fmla="*/ 366 h 989"/>
                <a:gd name="T68" fmla="*/ 1488 w 1905"/>
                <a:gd name="T69" fmla="*/ 793 h 989"/>
                <a:gd name="T70" fmla="*/ 1507 w 1905"/>
                <a:gd name="T71" fmla="*/ 693 h 989"/>
                <a:gd name="T72" fmla="*/ 204 w 1905"/>
                <a:gd name="T73" fmla="*/ 285 h 989"/>
                <a:gd name="T74" fmla="*/ 374 w 1905"/>
                <a:gd name="T75" fmla="*/ 223 h 989"/>
                <a:gd name="T76" fmla="*/ 517 w 1905"/>
                <a:gd name="T77" fmla="*/ 323 h 989"/>
                <a:gd name="T78" fmla="*/ 447 w 1905"/>
                <a:gd name="T79" fmla="*/ 212 h 989"/>
                <a:gd name="T80" fmla="*/ 702 w 1905"/>
                <a:gd name="T81" fmla="*/ 362 h 989"/>
                <a:gd name="T82" fmla="*/ 713 w 1905"/>
                <a:gd name="T83" fmla="*/ 312 h 989"/>
                <a:gd name="T84" fmla="*/ 810 w 1905"/>
                <a:gd name="T85" fmla="*/ 327 h 989"/>
                <a:gd name="T86" fmla="*/ 852 w 1905"/>
                <a:gd name="T87" fmla="*/ 300 h 989"/>
                <a:gd name="T88" fmla="*/ 921 w 1905"/>
                <a:gd name="T89" fmla="*/ 235 h 989"/>
                <a:gd name="T90" fmla="*/ 1076 w 1905"/>
                <a:gd name="T91" fmla="*/ 308 h 989"/>
                <a:gd name="T92" fmla="*/ 166 w 1905"/>
                <a:gd name="T93" fmla="*/ 400 h 989"/>
                <a:gd name="T94" fmla="*/ 999 w 1905"/>
                <a:gd name="T95" fmla="*/ 531 h 989"/>
                <a:gd name="T96" fmla="*/ 733 w 1905"/>
                <a:gd name="T97" fmla="*/ 462 h 989"/>
                <a:gd name="T98" fmla="*/ 536 w 1905"/>
                <a:gd name="T99" fmla="*/ 462 h 989"/>
                <a:gd name="T100" fmla="*/ 339 w 1905"/>
                <a:gd name="T101" fmla="*/ 462 h 989"/>
                <a:gd name="T102" fmla="*/ 197 w 1905"/>
                <a:gd name="T103" fmla="*/ 462 h 989"/>
                <a:gd name="T104" fmla="*/ 139 w 1905"/>
                <a:gd name="T105" fmla="*/ 604 h 989"/>
                <a:gd name="T106" fmla="*/ 1110 w 1905"/>
                <a:gd name="T107" fmla="*/ 604 h 989"/>
                <a:gd name="T108" fmla="*/ 1099 w 1905"/>
                <a:gd name="T109" fmla="*/ 662 h 989"/>
                <a:gd name="T110" fmla="*/ 131 w 1905"/>
                <a:gd name="T111" fmla="*/ 643 h 989"/>
                <a:gd name="T112" fmla="*/ 1049 w 1905"/>
                <a:gd name="T113" fmla="*/ 754 h 989"/>
                <a:gd name="T114" fmla="*/ 235 w 1905"/>
                <a:gd name="T115" fmla="*/ 789 h 989"/>
                <a:gd name="T116" fmla="*/ 1056 w 1905"/>
                <a:gd name="T117" fmla="*/ 724 h 989"/>
                <a:gd name="T118" fmla="*/ 66 w 1905"/>
                <a:gd name="T119" fmla="*/ 858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989">
                  <a:moveTo>
                    <a:pt x="1843" y="793"/>
                  </a:moveTo>
                  <a:lnTo>
                    <a:pt x="1739" y="793"/>
                  </a:lnTo>
                  <a:lnTo>
                    <a:pt x="1746" y="766"/>
                  </a:lnTo>
                  <a:lnTo>
                    <a:pt x="1773" y="400"/>
                  </a:lnTo>
                  <a:lnTo>
                    <a:pt x="1773" y="389"/>
                  </a:lnTo>
                  <a:lnTo>
                    <a:pt x="1766" y="377"/>
                  </a:lnTo>
                  <a:lnTo>
                    <a:pt x="1762" y="374"/>
                  </a:lnTo>
                  <a:lnTo>
                    <a:pt x="1839" y="197"/>
                  </a:lnTo>
                  <a:lnTo>
                    <a:pt x="1843" y="185"/>
                  </a:lnTo>
                  <a:lnTo>
                    <a:pt x="1839" y="173"/>
                  </a:lnTo>
                  <a:lnTo>
                    <a:pt x="1831" y="166"/>
                  </a:lnTo>
                  <a:lnTo>
                    <a:pt x="1824" y="158"/>
                  </a:lnTo>
                  <a:lnTo>
                    <a:pt x="1731" y="120"/>
                  </a:lnTo>
                  <a:lnTo>
                    <a:pt x="1719" y="116"/>
                  </a:lnTo>
                  <a:lnTo>
                    <a:pt x="1708" y="120"/>
                  </a:lnTo>
                  <a:lnTo>
                    <a:pt x="1708" y="108"/>
                  </a:lnTo>
                  <a:lnTo>
                    <a:pt x="1704" y="97"/>
                  </a:lnTo>
                  <a:lnTo>
                    <a:pt x="1696" y="89"/>
                  </a:lnTo>
                  <a:lnTo>
                    <a:pt x="1685" y="85"/>
                  </a:lnTo>
                  <a:lnTo>
                    <a:pt x="1588" y="66"/>
                  </a:lnTo>
                  <a:lnTo>
                    <a:pt x="1569" y="66"/>
                  </a:lnTo>
                  <a:lnTo>
                    <a:pt x="1565" y="31"/>
                  </a:lnTo>
                  <a:lnTo>
                    <a:pt x="1561" y="20"/>
                  </a:lnTo>
                  <a:lnTo>
                    <a:pt x="1558" y="8"/>
                  </a:lnTo>
                  <a:lnTo>
                    <a:pt x="1546" y="4"/>
                  </a:lnTo>
                  <a:lnTo>
                    <a:pt x="1534" y="0"/>
                  </a:lnTo>
                  <a:lnTo>
                    <a:pt x="1434" y="8"/>
                  </a:lnTo>
                  <a:lnTo>
                    <a:pt x="1423" y="12"/>
                  </a:lnTo>
                  <a:lnTo>
                    <a:pt x="1415" y="20"/>
                  </a:lnTo>
                  <a:lnTo>
                    <a:pt x="1407" y="27"/>
                  </a:lnTo>
                  <a:lnTo>
                    <a:pt x="1407" y="43"/>
                  </a:lnTo>
                  <a:lnTo>
                    <a:pt x="1411" y="104"/>
                  </a:lnTo>
                  <a:lnTo>
                    <a:pt x="1407" y="93"/>
                  </a:lnTo>
                  <a:lnTo>
                    <a:pt x="1403" y="81"/>
                  </a:lnTo>
                  <a:lnTo>
                    <a:pt x="1392" y="73"/>
                  </a:lnTo>
                  <a:lnTo>
                    <a:pt x="1380" y="70"/>
                  </a:lnTo>
                  <a:lnTo>
                    <a:pt x="1369" y="70"/>
                  </a:lnTo>
                  <a:lnTo>
                    <a:pt x="1276" y="97"/>
                  </a:lnTo>
                  <a:lnTo>
                    <a:pt x="1265" y="104"/>
                  </a:lnTo>
                  <a:lnTo>
                    <a:pt x="1257" y="112"/>
                  </a:lnTo>
                  <a:lnTo>
                    <a:pt x="1253" y="123"/>
                  </a:lnTo>
                  <a:lnTo>
                    <a:pt x="1253" y="135"/>
                  </a:lnTo>
                  <a:lnTo>
                    <a:pt x="1322" y="366"/>
                  </a:lnTo>
                  <a:lnTo>
                    <a:pt x="1315" y="366"/>
                  </a:lnTo>
                  <a:lnTo>
                    <a:pt x="1303" y="370"/>
                  </a:lnTo>
                  <a:lnTo>
                    <a:pt x="1292" y="377"/>
                  </a:lnTo>
                  <a:lnTo>
                    <a:pt x="1288" y="389"/>
                  </a:lnTo>
                  <a:lnTo>
                    <a:pt x="1284" y="400"/>
                  </a:lnTo>
                  <a:lnTo>
                    <a:pt x="1303" y="631"/>
                  </a:lnTo>
                  <a:lnTo>
                    <a:pt x="1249" y="631"/>
                  </a:lnTo>
                  <a:lnTo>
                    <a:pt x="1238" y="635"/>
                  </a:lnTo>
                  <a:lnTo>
                    <a:pt x="1226" y="643"/>
                  </a:lnTo>
                  <a:lnTo>
                    <a:pt x="1222" y="654"/>
                  </a:lnTo>
                  <a:lnTo>
                    <a:pt x="1218" y="666"/>
                  </a:lnTo>
                  <a:lnTo>
                    <a:pt x="1245" y="793"/>
                  </a:lnTo>
                  <a:lnTo>
                    <a:pt x="1099" y="793"/>
                  </a:lnTo>
                  <a:lnTo>
                    <a:pt x="1110" y="762"/>
                  </a:lnTo>
                  <a:lnTo>
                    <a:pt x="1118" y="727"/>
                  </a:lnTo>
                  <a:lnTo>
                    <a:pt x="1118" y="720"/>
                  </a:lnTo>
                  <a:lnTo>
                    <a:pt x="1141" y="704"/>
                  </a:lnTo>
                  <a:lnTo>
                    <a:pt x="1164" y="685"/>
                  </a:lnTo>
                  <a:lnTo>
                    <a:pt x="1176" y="658"/>
                  </a:lnTo>
                  <a:lnTo>
                    <a:pt x="1184" y="627"/>
                  </a:lnTo>
                  <a:lnTo>
                    <a:pt x="1176" y="597"/>
                  </a:lnTo>
                  <a:lnTo>
                    <a:pt x="1164" y="570"/>
                  </a:lnTo>
                  <a:lnTo>
                    <a:pt x="1141" y="550"/>
                  </a:lnTo>
                  <a:lnTo>
                    <a:pt x="1118" y="535"/>
                  </a:lnTo>
                  <a:lnTo>
                    <a:pt x="1118" y="454"/>
                  </a:lnTo>
                  <a:lnTo>
                    <a:pt x="1141" y="431"/>
                  </a:lnTo>
                  <a:lnTo>
                    <a:pt x="1149" y="416"/>
                  </a:lnTo>
                  <a:lnTo>
                    <a:pt x="1149" y="397"/>
                  </a:lnTo>
                  <a:lnTo>
                    <a:pt x="1149" y="331"/>
                  </a:lnTo>
                  <a:lnTo>
                    <a:pt x="1149" y="316"/>
                  </a:lnTo>
                  <a:lnTo>
                    <a:pt x="1141" y="300"/>
                  </a:lnTo>
                  <a:lnTo>
                    <a:pt x="1134" y="281"/>
                  </a:lnTo>
                  <a:lnTo>
                    <a:pt x="1118" y="262"/>
                  </a:lnTo>
                  <a:lnTo>
                    <a:pt x="1095" y="243"/>
                  </a:lnTo>
                  <a:lnTo>
                    <a:pt x="1068" y="223"/>
                  </a:lnTo>
                  <a:lnTo>
                    <a:pt x="1029" y="204"/>
                  </a:lnTo>
                  <a:lnTo>
                    <a:pt x="983" y="189"/>
                  </a:lnTo>
                  <a:lnTo>
                    <a:pt x="906" y="166"/>
                  </a:lnTo>
                  <a:lnTo>
                    <a:pt x="817" y="150"/>
                  </a:lnTo>
                  <a:lnTo>
                    <a:pt x="725" y="143"/>
                  </a:lnTo>
                  <a:lnTo>
                    <a:pt x="625" y="139"/>
                  </a:lnTo>
                  <a:lnTo>
                    <a:pt x="524" y="143"/>
                  </a:lnTo>
                  <a:lnTo>
                    <a:pt x="432" y="150"/>
                  </a:lnTo>
                  <a:lnTo>
                    <a:pt x="343" y="166"/>
                  </a:lnTo>
                  <a:lnTo>
                    <a:pt x="266" y="189"/>
                  </a:lnTo>
                  <a:lnTo>
                    <a:pt x="220" y="204"/>
                  </a:lnTo>
                  <a:lnTo>
                    <a:pt x="181" y="223"/>
                  </a:lnTo>
                  <a:lnTo>
                    <a:pt x="154" y="243"/>
                  </a:lnTo>
                  <a:lnTo>
                    <a:pt x="131" y="262"/>
                  </a:lnTo>
                  <a:lnTo>
                    <a:pt x="116" y="281"/>
                  </a:lnTo>
                  <a:lnTo>
                    <a:pt x="108" y="300"/>
                  </a:lnTo>
                  <a:lnTo>
                    <a:pt x="104" y="316"/>
                  </a:lnTo>
                  <a:lnTo>
                    <a:pt x="100" y="331"/>
                  </a:lnTo>
                  <a:lnTo>
                    <a:pt x="100" y="397"/>
                  </a:lnTo>
                  <a:lnTo>
                    <a:pt x="104" y="416"/>
                  </a:lnTo>
                  <a:lnTo>
                    <a:pt x="112" y="431"/>
                  </a:lnTo>
                  <a:lnTo>
                    <a:pt x="135" y="454"/>
                  </a:lnTo>
                  <a:lnTo>
                    <a:pt x="135" y="535"/>
                  </a:lnTo>
                  <a:lnTo>
                    <a:pt x="108" y="550"/>
                  </a:lnTo>
                  <a:lnTo>
                    <a:pt x="85" y="570"/>
                  </a:lnTo>
                  <a:lnTo>
                    <a:pt x="73" y="597"/>
                  </a:lnTo>
                  <a:lnTo>
                    <a:pt x="70" y="627"/>
                  </a:lnTo>
                  <a:lnTo>
                    <a:pt x="73" y="658"/>
                  </a:lnTo>
                  <a:lnTo>
                    <a:pt x="85" y="685"/>
                  </a:lnTo>
                  <a:lnTo>
                    <a:pt x="108" y="704"/>
                  </a:lnTo>
                  <a:lnTo>
                    <a:pt x="135" y="720"/>
                  </a:lnTo>
                  <a:lnTo>
                    <a:pt x="135" y="727"/>
                  </a:lnTo>
                  <a:lnTo>
                    <a:pt x="139" y="762"/>
                  </a:lnTo>
                  <a:lnTo>
                    <a:pt x="154" y="793"/>
                  </a:lnTo>
                  <a:lnTo>
                    <a:pt x="66" y="793"/>
                  </a:lnTo>
                  <a:lnTo>
                    <a:pt x="43" y="801"/>
                  </a:lnTo>
                  <a:lnTo>
                    <a:pt x="19" y="812"/>
                  </a:lnTo>
                  <a:lnTo>
                    <a:pt x="8" y="835"/>
                  </a:lnTo>
                  <a:lnTo>
                    <a:pt x="0" y="858"/>
                  </a:lnTo>
                  <a:lnTo>
                    <a:pt x="0" y="924"/>
                  </a:lnTo>
                  <a:lnTo>
                    <a:pt x="8" y="947"/>
                  </a:lnTo>
                  <a:lnTo>
                    <a:pt x="19" y="970"/>
                  </a:lnTo>
                  <a:lnTo>
                    <a:pt x="43" y="981"/>
                  </a:lnTo>
                  <a:lnTo>
                    <a:pt x="66" y="989"/>
                  </a:lnTo>
                  <a:lnTo>
                    <a:pt x="1843" y="989"/>
                  </a:lnTo>
                  <a:lnTo>
                    <a:pt x="1866" y="981"/>
                  </a:lnTo>
                  <a:lnTo>
                    <a:pt x="1889" y="970"/>
                  </a:lnTo>
                  <a:lnTo>
                    <a:pt x="1901" y="947"/>
                  </a:lnTo>
                  <a:lnTo>
                    <a:pt x="1905" y="924"/>
                  </a:lnTo>
                  <a:lnTo>
                    <a:pt x="1905" y="858"/>
                  </a:lnTo>
                  <a:lnTo>
                    <a:pt x="1901" y="835"/>
                  </a:lnTo>
                  <a:lnTo>
                    <a:pt x="1889" y="812"/>
                  </a:lnTo>
                  <a:lnTo>
                    <a:pt x="1866" y="801"/>
                  </a:lnTo>
                  <a:lnTo>
                    <a:pt x="1843" y="793"/>
                  </a:lnTo>
                  <a:lnTo>
                    <a:pt x="1843" y="793"/>
                  </a:lnTo>
                  <a:close/>
                  <a:moveTo>
                    <a:pt x="1665" y="354"/>
                  </a:moveTo>
                  <a:lnTo>
                    <a:pt x="1665" y="350"/>
                  </a:lnTo>
                  <a:lnTo>
                    <a:pt x="1735" y="189"/>
                  </a:lnTo>
                  <a:lnTo>
                    <a:pt x="1770" y="200"/>
                  </a:lnTo>
                  <a:lnTo>
                    <a:pt x="1700" y="366"/>
                  </a:lnTo>
                  <a:lnTo>
                    <a:pt x="1662" y="366"/>
                  </a:lnTo>
                  <a:lnTo>
                    <a:pt x="1665" y="354"/>
                  </a:lnTo>
                  <a:close/>
                  <a:moveTo>
                    <a:pt x="1581" y="262"/>
                  </a:moveTo>
                  <a:lnTo>
                    <a:pt x="1581" y="258"/>
                  </a:lnTo>
                  <a:lnTo>
                    <a:pt x="1604" y="131"/>
                  </a:lnTo>
                  <a:lnTo>
                    <a:pt x="1642" y="139"/>
                  </a:lnTo>
                  <a:lnTo>
                    <a:pt x="1600" y="366"/>
                  </a:lnTo>
                  <a:lnTo>
                    <a:pt x="1561" y="366"/>
                  </a:lnTo>
                  <a:lnTo>
                    <a:pt x="1581" y="262"/>
                  </a:lnTo>
                  <a:close/>
                  <a:moveTo>
                    <a:pt x="1507" y="66"/>
                  </a:moveTo>
                  <a:lnTo>
                    <a:pt x="1519" y="254"/>
                  </a:lnTo>
                  <a:lnTo>
                    <a:pt x="1500" y="366"/>
                  </a:lnTo>
                  <a:lnTo>
                    <a:pt x="1492" y="366"/>
                  </a:lnTo>
                  <a:lnTo>
                    <a:pt x="1469" y="66"/>
                  </a:lnTo>
                  <a:lnTo>
                    <a:pt x="1507" y="66"/>
                  </a:lnTo>
                  <a:close/>
                  <a:moveTo>
                    <a:pt x="1712" y="427"/>
                  </a:moveTo>
                  <a:lnTo>
                    <a:pt x="1685" y="762"/>
                  </a:lnTo>
                  <a:lnTo>
                    <a:pt x="1681" y="774"/>
                  </a:lnTo>
                  <a:lnTo>
                    <a:pt x="1673" y="785"/>
                  </a:lnTo>
                  <a:lnTo>
                    <a:pt x="1662" y="793"/>
                  </a:lnTo>
                  <a:lnTo>
                    <a:pt x="1650" y="793"/>
                  </a:lnTo>
                  <a:lnTo>
                    <a:pt x="1550" y="793"/>
                  </a:lnTo>
                  <a:lnTo>
                    <a:pt x="1577" y="666"/>
                  </a:lnTo>
                  <a:lnTo>
                    <a:pt x="1577" y="654"/>
                  </a:lnTo>
                  <a:lnTo>
                    <a:pt x="1569" y="643"/>
                  </a:lnTo>
                  <a:lnTo>
                    <a:pt x="1561" y="635"/>
                  </a:lnTo>
                  <a:lnTo>
                    <a:pt x="1546" y="631"/>
                  </a:lnTo>
                  <a:lnTo>
                    <a:pt x="1365" y="631"/>
                  </a:lnTo>
                  <a:lnTo>
                    <a:pt x="1349" y="427"/>
                  </a:lnTo>
                  <a:lnTo>
                    <a:pt x="1712" y="427"/>
                  </a:lnTo>
                  <a:close/>
                  <a:moveTo>
                    <a:pt x="1357" y="139"/>
                  </a:moveTo>
                  <a:lnTo>
                    <a:pt x="1423" y="366"/>
                  </a:lnTo>
                  <a:lnTo>
                    <a:pt x="1384" y="366"/>
                  </a:lnTo>
                  <a:lnTo>
                    <a:pt x="1322" y="150"/>
                  </a:lnTo>
                  <a:lnTo>
                    <a:pt x="1357" y="139"/>
                  </a:lnTo>
                  <a:close/>
                  <a:moveTo>
                    <a:pt x="1507" y="693"/>
                  </a:moveTo>
                  <a:lnTo>
                    <a:pt x="1488" y="793"/>
                  </a:lnTo>
                  <a:lnTo>
                    <a:pt x="1488" y="793"/>
                  </a:lnTo>
                  <a:lnTo>
                    <a:pt x="1311" y="793"/>
                  </a:lnTo>
                  <a:lnTo>
                    <a:pt x="1307" y="793"/>
                  </a:lnTo>
                  <a:lnTo>
                    <a:pt x="1288" y="693"/>
                  </a:lnTo>
                  <a:lnTo>
                    <a:pt x="1507" y="693"/>
                  </a:lnTo>
                  <a:close/>
                  <a:moveTo>
                    <a:pt x="162" y="331"/>
                  </a:moveTo>
                  <a:lnTo>
                    <a:pt x="166" y="320"/>
                  </a:lnTo>
                  <a:lnTo>
                    <a:pt x="174" y="308"/>
                  </a:lnTo>
                  <a:lnTo>
                    <a:pt x="185" y="297"/>
                  </a:lnTo>
                  <a:lnTo>
                    <a:pt x="204" y="285"/>
                  </a:lnTo>
                  <a:lnTo>
                    <a:pt x="243" y="262"/>
                  </a:lnTo>
                  <a:lnTo>
                    <a:pt x="285" y="247"/>
                  </a:lnTo>
                  <a:lnTo>
                    <a:pt x="328" y="235"/>
                  </a:lnTo>
                  <a:lnTo>
                    <a:pt x="374" y="223"/>
                  </a:lnTo>
                  <a:lnTo>
                    <a:pt x="374" y="223"/>
                  </a:lnTo>
                  <a:lnTo>
                    <a:pt x="470" y="323"/>
                  </a:lnTo>
                  <a:lnTo>
                    <a:pt x="482" y="327"/>
                  </a:lnTo>
                  <a:lnTo>
                    <a:pt x="494" y="331"/>
                  </a:lnTo>
                  <a:lnTo>
                    <a:pt x="505" y="327"/>
                  </a:lnTo>
                  <a:lnTo>
                    <a:pt x="517" y="323"/>
                  </a:lnTo>
                  <a:lnTo>
                    <a:pt x="521" y="312"/>
                  </a:lnTo>
                  <a:lnTo>
                    <a:pt x="524" y="300"/>
                  </a:lnTo>
                  <a:lnTo>
                    <a:pt x="521" y="289"/>
                  </a:lnTo>
                  <a:lnTo>
                    <a:pt x="517" y="277"/>
                  </a:lnTo>
                  <a:lnTo>
                    <a:pt x="447" y="212"/>
                  </a:lnTo>
                  <a:lnTo>
                    <a:pt x="517" y="204"/>
                  </a:lnTo>
                  <a:lnTo>
                    <a:pt x="671" y="354"/>
                  </a:lnTo>
                  <a:lnTo>
                    <a:pt x="679" y="362"/>
                  </a:lnTo>
                  <a:lnTo>
                    <a:pt x="690" y="362"/>
                  </a:lnTo>
                  <a:lnTo>
                    <a:pt x="702" y="362"/>
                  </a:lnTo>
                  <a:lnTo>
                    <a:pt x="713" y="354"/>
                  </a:lnTo>
                  <a:lnTo>
                    <a:pt x="721" y="343"/>
                  </a:lnTo>
                  <a:lnTo>
                    <a:pt x="721" y="331"/>
                  </a:lnTo>
                  <a:lnTo>
                    <a:pt x="721" y="320"/>
                  </a:lnTo>
                  <a:lnTo>
                    <a:pt x="713" y="312"/>
                  </a:lnTo>
                  <a:lnTo>
                    <a:pt x="602" y="200"/>
                  </a:lnTo>
                  <a:lnTo>
                    <a:pt x="625" y="200"/>
                  </a:lnTo>
                  <a:lnTo>
                    <a:pt x="679" y="200"/>
                  </a:lnTo>
                  <a:lnTo>
                    <a:pt x="802" y="323"/>
                  </a:lnTo>
                  <a:lnTo>
                    <a:pt x="810" y="327"/>
                  </a:lnTo>
                  <a:lnTo>
                    <a:pt x="821" y="331"/>
                  </a:lnTo>
                  <a:lnTo>
                    <a:pt x="833" y="327"/>
                  </a:lnTo>
                  <a:lnTo>
                    <a:pt x="844" y="323"/>
                  </a:lnTo>
                  <a:lnTo>
                    <a:pt x="852" y="312"/>
                  </a:lnTo>
                  <a:lnTo>
                    <a:pt x="852" y="300"/>
                  </a:lnTo>
                  <a:lnTo>
                    <a:pt x="852" y="289"/>
                  </a:lnTo>
                  <a:lnTo>
                    <a:pt x="844" y="277"/>
                  </a:lnTo>
                  <a:lnTo>
                    <a:pt x="775" y="208"/>
                  </a:lnTo>
                  <a:lnTo>
                    <a:pt x="875" y="223"/>
                  </a:lnTo>
                  <a:lnTo>
                    <a:pt x="921" y="235"/>
                  </a:lnTo>
                  <a:lnTo>
                    <a:pt x="964" y="247"/>
                  </a:lnTo>
                  <a:lnTo>
                    <a:pt x="1006" y="262"/>
                  </a:lnTo>
                  <a:lnTo>
                    <a:pt x="1049" y="285"/>
                  </a:lnTo>
                  <a:lnTo>
                    <a:pt x="1064" y="297"/>
                  </a:lnTo>
                  <a:lnTo>
                    <a:pt x="1076" y="308"/>
                  </a:lnTo>
                  <a:lnTo>
                    <a:pt x="1083" y="320"/>
                  </a:lnTo>
                  <a:lnTo>
                    <a:pt x="1087" y="331"/>
                  </a:lnTo>
                  <a:lnTo>
                    <a:pt x="1087" y="397"/>
                  </a:lnTo>
                  <a:lnTo>
                    <a:pt x="1087" y="400"/>
                  </a:lnTo>
                  <a:lnTo>
                    <a:pt x="166" y="400"/>
                  </a:lnTo>
                  <a:lnTo>
                    <a:pt x="162" y="397"/>
                  </a:lnTo>
                  <a:lnTo>
                    <a:pt x="162" y="331"/>
                  </a:lnTo>
                  <a:close/>
                  <a:moveTo>
                    <a:pt x="1056" y="462"/>
                  </a:moveTo>
                  <a:lnTo>
                    <a:pt x="1056" y="531"/>
                  </a:lnTo>
                  <a:lnTo>
                    <a:pt x="999" y="531"/>
                  </a:lnTo>
                  <a:lnTo>
                    <a:pt x="929" y="462"/>
                  </a:lnTo>
                  <a:lnTo>
                    <a:pt x="1056" y="462"/>
                  </a:lnTo>
                  <a:close/>
                  <a:moveTo>
                    <a:pt x="914" y="531"/>
                  </a:moveTo>
                  <a:lnTo>
                    <a:pt x="802" y="531"/>
                  </a:lnTo>
                  <a:lnTo>
                    <a:pt x="733" y="462"/>
                  </a:lnTo>
                  <a:lnTo>
                    <a:pt x="844" y="462"/>
                  </a:lnTo>
                  <a:lnTo>
                    <a:pt x="914" y="531"/>
                  </a:lnTo>
                  <a:close/>
                  <a:moveTo>
                    <a:pt x="717" y="531"/>
                  </a:moveTo>
                  <a:lnTo>
                    <a:pt x="605" y="531"/>
                  </a:lnTo>
                  <a:lnTo>
                    <a:pt x="536" y="462"/>
                  </a:lnTo>
                  <a:lnTo>
                    <a:pt x="644" y="462"/>
                  </a:lnTo>
                  <a:lnTo>
                    <a:pt x="717" y="531"/>
                  </a:lnTo>
                  <a:close/>
                  <a:moveTo>
                    <a:pt x="517" y="531"/>
                  </a:moveTo>
                  <a:lnTo>
                    <a:pt x="409" y="531"/>
                  </a:lnTo>
                  <a:lnTo>
                    <a:pt x="339" y="462"/>
                  </a:lnTo>
                  <a:lnTo>
                    <a:pt x="447" y="462"/>
                  </a:lnTo>
                  <a:lnTo>
                    <a:pt x="517" y="531"/>
                  </a:lnTo>
                  <a:close/>
                  <a:moveTo>
                    <a:pt x="320" y="531"/>
                  </a:moveTo>
                  <a:lnTo>
                    <a:pt x="197" y="531"/>
                  </a:lnTo>
                  <a:lnTo>
                    <a:pt x="197" y="462"/>
                  </a:lnTo>
                  <a:lnTo>
                    <a:pt x="251" y="462"/>
                  </a:lnTo>
                  <a:lnTo>
                    <a:pt x="320" y="531"/>
                  </a:lnTo>
                  <a:close/>
                  <a:moveTo>
                    <a:pt x="131" y="627"/>
                  </a:moveTo>
                  <a:lnTo>
                    <a:pt x="131" y="616"/>
                  </a:lnTo>
                  <a:lnTo>
                    <a:pt x="139" y="604"/>
                  </a:lnTo>
                  <a:lnTo>
                    <a:pt x="150" y="597"/>
                  </a:lnTo>
                  <a:lnTo>
                    <a:pt x="166" y="593"/>
                  </a:lnTo>
                  <a:lnTo>
                    <a:pt x="1087" y="593"/>
                  </a:lnTo>
                  <a:lnTo>
                    <a:pt x="1099" y="597"/>
                  </a:lnTo>
                  <a:lnTo>
                    <a:pt x="1110" y="604"/>
                  </a:lnTo>
                  <a:lnTo>
                    <a:pt x="1118" y="616"/>
                  </a:lnTo>
                  <a:lnTo>
                    <a:pt x="1122" y="627"/>
                  </a:lnTo>
                  <a:lnTo>
                    <a:pt x="1118" y="643"/>
                  </a:lnTo>
                  <a:lnTo>
                    <a:pt x="1110" y="654"/>
                  </a:lnTo>
                  <a:lnTo>
                    <a:pt x="1099" y="662"/>
                  </a:lnTo>
                  <a:lnTo>
                    <a:pt x="1087" y="662"/>
                  </a:lnTo>
                  <a:lnTo>
                    <a:pt x="166" y="662"/>
                  </a:lnTo>
                  <a:lnTo>
                    <a:pt x="150" y="662"/>
                  </a:lnTo>
                  <a:lnTo>
                    <a:pt x="139" y="654"/>
                  </a:lnTo>
                  <a:lnTo>
                    <a:pt x="131" y="643"/>
                  </a:lnTo>
                  <a:lnTo>
                    <a:pt x="131" y="627"/>
                  </a:lnTo>
                  <a:lnTo>
                    <a:pt x="131" y="627"/>
                  </a:lnTo>
                  <a:close/>
                  <a:moveTo>
                    <a:pt x="1056" y="724"/>
                  </a:moveTo>
                  <a:lnTo>
                    <a:pt x="1056" y="727"/>
                  </a:lnTo>
                  <a:lnTo>
                    <a:pt x="1049" y="754"/>
                  </a:lnTo>
                  <a:lnTo>
                    <a:pt x="1033" y="774"/>
                  </a:lnTo>
                  <a:lnTo>
                    <a:pt x="1014" y="789"/>
                  </a:lnTo>
                  <a:lnTo>
                    <a:pt x="987" y="793"/>
                  </a:lnTo>
                  <a:lnTo>
                    <a:pt x="262" y="793"/>
                  </a:lnTo>
                  <a:lnTo>
                    <a:pt x="235" y="789"/>
                  </a:lnTo>
                  <a:lnTo>
                    <a:pt x="216" y="774"/>
                  </a:lnTo>
                  <a:lnTo>
                    <a:pt x="201" y="754"/>
                  </a:lnTo>
                  <a:lnTo>
                    <a:pt x="197" y="727"/>
                  </a:lnTo>
                  <a:lnTo>
                    <a:pt x="197" y="724"/>
                  </a:lnTo>
                  <a:lnTo>
                    <a:pt x="1056" y="724"/>
                  </a:lnTo>
                  <a:close/>
                  <a:moveTo>
                    <a:pt x="1843" y="924"/>
                  </a:moveTo>
                  <a:lnTo>
                    <a:pt x="1843" y="927"/>
                  </a:lnTo>
                  <a:lnTo>
                    <a:pt x="66" y="927"/>
                  </a:lnTo>
                  <a:lnTo>
                    <a:pt x="66" y="924"/>
                  </a:lnTo>
                  <a:lnTo>
                    <a:pt x="66" y="858"/>
                  </a:lnTo>
                  <a:lnTo>
                    <a:pt x="66" y="854"/>
                  </a:lnTo>
                  <a:lnTo>
                    <a:pt x="1843" y="854"/>
                  </a:lnTo>
                  <a:lnTo>
                    <a:pt x="1843" y="858"/>
                  </a:lnTo>
                  <a:lnTo>
                    <a:pt x="1843" y="9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9" name="Freeform 122">
              <a:extLst>
                <a:ext uri="{FF2B5EF4-FFF2-40B4-BE49-F238E27FC236}">
                  <a16:creationId xmlns:a16="http://schemas.microsoft.com/office/drawing/2014/main" id="{1B89A728-81A6-36D0-9162-E8825483FF06}"/>
                </a:ext>
              </a:extLst>
            </p:cNvPr>
            <p:cNvSpPr>
              <a:spLocks/>
            </p:cNvSpPr>
            <p:nvPr/>
          </p:nvSpPr>
          <p:spPr bwMode="auto">
            <a:xfrm>
              <a:off x="1450975" y="3902075"/>
              <a:ext cx="201612" cy="879475"/>
            </a:xfrm>
            <a:custGeom>
              <a:avLst/>
              <a:gdLst>
                <a:gd name="T0" fmla="*/ 0 w 127"/>
                <a:gd name="T1" fmla="*/ 357 h 554"/>
                <a:gd name="T2" fmla="*/ 4 w 127"/>
                <a:gd name="T3" fmla="*/ 392 h 554"/>
                <a:gd name="T4" fmla="*/ 12 w 127"/>
                <a:gd name="T5" fmla="*/ 419 h 554"/>
                <a:gd name="T6" fmla="*/ 23 w 127"/>
                <a:gd name="T7" fmla="*/ 442 h 554"/>
                <a:gd name="T8" fmla="*/ 39 w 127"/>
                <a:gd name="T9" fmla="*/ 457 h 554"/>
                <a:gd name="T10" fmla="*/ 58 w 127"/>
                <a:gd name="T11" fmla="*/ 484 h 554"/>
                <a:gd name="T12" fmla="*/ 62 w 127"/>
                <a:gd name="T13" fmla="*/ 500 h 554"/>
                <a:gd name="T14" fmla="*/ 66 w 127"/>
                <a:gd name="T15" fmla="*/ 523 h 554"/>
                <a:gd name="T16" fmla="*/ 66 w 127"/>
                <a:gd name="T17" fmla="*/ 534 h 554"/>
                <a:gd name="T18" fmla="*/ 73 w 127"/>
                <a:gd name="T19" fmla="*/ 542 h 554"/>
                <a:gd name="T20" fmla="*/ 85 w 127"/>
                <a:gd name="T21" fmla="*/ 550 h 554"/>
                <a:gd name="T22" fmla="*/ 96 w 127"/>
                <a:gd name="T23" fmla="*/ 554 h 554"/>
                <a:gd name="T24" fmla="*/ 108 w 127"/>
                <a:gd name="T25" fmla="*/ 550 h 554"/>
                <a:gd name="T26" fmla="*/ 116 w 127"/>
                <a:gd name="T27" fmla="*/ 542 h 554"/>
                <a:gd name="T28" fmla="*/ 123 w 127"/>
                <a:gd name="T29" fmla="*/ 534 h 554"/>
                <a:gd name="T30" fmla="*/ 127 w 127"/>
                <a:gd name="T31" fmla="*/ 523 h 554"/>
                <a:gd name="T32" fmla="*/ 123 w 127"/>
                <a:gd name="T33" fmla="*/ 488 h 554"/>
                <a:gd name="T34" fmla="*/ 112 w 127"/>
                <a:gd name="T35" fmla="*/ 461 h 554"/>
                <a:gd name="T36" fmla="*/ 100 w 127"/>
                <a:gd name="T37" fmla="*/ 438 h 554"/>
                <a:gd name="T38" fmla="*/ 85 w 127"/>
                <a:gd name="T39" fmla="*/ 419 h 554"/>
                <a:gd name="T40" fmla="*/ 69 w 127"/>
                <a:gd name="T41" fmla="*/ 392 h 554"/>
                <a:gd name="T42" fmla="*/ 62 w 127"/>
                <a:gd name="T43" fmla="*/ 377 h 554"/>
                <a:gd name="T44" fmla="*/ 62 w 127"/>
                <a:gd name="T45" fmla="*/ 357 h 554"/>
                <a:gd name="T46" fmla="*/ 62 w 127"/>
                <a:gd name="T47" fmla="*/ 338 h 554"/>
                <a:gd name="T48" fmla="*/ 69 w 127"/>
                <a:gd name="T49" fmla="*/ 323 h 554"/>
                <a:gd name="T50" fmla="*/ 85 w 127"/>
                <a:gd name="T51" fmla="*/ 296 h 554"/>
                <a:gd name="T52" fmla="*/ 100 w 127"/>
                <a:gd name="T53" fmla="*/ 277 h 554"/>
                <a:gd name="T54" fmla="*/ 112 w 127"/>
                <a:gd name="T55" fmla="*/ 254 h 554"/>
                <a:gd name="T56" fmla="*/ 123 w 127"/>
                <a:gd name="T57" fmla="*/ 227 h 554"/>
                <a:gd name="T58" fmla="*/ 127 w 127"/>
                <a:gd name="T59" fmla="*/ 192 h 554"/>
                <a:gd name="T60" fmla="*/ 123 w 127"/>
                <a:gd name="T61" fmla="*/ 157 h 554"/>
                <a:gd name="T62" fmla="*/ 112 w 127"/>
                <a:gd name="T63" fmla="*/ 130 h 554"/>
                <a:gd name="T64" fmla="*/ 100 w 127"/>
                <a:gd name="T65" fmla="*/ 111 h 554"/>
                <a:gd name="T66" fmla="*/ 85 w 127"/>
                <a:gd name="T67" fmla="*/ 92 h 554"/>
                <a:gd name="T68" fmla="*/ 69 w 127"/>
                <a:gd name="T69" fmla="*/ 65 h 554"/>
                <a:gd name="T70" fmla="*/ 62 w 127"/>
                <a:gd name="T71" fmla="*/ 50 h 554"/>
                <a:gd name="T72" fmla="*/ 62 w 127"/>
                <a:gd name="T73" fmla="*/ 30 h 554"/>
                <a:gd name="T74" fmla="*/ 58 w 127"/>
                <a:gd name="T75" fmla="*/ 19 h 554"/>
                <a:gd name="T76" fmla="*/ 50 w 127"/>
                <a:gd name="T77" fmla="*/ 7 h 554"/>
                <a:gd name="T78" fmla="*/ 42 w 127"/>
                <a:gd name="T79" fmla="*/ 0 h 554"/>
                <a:gd name="T80" fmla="*/ 31 w 127"/>
                <a:gd name="T81" fmla="*/ 0 h 554"/>
                <a:gd name="T82" fmla="*/ 19 w 127"/>
                <a:gd name="T83" fmla="*/ 0 h 554"/>
                <a:gd name="T84" fmla="*/ 8 w 127"/>
                <a:gd name="T85" fmla="*/ 7 h 554"/>
                <a:gd name="T86" fmla="*/ 0 w 127"/>
                <a:gd name="T87" fmla="*/ 19 h 554"/>
                <a:gd name="T88" fmla="*/ 0 w 127"/>
                <a:gd name="T89" fmla="*/ 30 h 554"/>
                <a:gd name="T90" fmla="*/ 4 w 127"/>
                <a:gd name="T91" fmla="*/ 65 h 554"/>
                <a:gd name="T92" fmla="*/ 12 w 127"/>
                <a:gd name="T93" fmla="*/ 92 h 554"/>
                <a:gd name="T94" fmla="*/ 23 w 127"/>
                <a:gd name="T95" fmla="*/ 111 h 554"/>
                <a:gd name="T96" fmla="*/ 39 w 127"/>
                <a:gd name="T97" fmla="*/ 130 h 554"/>
                <a:gd name="T98" fmla="*/ 58 w 127"/>
                <a:gd name="T99" fmla="*/ 157 h 554"/>
                <a:gd name="T100" fmla="*/ 62 w 127"/>
                <a:gd name="T101" fmla="*/ 173 h 554"/>
                <a:gd name="T102" fmla="*/ 66 w 127"/>
                <a:gd name="T103" fmla="*/ 192 h 554"/>
                <a:gd name="T104" fmla="*/ 62 w 127"/>
                <a:gd name="T105" fmla="*/ 215 h 554"/>
                <a:gd name="T106" fmla="*/ 58 w 127"/>
                <a:gd name="T107" fmla="*/ 230 h 554"/>
                <a:gd name="T108" fmla="*/ 39 w 127"/>
                <a:gd name="T109" fmla="*/ 257 h 554"/>
                <a:gd name="T110" fmla="*/ 23 w 127"/>
                <a:gd name="T111" fmla="*/ 273 h 554"/>
                <a:gd name="T112" fmla="*/ 12 w 127"/>
                <a:gd name="T113" fmla="*/ 296 h 554"/>
                <a:gd name="T114" fmla="*/ 4 w 127"/>
                <a:gd name="T115" fmla="*/ 323 h 554"/>
                <a:gd name="T116" fmla="*/ 0 w 127"/>
                <a:gd name="T117" fmla="*/ 357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 h="554">
                  <a:moveTo>
                    <a:pt x="0" y="357"/>
                  </a:moveTo>
                  <a:lnTo>
                    <a:pt x="4" y="392"/>
                  </a:lnTo>
                  <a:lnTo>
                    <a:pt x="12" y="419"/>
                  </a:lnTo>
                  <a:lnTo>
                    <a:pt x="23" y="442"/>
                  </a:lnTo>
                  <a:lnTo>
                    <a:pt x="39" y="457"/>
                  </a:lnTo>
                  <a:lnTo>
                    <a:pt x="58" y="484"/>
                  </a:lnTo>
                  <a:lnTo>
                    <a:pt x="62" y="500"/>
                  </a:lnTo>
                  <a:lnTo>
                    <a:pt x="66" y="523"/>
                  </a:lnTo>
                  <a:lnTo>
                    <a:pt x="66" y="534"/>
                  </a:lnTo>
                  <a:lnTo>
                    <a:pt x="73" y="542"/>
                  </a:lnTo>
                  <a:lnTo>
                    <a:pt x="85" y="550"/>
                  </a:lnTo>
                  <a:lnTo>
                    <a:pt x="96" y="554"/>
                  </a:lnTo>
                  <a:lnTo>
                    <a:pt x="108" y="550"/>
                  </a:lnTo>
                  <a:lnTo>
                    <a:pt x="116" y="542"/>
                  </a:lnTo>
                  <a:lnTo>
                    <a:pt x="123" y="534"/>
                  </a:lnTo>
                  <a:lnTo>
                    <a:pt x="127" y="523"/>
                  </a:lnTo>
                  <a:lnTo>
                    <a:pt x="123" y="488"/>
                  </a:lnTo>
                  <a:lnTo>
                    <a:pt x="112" y="461"/>
                  </a:lnTo>
                  <a:lnTo>
                    <a:pt x="100" y="438"/>
                  </a:lnTo>
                  <a:lnTo>
                    <a:pt x="85" y="419"/>
                  </a:lnTo>
                  <a:lnTo>
                    <a:pt x="69" y="392"/>
                  </a:lnTo>
                  <a:lnTo>
                    <a:pt x="62" y="377"/>
                  </a:lnTo>
                  <a:lnTo>
                    <a:pt x="62" y="357"/>
                  </a:lnTo>
                  <a:lnTo>
                    <a:pt x="62" y="338"/>
                  </a:lnTo>
                  <a:lnTo>
                    <a:pt x="69" y="323"/>
                  </a:lnTo>
                  <a:lnTo>
                    <a:pt x="85" y="296"/>
                  </a:lnTo>
                  <a:lnTo>
                    <a:pt x="100" y="277"/>
                  </a:lnTo>
                  <a:lnTo>
                    <a:pt x="112" y="254"/>
                  </a:lnTo>
                  <a:lnTo>
                    <a:pt x="123" y="227"/>
                  </a:lnTo>
                  <a:lnTo>
                    <a:pt x="127" y="192"/>
                  </a:lnTo>
                  <a:lnTo>
                    <a:pt x="123" y="157"/>
                  </a:lnTo>
                  <a:lnTo>
                    <a:pt x="112" y="130"/>
                  </a:lnTo>
                  <a:lnTo>
                    <a:pt x="100" y="111"/>
                  </a:lnTo>
                  <a:lnTo>
                    <a:pt x="85" y="92"/>
                  </a:lnTo>
                  <a:lnTo>
                    <a:pt x="69" y="65"/>
                  </a:lnTo>
                  <a:lnTo>
                    <a:pt x="62" y="50"/>
                  </a:lnTo>
                  <a:lnTo>
                    <a:pt x="62" y="30"/>
                  </a:lnTo>
                  <a:lnTo>
                    <a:pt x="58" y="19"/>
                  </a:lnTo>
                  <a:lnTo>
                    <a:pt x="50" y="7"/>
                  </a:lnTo>
                  <a:lnTo>
                    <a:pt x="42" y="0"/>
                  </a:lnTo>
                  <a:lnTo>
                    <a:pt x="31" y="0"/>
                  </a:lnTo>
                  <a:lnTo>
                    <a:pt x="19" y="0"/>
                  </a:lnTo>
                  <a:lnTo>
                    <a:pt x="8" y="7"/>
                  </a:lnTo>
                  <a:lnTo>
                    <a:pt x="0" y="19"/>
                  </a:lnTo>
                  <a:lnTo>
                    <a:pt x="0" y="30"/>
                  </a:lnTo>
                  <a:lnTo>
                    <a:pt x="4" y="65"/>
                  </a:lnTo>
                  <a:lnTo>
                    <a:pt x="12" y="92"/>
                  </a:lnTo>
                  <a:lnTo>
                    <a:pt x="23" y="111"/>
                  </a:lnTo>
                  <a:lnTo>
                    <a:pt x="39" y="130"/>
                  </a:lnTo>
                  <a:lnTo>
                    <a:pt x="58" y="157"/>
                  </a:lnTo>
                  <a:lnTo>
                    <a:pt x="62" y="173"/>
                  </a:lnTo>
                  <a:lnTo>
                    <a:pt x="66" y="192"/>
                  </a:lnTo>
                  <a:lnTo>
                    <a:pt x="62" y="215"/>
                  </a:lnTo>
                  <a:lnTo>
                    <a:pt x="58" y="230"/>
                  </a:lnTo>
                  <a:lnTo>
                    <a:pt x="39" y="257"/>
                  </a:lnTo>
                  <a:lnTo>
                    <a:pt x="23" y="273"/>
                  </a:lnTo>
                  <a:lnTo>
                    <a:pt x="12" y="296"/>
                  </a:lnTo>
                  <a:lnTo>
                    <a:pt x="4" y="323"/>
                  </a:lnTo>
                  <a:lnTo>
                    <a:pt x="0" y="3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0" name="Freeform 123">
              <a:extLst>
                <a:ext uri="{FF2B5EF4-FFF2-40B4-BE49-F238E27FC236}">
                  <a16:creationId xmlns:a16="http://schemas.microsoft.com/office/drawing/2014/main" id="{0F0FF18F-853D-796A-9E40-52D4A32A3904}"/>
                </a:ext>
              </a:extLst>
            </p:cNvPr>
            <p:cNvSpPr>
              <a:spLocks/>
            </p:cNvSpPr>
            <p:nvPr/>
          </p:nvSpPr>
          <p:spPr bwMode="auto">
            <a:xfrm>
              <a:off x="1665288" y="4005263"/>
              <a:ext cx="195262" cy="512763"/>
            </a:xfrm>
            <a:custGeom>
              <a:avLst/>
              <a:gdLst>
                <a:gd name="T0" fmla="*/ 31 w 123"/>
                <a:gd name="T1" fmla="*/ 323 h 323"/>
                <a:gd name="T2" fmla="*/ 42 w 123"/>
                <a:gd name="T3" fmla="*/ 319 h 323"/>
                <a:gd name="T4" fmla="*/ 54 w 123"/>
                <a:gd name="T5" fmla="*/ 312 h 323"/>
                <a:gd name="T6" fmla="*/ 73 w 123"/>
                <a:gd name="T7" fmla="*/ 285 h 323"/>
                <a:gd name="T8" fmla="*/ 96 w 123"/>
                <a:gd name="T9" fmla="*/ 246 h 323"/>
                <a:gd name="T10" fmla="*/ 116 w 123"/>
                <a:gd name="T11" fmla="*/ 192 h 323"/>
                <a:gd name="T12" fmla="*/ 119 w 123"/>
                <a:gd name="T13" fmla="*/ 162 h 323"/>
                <a:gd name="T14" fmla="*/ 123 w 123"/>
                <a:gd name="T15" fmla="*/ 127 h 323"/>
                <a:gd name="T16" fmla="*/ 116 w 123"/>
                <a:gd name="T17" fmla="*/ 69 h 323"/>
                <a:gd name="T18" fmla="*/ 100 w 123"/>
                <a:gd name="T19" fmla="*/ 15 h 323"/>
                <a:gd name="T20" fmla="*/ 92 w 123"/>
                <a:gd name="T21" fmla="*/ 8 h 323"/>
                <a:gd name="T22" fmla="*/ 85 w 123"/>
                <a:gd name="T23" fmla="*/ 0 h 323"/>
                <a:gd name="T24" fmla="*/ 69 w 123"/>
                <a:gd name="T25" fmla="*/ 0 h 323"/>
                <a:gd name="T26" fmla="*/ 58 w 123"/>
                <a:gd name="T27" fmla="*/ 0 h 323"/>
                <a:gd name="T28" fmla="*/ 50 w 123"/>
                <a:gd name="T29" fmla="*/ 8 h 323"/>
                <a:gd name="T30" fmla="*/ 42 w 123"/>
                <a:gd name="T31" fmla="*/ 19 h 323"/>
                <a:gd name="T32" fmla="*/ 42 w 123"/>
                <a:gd name="T33" fmla="*/ 31 h 323"/>
                <a:gd name="T34" fmla="*/ 42 w 123"/>
                <a:gd name="T35" fmla="*/ 42 h 323"/>
                <a:gd name="T36" fmla="*/ 58 w 123"/>
                <a:gd name="T37" fmla="*/ 85 h 323"/>
                <a:gd name="T38" fmla="*/ 62 w 123"/>
                <a:gd name="T39" fmla="*/ 127 h 323"/>
                <a:gd name="T40" fmla="*/ 54 w 123"/>
                <a:gd name="T41" fmla="*/ 181 h 323"/>
                <a:gd name="T42" fmla="*/ 42 w 123"/>
                <a:gd name="T43" fmla="*/ 219 h 323"/>
                <a:gd name="T44" fmla="*/ 23 w 123"/>
                <a:gd name="T45" fmla="*/ 250 h 323"/>
                <a:gd name="T46" fmla="*/ 8 w 123"/>
                <a:gd name="T47" fmla="*/ 273 h 323"/>
                <a:gd name="T48" fmla="*/ 0 w 123"/>
                <a:gd name="T49" fmla="*/ 281 h 323"/>
                <a:gd name="T50" fmla="*/ 0 w 123"/>
                <a:gd name="T51" fmla="*/ 292 h 323"/>
                <a:gd name="T52" fmla="*/ 0 w 123"/>
                <a:gd name="T53" fmla="*/ 304 h 323"/>
                <a:gd name="T54" fmla="*/ 8 w 123"/>
                <a:gd name="T55" fmla="*/ 315 h 323"/>
                <a:gd name="T56" fmla="*/ 19 w 123"/>
                <a:gd name="T57" fmla="*/ 319 h 323"/>
                <a:gd name="T58" fmla="*/ 31 w 123"/>
                <a:gd name="T59"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323">
                  <a:moveTo>
                    <a:pt x="31" y="323"/>
                  </a:moveTo>
                  <a:lnTo>
                    <a:pt x="42" y="319"/>
                  </a:lnTo>
                  <a:lnTo>
                    <a:pt x="54" y="312"/>
                  </a:lnTo>
                  <a:lnTo>
                    <a:pt x="73" y="285"/>
                  </a:lnTo>
                  <a:lnTo>
                    <a:pt x="96" y="246"/>
                  </a:lnTo>
                  <a:lnTo>
                    <a:pt x="116" y="192"/>
                  </a:lnTo>
                  <a:lnTo>
                    <a:pt x="119" y="162"/>
                  </a:lnTo>
                  <a:lnTo>
                    <a:pt x="123" y="127"/>
                  </a:lnTo>
                  <a:lnTo>
                    <a:pt x="116" y="69"/>
                  </a:lnTo>
                  <a:lnTo>
                    <a:pt x="100" y="15"/>
                  </a:lnTo>
                  <a:lnTo>
                    <a:pt x="92" y="8"/>
                  </a:lnTo>
                  <a:lnTo>
                    <a:pt x="85" y="0"/>
                  </a:lnTo>
                  <a:lnTo>
                    <a:pt x="69" y="0"/>
                  </a:lnTo>
                  <a:lnTo>
                    <a:pt x="58" y="0"/>
                  </a:lnTo>
                  <a:lnTo>
                    <a:pt x="50" y="8"/>
                  </a:lnTo>
                  <a:lnTo>
                    <a:pt x="42" y="19"/>
                  </a:lnTo>
                  <a:lnTo>
                    <a:pt x="42" y="31"/>
                  </a:lnTo>
                  <a:lnTo>
                    <a:pt x="42" y="42"/>
                  </a:lnTo>
                  <a:lnTo>
                    <a:pt x="58" y="85"/>
                  </a:lnTo>
                  <a:lnTo>
                    <a:pt x="62" y="127"/>
                  </a:lnTo>
                  <a:lnTo>
                    <a:pt x="54" y="181"/>
                  </a:lnTo>
                  <a:lnTo>
                    <a:pt x="42" y="219"/>
                  </a:lnTo>
                  <a:lnTo>
                    <a:pt x="23" y="250"/>
                  </a:lnTo>
                  <a:lnTo>
                    <a:pt x="8" y="273"/>
                  </a:lnTo>
                  <a:lnTo>
                    <a:pt x="0" y="281"/>
                  </a:lnTo>
                  <a:lnTo>
                    <a:pt x="0" y="292"/>
                  </a:lnTo>
                  <a:lnTo>
                    <a:pt x="0" y="304"/>
                  </a:lnTo>
                  <a:lnTo>
                    <a:pt x="8" y="315"/>
                  </a:lnTo>
                  <a:lnTo>
                    <a:pt x="19" y="319"/>
                  </a:lnTo>
                  <a:lnTo>
                    <a:pt x="31" y="3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1" name="Freeform 124">
              <a:extLst>
                <a:ext uri="{FF2B5EF4-FFF2-40B4-BE49-F238E27FC236}">
                  <a16:creationId xmlns:a16="http://schemas.microsoft.com/office/drawing/2014/main" id="{F40BBA27-DBA5-FFE5-B43A-70A07D2A63E6}"/>
                </a:ext>
              </a:extLst>
            </p:cNvPr>
            <p:cNvSpPr>
              <a:spLocks/>
            </p:cNvSpPr>
            <p:nvPr/>
          </p:nvSpPr>
          <p:spPr bwMode="auto">
            <a:xfrm>
              <a:off x="1236663" y="4157663"/>
              <a:ext cx="201612" cy="519113"/>
            </a:xfrm>
            <a:custGeom>
              <a:avLst/>
              <a:gdLst>
                <a:gd name="T0" fmla="*/ 54 w 127"/>
                <a:gd name="T1" fmla="*/ 327 h 327"/>
                <a:gd name="T2" fmla="*/ 66 w 127"/>
                <a:gd name="T3" fmla="*/ 323 h 327"/>
                <a:gd name="T4" fmla="*/ 73 w 127"/>
                <a:gd name="T5" fmla="*/ 316 h 327"/>
                <a:gd name="T6" fmla="*/ 81 w 127"/>
                <a:gd name="T7" fmla="*/ 304 h 327"/>
                <a:gd name="T8" fmla="*/ 85 w 127"/>
                <a:gd name="T9" fmla="*/ 293 h 327"/>
                <a:gd name="T10" fmla="*/ 81 w 127"/>
                <a:gd name="T11" fmla="*/ 281 h 327"/>
                <a:gd name="T12" fmla="*/ 69 w 127"/>
                <a:gd name="T13" fmla="*/ 243 h 327"/>
                <a:gd name="T14" fmla="*/ 62 w 127"/>
                <a:gd name="T15" fmla="*/ 196 h 327"/>
                <a:gd name="T16" fmla="*/ 69 w 127"/>
                <a:gd name="T17" fmla="*/ 146 h 327"/>
                <a:gd name="T18" fmla="*/ 85 w 127"/>
                <a:gd name="T19" fmla="*/ 104 h 327"/>
                <a:gd name="T20" fmla="*/ 100 w 127"/>
                <a:gd name="T21" fmla="*/ 73 h 327"/>
                <a:gd name="T22" fmla="*/ 120 w 127"/>
                <a:gd name="T23" fmla="*/ 50 h 327"/>
                <a:gd name="T24" fmla="*/ 120 w 127"/>
                <a:gd name="T25" fmla="*/ 50 h 327"/>
                <a:gd name="T26" fmla="*/ 127 w 127"/>
                <a:gd name="T27" fmla="*/ 31 h 327"/>
                <a:gd name="T28" fmla="*/ 120 w 127"/>
                <a:gd name="T29" fmla="*/ 16 h 327"/>
                <a:gd name="T30" fmla="*/ 112 w 127"/>
                <a:gd name="T31" fmla="*/ 8 h 327"/>
                <a:gd name="T32" fmla="*/ 100 w 127"/>
                <a:gd name="T33" fmla="*/ 0 h 327"/>
                <a:gd name="T34" fmla="*/ 89 w 127"/>
                <a:gd name="T35" fmla="*/ 0 h 327"/>
                <a:gd name="T36" fmla="*/ 77 w 127"/>
                <a:gd name="T37" fmla="*/ 8 h 327"/>
                <a:gd name="T38" fmla="*/ 69 w 127"/>
                <a:gd name="T39" fmla="*/ 16 h 327"/>
                <a:gd name="T40" fmla="*/ 50 w 127"/>
                <a:gd name="T41" fmla="*/ 43 h 327"/>
                <a:gd name="T42" fmla="*/ 27 w 127"/>
                <a:gd name="T43" fmla="*/ 81 h 327"/>
                <a:gd name="T44" fmla="*/ 8 w 127"/>
                <a:gd name="T45" fmla="*/ 131 h 327"/>
                <a:gd name="T46" fmla="*/ 4 w 127"/>
                <a:gd name="T47" fmla="*/ 162 h 327"/>
                <a:gd name="T48" fmla="*/ 0 w 127"/>
                <a:gd name="T49" fmla="*/ 196 h 327"/>
                <a:gd name="T50" fmla="*/ 8 w 127"/>
                <a:gd name="T51" fmla="*/ 254 h 327"/>
                <a:gd name="T52" fmla="*/ 23 w 127"/>
                <a:gd name="T53" fmla="*/ 308 h 327"/>
                <a:gd name="T54" fmla="*/ 35 w 127"/>
                <a:gd name="T55" fmla="*/ 320 h 327"/>
                <a:gd name="T56" fmla="*/ 54 w 127"/>
                <a:gd name="T57"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7" h="327">
                  <a:moveTo>
                    <a:pt x="54" y="327"/>
                  </a:moveTo>
                  <a:lnTo>
                    <a:pt x="66" y="323"/>
                  </a:lnTo>
                  <a:lnTo>
                    <a:pt x="73" y="316"/>
                  </a:lnTo>
                  <a:lnTo>
                    <a:pt x="81" y="304"/>
                  </a:lnTo>
                  <a:lnTo>
                    <a:pt x="85" y="293"/>
                  </a:lnTo>
                  <a:lnTo>
                    <a:pt x="81" y="281"/>
                  </a:lnTo>
                  <a:lnTo>
                    <a:pt x="69" y="243"/>
                  </a:lnTo>
                  <a:lnTo>
                    <a:pt x="62" y="196"/>
                  </a:lnTo>
                  <a:lnTo>
                    <a:pt x="69" y="146"/>
                  </a:lnTo>
                  <a:lnTo>
                    <a:pt x="85" y="104"/>
                  </a:lnTo>
                  <a:lnTo>
                    <a:pt x="100" y="73"/>
                  </a:lnTo>
                  <a:lnTo>
                    <a:pt x="120" y="50"/>
                  </a:lnTo>
                  <a:lnTo>
                    <a:pt x="120" y="50"/>
                  </a:lnTo>
                  <a:lnTo>
                    <a:pt x="127" y="31"/>
                  </a:lnTo>
                  <a:lnTo>
                    <a:pt x="120" y="16"/>
                  </a:lnTo>
                  <a:lnTo>
                    <a:pt x="112" y="8"/>
                  </a:lnTo>
                  <a:lnTo>
                    <a:pt x="100" y="0"/>
                  </a:lnTo>
                  <a:lnTo>
                    <a:pt x="89" y="0"/>
                  </a:lnTo>
                  <a:lnTo>
                    <a:pt x="77" y="8"/>
                  </a:lnTo>
                  <a:lnTo>
                    <a:pt x="69" y="16"/>
                  </a:lnTo>
                  <a:lnTo>
                    <a:pt x="50" y="43"/>
                  </a:lnTo>
                  <a:lnTo>
                    <a:pt x="27" y="81"/>
                  </a:lnTo>
                  <a:lnTo>
                    <a:pt x="8" y="131"/>
                  </a:lnTo>
                  <a:lnTo>
                    <a:pt x="4" y="162"/>
                  </a:lnTo>
                  <a:lnTo>
                    <a:pt x="0" y="196"/>
                  </a:lnTo>
                  <a:lnTo>
                    <a:pt x="8" y="254"/>
                  </a:lnTo>
                  <a:lnTo>
                    <a:pt x="23" y="308"/>
                  </a:lnTo>
                  <a:lnTo>
                    <a:pt x="35" y="320"/>
                  </a:lnTo>
                  <a:lnTo>
                    <a:pt x="54"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82" name="Group 281">
            <a:extLst>
              <a:ext uri="{FF2B5EF4-FFF2-40B4-BE49-F238E27FC236}">
                <a16:creationId xmlns:a16="http://schemas.microsoft.com/office/drawing/2014/main" id="{699B7ED0-9A5C-7EA3-AB24-4A017181926D}"/>
              </a:ext>
            </a:extLst>
          </p:cNvPr>
          <p:cNvGrpSpPr/>
          <p:nvPr/>
        </p:nvGrpSpPr>
        <p:grpSpPr>
          <a:xfrm>
            <a:off x="7343352" y="3864487"/>
            <a:ext cx="638733" cy="469336"/>
            <a:chOff x="557213" y="4054475"/>
            <a:chExt cx="2974974" cy="2185988"/>
          </a:xfrm>
        </p:grpSpPr>
        <p:sp>
          <p:nvSpPr>
            <p:cNvPr id="283" name="Freeform 129">
              <a:extLst>
                <a:ext uri="{FF2B5EF4-FFF2-40B4-BE49-F238E27FC236}">
                  <a16:creationId xmlns:a16="http://schemas.microsoft.com/office/drawing/2014/main" id="{A92ACFBB-536C-6786-BAA7-53F589B46B32}"/>
                </a:ext>
              </a:extLst>
            </p:cNvPr>
            <p:cNvSpPr>
              <a:spLocks noEditPoints="1"/>
            </p:cNvSpPr>
            <p:nvPr/>
          </p:nvSpPr>
          <p:spPr bwMode="auto">
            <a:xfrm>
              <a:off x="557213" y="4262438"/>
              <a:ext cx="415925" cy="1763713"/>
            </a:xfrm>
            <a:custGeom>
              <a:avLst/>
              <a:gdLst>
                <a:gd name="T0" fmla="*/ 220 w 262"/>
                <a:gd name="T1" fmla="*/ 3 h 1111"/>
                <a:gd name="T2" fmla="*/ 201 w 262"/>
                <a:gd name="T3" fmla="*/ 19 h 1111"/>
                <a:gd name="T4" fmla="*/ 201 w 262"/>
                <a:gd name="T5" fmla="*/ 265 h 1111"/>
                <a:gd name="T6" fmla="*/ 162 w 262"/>
                <a:gd name="T7" fmla="*/ 30 h 1111"/>
                <a:gd name="T8" fmla="*/ 154 w 262"/>
                <a:gd name="T9" fmla="*/ 11 h 1111"/>
                <a:gd name="T10" fmla="*/ 131 w 262"/>
                <a:gd name="T11" fmla="*/ 0 h 1111"/>
                <a:gd name="T12" fmla="*/ 108 w 262"/>
                <a:gd name="T13" fmla="*/ 11 h 1111"/>
                <a:gd name="T14" fmla="*/ 100 w 262"/>
                <a:gd name="T15" fmla="*/ 30 h 1111"/>
                <a:gd name="T16" fmla="*/ 66 w 262"/>
                <a:gd name="T17" fmla="*/ 265 h 1111"/>
                <a:gd name="T18" fmla="*/ 62 w 262"/>
                <a:gd name="T19" fmla="*/ 19 h 1111"/>
                <a:gd name="T20" fmla="*/ 46 w 262"/>
                <a:gd name="T21" fmla="*/ 3 h 1111"/>
                <a:gd name="T22" fmla="*/ 19 w 262"/>
                <a:gd name="T23" fmla="*/ 3 h 1111"/>
                <a:gd name="T24" fmla="*/ 4 w 262"/>
                <a:gd name="T25" fmla="*/ 19 h 1111"/>
                <a:gd name="T26" fmla="*/ 0 w 262"/>
                <a:gd name="T27" fmla="*/ 327 h 1111"/>
                <a:gd name="T28" fmla="*/ 12 w 262"/>
                <a:gd name="T29" fmla="*/ 365 h 1111"/>
                <a:gd name="T30" fmla="*/ 62 w 262"/>
                <a:gd name="T31" fmla="*/ 415 h 1111"/>
                <a:gd name="T32" fmla="*/ 100 w 262"/>
                <a:gd name="T33" fmla="*/ 423 h 1111"/>
                <a:gd name="T34" fmla="*/ 100 w 262"/>
                <a:gd name="T35" fmla="*/ 1081 h 1111"/>
                <a:gd name="T36" fmla="*/ 108 w 262"/>
                <a:gd name="T37" fmla="*/ 1104 h 1111"/>
                <a:gd name="T38" fmla="*/ 131 w 262"/>
                <a:gd name="T39" fmla="*/ 1111 h 1111"/>
                <a:gd name="T40" fmla="*/ 154 w 262"/>
                <a:gd name="T41" fmla="*/ 1104 h 1111"/>
                <a:gd name="T42" fmla="*/ 162 w 262"/>
                <a:gd name="T43" fmla="*/ 1081 h 1111"/>
                <a:gd name="T44" fmla="*/ 166 w 262"/>
                <a:gd name="T45" fmla="*/ 423 h 1111"/>
                <a:gd name="T46" fmla="*/ 201 w 262"/>
                <a:gd name="T47" fmla="*/ 415 h 1111"/>
                <a:gd name="T48" fmla="*/ 255 w 262"/>
                <a:gd name="T49" fmla="*/ 365 h 1111"/>
                <a:gd name="T50" fmla="*/ 262 w 262"/>
                <a:gd name="T51" fmla="*/ 327 h 1111"/>
                <a:gd name="T52" fmla="*/ 258 w 262"/>
                <a:gd name="T53" fmla="*/ 19 h 1111"/>
                <a:gd name="T54" fmla="*/ 243 w 262"/>
                <a:gd name="T55" fmla="*/ 3 h 1111"/>
                <a:gd name="T56" fmla="*/ 231 w 262"/>
                <a:gd name="T57" fmla="*/ 0 h 1111"/>
                <a:gd name="T58" fmla="*/ 197 w 262"/>
                <a:gd name="T59" fmla="*/ 342 h 1111"/>
                <a:gd name="T60" fmla="*/ 177 w 262"/>
                <a:gd name="T61" fmla="*/ 361 h 1111"/>
                <a:gd name="T62" fmla="*/ 100 w 262"/>
                <a:gd name="T63" fmla="*/ 361 h 1111"/>
                <a:gd name="T64" fmla="*/ 73 w 262"/>
                <a:gd name="T65" fmla="*/ 354 h 1111"/>
                <a:gd name="T66" fmla="*/ 66 w 262"/>
                <a:gd name="T67" fmla="*/ 327 h 1111"/>
                <a:gd name="T68" fmla="*/ 201 w 262"/>
                <a:gd name="T69" fmla="*/ 327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2" h="1111">
                  <a:moveTo>
                    <a:pt x="231" y="0"/>
                  </a:moveTo>
                  <a:lnTo>
                    <a:pt x="220" y="3"/>
                  </a:lnTo>
                  <a:lnTo>
                    <a:pt x="208" y="11"/>
                  </a:lnTo>
                  <a:lnTo>
                    <a:pt x="201" y="19"/>
                  </a:lnTo>
                  <a:lnTo>
                    <a:pt x="201" y="30"/>
                  </a:lnTo>
                  <a:lnTo>
                    <a:pt x="201" y="265"/>
                  </a:lnTo>
                  <a:lnTo>
                    <a:pt x="162" y="265"/>
                  </a:lnTo>
                  <a:lnTo>
                    <a:pt x="162" y="30"/>
                  </a:lnTo>
                  <a:lnTo>
                    <a:pt x="162" y="19"/>
                  </a:lnTo>
                  <a:lnTo>
                    <a:pt x="154" y="11"/>
                  </a:lnTo>
                  <a:lnTo>
                    <a:pt x="143" y="3"/>
                  </a:lnTo>
                  <a:lnTo>
                    <a:pt x="131" y="0"/>
                  </a:lnTo>
                  <a:lnTo>
                    <a:pt x="120" y="3"/>
                  </a:lnTo>
                  <a:lnTo>
                    <a:pt x="108" y="11"/>
                  </a:lnTo>
                  <a:lnTo>
                    <a:pt x="104" y="19"/>
                  </a:lnTo>
                  <a:lnTo>
                    <a:pt x="100" y="30"/>
                  </a:lnTo>
                  <a:lnTo>
                    <a:pt x="100" y="265"/>
                  </a:lnTo>
                  <a:lnTo>
                    <a:pt x="66" y="265"/>
                  </a:lnTo>
                  <a:lnTo>
                    <a:pt x="66" y="30"/>
                  </a:lnTo>
                  <a:lnTo>
                    <a:pt x="62" y="19"/>
                  </a:lnTo>
                  <a:lnTo>
                    <a:pt x="54" y="11"/>
                  </a:lnTo>
                  <a:lnTo>
                    <a:pt x="46" y="3"/>
                  </a:lnTo>
                  <a:lnTo>
                    <a:pt x="35" y="0"/>
                  </a:lnTo>
                  <a:lnTo>
                    <a:pt x="19" y="3"/>
                  </a:lnTo>
                  <a:lnTo>
                    <a:pt x="12" y="11"/>
                  </a:lnTo>
                  <a:lnTo>
                    <a:pt x="4" y="19"/>
                  </a:lnTo>
                  <a:lnTo>
                    <a:pt x="0" y="30"/>
                  </a:lnTo>
                  <a:lnTo>
                    <a:pt x="0" y="327"/>
                  </a:lnTo>
                  <a:lnTo>
                    <a:pt x="4" y="346"/>
                  </a:lnTo>
                  <a:lnTo>
                    <a:pt x="12" y="365"/>
                  </a:lnTo>
                  <a:lnTo>
                    <a:pt x="31" y="396"/>
                  </a:lnTo>
                  <a:lnTo>
                    <a:pt x="62" y="415"/>
                  </a:lnTo>
                  <a:lnTo>
                    <a:pt x="81" y="423"/>
                  </a:lnTo>
                  <a:lnTo>
                    <a:pt x="100" y="423"/>
                  </a:lnTo>
                  <a:lnTo>
                    <a:pt x="100" y="423"/>
                  </a:lnTo>
                  <a:lnTo>
                    <a:pt x="100" y="1081"/>
                  </a:lnTo>
                  <a:lnTo>
                    <a:pt x="104" y="1096"/>
                  </a:lnTo>
                  <a:lnTo>
                    <a:pt x="108" y="1104"/>
                  </a:lnTo>
                  <a:lnTo>
                    <a:pt x="120" y="1111"/>
                  </a:lnTo>
                  <a:lnTo>
                    <a:pt x="131" y="1111"/>
                  </a:lnTo>
                  <a:lnTo>
                    <a:pt x="143" y="1111"/>
                  </a:lnTo>
                  <a:lnTo>
                    <a:pt x="154" y="1104"/>
                  </a:lnTo>
                  <a:lnTo>
                    <a:pt x="162" y="1096"/>
                  </a:lnTo>
                  <a:lnTo>
                    <a:pt x="162" y="1081"/>
                  </a:lnTo>
                  <a:lnTo>
                    <a:pt x="162" y="423"/>
                  </a:lnTo>
                  <a:lnTo>
                    <a:pt x="166" y="423"/>
                  </a:lnTo>
                  <a:lnTo>
                    <a:pt x="185" y="423"/>
                  </a:lnTo>
                  <a:lnTo>
                    <a:pt x="201" y="415"/>
                  </a:lnTo>
                  <a:lnTo>
                    <a:pt x="231" y="396"/>
                  </a:lnTo>
                  <a:lnTo>
                    <a:pt x="255" y="365"/>
                  </a:lnTo>
                  <a:lnTo>
                    <a:pt x="258" y="346"/>
                  </a:lnTo>
                  <a:lnTo>
                    <a:pt x="262" y="327"/>
                  </a:lnTo>
                  <a:lnTo>
                    <a:pt x="262" y="30"/>
                  </a:lnTo>
                  <a:lnTo>
                    <a:pt x="258" y="19"/>
                  </a:lnTo>
                  <a:lnTo>
                    <a:pt x="251" y="11"/>
                  </a:lnTo>
                  <a:lnTo>
                    <a:pt x="243" y="3"/>
                  </a:lnTo>
                  <a:lnTo>
                    <a:pt x="231" y="0"/>
                  </a:lnTo>
                  <a:lnTo>
                    <a:pt x="231" y="0"/>
                  </a:lnTo>
                  <a:close/>
                  <a:moveTo>
                    <a:pt x="201" y="327"/>
                  </a:moveTo>
                  <a:lnTo>
                    <a:pt x="197" y="342"/>
                  </a:lnTo>
                  <a:lnTo>
                    <a:pt x="189" y="354"/>
                  </a:lnTo>
                  <a:lnTo>
                    <a:pt x="177" y="361"/>
                  </a:lnTo>
                  <a:lnTo>
                    <a:pt x="166" y="361"/>
                  </a:lnTo>
                  <a:lnTo>
                    <a:pt x="100" y="361"/>
                  </a:lnTo>
                  <a:lnTo>
                    <a:pt x="85" y="361"/>
                  </a:lnTo>
                  <a:lnTo>
                    <a:pt x="73" y="354"/>
                  </a:lnTo>
                  <a:lnTo>
                    <a:pt x="66" y="342"/>
                  </a:lnTo>
                  <a:lnTo>
                    <a:pt x="66" y="327"/>
                  </a:lnTo>
                  <a:lnTo>
                    <a:pt x="66" y="327"/>
                  </a:lnTo>
                  <a:lnTo>
                    <a:pt x="201" y="327"/>
                  </a:lnTo>
                  <a:lnTo>
                    <a:pt x="201"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4" name="Freeform 130">
              <a:extLst>
                <a:ext uri="{FF2B5EF4-FFF2-40B4-BE49-F238E27FC236}">
                  <a16:creationId xmlns:a16="http://schemas.microsoft.com/office/drawing/2014/main" id="{70E82889-1E73-1014-2A65-854C15928885}"/>
                </a:ext>
              </a:extLst>
            </p:cNvPr>
            <p:cNvSpPr>
              <a:spLocks noEditPoints="1"/>
            </p:cNvSpPr>
            <p:nvPr/>
          </p:nvSpPr>
          <p:spPr bwMode="auto">
            <a:xfrm>
              <a:off x="3232150" y="4262438"/>
              <a:ext cx="300037" cy="1763713"/>
            </a:xfrm>
            <a:custGeom>
              <a:avLst/>
              <a:gdLst>
                <a:gd name="T0" fmla="*/ 123 w 189"/>
                <a:gd name="T1" fmla="*/ 0 h 1111"/>
                <a:gd name="T2" fmla="*/ 100 w 189"/>
                <a:gd name="T3" fmla="*/ 7 h 1111"/>
                <a:gd name="T4" fmla="*/ 81 w 189"/>
                <a:gd name="T5" fmla="*/ 19 h 1111"/>
                <a:gd name="T6" fmla="*/ 65 w 189"/>
                <a:gd name="T7" fmla="*/ 38 h 1111"/>
                <a:gd name="T8" fmla="*/ 58 w 189"/>
                <a:gd name="T9" fmla="*/ 61 h 1111"/>
                <a:gd name="T10" fmla="*/ 0 w 189"/>
                <a:gd name="T11" fmla="*/ 681 h 1111"/>
                <a:gd name="T12" fmla="*/ 4 w 189"/>
                <a:gd name="T13" fmla="*/ 700 h 1111"/>
                <a:gd name="T14" fmla="*/ 7 w 189"/>
                <a:gd name="T15" fmla="*/ 719 h 1111"/>
                <a:gd name="T16" fmla="*/ 27 w 189"/>
                <a:gd name="T17" fmla="*/ 754 h 1111"/>
                <a:gd name="T18" fmla="*/ 58 w 189"/>
                <a:gd name="T19" fmla="*/ 777 h 1111"/>
                <a:gd name="T20" fmla="*/ 77 w 189"/>
                <a:gd name="T21" fmla="*/ 784 h 1111"/>
                <a:gd name="T22" fmla="*/ 96 w 189"/>
                <a:gd name="T23" fmla="*/ 784 h 1111"/>
                <a:gd name="T24" fmla="*/ 127 w 189"/>
                <a:gd name="T25" fmla="*/ 784 h 1111"/>
                <a:gd name="T26" fmla="*/ 127 w 189"/>
                <a:gd name="T27" fmla="*/ 1081 h 1111"/>
                <a:gd name="T28" fmla="*/ 131 w 189"/>
                <a:gd name="T29" fmla="*/ 1096 h 1111"/>
                <a:gd name="T30" fmla="*/ 135 w 189"/>
                <a:gd name="T31" fmla="*/ 1104 h 1111"/>
                <a:gd name="T32" fmla="*/ 146 w 189"/>
                <a:gd name="T33" fmla="*/ 1111 h 1111"/>
                <a:gd name="T34" fmla="*/ 158 w 189"/>
                <a:gd name="T35" fmla="*/ 1111 h 1111"/>
                <a:gd name="T36" fmla="*/ 169 w 189"/>
                <a:gd name="T37" fmla="*/ 1111 h 1111"/>
                <a:gd name="T38" fmla="*/ 181 w 189"/>
                <a:gd name="T39" fmla="*/ 1104 h 1111"/>
                <a:gd name="T40" fmla="*/ 185 w 189"/>
                <a:gd name="T41" fmla="*/ 1096 h 1111"/>
                <a:gd name="T42" fmla="*/ 189 w 189"/>
                <a:gd name="T43" fmla="*/ 1081 h 1111"/>
                <a:gd name="T44" fmla="*/ 189 w 189"/>
                <a:gd name="T45" fmla="*/ 65 h 1111"/>
                <a:gd name="T46" fmla="*/ 185 w 189"/>
                <a:gd name="T47" fmla="*/ 42 h 1111"/>
                <a:gd name="T48" fmla="*/ 169 w 189"/>
                <a:gd name="T49" fmla="*/ 19 h 1111"/>
                <a:gd name="T50" fmla="*/ 150 w 189"/>
                <a:gd name="T51" fmla="*/ 7 h 1111"/>
                <a:gd name="T52" fmla="*/ 123 w 189"/>
                <a:gd name="T53" fmla="*/ 0 h 1111"/>
                <a:gd name="T54" fmla="*/ 123 w 189"/>
                <a:gd name="T55" fmla="*/ 0 h 1111"/>
                <a:gd name="T56" fmla="*/ 127 w 189"/>
                <a:gd name="T57" fmla="*/ 723 h 1111"/>
                <a:gd name="T58" fmla="*/ 96 w 189"/>
                <a:gd name="T59" fmla="*/ 723 h 1111"/>
                <a:gd name="T60" fmla="*/ 85 w 189"/>
                <a:gd name="T61" fmla="*/ 719 h 1111"/>
                <a:gd name="T62" fmla="*/ 73 w 189"/>
                <a:gd name="T63" fmla="*/ 711 h 1111"/>
                <a:gd name="T64" fmla="*/ 65 w 189"/>
                <a:gd name="T65" fmla="*/ 700 h 1111"/>
                <a:gd name="T66" fmla="*/ 61 w 189"/>
                <a:gd name="T67" fmla="*/ 684 h 1111"/>
                <a:gd name="T68" fmla="*/ 119 w 189"/>
                <a:gd name="T69" fmla="*/ 65 h 1111"/>
                <a:gd name="T70" fmla="*/ 123 w 189"/>
                <a:gd name="T71" fmla="*/ 61 h 1111"/>
                <a:gd name="T72" fmla="*/ 127 w 189"/>
                <a:gd name="T73" fmla="*/ 65 h 1111"/>
                <a:gd name="T74" fmla="*/ 127 w 189"/>
                <a:gd name="T75" fmla="*/ 723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9" h="1111">
                  <a:moveTo>
                    <a:pt x="123" y="0"/>
                  </a:moveTo>
                  <a:lnTo>
                    <a:pt x="100" y="7"/>
                  </a:lnTo>
                  <a:lnTo>
                    <a:pt x="81" y="19"/>
                  </a:lnTo>
                  <a:lnTo>
                    <a:pt x="65" y="38"/>
                  </a:lnTo>
                  <a:lnTo>
                    <a:pt x="58" y="61"/>
                  </a:lnTo>
                  <a:lnTo>
                    <a:pt x="0" y="681"/>
                  </a:lnTo>
                  <a:lnTo>
                    <a:pt x="4" y="700"/>
                  </a:lnTo>
                  <a:lnTo>
                    <a:pt x="7" y="719"/>
                  </a:lnTo>
                  <a:lnTo>
                    <a:pt x="27" y="754"/>
                  </a:lnTo>
                  <a:lnTo>
                    <a:pt x="58" y="777"/>
                  </a:lnTo>
                  <a:lnTo>
                    <a:pt x="77" y="784"/>
                  </a:lnTo>
                  <a:lnTo>
                    <a:pt x="96" y="784"/>
                  </a:lnTo>
                  <a:lnTo>
                    <a:pt x="127" y="784"/>
                  </a:lnTo>
                  <a:lnTo>
                    <a:pt x="127" y="1081"/>
                  </a:lnTo>
                  <a:lnTo>
                    <a:pt x="131" y="1096"/>
                  </a:lnTo>
                  <a:lnTo>
                    <a:pt x="135" y="1104"/>
                  </a:lnTo>
                  <a:lnTo>
                    <a:pt x="146" y="1111"/>
                  </a:lnTo>
                  <a:lnTo>
                    <a:pt x="158" y="1111"/>
                  </a:lnTo>
                  <a:lnTo>
                    <a:pt x="169" y="1111"/>
                  </a:lnTo>
                  <a:lnTo>
                    <a:pt x="181" y="1104"/>
                  </a:lnTo>
                  <a:lnTo>
                    <a:pt x="185" y="1096"/>
                  </a:lnTo>
                  <a:lnTo>
                    <a:pt x="189" y="1081"/>
                  </a:lnTo>
                  <a:lnTo>
                    <a:pt x="189" y="65"/>
                  </a:lnTo>
                  <a:lnTo>
                    <a:pt x="185" y="42"/>
                  </a:lnTo>
                  <a:lnTo>
                    <a:pt x="169" y="19"/>
                  </a:lnTo>
                  <a:lnTo>
                    <a:pt x="150" y="7"/>
                  </a:lnTo>
                  <a:lnTo>
                    <a:pt x="123" y="0"/>
                  </a:lnTo>
                  <a:lnTo>
                    <a:pt x="123" y="0"/>
                  </a:lnTo>
                  <a:close/>
                  <a:moveTo>
                    <a:pt x="127" y="723"/>
                  </a:moveTo>
                  <a:lnTo>
                    <a:pt x="96" y="723"/>
                  </a:lnTo>
                  <a:lnTo>
                    <a:pt x="85" y="719"/>
                  </a:lnTo>
                  <a:lnTo>
                    <a:pt x="73" y="711"/>
                  </a:lnTo>
                  <a:lnTo>
                    <a:pt x="65" y="700"/>
                  </a:lnTo>
                  <a:lnTo>
                    <a:pt x="61" y="684"/>
                  </a:lnTo>
                  <a:lnTo>
                    <a:pt x="119" y="65"/>
                  </a:lnTo>
                  <a:lnTo>
                    <a:pt x="123" y="61"/>
                  </a:lnTo>
                  <a:lnTo>
                    <a:pt x="127" y="65"/>
                  </a:lnTo>
                  <a:lnTo>
                    <a:pt x="127" y="7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5" name="Freeform 131">
              <a:extLst>
                <a:ext uri="{FF2B5EF4-FFF2-40B4-BE49-F238E27FC236}">
                  <a16:creationId xmlns:a16="http://schemas.microsoft.com/office/drawing/2014/main" id="{58F33313-73DF-5C04-6ED5-05EF576CED0B}"/>
                </a:ext>
              </a:extLst>
            </p:cNvPr>
            <p:cNvSpPr>
              <a:spLocks noEditPoints="1"/>
            </p:cNvSpPr>
            <p:nvPr/>
          </p:nvSpPr>
          <p:spPr bwMode="auto">
            <a:xfrm>
              <a:off x="979488" y="4054475"/>
              <a:ext cx="2184400" cy="2185988"/>
            </a:xfrm>
            <a:custGeom>
              <a:avLst/>
              <a:gdLst>
                <a:gd name="T0" fmla="*/ 551 w 1376"/>
                <a:gd name="T1" fmla="*/ 15 h 1377"/>
                <a:gd name="T2" fmla="*/ 359 w 1376"/>
                <a:gd name="T3" fmla="*/ 84 h 1377"/>
                <a:gd name="T4" fmla="*/ 201 w 1376"/>
                <a:gd name="T5" fmla="*/ 204 h 1377"/>
                <a:gd name="T6" fmla="*/ 81 w 1376"/>
                <a:gd name="T7" fmla="*/ 361 h 1377"/>
                <a:gd name="T8" fmla="*/ 12 w 1376"/>
                <a:gd name="T9" fmla="*/ 550 h 1377"/>
                <a:gd name="T10" fmla="*/ 4 w 1376"/>
                <a:gd name="T11" fmla="*/ 758 h 1377"/>
                <a:gd name="T12" fmla="*/ 54 w 1376"/>
                <a:gd name="T13" fmla="*/ 954 h 1377"/>
                <a:gd name="T14" fmla="*/ 158 w 1376"/>
                <a:gd name="T15" fmla="*/ 1123 h 1377"/>
                <a:gd name="T16" fmla="*/ 305 w 1376"/>
                <a:gd name="T17" fmla="*/ 1258 h 1377"/>
                <a:gd name="T18" fmla="*/ 482 w 1376"/>
                <a:gd name="T19" fmla="*/ 1342 h 1377"/>
                <a:gd name="T20" fmla="*/ 686 w 1376"/>
                <a:gd name="T21" fmla="*/ 1377 h 1377"/>
                <a:gd name="T22" fmla="*/ 894 w 1376"/>
                <a:gd name="T23" fmla="*/ 1342 h 1377"/>
                <a:gd name="T24" fmla="*/ 1072 w 1376"/>
                <a:gd name="T25" fmla="*/ 1258 h 1377"/>
                <a:gd name="T26" fmla="*/ 1218 w 1376"/>
                <a:gd name="T27" fmla="*/ 1123 h 1377"/>
                <a:gd name="T28" fmla="*/ 1322 w 1376"/>
                <a:gd name="T29" fmla="*/ 954 h 1377"/>
                <a:gd name="T30" fmla="*/ 1373 w 1376"/>
                <a:gd name="T31" fmla="*/ 758 h 1377"/>
                <a:gd name="T32" fmla="*/ 1365 w 1376"/>
                <a:gd name="T33" fmla="*/ 550 h 1377"/>
                <a:gd name="T34" fmla="*/ 1295 w 1376"/>
                <a:gd name="T35" fmla="*/ 361 h 1377"/>
                <a:gd name="T36" fmla="*/ 1176 w 1376"/>
                <a:gd name="T37" fmla="*/ 204 h 1377"/>
                <a:gd name="T38" fmla="*/ 1018 w 1376"/>
                <a:gd name="T39" fmla="*/ 84 h 1377"/>
                <a:gd name="T40" fmla="*/ 825 w 1376"/>
                <a:gd name="T41" fmla="*/ 15 h 1377"/>
                <a:gd name="T42" fmla="*/ 686 w 1376"/>
                <a:gd name="T43" fmla="*/ 0 h 1377"/>
                <a:gd name="T44" fmla="*/ 563 w 1376"/>
                <a:gd name="T45" fmla="*/ 1300 h 1377"/>
                <a:gd name="T46" fmla="*/ 389 w 1376"/>
                <a:gd name="T47" fmla="*/ 1239 h 1377"/>
                <a:gd name="T48" fmla="*/ 247 w 1376"/>
                <a:gd name="T49" fmla="*/ 1131 h 1377"/>
                <a:gd name="T50" fmla="*/ 135 w 1376"/>
                <a:gd name="T51" fmla="*/ 985 h 1377"/>
                <a:gd name="T52" fmla="*/ 73 w 1376"/>
                <a:gd name="T53" fmla="*/ 815 h 1377"/>
                <a:gd name="T54" fmla="*/ 66 w 1376"/>
                <a:gd name="T55" fmla="*/ 623 h 1377"/>
                <a:gd name="T56" fmla="*/ 112 w 1376"/>
                <a:gd name="T57" fmla="*/ 446 h 1377"/>
                <a:gd name="T58" fmla="*/ 204 w 1376"/>
                <a:gd name="T59" fmla="*/ 288 h 1377"/>
                <a:gd name="T60" fmla="*/ 339 w 1376"/>
                <a:gd name="T61" fmla="*/ 169 h 1377"/>
                <a:gd name="T62" fmla="*/ 501 w 1376"/>
                <a:gd name="T63" fmla="*/ 92 h 1377"/>
                <a:gd name="T64" fmla="*/ 686 w 1376"/>
                <a:gd name="T65" fmla="*/ 61 h 1377"/>
                <a:gd name="T66" fmla="*/ 875 w 1376"/>
                <a:gd name="T67" fmla="*/ 92 h 1377"/>
                <a:gd name="T68" fmla="*/ 1037 w 1376"/>
                <a:gd name="T69" fmla="*/ 169 h 1377"/>
                <a:gd name="T70" fmla="*/ 1172 w 1376"/>
                <a:gd name="T71" fmla="*/ 288 h 1377"/>
                <a:gd name="T72" fmla="*/ 1265 w 1376"/>
                <a:gd name="T73" fmla="*/ 446 h 1377"/>
                <a:gd name="T74" fmla="*/ 1311 w 1376"/>
                <a:gd name="T75" fmla="*/ 623 h 1377"/>
                <a:gd name="T76" fmla="*/ 1303 w 1376"/>
                <a:gd name="T77" fmla="*/ 815 h 1377"/>
                <a:gd name="T78" fmla="*/ 1241 w 1376"/>
                <a:gd name="T79" fmla="*/ 985 h 1377"/>
                <a:gd name="T80" fmla="*/ 1130 w 1376"/>
                <a:gd name="T81" fmla="*/ 1131 h 1377"/>
                <a:gd name="T82" fmla="*/ 987 w 1376"/>
                <a:gd name="T83" fmla="*/ 1239 h 1377"/>
                <a:gd name="T84" fmla="*/ 814 w 1376"/>
                <a:gd name="T85" fmla="*/ 1300 h 1377"/>
                <a:gd name="T86" fmla="*/ 686 w 1376"/>
                <a:gd name="T87" fmla="*/ 1315 h 1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6" h="1377">
                  <a:moveTo>
                    <a:pt x="686" y="0"/>
                  </a:moveTo>
                  <a:lnTo>
                    <a:pt x="617" y="4"/>
                  </a:lnTo>
                  <a:lnTo>
                    <a:pt x="551" y="15"/>
                  </a:lnTo>
                  <a:lnTo>
                    <a:pt x="482" y="31"/>
                  </a:lnTo>
                  <a:lnTo>
                    <a:pt x="420" y="54"/>
                  </a:lnTo>
                  <a:lnTo>
                    <a:pt x="359" y="84"/>
                  </a:lnTo>
                  <a:lnTo>
                    <a:pt x="305" y="119"/>
                  </a:lnTo>
                  <a:lnTo>
                    <a:pt x="251" y="158"/>
                  </a:lnTo>
                  <a:lnTo>
                    <a:pt x="201" y="204"/>
                  </a:lnTo>
                  <a:lnTo>
                    <a:pt x="158" y="250"/>
                  </a:lnTo>
                  <a:lnTo>
                    <a:pt x="116" y="304"/>
                  </a:lnTo>
                  <a:lnTo>
                    <a:pt x="81" y="361"/>
                  </a:lnTo>
                  <a:lnTo>
                    <a:pt x="54" y="419"/>
                  </a:lnTo>
                  <a:lnTo>
                    <a:pt x="31" y="485"/>
                  </a:lnTo>
                  <a:lnTo>
                    <a:pt x="12" y="550"/>
                  </a:lnTo>
                  <a:lnTo>
                    <a:pt x="4" y="619"/>
                  </a:lnTo>
                  <a:lnTo>
                    <a:pt x="0" y="688"/>
                  </a:lnTo>
                  <a:lnTo>
                    <a:pt x="4" y="758"/>
                  </a:lnTo>
                  <a:lnTo>
                    <a:pt x="12" y="827"/>
                  </a:lnTo>
                  <a:lnTo>
                    <a:pt x="31" y="892"/>
                  </a:lnTo>
                  <a:lnTo>
                    <a:pt x="54" y="954"/>
                  </a:lnTo>
                  <a:lnTo>
                    <a:pt x="81" y="1015"/>
                  </a:lnTo>
                  <a:lnTo>
                    <a:pt x="116" y="1073"/>
                  </a:lnTo>
                  <a:lnTo>
                    <a:pt x="158" y="1123"/>
                  </a:lnTo>
                  <a:lnTo>
                    <a:pt x="201" y="1173"/>
                  </a:lnTo>
                  <a:lnTo>
                    <a:pt x="251" y="1219"/>
                  </a:lnTo>
                  <a:lnTo>
                    <a:pt x="305" y="1258"/>
                  </a:lnTo>
                  <a:lnTo>
                    <a:pt x="359" y="1292"/>
                  </a:lnTo>
                  <a:lnTo>
                    <a:pt x="420" y="1319"/>
                  </a:lnTo>
                  <a:lnTo>
                    <a:pt x="482" y="1342"/>
                  </a:lnTo>
                  <a:lnTo>
                    <a:pt x="551" y="1362"/>
                  </a:lnTo>
                  <a:lnTo>
                    <a:pt x="617" y="1373"/>
                  </a:lnTo>
                  <a:lnTo>
                    <a:pt x="686" y="1377"/>
                  </a:lnTo>
                  <a:lnTo>
                    <a:pt x="760" y="1373"/>
                  </a:lnTo>
                  <a:lnTo>
                    <a:pt x="825" y="1362"/>
                  </a:lnTo>
                  <a:lnTo>
                    <a:pt x="894" y="1342"/>
                  </a:lnTo>
                  <a:lnTo>
                    <a:pt x="956" y="1319"/>
                  </a:lnTo>
                  <a:lnTo>
                    <a:pt x="1018" y="1292"/>
                  </a:lnTo>
                  <a:lnTo>
                    <a:pt x="1072" y="1258"/>
                  </a:lnTo>
                  <a:lnTo>
                    <a:pt x="1126" y="1219"/>
                  </a:lnTo>
                  <a:lnTo>
                    <a:pt x="1176" y="1173"/>
                  </a:lnTo>
                  <a:lnTo>
                    <a:pt x="1218" y="1123"/>
                  </a:lnTo>
                  <a:lnTo>
                    <a:pt x="1261" y="1073"/>
                  </a:lnTo>
                  <a:lnTo>
                    <a:pt x="1295" y="1015"/>
                  </a:lnTo>
                  <a:lnTo>
                    <a:pt x="1322" y="954"/>
                  </a:lnTo>
                  <a:lnTo>
                    <a:pt x="1346" y="892"/>
                  </a:lnTo>
                  <a:lnTo>
                    <a:pt x="1365" y="827"/>
                  </a:lnTo>
                  <a:lnTo>
                    <a:pt x="1373" y="758"/>
                  </a:lnTo>
                  <a:lnTo>
                    <a:pt x="1376" y="688"/>
                  </a:lnTo>
                  <a:lnTo>
                    <a:pt x="1373" y="619"/>
                  </a:lnTo>
                  <a:lnTo>
                    <a:pt x="1365" y="550"/>
                  </a:lnTo>
                  <a:lnTo>
                    <a:pt x="1346" y="485"/>
                  </a:lnTo>
                  <a:lnTo>
                    <a:pt x="1322" y="419"/>
                  </a:lnTo>
                  <a:lnTo>
                    <a:pt x="1295" y="361"/>
                  </a:lnTo>
                  <a:lnTo>
                    <a:pt x="1261" y="304"/>
                  </a:lnTo>
                  <a:lnTo>
                    <a:pt x="1218" y="250"/>
                  </a:lnTo>
                  <a:lnTo>
                    <a:pt x="1176" y="204"/>
                  </a:lnTo>
                  <a:lnTo>
                    <a:pt x="1126" y="158"/>
                  </a:lnTo>
                  <a:lnTo>
                    <a:pt x="1072" y="119"/>
                  </a:lnTo>
                  <a:lnTo>
                    <a:pt x="1018" y="84"/>
                  </a:lnTo>
                  <a:lnTo>
                    <a:pt x="956" y="54"/>
                  </a:lnTo>
                  <a:lnTo>
                    <a:pt x="894" y="31"/>
                  </a:lnTo>
                  <a:lnTo>
                    <a:pt x="825" y="15"/>
                  </a:lnTo>
                  <a:lnTo>
                    <a:pt x="760" y="4"/>
                  </a:lnTo>
                  <a:lnTo>
                    <a:pt x="686" y="0"/>
                  </a:lnTo>
                  <a:lnTo>
                    <a:pt x="686" y="0"/>
                  </a:lnTo>
                  <a:close/>
                  <a:moveTo>
                    <a:pt x="686" y="1315"/>
                  </a:moveTo>
                  <a:lnTo>
                    <a:pt x="625" y="1312"/>
                  </a:lnTo>
                  <a:lnTo>
                    <a:pt x="563" y="1300"/>
                  </a:lnTo>
                  <a:lnTo>
                    <a:pt x="501" y="1285"/>
                  </a:lnTo>
                  <a:lnTo>
                    <a:pt x="443" y="1265"/>
                  </a:lnTo>
                  <a:lnTo>
                    <a:pt x="389" y="1239"/>
                  </a:lnTo>
                  <a:lnTo>
                    <a:pt x="339" y="1208"/>
                  </a:lnTo>
                  <a:lnTo>
                    <a:pt x="289" y="1169"/>
                  </a:lnTo>
                  <a:lnTo>
                    <a:pt x="247" y="1131"/>
                  </a:lnTo>
                  <a:lnTo>
                    <a:pt x="204" y="1085"/>
                  </a:lnTo>
                  <a:lnTo>
                    <a:pt x="170" y="1038"/>
                  </a:lnTo>
                  <a:lnTo>
                    <a:pt x="135" y="985"/>
                  </a:lnTo>
                  <a:lnTo>
                    <a:pt x="112" y="931"/>
                  </a:lnTo>
                  <a:lnTo>
                    <a:pt x="89" y="873"/>
                  </a:lnTo>
                  <a:lnTo>
                    <a:pt x="73" y="815"/>
                  </a:lnTo>
                  <a:lnTo>
                    <a:pt x="66" y="754"/>
                  </a:lnTo>
                  <a:lnTo>
                    <a:pt x="62" y="688"/>
                  </a:lnTo>
                  <a:lnTo>
                    <a:pt x="66" y="623"/>
                  </a:lnTo>
                  <a:lnTo>
                    <a:pt x="73" y="561"/>
                  </a:lnTo>
                  <a:lnTo>
                    <a:pt x="89" y="504"/>
                  </a:lnTo>
                  <a:lnTo>
                    <a:pt x="112" y="446"/>
                  </a:lnTo>
                  <a:lnTo>
                    <a:pt x="135" y="388"/>
                  </a:lnTo>
                  <a:lnTo>
                    <a:pt x="170" y="338"/>
                  </a:lnTo>
                  <a:lnTo>
                    <a:pt x="204" y="288"/>
                  </a:lnTo>
                  <a:lnTo>
                    <a:pt x="247" y="246"/>
                  </a:lnTo>
                  <a:lnTo>
                    <a:pt x="289" y="204"/>
                  </a:lnTo>
                  <a:lnTo>
                    <a:pt x="339" y="169"/>
                  </a:lnTo>
                  <a:lnTo>
                    <a:pt x="389" y="138"/>
                  </a:lnTo>
                  <a:lnTo>
                    <a:pt x="443" y="111"/>
                  </a:lnTo>
                  <a:lnTo>
                    <a:pt x="501" y="92"/>
                  </a:lnTo>
                  <a:lnTo>
                    <a:pt x="563" y="77"/>
                  </a:lnTo>
                  <a:lnTo>
                    <a:pt x="625" y="65"/>
                  </a:lnTo>
                  <a:lnTo>
                    <a:pt x="686" y="61"/>
                  </a:lnTo>
                  <a:lnTo>
                    <a:pt x="752" y="65"/>
                  </a:lnTo>
                  <a:lnTo>
                    <a:pt x="814" y="77"/>
                  </a:lnTo>
                  <a:lnTo>
                    <a:pt x="875" y="92"/>
                  </a:lnTo>
                  <a:lnTo>
                    <a:pt x="933" y="111"/>
                  </a:lnTo>
                  <a:lnTo>
                    <a:pt x="987" y="138"/>
                  </a:lnTo>
                  <a:lnTo>
                    <a:pt x="1037" y="169"/>
                  </a:lnTo>
                  <a:lnTo>
                    <a:pt x="1087" y="204"/>
                  </a:lnTo>
                  <a:lnTo>
                    <a:pt x="1130" y="246"/>
                  </a:lnTo>
                  <a:lnTo>
                    <a:pt x="1172" y="288"/>
                  </a:lnTo>
                  <a:lnTo>
                    <a:pt x="1207" y="338"/>
                  </a:lnTo>
                  <a:lnTo>
                    <a:pt x="1241" y="388"/>
                  </a:lnTo>
                  <a:lnTo>
                    <a:pt x="1265" y="446"/>
                  </a:lnTo>
                  <a:lnTo>
                    <a:pt x="1288" y="504"/>
                  </a:lnTo>
                  <a:lnTo>
                    <a:pt x="1303" y="561"/>
                  </a:lnTo>
                  <a:lnTo>
                    <a:pt x="1311" y="623"/>
                  </a:lnTo>
                  <a:lnTo>
                    <a:pt x="1315" y="688"/>
                  </a:lnTo>
                  <a:lnTo>
                    <a:pt x="1311" y="754"/>
                  </a:lnTo>
                  <a:lnTo>
                    <a:pt x="1303" y="815"/>
                  </a:lnTo>
                  <a:lnTo>
                    <a:pt x="1288" y="873"/>
                  </a:lnTo>
                  <a:lnTo>
                    <a:pt x="1265" y="931"/>
                  </a:lnTo>
                  <a:lnTo>
                    <a:pt x="1241" y="985"/>
                  </a:lnTo>
                  <a:lnTo>
                    <a:pt x="1207" y="1038"/>
                  </a:lnTo>
                  <a:lnTo>
                    <a:pt x="1172" y="1085"/>
                  </a:lnTo>
                  <a:lnTo>
                    <a:pt x="1130" y="1131"/>
                  </a:lnTo>
                  <a:lnTo>
                    <a:pt x="1087" y="1169"/>
                  </a:lnTo>
                  <a:lnTo>
                    <a:pt x="1037" y="1208"/>
                  </a:lnTo>
                  <a:lnTo>
                    <a:pt x="987" y="1239"/>
                  </a:lnTo>
                  <a:lnTo>
                    <a:pt x="933" y="1265"/>
                  </a:lnTo>
                  <a:lnTo>
                    <a:pt x="875" y="1285"/>
                  </a:lnTo>
                  <a:lnTo>
                    <a:pt x="814" y="1300"/>
                  </a:lnTo>
                  <a:lnTo>
                    <a:pt x="752" y="1312"/>
                  </a:lnTo>
                  <a:lnTo>
                    <a:pt x="686" y="1315"/>
                  </a:lnTo>
                  <a:lnTo>
                    <a:pt x="686" y="13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6" name="Freeform 132">
              <a:extLst>
                <a:ext uri="{FF2B5EF4-FFF2-40B4-BE49-F238E27FC236}">
                  <a16:creationId xmlns:a16="http://schemas.microsoft.com/office/drawing/2014/main" id="{DB5B8470-1A54-CB73-3F5A-53E4F5D51E59}"/>
                </a:ext>
              </a:extLst>
            </p:cNvPr>
            <p:cNvSpPr>
              <a:spLocks noEditPoints="1"/>
            </p:cNvSpPr>
            <p:nvPr/>
          </p:nvSpPr>
          <p:spPr bwMode="auto">
            <a:xfrm>
              <a:off x="1346200" y="4421188"/>
              <a:ext cx="1450975" cy="1452563"/>
            </a:xfrm>
            <a:custGeom>
              <a:avLst/>
              <a:gdLst>
                <a:gd name="T0" fmla="*/ 409 w 914"/>
                <a:gd name="T1" fmla="*/ 3 h 915"/>
                <a:gd name="T2" fmla="*/ 320 w 914"/>
                <a:gd name="T3" fmla="*/ 19 h 915"/>
                <a:gd name="T4" fmla="*/ 239 w 914"/>
                <a:gd name="T5" fmla="*/ 53 h 915"/>
                <a:gd name="T6" fmla="*/ 132 w 914"/>
                <a:gd name="T7" fmla="*/ 134 h 915"/>
                <a:gd name="T8" fmla="*/ 54 w 914"/>
                <a:gd name="T9" fmla="*/ 238 h 915"/>
                <a:gd name="T10" fmla="*/ 20 w 914"/>
                <a:gd name="T11" fmla="*/ 323 h 915"/>
                <a:gd name="T12" fmla="*/ 0 w 914"/>
                <a:gd name="T13" fmla="*/ 411 h 915"/>
                <a:gd name="T14" fmla="*/ 0 w 914"/>
                <a:gd name="T15" fmla="*/ 504 h 915"/>
                <a:gd name="T16" fmla="*/ 20 w 914"/>
                <a:gd name="T17" fmla="*/ 592 h 915"/>
                <a:gd name="T18" fmla="*/ 54 w 914"/>
                <a:gd name="T19" fmla="*/ 677 h 915"/>
                <a:gd name="T20" fmla="*/ 132 w 914"/>
                <a:gd name="T21" fmla="*/ 781 h 915"/>
                <a:gd name="T22" fmla="*/ 239 w 914"/>
                <a:gd name="T23" fmla="*/ 857 h 915"/>
                <a:gd name="T24" fmla="*/ 320 w 914"/>
                <a:gd name="T25" fmla="*/ 892 h 915"/>
                <a:gd name="T26" fmla="*/ 409 w 914"/>
                <a:gd name="T27" fmla="*/ 911 h 915"/>
                <a:gd name="T28" fmla="*/ 505 w 914"/>
                <a:gd name="T29" fmla="*/ 911 h 915"/>
                <a:gd name="T30" fmla="*/ 594 w 914"/>
                <a:gd name="T31" fmla="*/ 892 h 915"/>
                <a:gd name="T32" fmla="*/ 675 w 914"/>
                <a:gd name="T33" fmla="*/ 857 h 915"/>
                <a:gd name="T34" fmla="*/ 783 w 914"/>
                <a:gd name="T35" fmla="*/ 781 h 915"/>
                <a:gd name="T36" fmla="*/ 860 w 914"/>
                <a:gd name="T37" fmla="*/ 677 h 915"/>
                <a:gd name="T38" fmla="*/ 895 w 914"/>
                <a:gd name="T39" fmla="*/ 592 h 915"/>
                <a:gd name="T40" fmla="*/ 914 w 914"/>
                <a:gd name="T41" fmla="*/ 504 h 915"/>
                <a:gd name="T42" fmla="*/ 914 w 914"/>
                <a:gd name="T43" fmla="*/ 411 h 915"/>
                <a:gd name="T44" fmla="*/ 895 w 914"/>
                <a:gd name="T45" fmla="*/ 323 h 915"/>
                <a:gd name="T46" fmla="*/ 860 w 914"/>
                <a:gd name="T47" fmla="*/ 238 h 915"/>
                <a:gd name="T48" fmla="*/ 783 w 914"/>
                <a:gd name="T49" fmla="*/ 134 h 915"/>
                <a:gd name="T50" fmla="*/ 675 w 914"/>
                <a:gd name="T51" fmla="*/ 53 h 915"/>
                <a:gd name="T52" fmla="*/ 594 w 914"/>
                <a:gd name="T53" fmla="*/ 19 h 915"/>
                <a:gd name="T54" fmla="*/ 505 w 914"/>
                <a:gd name="T55" fmla="*/ 3 h 915"/>
                <a:gd name="T56" fmla="*/ 455 w 914"/>
                <a:gd name="T57" fmla="*/ 0 h 915"/>
                <a:gd name="T58" fmla="*/ 417 w 914"/>
                <a:gd name="T59" fmla="*/ 850 h 915"/>
                <a:gd name="T60" fmla="*/ 301 w 914"/>
                <a:gd name="T61" fmla="*/ 823 h 915"/>
                <a:gd name="T62" fmla="*/ 178 w 914"/>
                <a:gd name="T63" fmla="*/ 738 h 915"/>
                <a:gd name="T64" fmla="*/ 93 w 914"/>
                <a:gd name="T65" fmla="*/ 611 h 915"/>
                <a:gd name="T66" fmla="*/ 62 w 914"/>
                <a:gd name="T67" fmla="*/ 496 h 915"/>
                <a:gd name="T68" fmla="*/ 62 w 914"/>
                <a:gd name="T69" fmla="*/ 415 h 915"/>
                <a:gd name="T70" fmla="*/ 93 w 914"/>
                <a:gd name="T71" fmla="*/ 304 h 915"/>
                <a:gd name="T72" fmla="*/ 178 w 914"/>
                <a:gd name="T73" fmla="*/ 177 h 915"/>
                <a:gd name="T74" fmla="*/ 301 w 914"/>
                <a:gd name="T75" fmla="*/ 92 h 915"/>
                <a:gd name="T76" fmla="*/ 417 w 914"/>
                <a:gd name="T77" fmla="*/ 65 h 915"/>
                <a:gd name="T78" fmla="*/ 498 w 914"/>
                <a:gd name="T79" fmla="*/ 65 h 915"/>
                <a:gd name="T80" fmla="*/ 613 w 914"/>
                <a:gd name="T81" fmla="*/ 92 h 915"/>
                <a:gd name="T82" fmla="*/ 737 w 914"/>
                <a:gd name="T83" fmla="*/ 177 h 915"/>
                <a:gd name="T84" fmla="*/ 822 w 914"/>
                <a:gd name="T85" fmla="*/ 304 h 915"/>
                <a:gd name="T86" fmla="*/ 852 w 914"/>
                <a:gd name="T87" fmla="*/ 415 h 915"/>
                <a:gd name="T88" fmla="*/ 852 w 914"/>
                <a:gd name="T89" fmla="*/ 496 h 915"/>
                <a:gd name="T90" fmla="*/ 822 w 914"/>
                <a:gd name="T91" fmla="*/ 611 h 915"/>
                <a:gd name="T92" fmla="*/ 737 w 914"/>
                <a:gd name="T93" fmla="*/ 738 h 915"/>
                <a:gd name="T94" fmla="*/ 613 w 914"/>
                <a:gd name="T95" fmla="*/ 823 h 915"/>
                <a:gd name="T96" fmla="*/ 498 w 914"/>
                <a:gd name="T97" fmla="*/ 850 h 915"/>
                <a:gd name="T98" fmla="*/ 455 w 914"/>
                <a:gd name="T99" fmla="*/ 854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14" h="915">
                  <a:moveTo>
                    <a:pt x="455" y="0"/>
                  </a:moveTo>
                  <a:lnTo>
                    <a:pt x="409" y="3"/>
                  </a:lnTo>
                  <a:lnTo>
                    <a:pt x="367" y="7"/>
                  </a:lnTo>
                  <a:lnTo>
                    <a:pt x="320" y="19"/>
                  </a:lnTo>
                  <a:lnTo>
                    <a:pt x="278" y="34"/>
                  </a:lnTo>
                  <a:lnTo>
                    <a:pt x="239" y="53"/>
                  </a:lnTo>
                  <a:lnTo>
                    <a:pt x="201" y="77"/>
                  </a:lnTo>
                  <a:lnTo>
                    <a:pt x="132" y="134"/>
                  </a:lnTo>
                  <a:lnTo>
                    <a:pt x="78" y="200"/>
                  </a:lnTo>
                  <a:lnTo>
                    <a:pt x="54" y="238"/>
                  </a:lnTo>
                  <a:lnTo>
                    <a:pt x="35" y="280"/>
                  </a:lnTo>
                  <a:lnTo>
                    <a:pt x="20" y="323"/>
                  </a:lnTo>
                  <a:lnTo>
                    <a:pt x="8" y="365"/>
                  </a:lnTo>
                  <a:lnTo>
                    <a:pt x="0" y="411"/>
                  </a:lnTo>
                  <a:lnTo>
                    <a:pt x="0" y="457"/>
                  </a:lnTo>
                  <a:lnTo>
                    <a:pt x="0" y="504"/>
                  </a:lnTo>
                  <a:lnTo>
                    <a:pt x="8" y="550"/>
                  </a:lnTo>
                  <a:lnTo>
                    <a:pt x="20" y="592"/>
                  </a:lnTo>
                  <a:lnTo>
                    <a:pt x="35" y="634"/>
                  </a:lnTo>
                  <a:lnTo>
                    <a:pt x="54" y="677"/>
                  </a:lnTo>
                  <a:lnTo>
                    <a:pt x="78" y="711"/>
                  </a:lnTo>
                  <a:lnTo>
                    <a:pt x="132" y="781"/>
                  </a:lnTo>
                  <a:lnTo>
                    <a:pt x="201" y="834"/>
                  </a:lnTo>
                  <a:lnTo>
                    <a:pt x="239" y="857"/>
                  </a:lnTo>
                  <a:lnTo>
                    <a:pt x="278" y="877"/>
                  </a:lnTo>
                  <a:lnTo>
                    <a:pt x="320" y="892"/>
                  </a:lnTo>
                  <a:lnTo>
                    <a:pt x="367" y="904"/>
                  </a:lnTo>
                  <a:lnTo>
                    <a:pt x="409" y="911"/>
                  </a:lnTo>
                  <a:lnTo>
                    <a:pt x="455" y="915"/>
                  </a:lnTo>
                  <a:lnTo>
                    <a:pt x="505" y="911"/>
                  </a:lnTo>
                  <a:lnTo>
                    <a:pt x="548" y="904"/>
                  </a:lnTo>
                  <a:lnTo>
                    <a:pt x="594" y="892"/>
                  </a:lnTo>
                  <a:lnTo>
                    <a:pt x="637" y="877"/>
                  </a:lnTo>
                  <a:lnTo>
                    <a:pt x="675" y="857"/>
                  </a:lnTo>
                  <a:lnTo>
                    <a:pt x="714" y="834"/>
                  </a:lnTo>
                  <a:lnTo>
                    <a:pt x="783" y="781"/>
                  </a:lnTo>
                  <a:lnTo>
                    <a:pt x="837" y="711"/>
                  </a:lnTo>
                  <a:lnTo>
                    <a:pt x="860" y="677"/>
                  </a:lnTo>
                  <a:lnTo>
                    <a:pt x="879" y="634"/>
                  </a:lnTo>
                  <a:lnTo>
                    <a:pt x="895" y="592"/>
                  </a:lnTo>
                  <a:lnTo>
                    <a:pt x="906" y="550"/>
                  </a:lnTo>
                  <a:lnTo>
                    <a:pt x="914" y="504"/>
                  </a:lnTo>
                  <a:lnTo>
                    <a:pt x="914" y="457"/>
                  </a:lnTo>
                  <a:lnTo>
                    <a:pt x="914" y="411"/>
                  </a:lnTo>
                  <a:lnTo>
                    <a:pt x="906" y="365"/>
                  </a:lnTo>
                  <a:lnTo>
                    <a:pt x="895" y="323"/>
                  </a:lnTo>
                  <a:lnTo>
                    <a:pt x="879" y="280"/>
                  </a:lnTo>
                  <a:lnTo>
                    <a:pt x="860" y="238"/>
                  </a:lnTo>
                  <a:lnTo>
                    <a:pt x="837" y="200"/>
                  </a:lnTo>
                  <a:lnTo>
                    <a:pt x="783" y="134"/>
                  </a:lnTo>
                  <a:lnTo>
                    <a:pt x="714" y="77"/>
                  </a:lnTo>
                  <a:lnTo>
                    <a:pt x="675" y="53"/>
                  </a:lnTo>
                  <a:lnTo>
                    <a:pt x="637" y="34"/>
                  </a:lnTo>
                  <a:lnTo>
                    <a:pt x="594" y="19"/>
                  </a:lnTo>
                  <a:lnTo>
                    <a:pt x="548" y="7"/>
                  </a:lnTo>
                  <a:lnTo>
                    <a:pt x="505" y="3"/>
                  </a:lnTo>
                  <a:lnTo>
                    <a:pt x="455" y="0"/>
                  </a:lnTo>
                  <a:lnTo>
                    <a:pt x="455" y="0"/>
                  </a:lnTo>
                  <a:close/>
                  <a:moveTo>
                    <a:pt x="455" y="854"/>
                  </a:moveTo>
                  <a:lnTo>
                    <a:pt x="417" y="850"/>
                  </a:lnTo>
                  <a:lnTo>
                    <a:pt x="378" y="846"/>
                  </a:lnTo>
                  <a:lnTo>
                    <a:pt x="301" y="823"/>
                  </a:lnTo>
                  <a:lnTo>
                    <a:pt x="236" y="784"/>
                  </a:lnTo>
                  <a:lnTo>
                    <a:pt x="178" y="738"/>
                  </a:lnTo>
                  <a:lnTo>
                    <a:pt x="128" y="677"/>
                  </a:lnTo>
                  <a:lnTo>
                    <a:pt x="93" y="611"/>
                  </a:lnTo>
                  <a:lnTo>
                    <a:pt x="70" y="538"/>
                  </a:lnTo>
                  <a:lnTo>
                    <a:pt x="62" y="496"/>
                  </a:lnTo>
                  <a:lnTo>
                    <a:pt x="62" y="457"/>
                  </a:lnTo>
                  <a:lnTo>
                    <a:pt x="62" y="415"/>
                  </a:lnTo>
                  <a:lnTo>
                    <a:pt x="70" y="377"/>
                  </a:lnTo>
                  <a:lnTo>
                    <a:pt x="93" y="304"/>
                  </a:lnTo>
                  <a:lnTo>
                    <a:pt x="128" y="234"/>
                  </a:lnTo>
                  <a:lnTo>
                    <a:pt x="178" y="177"/>
                  </a:lnTo>
                  <a:lnTo>
                    <a:pt x="236" y="130"/>
                  </a:lnTo>
                  <a:lnTo>
                    <a:pt x="301" y="92"/>
                  </a:lnTo>
                  <a:lnTo>
                    <a:pt x="378" y="69"/>
                  </a:lnTo>
                  <a:lnTo>
                    <a:pt x="417" y="65"/>
                  </a:lnTo>
                  <a:lnTo>
                    <a:pt x="455" y="61"/>
                  </a:lnTo>
                  <a:lnTo>
                    <a:pt x="498" y="65"/>
                  </a:lnTo>
                  <a:lnTo>
                    <a:pt x="536" y="69"/>
                  </a:lnTo>
                  <a:lnTo>
                    <a:pt x="613" y="92"/>
                  </a:lnTo>
                  <a:lnTo>
                    <a:pt x="679" y="130"/>
                  </a:lnTo>
                  <a:lnTo>
                    <a:pt x="737" y="177"/>
                  </a:lnTo>
                  <a:lnTo>
                    <a:pt x="787" y="234"/>
                  </a:lnTo>
                  <a:lnTo>
                    <a:pt x="822" y="304"/>
                  </a:lnTo>
                  <a:lnTo>
                    <a:pt x="845" y="377"/>
                  </a:lnTo>
                  <a:lnTo>
                    <a:pt x="852" y="415"/>
                  </a:lnTo>
                  <a:lnTo>
                    <a:pt x="852" y="457"/>
                  </a:lnTo>
                  <a:lnTo>
                    <a:pt x="852" y="496"/>
                  </a:lnTo>
                  <a:lnTo>
                    <a:pt x="845" y="538"/>
                  </a:lnTo>
                  <a:lnTo>
                    <a:pt x="822" y="611"/>
                  </a:lnTo>
                  <a:lnTo>
                    <a:pt x="787" y="677"/>
                  </a:lnTo>
                  <a:lnTo>
                    <a:pt x="737" y="738"/>
                  </a:lnTo>
                  <a:lnTo>
                    <a:pt x="679" y="784"/>
                  </a:lnTo>
                  <a:lnTo>
                    <a:pt x="613" y="823"/>
                  </a:lnTo>
                  <a:lnTo>
                    <a:pt x="536" y="846"/>
                  </a:lnTo>
                  <a:lnTo>
                    <a:pt x="498" y="850"/>
                  </a:lnTo>
                  <a:lnTo>
                    <a:pt x="455" y="854"/>
                  </a:lnTo>
                  <a:lnTo>
                    <a:pt x="455" y="8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7" name="Freeform 133">
              <a:extLst>
                <a:ext uri="{FF2B5EF4-FFF2-40B4-BE49-F238E27FC236}">
                  <a16:creationId xmlns:a16="http://schemas.microsoft.com/office/drawing/2014/main" id="{2F3722E1-D7CF-DF3F-A39F-D1238F574E7D}"/>
                </a:ext>
              </a:extLst>
            </p:cNvPr>
            <p:cNvSpPr>
              <a:spLocks noEditPoints="1"/>
            </p:cNvSpPr>
            <p:nvPr/>
          </p:nvSpPr>
          <p:spPr bwMode="auto">
            <a:xfrm>
              <a:off x="1500188" y="4579938"/>
              <a:ext cx="1144587" cy="1135063"/>
            </a:xfrm>
            <a:custGeom>
              <a:avLst/>
              <a:gdLst>
                <a:gd name="T0" fmla="*/ 289 w 721"/>
                <a:gd name="T1" fmla="*/ 4 h 715"/>
                <a:gd name="T2" fmla="*/ 158 w 721"/>
                <a:gd name="T3" fmla="*/ 57 h 715"/>
                <a:gd name="T4" fmla="*/ 61 w 721"/>
                <a:gd name="T5" fmla="*/ 157 h 715"/>
                <a:gd name="T6" fmla="*/ 8 w 721"/>
                <a:gd name="T7" fmla="*/ 284 h 715"/>
                <a:gd name="T8" fmla="*/ 8 w 721"/>
                <a:gd name="T9" fmla="*/ 431 h 715"/>
                <a:gd name="T10" fmla="*/ 61 w 721"/>
                <a:gd name="T11" fmla="*/ 557 h 715"/>
                <a:gd name="T12" fmla="*/ 158 w 721"/>
                <a:gd name="T13" fmla="*/ 654 h 715"/>
                <a:gd name="T14" fmla="*/ 289 w 721"/>
                <a:gd name="T15" fmla="*/ 707 h 715"/>
                <a:gd name="T16" fmla="*/ 432 w 721"/>
                <a:gd name="T17" fmla="*/ 707 h 715"/>
                <a:gd name="T18" fmla="*/ 563 w 721"/>
                <a:gd name="T19" fmla="*/ 654 h 715"/>
                <a:gd name="T20" fmla="*/ 659 w 721"/>
                <a:gd name="T21" fmla="*/ 557 h 715"/>
                <a:gd name="T22" fmla="*/ 713 w 721"/>
                <a:gd name="T23" fmla="*/ 431 h 715"/>
                <a:gd name="T24" fmla="*/ 713 w 721"/>
                <a:gd name="T25" fmla="*/ 284 h 715"/>
                <a:gd name="T26" fmla="*/ 659 w 721"/>
                <a:gd name="T27" fmla="*/ 157 h 715"/>
                <a:gd name="T28" fmla="*/ 563 w 721"/>
                <a:gd name="T29" fmla="*/ 57 h 715"/>
                <a:gd name="T30" fmla="*/ 432 w 721"/>
                <a:gd name="T31" fmla="*/ 4 h 715"/>
                <a:gd name="T32" fmla="*/ 358 w 721"/>
                <a:gd name="T33" fmla="*/ 0 h 715"/>
                <a:gd name="T34" fmla="*/ 301 w 721"/>
                <a:gd name="T35" fmla="*/ 650 h 715"/>
                <a:gd name="T36" fmla="*/ 193 w 721"/>
                <a:gd name="T37" fmla="*/ 604 h 715"/>
                <a:gd name="T38" fmla="*/ 112 w 721"/>
                <a:gd name="T39" fmla="*/ 523 h 715"/>
                <a:gd name="T40" fmla="*/ 69 w 721"/>
                <a:gd name="T41" fmla="*/ 415 h 715"/>
                <a:gd name="T42" fmla="*/ 69 w 721"/>
                <a:gd name="T43" fmla="*/ 296 h 715"/>
                <a:gd name="T44" fmla="*/ 112 w 721"/>
                <a:gd name="T45" fmla="*/ 192 h 715"/>
                <a:gd name="T46" fmla="*/ 193 w 721"/>
                <a:gd name="T47" fmla="*/ 111 h 715"/>
                <a:gd name="T48" fmla="*/ 301 w 721"/>
                <a:gd name="T49" fmla="*/ 65 h 715"/>
                <a:gd name="T50" fmla="*/ 420 w 721"/>
                <a:gd name="T51" fmla="*/ 65 h 715"/>
                <a:gd name="T52" fmla="*/ 528 w 721"/>
                <a:gd name="T53" fmla="*/ 111 h 715"/>
                <a:gd name="T54" fmla="*/ 609 w 721"/>
                <a:gd name="T55" fmla="*/ 192 h 715"/>
                <a:gd name="T56" fmla="*/ 651 w 721"/>
                <a:gd name="T57" fmla="*/ 296 h 715"/>
                <a:gd name="T58" fmla="*/ 651 w 721"/>
                <a:gd name="T59" fmla="*/ 415 h 715"/>
                <a:gd name="T60" fmla="*/ 609 w 721"/>
                <a:gd name="T61" fmla="*/ 523 h 715"/>
                <a:gd name="T62" fmla="*/ 528 w 721"/>
                <a:gd name="T63" fmla="*/ 604 h 715"/>
                <a:gd name="T64" fmla="*/ 420 w 721"/>
                <a:gd name="T65" fmla="*/ 650 h 715"/>
                <a:gd name="T66" fmla="*/ 358 w 721"/>
                <a:gd name="T67" fmla="*/ 654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21" h="715">
                  <a:moveTo>
                    <a:pt x="358" y="0"/>
                  </a:moveTo>
                  <a:lnTo>
                    <a:pt x="289" y="4"/>
                  </a:lnTo>
                  <a:lnTo>
                    <a:pt x="220" y="27"/>
                  </a:lnTo>
                  <a:lnTo>
                    <a:pt x="158" y="57"/>
                  </a:lnTo>
                  <a:lnTo>
                    <a:pt x="108" y="104"/>
                  </a:lnTo>
                  <a:lnTo>
                    <a:pt x="61" y="157"/>
                  </a:lnTo>
                  <a:lnTo>
                    <a:pt x="31" y="219"/>
                  </a:lnTo>
                  <a:lnTo>
                    <a:pt x="8" y="284"/>
                  </a:lnTo>
                  <a:lnTo>
                    <a:pt x="0" y="357"/>
                  </a:lnTo>
                  <a:lnTo>
                    <a:pt x="8" y="431"/>
                  </a:lnTo>
                  <a:lnTo>
                    <a:pt x="31" y="496"/>
                  </a:lnTo>
                  <a:lnTo>
                    <a:pt x="61" y="557"/>
                  </a:lnTo>
                  <a:lnTo>
                    <a:pt x="108" y="611"/>
                  </a:lnTo>
                  <a:lnTo>
                    <a:pt x="158" y="654"/>
                  </a:lnTo>
                  <a:lnTo>
                    <a:pt x="220" y="688"/>
                  </a:lnTo>
                  <a:lnTo>
                    <a:pt x="289" y="707"/>
                  </a:lnTo>
                  <a:lnTo>
                    <a:pt x="358" y="715"/>
                  </a:lnTo>
                  <a:lnTo>
                    <a:pt x="432" y="707"/>
                  </a:lnTo>
                  <a:lnTo>
                    <a:pt x="501" y="688"/>
                  </a:lnTo>
                  <a:lnTo>
                    <a:pt x="563" y="654"/>
                  </a:lnTo>
                  <a:lnTo>
                    <a:pt x="613" y="611"/>
                  </a:lnTo>
                  <a:lnTo>
                    <a:pt x="659" y="557"/>
                  </a:lnTo>
                  <a:lnTo>
                    <a:pt x="690" y="496"/>
                  </a:lnTo>
                  <a:lnTo>
                    <a:pt x="713" y="431"/>
                  </a:lnTo>
                  <a:lnTo>
                    <a:pt x="721" y="357"/>
                  </a:lnTo>
                  <a:lnTo>
                    <a:pt x="713" y="284"/>
                  </a:lnTo>
                  <a:lnTo>
                    <a:pt x="690" y="219"/>
                  </a:lnTo>
                  <a:lnTo>
                    <a:pt x="659" y="157"/>
                  </a:lnTo>
                  <a:lnTo>
                    <a:pt x="613" y="104"/>
                  </a:lnTo>
                  <a:lnTo>
                    <a:pt x="563" y="57"/>
                  </a:lnTo>
                  <a:lnTo>
                    <a:pt x="501" y="27"/>
                  </a:lnTo>
                  <a:lnTo>
                    <a:pt x="432" y="4"/>
                  </a:lnTo>
                  <a:lnTo>
                    <a:pt x="358" y="0"/>
                  </a:lnTo>
                  <a:lnTo>
                    <a:pt x="358" y="0"/>
                  </a:lnTo>
                  <a:close/>
                  <a:moveTo>
                    <a:pt x="358" y="654"/>
                  </a:moveTo>
                  <a:lnTo>
                    <a:pt x="301" y="650"/>
                  </a:lnTo>
                  <a:lnTo>
                    <a:pt x="243" y="631"/>
                  </a:lnTo>
                  <a:lnTo>
                    <a:pt x="193" y="604"/>
                  </a:lnTo>
                  <a:lnTo>
                    <a:pt x="150" y="569"/>
                  </a:lnTo>
                  <a:lnTo>
                    <a:pt x="112" y="523"/>
                  </a:lnTo>
                  <a:lnTo>
                    <a:pt x="85" y="473"/>
                  </a:lnTo>
                  <a:lnTo>
                    <a:pt x="69" y="415"/>
                  </a:lnTo>
                  <a:lnTo>
                    <a:pt x="61" y="357"/>
                  </a:lnTo>
                  <a:lnTo>
                    <a:pt x="69" y="296"/>
                  </a:lnTo>
                  <a:lnTo>
                    <a:pt x="85" y="242"/>
                  </a:lnTo>
                  <a:lnTo>
                    <a:pt x="112" y="192"/>
                  </a:lnTo>
                  <a:lnTo>
                    <a:pt x="150" y="146"/>
                  </a:lnTo>
                  <a:lnTo>
                    <a:pt x="193" y="111"/>
                  </a:lnTo>
                  <a:lnTo>
                    <a:pt x="243" y="84"/>
                  </a:lnTo>
                  <a:lnTo>
                    <a:pt x="301" y="65"/>
                  </a:lnTo>
                  <a:lnTo>
                    <a:pt x="358" y="61"/>
                  </a:lnTo>
                  <a:lnTo>
                    <a:pt x="420" y="65"/>
                  </a:lnTo>
                  <a:lnTo>
                    <a:pt x="478" y="84"/>
                  </a:lnTo>
                  <a:lnTo>
                    <a:pt x="528" y="111"/>
                  </a:lnTo>
                  <a:lnTo>
                    <a:pt x="570" y="146"/>
                  </a:lnTo>
                  <a:lnTo>
                    <a:pt x="609" y="192"/>
                  </a:lnTo>
                  <a:lnTo>
                    <a:pt x="636" y="242"/>
                  </a:lnTo>
                  <a:lnTo>
                    <a:pt x="651" y="296"/>
                  </a:lnTo>
                  <a:lnTo>
                    <a:pt x="659" y="357"/>
                  </a:lnTo>
                  <a:lnTo>
                    <a:pt x="651" y="415"/>
                  </a:lnTo>
                  <a:lnTo>
                    <a:pt x="636" y="473"/>
                  </a:lnTo>
                  <a:lnTo>
                    <a:pt x="609" y="523"/>
                  </a:lnTo>
                  <a:lnTo>
                    <a:pt x="570" y="569"/>
                  </a:lnTo>
                  <a:lnTo>
                    <a:pt x="528" y="604"/>
                  </a:lnTo>
                  <a:lnTo>
                    <a:pt x="478" y="631"/>
                  </a:lnTo>
                  <a:lnTo>
                    <a:pt x="420" y="650"/>
                  </a:lnTo>
                  <a:lnTo>
                    <a:pt x="358" y="654"/>
                  </a:lnTo>
                  <a:lnTo>
                    <a:pt x="358" y="6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88" name="Group 287">
            <a:extLst>
              <a:ext uri="{FF2B5EF4-FFF2-40B4-BE49-F238E27FC236}">
                <a16:creationId xmlns:a16="http://schemas.microsoft.com/office/drawing/2014/main" id="{49522CBB-EFC0-E03C-9072-BFF1C79F6E2D}"/>
              </a:ext>
            </a:extLst>
          </p:cNvPr>
          <p:cNvGrpSpPr/>
          <p:nvPr/>
        </p:nvGrpSpPr>
        <p:grpSpPr>
          <a:xfrm>
            <a:off x="7754797" y="2547537"/>
            <a:ext cx="761589" cy="525620"/>
            <a:chOff x="563563" y="4157663"/>
            <a:chExt cx="3017837" cy="2082800"/>
          </a:xfrm>
        </p:grpSpPr>
        <p:sp>
          <p:nvSpPr>
            <p:cNvPr id="289" name="Freeform 138">
              <a:extLst>
                <a:ext uri="{FF2B5EF4-FFF2-40B4-BE49-F238E27FC236}">
                  <a16:creationId xmlns:a16="http://schemas.microsoft.com/office/drawing/2014/main" id="{C6CD4DC6-AE3F-EDDD-F9F8-7F4256A99B65}"/>
                </a:ext>
              </a:extLst>
            </p:cNvPr>
            <p:cNvSpPr>
              <a:spLocks noEditPoints="1"/>
            </p:cNvSpPr>
            <p:nvPr/>
          </p:nvSpPr>
          <p:spPr bwMode="auto">
            <a:xfrm>
              <a:off x="1236663" y="4157663"/>
              <a:ext cx="1665287" cy="2082800"/>
            </a:xfrm>
            <a:custGeom>
              <a:avLst/>
              <a:gdLst>
                <a:gd name="T0" fmla="*/ 1033 w 1049"/>
                <a:gd name="T1" fmla="*/ 620 h 1312"/>
                <a:gd name="T2" fmla="*/ 1049 w 1049"/>
                <a:gd name="T3" fmla="*/ 577 h 1312"/>
                <a:gd name="T4" fmla="*/ 964 w 1049"/>
                <a:gd name="T5" fmla="*/ 558 h 1312"/>
                <a:gd name="T6" fmla="*/ 1010 w 1049"/>
                <a:gd name="T7" fmla="*/ 512 h 1312"/>
                <a:gd name="T8" fmla="*/ 1010 w 1049"/>
                <a:gd name="T9" fmla="*/ 470 h 1312"/>
                <a:gd name="T10" fmla="*/ 713 w 1049"/>
                <a:gd name="T11" fmla="*/ 462 h 1312"/>
                <a:gd name="T12" fmla="*/ 694 w 1049"/>
                <a:gd name="T13" fmla="*/ 504 h 1312"/>
                <a:gd name="T14" fmla="*/ 732 w 1049"/>
                <a:gd name="T15" fmla="*/ 523 h 1312"/>
                <a:gd name="T16" fmla="*/ 621 w 1049"/>
                <a:gd name="T17" fmla="*/ 385 h 1312"/>
                <a:gd name="T18" fmla="*/ 555 w 1049"/>
                <a:gd name="T19" fmla="*/ 362 h 1312"/>
                <a:gd name="T20" fmla="*/ 578 w 1049"/>
                <a:gd name="T21" fmla="*/ 327 h 1312"/>
                <a:gd name="T22" fmla="*/ 621 w 1049"/>
                <a:gd name="T23" fmla="*/ 308 h 1312"/>
                <a:gd name="T24" fmla="*/ 605 w 1049"/>
                <a:gd name="T25" fmla="*/ 266 h 1312"/>
                <a:gd name="T26" fmla="*/ 582 w 1049"/>
                <a:gd name="T27" fmla="*/ 177 h 1312"/>
                <a:gd name="T28" fmla="*/ 621 w 1049"/>
                <a:gd name="T29" fmla="*/ 77 h 1312"/>
                <a:gd name="T30" fmla="*/ 547 w 1049"/>
                <a:gd name="T31" fmla="*/ 4 h 1312"/>
                <a:gd name="T32" fmla="*/ 459 w 1049"/>
                <a:gd name="T33" fmla="*/ 31 h 1312"/>
                <a:gd name="T34" fmla="*/ 436 w 1049"/>
                <a:gd name="T35" fmla="*/ 127 h 1312"/>
                <a:gd name="T36" fmla="*/ 493 w 1049"/>
                <a:gd name="T37" fmla="*/ 216 h 1312"/>
                <a:gd name="T38" fmla="*/ 405 w 1049"/>
                <a:gd name="T39" fmla="*/ 208 h 1312"/>
                <a:gd name="T40" fmla="*/ 405 w 1049"/>
                <a:gd name="T41" fmla="*/ 250 h 1312"/>
                <a:gd name="T42" fmla="*/ 474 w 1049"/>
                <a:gd name="T43" fmla="*/ 281 h 1312"/>
                <a:gd name="T44" fmla="*/ 497 w 1049"/>
                <a:gd name="T45" fmla="*/ 362 h 1312"/>
                <a:gd name="T46" fmla="*/ 432 w 1049"/>
                <a:gd name="T47" fmla="*/ 385 h 1312"/>
                <a:gd name="T48" fmla="*/ 320 w 1049"/>
                <a:gd name="T49" fmla="*/ 523 h 1312"/>
                <a:gd name="T50" fmla="*/ 359 w 1049"/>
                <a:gd name="T51" fmla="*/ 504 h 1312"/>
                <a:gd name="T52" fmla="*/ 339 w 1049"/>
                <a:gd name="T53" fmla="*/ 462 h 1312"/>
                <a:gd name="T54" fmla="*/ 42 w 1049"/>
                <a:gd name="T55" fmla="*/ 470 h 1312"/>
                <a:gd name="T56" fmla="*/ 42 w 1049"/>
                <a:gd name="T57" fmla="*/ 512 h 1312"/>
                <a:gd name="T58" fmla="*/ 89 w 1049"/>
                <a:gd name="T59" fmla="*/ 558 h 1312"/>
                <a:gd name="T60" fmla="*/ 4 w 1049"/>
                <a:gd name="T61" fmla="*/ 577 h 1312"/>
                <a:gd name="T62" fmla="*/ 19 w 1049"/>
                <a:gd name="T63" fmla="*/ 620 h 1312"/>
                <a:gd name="T64" fmla="*/ 73 w 1049"/>
                <a:gd name="T65" fmla="*/ 712 h 1312"/>
                <a:gd name="T66" fmla="*/ 493 w 1049"/>
                <a:gd name="T67" fmla="*/ 750 h 1312"/>
                <a:gd name="T68" fmla="*/ 436 w 1049"/>
                <a:gd name="T69" fmla="*/ 1150 h 1312"/>
                <a:gd name="T70" fmla="*/ 351 w 1049"/>
                <a:gd name="T71" fmla="*/ 1250 h 1312"/>
                <a:gd name="T72" fmla="*/ 332 w 1049"/>
                <a:gd name="T73" fmla="*/ 1293 h 1312"/>
                <a:gd name="T74" fmla="*/ 690 w 1049"/>
                <a:gd name="T75" fmla="*/ 1312 h 1312"/>
                <a:gd name="T76" fmla="*/ 721 w 1049"/>
                <a:gd name="T77" fmla="*/ 1281 h 1312"/>
                <a:gd name="T78" fmla="*/ 690 w 1049"/>
                <a:gd name="T79" fmla="*/ 1250 h 1312"/>
                <a:gd name="T80" fmla="*/ 605 w 1049"/>
                <a:gd name="T81" fmla="*/ 1124 h 1312"/>
                <a:gd name="T82" fmla="*/ 921 w 1049"/>
                <a:gd name="T83" fmla="*/ 750 h 1312"/>
                <a:gd name="T84" fmla="*/ 979 w 1049"/>
                <a:gd name="T85" fmla="*/ 712 h 1312"/>
                <a:gd name="T86" fmla="*/ 898 w 1049"/>
                <a:gd name="T87" fmla="*/ 558 h 1312"/>
                <a:gd name="T88" fmla="*/ 490 w 1049"/>
                <a:gd name="T89" fmla="*/ 96 h 1312"/>
                <a:gd name="T90" fmla="*/ 524 w 1049"/>
                <a:gd name="T91" fmla="*/ 62 h 1312"/>
                <a:gd name="T92" fmla="*/ 563 w 1049"/>
                <a:gd name="T93" fmla="*/ 96 h 1312"/>
                <a:gd name="T94" fmla="*/ 524 w 1049"/>
                <a:gd name="T95" fmla="*/ 131 h 1312"/>
                <a:gd name="T96" fmla="*/ 490 w 1049"/>
                <a:gd name="T97" fmla="*/ 96 h 1312"/>
                <a:gd name="T98" fmla="*/ 520 w 1049"/>
                <a:gd name="T99" fmla="*/ 558 h 1312"/>
                <a:gd name="T100" fmla="*/ 239 w 1049"/>
                <a:gd name="T101" fmla="*/ 558 h 1312"/>
                <a:gd name="T102" fmla="*/ 563 w 1049"/>
                <a:gd name="T103" fmla="*/ 1181 h 1312"/>
                <a:gd name="T104" fmla="*/ 493 w 1049"/>
                <a:gd name="T105" fmla="*/ 1166 h 1312"/>
                <a:gd name="T106" fmla="*/ 540 w 1049"/>
                <a:gd name="T107" fmla="*/ 1150 h 1312"/>
                <a:gd name="T108" fmla="*/ 563 w 1049"/>
                <a:gd name="T109" fmla="*/ 1181 h 1312"/>
                <a:gd name="T110" fmla="*/ 131 w 1049"/>
                <a:gd name="T111" fmla="*/ 689 h 1312"/>
                <a:gd name="T112" fmla="*/ 131 w 1049"/>
                <a:gd name="T113" fmla="*/ 620 h 1312"/>
                <a:gd name="T114" fmla="*/ 921 w 1049"/>
                <a:gd name="T115" fmla="*/ 620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49" h="1312">
                  <a:moveTo>
                    <a:pt x="983" y="689"/>
                  </a:moveTo>
                  <a:lnTo>
                    <a:pt x="983" y="620"/>
                  </a:lnTo>
                  <a:lnTo>
                    <a:pt x="1018" y="620"/>
                  </a:lnTo>
                  <a:lnTo>
                    <a:pt x="1033" y="620"/>
                  </a:lnTo>
                  <a:lnTo>
                    <a:pt x="1041" y="612"/>
                  </a:lnTo>
                  <a:lnTo>
                    <a:pt x="1049" y="600"/>
                  </a:lnTo>
                  <a:lnTo>
                    <a:pt x="1049" y="589"/>
                  </a:lnTo>
                  <a:lnTo>
                    <a:pt x="1049" y="577"/>
                  </a:lnTo>
                  <a:lnTo>
                    <a:pt x="1041" y="570"/>
                  </a:lnTo>
                  <a:lnTo>
                    <a:pt x="1033" y="562"/>
                  </a:lnTo>
                  <a:lnTo>
                    <a:pt x="1018" y="558"/>
                  </a:lnTo>
                  <a:lnTo>
                    <a:pt x="964" y="558"/>
                  </a:lnTo>
                  <a:lnTo>
                    <a:pt x="975" y="523"/>
                  </a:lnTo>
                  <a:lnTo>
                    <a:pt x="987" y="523"/>
                  </a:lnTo>
                  <a:lnTo>
                    <a:pt x="998" y="520"/>
                  </a:lnTo>
                  <a:lnTo>
                    <a:pt x="1010" y="512"/>
                  </a:lnTo>
                  <a:lnTo>
                    <a:pt x="1014" y="504"/>
                  </a:lnTo>
                  <a:lnTo>
                    <a:pt x="1018" y="493"/>
                  </a:lnTo>
                  <a:lnTo>
                    <a:pt x="1014" y="481"/>
                  </a:lnTo>
                  <a:lnTo>
                    <a:pt x="1010" y="470"/>
                  </a:lnTo>
                  <a:lnTo>
                    <a:pt x="998" y="462"/>
                  </a:lnTo>
                  <a:lnTo>
                    <a:pt x="987" y="462"/>
                  </a:lnTo>
                  <a:lnTo>
                    <a:pt x="725" y="462"/>
                  </a:lnTo>
                  <a:lnTo>
                    <a:pt x="713" y="462"/>
                  </a:lnTo>
                  <a:lnTo>
                    <a:pt x="702" y="470"/>
                  </a:lnTo>
                  <a:lnTo>
                    <a:pt x="694" y="481"/>
                  </a:lnTo>
                  <a:lnTo>
                    <a:pt x="694" y="493"/>
                  </a:lnTo>
                  <a:lnTo>
                    <a:pt x="694" y="504"/>
                  </a:lnTo>
                  <a:lnTo>
                    <a:pt x="702" y="512"/>
                  </a:lnTo>
                  <a:lnTo>
                    <a:pt x="713" y="520"/>
                  </a:lnTo>
                  <a:lnTo>
                    <a:pt x="725" y="523"/>
                  </a:lnTo>
                  <a:lnTo>
                    <a:pt x="732" y="523"/>
                  </a:lnTo>
                  <a:lnTo>
                    <a:pt x="748" y="558"/>
                  </a:lnTo>
                  <a:lnTo>
                    <a:pt x="594" y="558"/>
                  </a:lnTo>
                  <a:lnTo>
                    <a:pt x="621" y="396"/>
                  </a:lnTo>
                  <a:lnTo>
                    <a:pt x="621" y="385"/>
                  </a:lnTo>
                  <a:lnTo>
                    <a:pt x="617" y="373"/>
                  </a:lnTo>
                  <a:lnTo>
                    <a:pt x="605" y="366"/>
                  </a:lnTo>
                  <a:lnTo>
                    <a:pt x="594" y="362"/>
                  </a:lnTo>
                  <a:lnTo>
                    <a:pt x="555" y="362"/>
                  </a:lnTo>
                  <a:lnTo>
                    <a:pt x="555" y="362"/>
                  </a:lnTo>
                  <a:lnTo>
                    <a:pt x="559" y="346"/>
                  </a:lnTo>
                  <a:lnTo>
                    <a:pt x="567" y="335"/>
                  </a:lnTo>
                  <a:lnTo>
                    <a:pt x="578" y="327"/>
                  </a:lnTo>
                  <a:lnTo>
                    <a:pt x="594" y="327"/>
                  </a:lnTo>
                  <a:lnTo>
                    <a:pt x="605" y="323"/>
                  </a:lnTo>
                  <a:lnTo>
                    <a:pt x="613" y="316"/>
                  </a:lnTo>
                  <a:lnTo>
                    <a:pt x="621" y="308"/>
                  </a:lnTo>
                  <a:lnTo>
                    <a:pt x="625" y="296"/>
                  </a:lnTo>
                  <a:lnTo>
                    <a:pt x="621" y="281"/>
                  </a:lnTo>
                  <a:lnTo>
                    <a:pt x="613" y="273"/>
                  </a:lnTo>
                  <a:lnTo>
                    <a:pt x="605" y="266"/>
                  </a:lnTo>
                  <a:lnTo>
                    <a:pt x="594" y="266"/>
                  </a:lnTo>
                  <a:lnTo>
                    <a:pt x="555" y="270"/>
                  </a:lnTo>
                  <a:lnTo>
                    <a:pt x="555" y="189"/>
                  </a:lnTo>
                  <a:lnTo>
                    <a:pt x="582" y="177"/>
                  </a:lnTo>
                  <a:lnTo>
                    <a:pt x="605" y="154"/>
                  </a:lnTo>
                  <a:lnTo>
                    <a:pt x="617" y="127"/>
                  </a:lnTo>
                  <a:lnTo>
                    <a:pt x="625" y="96"/>
                  </a:lnTo>
                  <a:lnTo>
                    <a:pt x="621" y="77"/>
                  </a:lnTo>
                  <a:lnTo>
                    <a:pt x="617" y="62"/>
                  </a:lnTo>
                  <a:lnTo>
                    <a:pt x="594" y="31"/>
                  </a:lnTo>
                  <a:lnTo>
                    <a:pt x="563" y="8"/>
                  </a:lnTo>
                  <a:lnTo>
                    <a:pt x="547" y="4"/>
                  </a:lnTo>
                  <a:lnTo>
                    <a:pt x="524" y="0"/>
                  </a:lnTo>
                  <a:lnTo>
                    <a:pt x="505" y="4"/>
                  </a:lnTo>
                  <a:lnTo>
                    <a:pt x="490" y="8"/>
                  </a:lnTo>
                  <a:lnTo>
                    <a:pt x="459" y="31"/>
                  </a:lnTo>
                  <a:lnTo>
                    <a:pt x="436" y="62"/>
                  </a:lnTo>
                  <a:lnTo>
                    <a:pt x="432" y="77"/>
                  </a:lnTo>
                  <a:lnTo>
                    <a:pt x="428" y="96"/>
                  </a:lnTo>
                  <a:lnTo>
                    <a:pt x="436" y="127"/>
                  </a:lnTo>
                  <a:lnTo>
                    <a:pt x="447" y="154"/>
                  </a:lnTo>
                  <a:lnTo>
                    <a:pt x="470" y="177"/>
                  </a:lnTo>
                  <a:lnTo>
                    <a:pt x="493" y="189"/>
                  </a:lnTo>
                  <a:lnTo>
                    <a:pt x="493" y="216"/>
                  </a:lnTo>
                  <a:lnTo>
                    <a:pt x="463" y="204"/>
                  </a:lnTo>
                  <a:lnTo>
                    <a:pt x="428" y="196"/>
                  </a:lnTo>
                  <a:lnTo>
                    <a:pt x="416" y="200"/>
                  </a:lnTo>
                  <a:lnTo>
                    <a:pt x="405" y="208"/>
                  </a:lnTo>
                  <a:lnTo>
                    <a:pt x="401" y="216"/>
                  </a:lnTo>
                  <a:lnTo>
                    <a:pt x="397" y="227"/>
                  </a:lnTo>
                  <a:lnTo>
                    <a:pt x="401" y="243"/>
                  </a:lnTo>
                  <a:lnTo>
                    <a:pt x="405" y="250"/>
                  </a:lnTo>
                  <a:lnTo>
                    <a:pt x="416" y="258"/>
                  </a:lnTo>
                  <a:lnTo>
                    <a:pt x="428" y="258"/>
                  </a:lnTo>
                  <a:lnTo>
                    <a:pt x="455" y="266"/>
                  </a:lnTo>
                  <a:lnTo>
                    <a:pt x="474" y="281"/>
                  </a:lnTo>
                  <a:lnTo>
                    <a:pt x="490" y="300"/>
                  </a:lnTo>
                  <a:lnTo>
                    <a:pt x="493" y="327"/>
                  </a:lnTo>
                  <a:lnTo>
                    <a:pt x="493" y="362"/>
                  </a:lnTo>
                  <a:lnTo>
                    <a:pt x="497" y="362"/>
                  </a:lnTo>
                  <a:lnTo>
                    <a:pt x="459" y="362"/>
                  </a:lnTo>
                  <a:lnTo>
                    <a:pt x="447" y="366"/>
                  </a:lnTo>
                  <a:lnTo>
                    <a:pt x="436" y="373"/>
                  </a:lnTo>
                  <a:lnTo>
                    <a:pt x="432" y="385"/>
                  </a:lnTo>
                  <a:lnTo>
                    <a:pt x="432" y="396"/>
                  </a:lnTo>
                  <a:lnTo>
                    <a:pt x="459" y="558"/>
                  </a:lnTo>
                  <a:lnTo>
                    <a:pt x="305" y="558"/>
                  </a:lnTo>
                  <a:lnTo>
                    <a:pt x="320" y="523"/>
                  </a:lnTo>
                  <a:lnTo>
                    <a:pt x="328" y="523"/>
                  </a:lnTo>
                  <a:lnTo>
                    <a:pt x="339" y="520"/>
                  </a:lnTo>
                  <a:lnTo>
                    <a:pt x="351" y="512"/>
                  </a:lnTo>
                  <a:lnTo>
                    <a:pt x="359" y="504"/>
                  </a:lnTo>
                  <a:lnTo>
                    <a:pt x="359" y="493"/>
                  </a:lnTo>
                  <a:lnTo>
                    <a:pt x="359" y="481"/>
                  </a:lnTo>
                  <a:lnTo>
                    <a:pt x="351" y="470"/>
                  </a:lnTo>
                  <a:lnTo>
                    <a:pt x="339" y="462"/>
                  </a:lnTo>
                  <a:lnTo>
                    <a:pt x="328" y="462"/>
                  </a:lnTo>
                  <a:lnTo>
                    <a:pt x="66" y="462"/>
                  </a:lnTo>
                  <a:lnTo>
                    <a:pt x="54" y="462"/>
                  </a:lnTo>
                  <a:lnTo>
                    <a:pt x="42" y="470"/>
                  </a:lnTo>
                  <a:lnTo>
                    <a:pt x="39" y="481"/>
                  </a:lnTo>
                  <a:lnTo>
                    <a:pt x="35" y="493"/>
                  </a:lnTo>
                  <a:lnTo>
                    <a:pt x="39" y="504"/>
                  </a:lnTo>
                  <a:lnTo>
                    <a:pt x="42" y="512"/>
                  </a:lnTo>
                  <a:lnTo>
                    <a:pt x="54" y="520"/>
                  </a:lnTo>
                  <a:lnTo>
                    <a:pt x="66" y="523"/>
                  </a:lnTo>
                  <a:lnTo>
                    <a:pt x="77" y="523"/>
                  </a:lnTo>
                  <a:lnTo>
                    <a:pt x="89" y="558"/>
                  </a:lnTo>
                  <a:lnTo>
                    <a:pt x="31" y="558"/>
                  </a:lnTo>
                  <a:lnTo>
                    <a:pt x="19" y="562"/>
                  </a:lnTo>
                  <a:lnTo>
                    <a:pt x="12" y="570"/>
                  </a:lnTo>
                  <a:lnTo>
                    <a:pt x="4" y="577"/>
                  </a:lnTo>
                  <a:lnTo>
                    <a:pt x="0" y="589"/>
                  </a:lnTo>
                  <a:lnTo>
                    <a:pt x="4" y="600"/>
                  </a:lnTo>
                  <a:lnTo>
                    <a:pt x="12" y="612"/>
                  </a:lnTo>
                  <a:lnTo>
                    <a:pt x="19" y="620"/>
                  </a:lnTo>
                  <a:lnTo>
                    <a:pt x="31" y="620"/>
                  </a:lnTo>
                  <a:lnTo>
                    <a:pt x="69" y="620"/>
                  </a:lnTo>
                  <a:lnTo>
                    <a:pt x="69" y="689"/>
                  </a:lnTo>
                  <a:lnTo>
                    <a:pt x="73" y="712"/>
                  </a:lnTo>
                  <a:lnTo>
                    <a:pt x="85" y="735"/>
                  </a:lnTo>
                  <a:lnTo>
                    <a:pt x="108" y="747"/>
                  </a:lnTo>
                  <a:lnTo>
                    <a:pt x="131" y="750"/>
                  </a:lnTo>
                  <a:lnTo>
                    <a:pt x="493" y="750"/>
                  </a:lnTo>
                  <a:lnTo>
                    <a:pt x="493" y="1089"/>
                  </a:lnTo>
                  <a:lnTo>
                    <a:pt x="470" y="1104"/>
                  </a:lnTo>
                  <a:lnTo>
                    <a:pt x="447" y="1124"/>
                  </a:lnTo>
                  <a:lnTo>
                    <a:pt x="436" y="1150"/>
                  </a:lnTo>
                  <a:lnTo>
                    <a:pt x="428" y="1181"/>
                  </a:lnTo>
                  <a:lnTo>
                    <a:pt x="428" y="1250"/>
                  </a:lnTo>
                  <a:lnTo>
                    <a:pt x="362" y="1250"/>
                  </a:lnTo>
                  <a:lnTo>
                    <a:pt x="351" y="1250"/>
                  </a:lnTo>
                  <a:lnTo>
                    <a:pt x="339" y="1258"/>
                  </a:lnTo>
                  <a:lnTo>
                    <a:pt x="332" y="1266"/>
                  </a:lnTo>
                  <a:lnTo>
                    <a:pt x="332" y="1281"/>
                  </a:lnTo>
                  <a:lnTo>
                    <a:pt x="332" y="1293"/>
                  </a:lnTo>
                  <a:lnTo>
                    <a:pt x="339" y="1300"/>
                  </a:lnTo>
                  <a:lnTo>
                    <a:pt x="351" y="1308"/>
                  </a:lnTo>
                  <a:lnTo>
                    <a:pt x="362" y="1312"/>
                  </a:lnTo>
                  <a:lnTo>
                    <a:pt x="690" y="1312"/>
                  </a:lnTo>
                  <a:lnTo>
                    <a:pt x="702" y="1308"/>
                  </a:lnTo>
                  <a:lnTo>
                    <a:pt x="713" y="1300"/>
                  </a:lnTo>
                  <a:lnTo>
                    <a:pt x="721" y="1293"/>
                  </a:lnTo>
                  <a:lnTo>
                    <a:pt x="721" y="1281"/>
                  </a:lnTo>
                  <a:lnTo>
                    <a:pt x="721" y="1266"/>
                  </a:lnTo>
                  <a:lnTo>
                    <a:pt x="713" y="1258"/>
                  </a:lnTo>
                  <a:lnTo>
                    <a:pt x="702" y="1250"/>
                  </a:lnTo>
                  <a:lnTo>
                    <a:pt x="690" y="1250"/>
                  </a:lnTo>
                  <a:lnTo>
                    <a:pt x="625" y="1250"/>
                  </a:lnTo>
                  <a:lnTo>
                    <a:pt x="625" y="1181"/>
                  </a:lnTo>
                  <a:lnTo>
                    <a:pt x="617" y="1150"/>
                  </a:lnTo>
                  <a:lnTo>
                    <a:pt x="605" y="1124"/>
                  </a:lnTo>
                  <a:lnTo>
                    <a:pt x="582" y="1104"/>
                  </a:lnTo>
                  <a:lnTo>
                    <a:pt x="555" y="1089"/>
                  </a:lnTo>
                  <a:lnTo>
                    <a:pt x="555" y="750"/>
                  </a:lnTo>
                  <a:lnTo>
                    <a:pt x="921" y="750"/>
                  </a:lnTo>
                  <a:lnTo>
                    <a:pt x="921" y="750"/>
                  </a:lnTo>
                  <a:lnTo>
                    <a:pt x="945" y="747"/>
                  </a:lnTo>
                  <a:lnTo>
                    <a:pt x="968" y="735"/>
                  </a:lnTo>
                  <a:lnTo>
                    <a:pt x="979" y="712"/>
                  </a:lnTo>
                  <a:lnTo>
                    <a:pt x="983" y="689"/>
                  </a:lnTo>
                  <a:lnTo>
                    <a:pt x="983" y="689"/>
                  </a:lnTo>
                  <a:close/>
                  <a:moveTo>
                    <a:pt x="910" y="523"/>
                  </a:moveTo>
                  <a:lnTo>
                    <a:pt x="898" y="558"/>
                  </a:lnTo>
                  <a:lnTo>
                    <a:pt x="813" y="558"/>
                  </a:lnTo>
                  <a:lnTo>
                    <a:pt x="798" y="523"/>
                  </a:lnTo>
                  <a:lnTo>
                    <a:pt x="910" y="523"/>
                  </a:lnTo>
                  <a:close/>
                  <a:moveTo>
                    <a:pt x="490" y="96"/>
                  </a:moveTo>
                  <a:lnTo>
                    <a:pt x="493" y="85"/>
                  </a:lnTo>
                  <a:lnTo>
                    <a:pt x="501" y="73"/>
                  </a:lnTo>
                  <a:lnTo>
                    <a:pt x="513" y="66"/>
                  </a:lnTo>
                  <a:lnTo>
                    <a:pt x="524" y="62"/>
                  </a:lnTo>
                  <a:lnTo>
                    <a:pt x="540" y="66"/>
                  </a:lnTo>
                  <a:lnTo>
                    <a:pt x="551" y="73"/>
                  </a:lnTo>
                  <a:lnTo>
                    <a:pt x="559" y="85"/>
                  </a:lnTo>
                  <a:lnTo>
                    <a:pt x="563" y="96"/>
                  </a:lnTo>
                  <a:lnTo>
                    <a:pt x="559" y="112"/>
                  </a:lnTo>
                  <a:lnTo>
                    <a:pt x="551" y="123"/>
                  </a:lnTo>
                  <a:lnTo>
                    <a:pt x="540" y="131"/>
                  </a:lnTo>
                  <a:lnTo>
                    <a:pt x="524" y="131"/>
                  </a:lnTo>
                  <a:lnTo>
                    <a:pt x="513" y="131"/>
                  </a:lnTo>
                  <a:lnTo>
                    <a:pt x="501" y="123"/>
                  </a:lnTo>
                  <a:lnTo>
                    <a:pt x="493" y="112"/>
                  </a:lnTo>
                  <a:lnTo>
                    <a:pt x="490" y="96"/>
                  </a:lnTo>
                  <a:lnTo>
                    <a:pt x="490" y="96"/>
                  </a:lnTo>
                  <a:close/>
                  <a:moveTo>
                    <a:pt x="555" y="423"/>
                  </a:moveTo>
                  <a:lnTo>
                    <a:pt x="532" y="558"/>
                  </a:lnTo>
                  <a:lnTo>
                    <a:pt x="520" y="558"/>
                  </a:lnTo>
                  <a:lnTo>
                    <a:pt x="497" y="423"/>
                  </a:lnTo>
                  <a:lnTo>
                    <a:pt x="555" y="423"/>
                  </a:lnTo>
                  <a:close/>
                  <a:moveTo>
                    <a:pt x="254" y="523"/>
                  </a:moveTo>
                  <a:lnTo>
                    <a:pt x="239" y="558"/>
                  </a:lnTo>
                  <a:lnTo>
                    <a:pt x="154" y="558"/>
                  </a:lnTo>
                  <a:lnTo>
                    <a:pt x="143" y="523"/>
                  </a:lnTo>
                  <a:lnTo>
                    <a:pt x="254" y="523"/>
                  </a:lnTo>
                  <a:close/>
                  <a:moveTo>
                    <a:pt x="563" y="1181"/>
                  </a:moveTo>
                  <a:lnTo>
                    <a:pt x="563" y="1250"/>
                  </a:lnTo>
                  <a:lnTo>
                    <a:pt x="490" y="1250"/>
                  </a:lnTo>
                  <a:lnTo>
                    <a:pt x="490" y="1181"/>
                  </a:lnTo>
                  <a:lnTo>
                    <a:pt x="493" y="1166"/>
                  </a:lnTo>
                  <a:lnTo>
                    <a:pt x="501" y="1158"/>
                  </a:lnTo>
                  <a:lnTo>
                    <a:pt x="513" y="1150"/>
                  </a:lnTo>
                  <a:lnTo>
                    <a:pt x="524" y="1147"/>
                  </a:lnTo>
                  <a:lnTo>
                    <a:pt x="540" y="1150"/>
                  </a:lnTo>
                  <a:lnTo>
                    <a:pt x="551" y="1158"/>
                  </a:lnTo>
                  <a:lnTo>
                    <a:pt x="559" y="1166"/>
                  </a:lnTo>
                  <a:lnTo>
                    <a:pt x="563" y="1181"/>
                  </a:lnTo>
                  <a:lnTo>
                    <a:pt x="563" y="1181"/>
                  </a:lnTo>
                  <a:close/>
                  <a:moveTo>
                    <a:pt x="921" y="689"/>
                  </a:moveTo>
                  <a:lnTo>
                    <a:pt x="921" y="689"/>
                  </a:lnTo>
                  <a:lnTo>
                    <a:pt x="131" y="689"/>
                  </a:lnTo>
                  <a:lnTo>
                    <a:pt x="131" y="689"/>
                  </a:lnTo>
                  <a:lnTo>
                    <a:pt x="131" y="620"/>
                  </a:lnTo>
                  <a:lnTo>
                    <a:pt x="131" y="620"/>
                  </a:lnTo>
                  <a:lnTo>
                    <a:pt x="131" y="620"/>
                  </a:lnTo>
                  <a:lnTo>
                    <a:pt x="131" y="620"/>
                  </a:lnTo>
                  <a:lnTo>
                    <a:pt x="921" y="620"/>
                  </a:lnTo>
                  <a:lnTo>
                    <a:pt x="921" y="620"/>
                  </a:lnTo>
                  <a:lnTo>
                    <a:pt x="921" y="620"/>
                  </a:lnTo>
                  <a:lnTo>
                    <a:pt x="921" y="620"/>
                  </a:lnTo>
                  <a:lnTo>
                    <a:pt x="921" y="6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0" name="Freeform 139">
              <a:extLst>
                <a:ext uri="{FF2B5EF4-FFF2-40B4-BE49-F238E27FC236}">
                  <a16:creationId xmlns:a16="http://schemas.microsoft.com/office/drawing/2014/main" id="{18CD881C-1838-1F1F-4060-F99B1B3E3308}"/>
                </a:ext>
              </a:extLst>
            </p:cNvPr>
            <p:cNvSpPr>
              <a:spLocks noEditPoints="1"/>
            </p:cNvSpPr>
            <p:nvPr/>
          </p:nvSpPr>
          <p:spPr bwMode="auto">
            <a:xfrm>
              <a:off x="563563" y="4627563"/>
              <a:ext cx="825500" cy="1612900"/>
            </a:xfrm>
            <a:custGeom>
              <a:avLst/>
              <a:gdLst>
                <a:gd name="T0" fmla="*/ 424 w 520"/>
                <a:gd name="T1" fmla="*/ 527 h 1016"/>
                <a:gd name="T2" fmla="*/ 123 w 520"/>
                <a:gd name="T3" fmla="*/ 527 h 1016"/>
                <a:gd name="T4" fmla="*/ 58 w 520"/>
                <a:gd name="T5" fmla="*/ 27 h 1016"/>
                <a:gd name="T6" fmla="*/ 54 w 520"/>
                <a:gd name="T7" fmla="*/ 16 h 1016"/>
                <a:gd name="T8" fmla="*/ 46 w 520"/>
                <a:gd name="T9" fmla="*/ 8 h 1016"/>
                <a:gd name="T10" fmla="*/ 39 w 520"/>
                <a:gd name="T11" fmla="*/ 0 h 1016"/>
                <a:gd name="T12" fmla="*/ 27 w 520"/>
                <a:gd name="T13" fmla="*/ 0 h 1016"/>
                <a:gd name="T14" fmla="*/ 15 w 520"/>
                <a:gd name="T15" fmla="*/ 4 h 1016"/>
                <a:gd name="T16" fmla="*/ 4 w 520"/>
                <a:gd name="T17" fmla="*/ 12 h 1016"/>
                <a:gd name="T18" fmla="*/ 0 w 520"/>
                <a:gd name="T19" fmla="*/ 24 h 1016"/>
                <a:gd name="T20" fmla="*/ 0 w 520"/>
                <a:gd name="T21" fmla="*/ 35 h 1016"/>
                <a:gd name="T22" fmla="*/ 66 w 520"/>
                <a:gd name="T23" fmla="*/ 558 h 1016"/>
                <a:gd name="T24" fmla="*/ 66 w 520"/>
                <a:gd name="T25" fmla="*/ 985 h 1016"/>
                <a:gd name="T26" fmla="*/ 66 w 520"/>
                <a:gd name="T27" fmla="*/ 997 h 1016"/>
                <a:gd name="T28" fmla="*/ 73 w 520"/>
                <a:gd name="T29" fmla="*/ 1004 h 1016"/>
                <a:gd name="T30" fmla="*/ 85 w 520"/>
                <a:gd name="T31" fmla="*/ 1012 h 1016"/>
                <a:gd name="T32" fmla="*/ 96 w 520"/>
                <a:gd name="T33" fmla="*/ 1016 h 1016"/>
                <a:gd name="T34" fmla="*/ 108 w 520"/>
                <a:gd name="T35" fmla="*/ 1012 h 1016"/>
                <a:gd name="T36" fmla="*/ 116 w 520"/>
                <a:gd name="T37" fmla="*/ 1004 h 1016"/>
                <a:gd name="T38" fmla="*/ 123 w 520"/>
                <a:gd name="T39" fmla="*/ 997 h 1016"/>
                <a:gd name="T40" fmla="*/ 127 w 520"/>
                <a:gd name="T41" fmla="*/ 985 h 1016"/>
                <a:gd name="T42" fmla="*/ 127 w 520"/>
                <a:gd name="T43" fmla="*/ 851 h 1016"/>
                <a:gd name="T44" fmla="*/ 393 w 520"/>
                <a:gd name="T45" fmla="*/ 851 h 1016"/>
                <a:gd name="T46" fmla="*/ 393 w 520"/>
                <a:gd name="T47" fmla="*/ 985 h 1016"/>
                <a:gd name="T48" fmla="*/ 397 w 520"/>
                <a:gd name="T49" fmla="*/ 997 h 1016"/>
                <a:gd name="T50" fmla="*/ 401 w 520"/>
                <a:gd name="T51" fmla="*/ 1004 h 1016"/>
                <a:gd name="T52" fmla="*/ 412 w 520"/>
                <a:gd name="T53" fmla="*/ 1012 h 1016"/>
                <a:gd name="T54" fmla="*/ 424 w 520"/>
                <a:gd name="T55" fmla="*/ 1016 h 1016"/>
                <a:gd name="T56" fmla="*/ 436 w 520"/>
                <a:gd name="T57" fmla="*/ 1012 h 1016"/>
                <a:gd name="T58" fmla="*/ 447 w 520"/>
                <a:gd name="T59" fmla="*/ 1004 h 1016"/>
                <a:gd name="T60" fmla="*/ 451 w 520"/>
                <a:gd name="T61" fmla="*/ 997 h 1016"/>
                <a:gd name="T62" fmla="*/ 455 w 520"/>
                <a:gd name="T63" fmla="*/ 985 h 1016"/>
                <a:gd name="T64" fmla="*/ 455 w 520"/>
                <a:gd name="T65" fmla="*/ 712 h 1016"/>
                <a:gd name="T66" fmla="*/ 482 w 520"/>
                <a:gd name="T67" fmla="*/ 701 h 1016"/>
                <a:gd name="T68" fmla="*/ 501 w 520"/>
                <a:gd name="T69" fmla="*/ 677 h 1016"/>
                <a:gd name="T70" fmla="*/ 517 w 520"/>
                <a:gd name="T71" fmla="*/ 654 h 1016"/>
                <a:gd name="T72" fmla="*/ 520 w 520"/>
                <a:gd name="T73" fmla="*/ 624 h 1016"/>
                <a:gd name="T74" fmla="*/ 520 w 520"/>
                <a:gd name="T75" fmla="*/ 604 h 1016"/>
                <a:gd name="T76" fmla="*/ 513 w 520"/>
                <a:gd name="T77" fmla="*/ 585 h 1016"/>
                <a:gd name="T78" fmla="*/ 493 w 520"/>
                <a:gd name="T79" fmla="*/ 554 h 1016"/>
                <a:gd name="T80" fmla="*/ 463 w 520"/>
                <a:gd name="T81" fmla="*/ 535 h 1016"/>
                <a:gd name="T82" fmla="*/ 443 w 520"/>
                <a:gd name="T83" fmla="*/ 527 h 1016"/>
                <a:gd name="T84" fmla="*/ 424 w 520"/>
                <a:gd name="T85" fmla="*/ 527 h 1016"/>
                <a:gd name="T86" fmla="*/ 424 w 520"/>
                <a:gd name="T87" fmla="*/ 527 h 1016"/>
                <a:gd name="T88" fmla="*/ 393 w 520"/>
                <a:gd name="T89" fmla="*/ 789 h 1016"/>
                <a:gd name="T90" fmla="*/ 127 w 520"/>
                <a:gd name="T91" fmla="*/ 789 h 1016"/>
                <a:gd name="T92" fmla="*/ 127 w 520"/>
                <a:gd name="T93" fmla="*/ 720 h 1016"/>
                <a:gd name="T94" fmla="*/ 393 w 520"/>
                <a:gd name="T95" fmla="*/ 720 h 1016"/>
                <a:gd name="T96" fmla="*/ 393 w 520"/>
                <a:gd name="T97" fmla="*/ 789 h 1016"/>
                <a:gd name="T98" fmla="*/ 424 w 520"/>
                <a:gd name="T99" fmla="*/ 658 h 1016"/>
                <a:gd name="T100" fmla="*/ 127 w 520"/>
                <a:gd name="T101" fmla="*/ 658 h 1016"/>
                <a:gd name="T102" fmla="*/ 127 w 520"/>
                <a:gd name="T103" fmla="*/ 589 h 1016"/>
                <a:gd name="T104" fmla="*/ 424 w 520"/>
                <a:gd name="T105" fmla="*/ 589 h 1016"/>
                <a:gd name="T106" fmla="*/ 436 w 520"/>
                <a:gd name="T107" fmla="*/ 589 h 1016"/>
                <a:gd name="T108" fmla="*/ 447 w 520"/>
                <a:gd name="T109" fmla="*/ 597 h 1016"/>
                <a:gd name="T110" fmla="*/ 455 w 520"/>
                <a:gd name="T111" fmla="*/ 608 h 1016"/>
                <a:gd name="T112" fmla="*/ 459 w 520"/>
                <a:gd name="T113" fmla="*/ 624 h 1016"/>
                <a:gd name="T114" fmla="*/ 455 w 520"/>
                <a:gd name="T115" fmla="*/ 635 h 1016"/>
                <a:gd name="T116" fmla="*/ 447 w 520"/>
                <a:gd name="T117" fmla="*/ 647 h 1016"/>
                <a:gd name="T118" fmla="*/ 436 w 520"/>
                <a:gd name="T119" fmla="*/ 654 h 1016"/>
                <a:gd name="T120" fmla="*/ 424 w 520"/>
                <a:gd name="T121" fmla="*/ 658 h 1016"/>
                <a:gd name="T122" fmla="*/ 424 w 520"/>
                <a:gd name="T123" fmla="*/ 658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0" h="1016">
                  <a:moveTo>
                    <a:pt x="424" y="527"/>
                  </a:moveTo>
                  <a:lnTo>
                    <a:pt x="123" y="527"/>
                  </a:lnTo>
                  <a:lnTo>
                    <a:pt x="58" y="27"/>
                  </a:lnTo>
                  <a:lnTo>
                    <a:pt x="54" y="16"/>
                  </a:lnTo>
                  <a:lnTo>
                    <a:pt x="46" y="8"/>
                  </a:lnTo>
                  <a:lnTo>
                    <a:pt x="39" y="0"/>
                  </a:lnTo>
                  <a:lnTo>
                    <a:pt x="27" y="0"/>
                  </a:lnTo>
                  <a:lnTo>
                    <a:pt x="15" y="4"/>
                  </a:lnTo>
                  <a:lnTo>
                    <a:pt x="4" y="12"/>
                  </a:lnTo>
                  <a:lnTo>
                    <a:pt x="0" y="24"/>
                  </a:lnTo>
                  <a:lnTo>
                    <a:pt x="0" y="35"/>
                  </a:lnTo>
                  <a:lnTo>
                    <a:pt x="66" y="558"/>
                  </a:lnTo>
                  <a:lnTo>
                    <a:pt x="66" y="985"/>
                  </a:lnTo>
                  <a:lnTo>
                    <a:pt x="66" y="997"/>
                  </a:lnTo>
                  <a:lnTo>
                    <a:pt x="73" y="1004"/>
                  </a:lnTo>
                  <a:lnTo>
                    <a:pt x="85" y="1012"/>
                  </a:lnTo>
                  <a:lnTo>
                    <a:pt x="96" y="1016"/>
                  </a:lnTo>
                  <a:lnTo>
                    <a:pt x="108" y="1012"/>
                  </a:lnTo>
                  <a:lnTo>
                    <a:pt x="116" y="1004"/>
                  </a:lnTo>
                  <a:lnTo>
                    <a:pt x="123" y="997"/>
                  </a:lnTo>
                  <a:lnTo>
                    <a:pt x="127" y="985"/>
                  </a:lnTo>
                  <a:lnTo>
                    <a:pt x="127" y="851"/>
                  </a:lnTo>
                  <a:lnTo>
                    <a:pt x="393" y="851"/>
                  </a:lnTo>
                  <a:lnTo>
                    <a:pt x="393" y="985"/>
                  </a:lnTo>
                  <a:lnTo>
                    <a:pt x="397" y="997"/>
                  </a:lnTo>
                  <a:lnTo>
                    <a:pt x="401" y="1004"/>
                  </a:lnTo>
                  <a:lnTo>
                    <a:pt x="412" y="1012"/>
                  </a:lnTo>
                  <a:lnTo>
                    <a:pt x="424" y="1016"/>
                  </a:lnTo>
                  <a:lnTo>
                    <a:pt x="436" y="1012"/>
                  </a:lnTo>
                  <a:lnTo>
                    <a:pt x="447" y="1004"/>
                  </a:lnTo>
                  <a:lnTo>
                    <a:pt x="451" y="997"/>
                  </a:lnTo>
                  <a:lnTo>
                    <a:pt x="455" y="985"/>
                  </a:lnTo>
                  <a:lnTo>
                    <a:pt x="455" y="712"/>
                  </a:lnTo>
                  <a:lnTo>
                    <a:pt x="482" y="701"/>
                  </a:lnTo>
                  <a:lnTo>
                    <a:pt x="501" y="677"/>
                  </a:lnTo>
                  <a:lnTo>
                    <a:pt x="517" y="654"/>
                  </a:lnTo>
                  <a:lnTo>
                    <a:pt x="520" y="624"/>
                  </a:lnTo>
                  <a:lnTo>
                    <a:pt x="520" y="604"/>
                  </a:lnTo>
                  <a:lnTo>
                    <a:pt x="513" y="585"/>
                  </a:lnTo>
                  <a:lnTo>
                    <a:pt x="493" y="554"/>
                  </a:lnTo>
                  <a:lnTo>
                    <a:pt x="463" y="535"/>
                  </a:lnTo>
                  <a:lnTo>
                    <a:pt x="443" y="527"/>
                  </a:lnTo>
                  <a:lnTo>
                    <a:pt x="424" y="527"/>
                  </a:lnTo>
                  <a:lnTo>
                    <a:pt x="424" y="527"/>
                  </a:lnTo>
                  <a:close/>
                  <a:moveTo>
                    <a:pt x="393" y="789"/>
                  </a:moveTo>
                  <a:lnTo>
                    <a:pt x="127" y="789"/>
                  </a:lnTo>
                  <a:lnTo>
                    <a:pt x="127" y="720"/>
                  </a:lnTo>
                  <a:lnTo>
                    <a:pt x="393" y="720"/>
                  </a:lnTo>
                  <a:lnTo>
                    <a:pt x="393" y="789"/>
                  </a:lnTo>
                  <a:close/>
                  <a:moveTo>
                    <a:pt x="424" y="658"/>
                  </a:moveTo>
                  <a:lnTo>
                    <a:pt x="127" y="658"/>
                  </a:lnTo>
                  <a:lnTo>
                    <a:pt x="127" y="589"/>
                  </a:lnTo>
                  <a:lnTo>
                    <a:pt x="424" y="589"/>
                  </a:lnTo>
                  <a:lnTo>
                    <a:pt x="436" y="589"/>
                  </a:lnTo>
                  <a:lnTo>
                    <a:pt x="447" y="597"/>
                  </a:lnTo>
                  <a:lnTo>
                    <a:pt x="455" y="608"/>
                  </a:lnTo>
                  <a:lnTo>
                    <a:pt x="459" y="624"/>
                  </a:lnTo>
                  <a:lnTo>
                    <a:pt x="455" y="635"/>
                  </a:lnTo>
                  <a:lnTo>
                    <a:pt x="447" y="647"/>
                  </a:lnTo>
                  <a:lnTo>
                    <a:pt x="436" y="654"/>
                  </a:lnTo>
                  <a:lnTo>
                    <a:pt x="424" y="658"/>
                  </a:lnTo>
                  <a:lnTo>
                    <a:pt x="424" y="6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1" name="Freeform 140">
              <a:extLst>
                <a:ext uri="{FF2B5EF4-FFF2-40B4-BE49-F238E27FC236}">
                  <a16:creationId xmlns:a16="http://schemas.microsoft.com/office/drawing/2014/main" id="{C9651B3E-16AE-681F-E7B8-ABC4E43F3AB7}"/>
                </a:ext>
              </a:extLst>
            </p:cNvPr>
            <p:cNvSpPr>
              <a:spLocks noEditPoints="1"/>
            </p:cNvSpPr>
            <p:nvPr/>
          </p:nvSpPr>
          <p:spPr bwMode="auto">
            <a:xfrm>
              <a:off x="2754313" y="4627563"/>
              <a:ext cx="827087" cy="1612900"/>
            </a:xfrm>
            <a:custGeom>
              <a:avLst/>
              <a:gdLst>
                <a:gd name="T0" fmla="*/ 494 w 521"/>
                <a:gd name="T1" fmla="*/ 0 h 1016"/>
                <a:gd name="T2" fmla="*/ 482 w 521"/>
                <a:gd name="T3" fmla="*/ 0 h 1016"/>
                <a:gd name="T4" fmla="*/ 474 w 521"/>
                <a:gd name="T5" fmla="*/ 8 h 1016"/>
                <a:gd name="T6" fmla="*/ 463 w 521"/>
                <a:gd name="T7" fmla="*/ 16 h 1016"/>
                <a:gd name="T8" fmla="*/ 459 w 521"/>
                <a:gd name="T9" fmla="*/ 27 h 1016"/>
                <a:gd name="T10" fmla="*/ 397 w 521"/>
                <a:gd name="T11" fmla="*/ 527 h 1016"/>
                <a:gd name="T12" fmla="*/ 96 w 521"/>
                <a:gd name="T13" fmla="*/ 527 h 1016"/>
                <a:gd name="T14" fmla="*/ 77 w 521"/>
                <a:gd name="T15" fmla="*/ 527 h 1016"/>
                <a:gd name="T16" fmla="*/ 58 w 521"/>
                <a:gd name="T17" fmla="*/ 535 h 1016"/>
                <a:gd name="T18" fmla="*/ 27 w 521"/>
                <a:gd name="T19" fmla="*/ 554 h 1016"/>
                <a:gd name="T20" fmla="*/ 8 w 521"/>
                <a:gd name="T21" fmla="*/ 585 h 1016"/>
                <a:gd name="T22" fmla="*/ 0 w 521"/>
                <a:gd name="T23" fmla="*/ 604 h 1016"/>
                <a:gd name="T24" fmla="*/ 0 w 521"/>
                <a:gd name="T25" fmla="*/ 624 h 1016"/>
                <a:gd name="T26" fmla="*/ 4 w 521"/>
                <a:gd name="T27" fmla="*/ 654 h 1016"/>
                <a:gd name="T28" fmla="*/ 19 w 521"/>
                <a:gd name="T29" fmla="*/ 677 h 1016"/>
                <a:gd name="T30" fmla="*/ 39 w 521"/>
                <a:gd name="T31" fmla="*/ 701 h 1016"/>
                <a:gd name="T32" fmla="*/ 66 w 521"/>
                <a:gd name="T33" fmla="*/ 712 h 1016"/>
                <a:gd name="T34" fmla="*/ 66 w 521"/>
                <a:gd name="T35" fmla="*/ 985 h 1016"/>
                <a:gd name="T36" fmla="*/ 69 w 521"/>
                <a:gd name="T37" fmla="*/ 997 h 1016"/>
                <a:gd name="T38" fmla="*/ 73 w 521"/>
                <a:gd name="T39" fmla="*/ 1004 h 1016"/>
                <a:gd name="T40" fmla="*/ 85 w 521"/>
                <a:gd name="T41" fmla="*/ 1012 h 1016"/>
                <a:gd name="T42" fmla="*/ 96 w 521"/>
                <a:gd name="T43" fmla="*/ 1016 h 1016"/>
                <a:gd name="T44" fmla="*/ 108 w 521"/>
                <a:gd name="T45" fmla="*/ 1012 h 1016"/>
                <a:gd name="T46" fmla="*/ 120 w 521"/>
                <a:gd name="T47" fmla="*/ 1004 h 1016"/>
                <a:gd name="T48" fmla="*/ 123 w 521"/>
                <a:gd name="T49" fmla="*/ 997 h 1016"/>
                <a:gd name="T50" fmla="*/ 127 w 521"/>
                <a:gd name="T51" fmla="*/ 985 h 1016"/>
                <a:gd name="T52" fmla="*/ 127 w 521"/>
                <a:gd name="T53" fmla="*/ 851 h 1016"/>
                <a:gd name="T54" fmla="*/ 393 w 521"/>
                <a:gd name="T55" fmla="*/ 851 h 1016"/>
                <a:gd name="T56" fmla="*/ 393 w 521"/>
                <a:gd name="T57" fmla="*/ 985 h 1016"/>
                <a:gd name="T58" fmla="*/ 397 w 521"/>
                <a:gd name="T59" fmla="*/ 997 h 1016"/>
                <a:gd name="T60" fmla="*/ 405 w 521"/>
                <a:gd name="T61" fmla="*/ 1004 h 1016"/>
                <a:gd name="T62" fmla="*/ 413 w 521"/>
                <a:gd name="T63" fmla="*/ 1012 h 1016"/>
                <a:gd name="T64" fmla="*/ 424 w 521"/>
                <a:gd name="T65" fmla="*/ 1016 h 1016"/>
                <a:gd name="T66" fmla="*/ 436 w 521"/>
                <a:gd name="T67" fmla="*/ 1012 h 1016"/>
                <a:gd name="T68" fmla="*/ 447 w 521"/>
                <a:gd name="T69" fmla="*/ 1004 h 1016"/>
                <a:gd name="T70" fmla="*/ 455 w 521"/>
                <a:gd name="T71" fmla="*/ 997 h 1016"/>
                <a:gd name="T72" fmla="*/ 455 w 521"/>
                <a:gd name="T73" fmla="*/ 985 h 1016"/>
                <a:gd name="T74" fmla="*/ 455 w 521"/>
                <a:gd name="T75" fmla="*/ 558 h 1016"/>
                <a:gd name="T76" fmla="*/ 521 w 521"/>
                <a:gd name="T77" fmla="*/ 35 h 1016"/>
                <a:gd name="T78" fmla="*/ 521 w 521"/>
                <a:gd name="T79" fmla="*/ 24 h 1016"/>
                <a:gd name="T80" fmla="*/ 517 w 521"/>
                <a:gd name="T81" fmla="*/ 12 h 1016"/>
                <a:gd name="T82" fmla="*/ 505 w 521"/>
                <a:gd name="T83" fmla="*/ 4 h 1016"/>
                <a:gd name="T84" fmla="*/ 494 w 521"/>
                <a:gd name="T85" fmla="*/ 0 h 1016"/>
                <a:gd name="T86" fmla="*/ 494 w 521"/>
                <a:gd name="T87" fmla="*/ 0 h 1016"/>
                <a:gd name="T88" fmla="*/ 393 w 521"/>
                <a:gd name="T89" fmla="*/ 789 h 1016"/>
                <a:gd name="T90" fmla="*/ 127 w 521"/>
                <a:gd name="T91" fmla="*/ 789 h 1016"/>
                <a:gd name="T92" fmla="*/ 127 w 521"/>
                <a:gd name="T93" fmla="*/ 720 h 1016"/>
                <a:gd name="T94" fmla="*/ 393 w 521"/>
                <a:gd name="T95" fmla="*/ 720 h 1016"/>
                <a:gd name="T96" fmla="*/ 393 w 521"/>
                <a:gd name="T97" fmla="*/ 789 h 1016"/>
                <a:gd name="T98" fmla="*/ 393 w 521"/>
                <a:gd name="T99" fmla="*/ 658 h 1016"/>
                <a:gd name="T100" fmla="*/ 96 w 521"/>
                <a:gd name="T101" fmla="*/ 658 h 1016"/>
                <a:gd name="T102" fmla="*/ 85 w 521"/>
                <a:gd name="T103" fmla="*/ 654 h 1016"/>
                <a:gd name="T104" fmla="*/ 73 w 521"/>
                <a:gd name="T105" fmla="*/ 647 h 1016"/>
                <a:gd name="T106" fmla="*/ 66 w 521"/>
                <a:gd name="T107" fmla="*/ 635 h 1016"/>
                <a:gd name="T108" fmla="*/ 62 w 521"/>
                <a:gd name="T109" fmla="*/ 624 h 1016"/>
                <a:gd name="T110" fmla="*/ 66 w 521"/>
                <a:gd name="T111" fmla="*/ 608 h 1016"/>
                <a:gd name="T112" fmla="*/ 73 w 521"/>
                <a:gd name="T113" fmla="*/ 597 h 1016"/>
                <a:gd name="T114" fmla="*/ 85 w 521"/>
                <a:gd name="T115" fmla="*/ 589 h 1016"/>
                <a:gd name="T116" fmla="*/ 96 w 521"/>
                <a:gd name="T117" fmla="*/ 589 h 1016"/>
                <a:gd name="T118" fmla="*/ 393 w 521"/>
                <a:gd name="T119" fmla="*/ 589 h 1016"/>
                <a:gd name="T120" fmla="*/ 393 w 521"/>
                <a:gd name="T121" fmla="*/ 658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1" h="1016">
                  <a:moveTo>
                    <a:pt x="494" y="0"/>
                  </a:moveTo>
                  <a:lnTo>
                    <a:pt x="482" y="0"/>
                  </a:lnTo>
                  <a:lnTo>
                    <a:pt x="474" y="8"/>
                  </a:lnTo>
                  <a:lnTo>
                    <a:pt x="463" y="16"/>
                  </a:lnTo>
                  <a:lnTo>
                    <a:pt x="459" y="27"/>
                  </a:lnTo>
                  <a:lnTo>
                    <a:pt x="397" y="527"/>
                  </a:lnTo>
                  <a:lnTo>
                    <a:pt x="96" y="527"/>
                  </a:lnTo>
                  <a:lnTo>
                    <a:pt x="77" y="527"/>
                  </a:lnTo>
                  <a:lnTo>
                    <a:pt x="58" y="535"/>
                  </a:lnTo>
                  <a:lnTo>
                    <a:pt x="27" y="554"/>
                  </a:lnTo>
                  <a:lnTo>
                    <a:pt x="8" y="585"/>
                  </a:lnTo>
                  <a:lnTo>
                    <a:pt x="0" y="604"/>
                  </a:lnTo>
                  <a:lnTo>
                    <a:pt x="0" y="624"/>
                  </a:lnTo>
                  <a:lnTo>
                    <a:pt x="4" y="654"/>
                  </a:lnTo>
                  <a:lnTo>
                    <a:pt x="19" y="677"/>
                  </a:lnTo>
                  <a:lnTo>
                    <a:pt x="39" y="701"/>
                  </a:lnTo>
                  <a:lnTo>
                    <a:pt x="66" y="712"/>
                  </a:lnTo>
                  <a:lnTo>
                    <a:pt x="66" y="985"/>
                  </a:lnTo>
                  <a:lnTo>
                    <a:pt x="69" y="997"/>
                  </a:lnTo>
                  <a:lnTo>
                    <a:pt x="73" y="1004"/>
                  </a:lnTo>
                  <a:lnTo>
                    <a:pt x="85" y="1012"/>
                  </a:lnTo>
                  <a:lnTo>
                    <a:pt x="96" y="1016"/>
                  </a:lnTo>
                  <a:lnTo>
                    <a:pt x="108" y="1012"/>
                  </a:lnTo>
                  <a:lnTo>
                    <a:pt x="120" y="1004"/>
                  </a:lnTo>
                  <a:lnTo>
                    <a:pt x="123" y="997"/>
                  </a:lnTo>
                  <a:lnTo>
                    <a:pt x="127" y="985"/>
                  </a:lnTo>
                  <a:lnTo>
                    <a:pt x="127" y="851"/>
                  </a:lnTo>
                  <a:lnTo>
                    <a:pt x="393" y="851"/>
                  </a:lnTo>
                  <a:lnTo>
                    <a:pt x="393" y="985"/>
                  </a:lnTo>
                  <a:lnTo>
                    <a:pt x="397" y="997"/>
                  </a:lnTo>
                  <a:lnTo>
                    <a:pt x="405" y="1004"/>
                  </a:lnTo>
                  <a:lnTo>
                    <a:pt x="413" y="1012"/>
                  </a:lnTo>
                  <a:lnTo>
                    <a:pt x="424" y="1016"/>
                  </a:lnTo>
                  <a:lnTo>
                    <a:pt x="436" y="1012"/>
                  </a:lnTo>
                  <a:lnTo>
                    <a:pt x="447" y="1004"/>
                  </a:lnTo>
                  <a:lnTo>
                    <a:pt x="455" y="997"/>
                  </a:lnTo>
                  <a:lnTo>
                    <a:pt x="455" y="985"/>
                  </a:lnTo>
                  <a:lnTo>
                    <a:pt x="455" y="558"/>
                  </a:lnTo>
                  <a:lnTo>
                    <a:pt x="521" y="35"/>
                  </a:lnTo>
                  <a:lnTo>
                    <a:pt x="521" y="24"/>
                  </a:lnTo>
                  <a:lnTo>
                    <a:pt x="517" y="12"/>
                  </a:lnTo>
                  <a:lnTo>
                    <a:pt x="505" y="4"/>
                  </a:lnTo>
                  <a:lnTo>
                    <a:pt x="494" y="0"/>
                  </a:lnTo>
                  <a:lnTo>
                    <a:pt x="494" y="0"/>
                  </a:lnTo>
                  <a:close/>
                  <a:moveTo>
                    <a:pt x="393" y="789"/>
                  </a:moveTo>
                  <a:lnTo>
                    <a:pt x="127" y="789"/>
                  </a:lnTo>
                  <a:lnTo>
                    <a:pt x="127" y="720"/>
                  </a:lnTo>
                  <a:lnTo>
                    <a:pt x="393" y="720"/>
                  </a:lnTo>
                  <a:lnTo>
                    <a:pt x="393" y="789"/>
                  </a:lnTo>
                  <a:close/>
                  <a:moveTo>
                    <a:pt x="393" y="658"/>
                  </a:moveTo>
                  <a:lnTo>
                    <a:pt x="96" y="658"/>
                  </a:lnTo>
                  <a:lnTo>
                    <a:pt x="85" y="654"/>
                  </a:lnTo>
                  <a:lnTo>
                    <a:pt x="73" y="647"/>
                  </a:lnTo>
                  <a:lnTo>
                    <a:pt x="66" y="635"/>
                  </a:lnTo>
                  <a:lnTo>
                    <a:pt x="62" y="624"/>
                  </a:lnTo>
                  <a:lnTo>
                    <a:pt x="66" y="608"/>
                  </a:lnTo>
                  <a:lnTo>
                    <a:pt x="73" y="597"/>
                  </a:lnTo>
                  <a:lnTo>
                    <a:pt x="85" y="589"/>
                  </a:lnTo>
                  <a:lnTo>
                    <a:pt x="96" y="589"/>
                  </a:lnTo>
                  <a:lnTo>
                    <a:pt x="393" y="589"/>
                  </a:lnTo>
                  <a:lnTo>
                    <a:pt x="393" y="6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92" name="Group 291">
            <a:extLst>
              <a:ext uri="{FF2B5EF4-FFF2-40B4-BE49-F238E27FC236}">
                <a16:creationId xmlns:a16="http://schemas.microsoft.com/office/drawing/2014/main" id="{232CD6CF-32BA-20AA-D9C3-F1085464D6F2}"/>
              </a:ext>
            </a:extLst>
          </p:cNvPr>
          <p:cNvGrpSpPr/>
          <p:nvPr/>
        </p:nvGrpSpPr>
        <p:grpSpPr>
          <a:xfrm>
            <a:off x="3196811" y="4924349"/>
            <a:ext cx="725273" cy="449632"/>
            <a:chOff x="557213" y="4365625"/>
            <a:chExt cx="3024187" cy="1874838"/>
          </a:xfrm>
        </p:grpSpPr>
        <p:sp>
          <p:nvSpPr>
            <p:cNvPr id="293" name="Freeform 145">
              <a:extLst>
                <a:ext uri="{FF2B5EF4-FFF2-40B4-BE49-F238E27FC236}">
                  <a16:creationId xmlns:a16="http://schemas.microsoft.com/office/drawing/2014/main" id="{BC14659B-D663-A77E-D8E9-B7903B6673D0}"/>
                </a:ext>
              </a:extLst>
            </p:cNvPr>
            <p:cNvSpPr>
              <a:spLocks/>
            </p:cNvSpPr>
            <p:nvPr/>
          </p:nvSpPr>
          <p:spPr bwMode="auto">
            <a:xfrm>
              <a:off x="2968625" y="5830888"/>
              <a:ext cx="190500" cy="190500"/>
            </a:xfrm>
            <a:custGeom>
              <a:avLst/>
              <a:gdLst>
                <a:gd name="T0" fmla="*/ 62 w 120"/>
                <a:gd name="T1" fmla="*/ 0 h 120"/>
                <a:gd name="T2" fmla="*/ 39 w 120"/>
                <a:gd name="T3" fmla="*/ 8 h 120"/>
                <a:gd name="T4" fmla="*/ 19 w 120"/>
                <a:gd name="T5" fmla="*/ 19 h 120"/>
                <a:gd name="T6" fmla="*/ 4 w 120"/>
                <a:gd name="T7" fmla="*/ 39 h 120"/>
                <a:gd name="T8" fmla="*/ 0 w 120"/>
                <a:gd name="T9" fmla="*/ 62 h 120"/>
                <a:gd name="T10" fmla="*/ 4 w 120"/>
                <a:gd name="T11" fmla="*/ 85 h 120"/>
                <a:gd name="T12" fmla="*/ 19 w 120"/>
                <a:gd name="T13" fmla="*/ 104 h 120"/>
                <a:gd name="T14" fmla="*/ 39 w 120"/>
                <a:gd name="T15" fmla="*/ 116 h 120"/>
                <a:gd name="T16" fmla="*/ 62 w 120"/>
                <a:gd name="T17" fmla="*/ 120 h 120"/>
                <a:gd name="T18" fmla="*/ 85 w 120"/>
                <a:gd name="T19" fmla="*/ 116 h 120"/>
                <a:gd name="T20" fmla="*/ 104 w 120"/>
                <a:gd name="T21" fmla="*/ 104 h 120"/>
                <a:gd name="T22" fmla="*/ 116 w 120"/>
                <a:gd name="T23" fmla="*/ 85 h 120"/>
                <a:gd name="T24" fmla="*/ 120 w 120"/>
                <a:gd name="T25" fmla="*/ 62 h 120"/>
                <a:gd name="T26" fmla="*/ 116 w 120"/>
                <a:gd name="T27" fmla="*/ 39 h 120"/>
                <a:gd name="T28" fmla="*/ 104 w 120"/>
                <a:gd name="T29" fmla="*/ 19 h 120"/>
                <a:gd name="T30" fmla="*/ 85 w 120"/>
                <a:gd name="T31" fmla="*/ 8 h 120"/>
                <a:gd name="T32" fmla="*/ 62 w 120"/>
                <a:gd name="T3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20">
                  <a:moveTo>
                    <a:pt x="62" y="0"/>
                  </a:moveTo>
                  <a:lnTo>
                    <a:pt x="39" y="8"/>
                  </a:lnTo>
                  <a:lnTo>
                    <a:pt x="19" y="19"/>
                  </a:lnTo>
                  <a:lnTo>
                    <a:pt x="4" y="39"/>
                  </a:lnTo>
                  <a:lnTo>
                    <a:pt x="0" y="62"/>
                  </a:lnTo>
                  <a:lnTo>
                    <a:pt x="4" y="85"/>
                  </a:lnTo>
                  <a:lnTo>
                    <a:pt x="19" y="104"/>
                  </a:lnTo>
                  <a:lnTo>
                    <a:pt x="39" y="116"/>
                  </a:lnTo>
                  <a:lnTo>
                    <a:pt x="62" y="120"/>
                  </a:lnTo>
                  <a:lnTo>
                    <a:pt x="85" y="116"/>
                  </a:lnTo>
                  <a:lnTo>
                    <a:pt x="104" y="104"/>
                  </a:lnTo>
                  <a:lnTo>
                    <a:pt x="116" y="85"/>
                  </a:lnTo>
                  <a:lnTo>
                    <a:pt x="120" y="62"/>
                  </a:lnTo>
                  <a:lnTo>
                    <a:pt x="116" y="39"/>
                  </a:lnTo>
                  <a:lnTo>
                    <a:pt x="104" y="19"/>
                  </a:lnTo>
                  <a:lnTo>
                    <a:pt x="85" y="8"/>
                  </a:lnTo>
                  <a:lnTo>
                    <a:pt x="6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4" name="Freeform 146">
              <a:extLst>
                <a:ext uri="{FF2B5EF4-FFF2-40B4-BE49-F238E27FC236}">
                  <a16:creationId xmlns:a16="http://schemas.microsoft.com/office/drawing/2014/main" id="{7D34D523-AC14-12FF-46C9-FF1461FC6667}"/>
                </a:ext>
              </a:extLst>
            </p:cNvPr>
            <p:cNvSpPr>
              <a:spLocks/>
            </p:cNvSpPr>
            <p:nvPr/>
          </p:nvSpPr>
          <p:spPr bwMode="auto">
            <a:xfrm>
              <a:off x="1090613" y="5830888"/>
              <a:ext cx="188912" cy="190500"/>
            </a:xfrm>
            <a:custGeom>
              <a:avLst/>
              <a:gdLst>
                <a:gd name="T0" fmla="*/ 57 w 119"/>
                <a:gd name="T1" fmla="*/ 0 h 120"/>
                <a:gd name="T2" fmla="*/ 34 w 119"/>
                <a:gd name="T3" fmla="*/ 8 h 120"/>
                <a:gd name="T4" fmla="*/ 19 w 119"/>
                <a:gd name="T5" fmla="*/ 19 h 120"/>
                <a:gd name="T6" fmla="*/ 3 w 119"/>
                <a:gd name="T7" fmla="*/ 39 h 120"/>
                <a:gd name="T8" fmla="*/ 0 w 119"/>
                <a:gd name="T9" fmla="*/ 62 h 120"/>
                <a:gd name="T10" fmla="*/ 3 w 119"/>
                <a:gd name="T11" fmla="*/ 85 h 120"/>
                <a:gd name="T12" fmla="*/ 19 w 119"/>
                <a:gd name="T13" fmla="*/ 104 h 120"/>
                <a:gd name="T14" fmla="*/ 34 w 119"/>
                <a:gd name="T15" fmla="*/ 116 h 120"/>
                <a:gd name="T16" fmla="*/ 57 w 119"/>
                <a:gd name="T17" fmla="*/ 120 h 120"/>
                <a:gd name="T18" fmla="*/ 80 w 119"/>
                <a:gd name="T19" fmla="*/ 116 h 120"/>
                <a:gd name="T20" fmla="*/ 100 w 119"/>
                <a:gd name="T21" fmla="*/ 104 h 120"/>
                <a:gd name="T22" fmla="*/ 115 w 119"/>
                <a:gd name="T23" fmla="*/ 85 h 120"/>
                <a:gd name="T24" fmla="*/ 119 w 119"/>
                <a:gd name="T25" fmla="*/ 62 h 120"/>
                <a:gd name="T26" fmla="*/ 115 w 119"/>
                <a:gd name="T27" fmla="*/ 39 h 120"/>
                <a:gd name="T28" fmla="*/ 100 w 119"/>
                <a:gd name="T29" fmla="*/ 19 h 120"/>
                <a:gd name="T30" fmla="*/ 80 w 119"/>
                <a:gd name="T31" fmla="*/ 8 h 120"/>
                <a:gd name="T32" fmla="*/ 57 w 119"/>
                <a:gd name="T3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20">
                  <a:moveTo>
                    <a:pt x="57" y="0"/>
                  </a:moveTo>
                  <a:lnTo>
                    <a:pt x="34" y="8"/>
                  </a:lnTo>
                  <a:lnTo>
                    <a:pt x="19" y="19"/>
                  </a:lnTo>
                  <a:lnTo>
                    <a:pt x="3" y="39"/>
                  </a:lnTo>
                  <a:lnTo>
                    <a:pt x="0" y="62"/>
                  </a:lnTo>
                  <a:lnTo>
                    <a:pt x="3" y="85"/>
                  </a:lnTo>
                  <a:lnTo>
                    <a:pt x="19" y="104"/>
                  </a:lnTo>
                  <a:lnTo>
                    <a:pt x="34" y="116"/>
                  </a:lnTo>
                  <a:lnTo>
                    <a:pt x="57" y="120"/>
                  </a:lnTo>
                  <a:lnTo>
                    <a:pt x="80" y="116"/>
                  </a:lnTo>
                  <a:lnTo>
                    <a:pt x="100" y="104"/>
                  </a:lnTo>
                  <a:lnTo>
                    <a:pt x="115" y="85"/>
                  </a:lnTo>
                  <a:lnTo>
                    <a:pt x="119" y="62"/>
                  </a:lnTo>
                  <a:lnTo>
                    <a:pt x="115" y="39"/>
                  </a:lnTo>
                  <a:lnTo>
                    <a:pt x="100" y="19"/>
                  </a:lnTo>
                  <a:lnTo>
                    <a:pt x="80" y="8"/>
                  </a:lnTo>
                  <a:lnTo>
                    <a:pt x="5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5" name="Freeform 147">
              <a:extLst>
                <a:ext uri="{FF2B5EF4-FFF2-40B4-BE49-F238E27FC236}">
                  <a16:creationId xmlns:a16="http://schemas.microsoft.com/office/drawing/2014/main" id="{A622F678-8FCD-26E6-030E-20B2104E4562}"/>
                </a:ext>
              </a:extLst>
            </p:cNvPr>
            <p:cNvSpPr>
              <a:spLocks noEditPoints="1"/>
            </p:cNvSpPr>
            <p:nvPr/>
          </p:nvSpPr>
          <p:spPr bwMode="auto">
            <a:xfrm>
              <a:off x="557213" y="4365625"/>
              <a:ext cx="3024187" cy="1874838"/>
            </a:xfrm>
            <a:custGeom>
              <a:avLst/>
              <a:gdLst>
                <a:gd name="T0" fmla="*/ 1388 w 1905"/>
                <a:gd name="T1" fmla="*/ 23 h 1181"/>
                <a:gd name="T2" fmla="*/ 62 w 1905"/>
                <a:gd name="T3" fmla="*/ 8 h 1181"/>
                <a:gd name="T4" fmla="*/ 0 w 1905"/>
                <a:gd name="T5" fmla="*/ 919 h 1181"/>
                <a:gd name="T6" fmla="*/ 81 w 1905"/>
                <a:gd name="T7" fmla="*/ 1012 h 1181"/>
                <a:gd name="T8" fmla="*/ 243 w 1905"/>
                <a:gd name="T9" fmla="*/ 1108 h 1181"/>
                <a:gd name="T10" fmla="*/ 393 w 1905"/>
                <a:gd name="T11" fmla="*/ 1181 h 1181"/>
                <a:gd name="T12" fmla="*/ 548 w 1905"/>
                <a:gd name="T13" fmla="*/ 1108 h 1181"/>
                <a:gd name="T14" fmla="*/ 1396 w 1905"/>
                <a:gd name="T15" fmla="*/ 1050 h 1181"/>
                <a:gd name="T16" fmla="*/ 1511 w 1905"/>
                <a:gd name="T17" fmla="*/ 1166 h 1181"/>
                <a:gd name="T18" fmla="*/ 1681 w 1905"/>
                <a:gd name="T19" fmla="*/ 1150 h 1181"/>
                <a:gd name="T20" fmla="*/ 1773 w 1905"/>
                <a:gd name="T21" fmla="*/ 1016 h 1181"/>
                <a:gd name="T22" fmla="*/ 1897 w 1905"/>
                <a:gd name="T23" fmla="*/ 958 h 1181"/>
                <a:gd name="T24" fmla="*/ 1885 w 1905"/>
                <a:gd name="T25" fmla="*/ 585 h 1181"/>
                <a:gd name="T26" fmla="*/ 1531 w 1905"/>
                <a:gd name="T27" fmla="*/ 427 h 1181"/>
                <a:gd name="T28" fmla="*/ 366 w 1905"/>
                <a:gd name="T29" fmla="*/ 1116 h 1181"/>
                <a:gd name="T30" fmla="*/ 274 w 1905"/>
                <a:gd name="T31" fmla="*/ 1035 h 1181"/>
                <a:gd name="T32" fmla="*/ 285 w 1905"/>
                <a:gd name="T33" fmla="*/ 912 h 1181"/>
                <a:gd name="T34" fmla="*/ 393 w 1905"/>
                <a:gd name="T35" fmla="*/ 850 h 1181"/>
                <a:gd name="T36" fmla="*/ 505 w 1905"/>
                <a:gd name="T37" fmla="*/ 912 h 1181"/>
                <a:gd name="T38" fmla="*/ 517 w 1905"/>
                <a:gd name="T39" fmla="*/ 1035 h 1181"/>
                <a:gd name="T40" fmla="*/ 420 w 1905"/>
                <a:gd name="T41" fmla="*/ 1116 h 1181"/>
                <a:gd name="T42" fmla="*/ 1527 w 1905"/>
                <a:gd name="T43" fmla="*/ 1108 h 1181"/>
                <a:gd name="T44" fmla="*/ 1450 w 1905"/>
                <a:gd name="T45" fmla="*/ 1012 h 1181"/>
                <a:gd name="T46" fmla="*/ 1484 w 1905"/>
                <a:gd name="T47" fmla="*/ 889 h 1181"/>
                <a:gd name="T48" fmla="*/ 1608 w 1905"/>
                <a:gd name="T49" fmla="*/ 854 h 1181"/>
                <a:gd name="T50" fmla="*/ 1704 w 1905"/>
                <a:gd name="T51" fmla="*/ 931 h 1181"/>
                <a:gd name="T52" fmla="*/ 1689 w 1905"/>
                <a:gd name="T53" fmla="*/ 1058 h 1181"/>
                <a:gd name="T54" fmla="*/ 1581 w 1905"/>
                <a:gd name="T55" fmla="*/ 1119 h 1181"/>
                <a:gd name="T56" fmla="*/ 1789 w 1905"/>
                <a:gd name="T57" fmla="*/ 831 h 1181"/>
                <a:gd name="T58" fmla="*/ 1797 w 1905"/>
                <a:gd name="T59" fmla="*/ 881 h 1181"/>
                <a:gd name="T60" fmla="*/ 1835 w 1905"/>
                <a:gd name="T61" fmla="*/ 942 h 1181"/>
                <a:gd name="T62" fmla="*/ 1750 w 1905"/>
                <a:gd name="T63" fmla="*/ 889 h 1181"/>
                <a:gd name="T64" fmla="*/ 1615 w 1905"/>
                <a:gd name="T65" fmla="*/ 792 h 1181"/>
                <a:gd name="T66" fmla="*/ 1453 w 1905"/>
                <a:gd name="T67" fmla="*/ 835 h 1181"/>
                <a:gd name="T68" fmla="*/ 586 w 1905"/>
                <a:gd name="T69" fmla="*/ 954 h 1181"/>
                <a:gd name="T70" fmla="*/ 494 w 1905"/>
                <a:gd name="T71" fmla="*/ 816 h 1181"/>
                <a:gd name="T72" fmla="*/ 328 w 1905"/>
                <a:gd name="T73" fmla="*/ 800 h 1181"/>
                <a:gd name="T74" fmla="*/ 212 w 1905"/>
                <a:gd name="T75" fmla="*/ 919 h 1181"/>
                <a:gd name="T76" fmla="*/ 66 w 1905"/>
                <a:gd name="T77" fmla="*/ 931 h 1181"/>
                <a:gd name="T78" fmla="*/ 185 w 1905"/>
                <a:gd name="T79" fmla="*/ 873 h 1181"/>
                <a:gd name="T80" fmla="*/ 177 w 1905"/>
                <a:gd name="T81" fmla="*/ 823 h 1181"/>
                <a:gd name="T82" fmla="*/ 73 w 1905"/>
                <a:gd name="T83" fmla="*/ 73 h 1181"/>
                <a:gd name="T84" fmla="*/ 1357 w 1905"/>
                <a:gd name="T85" fmla="*/ 73 h 1181"/>
                <a:gd name="T86" fmla="*/ 1095 w 1905"/>
                <a:gd name="T87" fmla="*/ 169 h 1181"/>
                <a:gd name="T88" fmla="*/ 1056 w 1905"/>
                <a:gd name="T89" fmla="*/ 389 h 1181"/>
                <a:gd name="T90" fmla="*/ 1134 w 1905"/>
                <a:gd name="T91" fmla="*/ 481 h 1181"/>
                <a:gd name="T92" fmla="*/ 1758 w 1905"/>
                <a:gd name="T93" fmla="*/ 577 h 1181"/>
                <a:gd name="T94" fmla="*/ 1712 w 1905"/>
                <a:gd name="T95" fmla="*/ 723 h 1181"/>
                <a:gd name="T96" fmla="*/ 1843 w 1905"/>
                <a:gd name="T97" fmla="*/ 754 h 1181"/>
                <a:gd name="T98" fmla="*/ 1157 w 1905"/>
                <a:gd name="T99" fmla="*/ 423 h 1181"/>
                <a:gd name="T100" fmla="*/ 1118 w 1905"/>
                <a:gd name="T101" fmla="*/ 227 h 1181"/>
                <a:gd name="T102" fmla="*/ 1777 w 1905"/>
                <a:gd name="T103" fmla="*/ 642 h 1181"/>
                <a:gd name="T104" fmla="*/ 1843 w 1905"/>
                <a:gd name="T105" fmla="*/ 692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5" h="1181">
                  <a:moveTo>
                    <a:pt x="1827" y="535"/>
                  </a:moveTo>
                  <a:lnTo>
                    <a:pt x="1604" y="435"/>
                  </a:lnTo>
                  <a:lnTo>
                    <a:pt x="1438" y="77"/>
                  </a:lnTo>
                  <a:lnTo>
                    <a:pt x="1415" y="46"/>
                  </a:lnTo>
                  <a:lnTo>
                    <a:pt x="1388" y="23"/>
                  </a:lnTo>
                  <a:lnTo>
                    <a:pt x="1357" y="8"/>
                  </a:lnTo>
                  <a:lnTo>
                    <a:pt x="1319" y="0"/>
                  </a:lnTo>
                  <a:lnTo>
                    <a:pt x="100" y="0"/>
                  </a:lnTo>
                  <a:lnTo>
                    <a:pt x="81" y="4"/>
                  </a:lnTo>
                  <a:lnTo>
                    <a:pt x="62" y="8"/>
                  </a:lnTo>
                  <a:lnTo>
                    <a:pt x="31" y="31"/>
                  </a:lnTo>
                  <a:lnTo>
                    <a:pt x="12" y="62"/>
                  </a:lnTo>
                  <a:lnTo>
                    <a:pt x="4" y="77"/>
                  </a:lnTo>
                  <a:lnTo>
                    <a:pt x="0" y="96"/>
                  </a:lnTo>
                  <a:lnTo>
                    <a:pt x="0" y="919"/>
                  </a:lnTo>
                  <a:lnTo>
                    <a:pt x="4" y="939"/>
                  </a:lnTo>
                  <a:lnTo>
                    <a:pt x="12" y="958"/>
                  </a:lnTo>
                  <a:lnTo>
                    <a:pt x="31" y="989"/>
                  </a:lnTo>
                  <a:lnTo>
                    <a:pt x="62" y="1008"/>
                  </a:lnTo>
                  <a:lnTo>
                    <a:pt x="81" y="1012"/>
                  </a:lnTo>
                  <a:lnTo>
                    <a:pt x="100" y="1016"/>
                  </a:lnTo>
                  <a:lnTo>
                    <a:pt x="201" y="1016"/>
                  </a:lnTo>
                  <a:lnTo>
                    <a:pt x="212" y="1050"/>
                  </a:lnTo>
                  <a:lnTo>
                    <a:pt x="224" y="1081"/>
                  </a:lnTo>
                  <a:lnTo>
                    <a:pt x="243" y="1108"/>
                  </a:lnTo>
                  <a:lnTo>
                    <a:pt x="266" y="1131"/>
                  </a:lnTo>
                  <a:lnTo>
                    <a:pt x="297" y="1150"/>
                  </a:lnTo>
                  <a:lnTo>
                    <a:pt x="328" y="1166"/>
                  </a:lnTo>
                  <a:lnTo>
                    <a:pt x="359" y="1177"/>
                  </a:lnTo>
                  <a:lnTo>
                    <a:pt x="393" y="1181"/>
                  </a:lnTo>
                  <a:lnTo>
                    <a:pt x="432" y="1177"/>
                  </a:lnTo>
                  <a:lnTo>
                    <a:pt x="463" y="1166"/>
                  </a:lnTo>
                  <a:lnTo>
                    <a:pt x="494" y="1150"/>
                  </a:lnTo>
                  <a:lnTo>
                    <a:pt x="521" y="1131"/>
                  </a:lnTo>
                  <a:lnTo>
                    <a:pt x="548" y="1108"/>
                  </a:lnTo>
                  <a:lnTo>
                    <a:pt x="567" y="1081"/>
                  </a:lnTo>
                  <a:lnTo>
                    <a:pt x="578" y="1050"/>
                  </a:lnTo>
                  <a:lnTo>
                    <a:pt x="586" y="1016"/>
                  </a:lnTo>
                  <a:lnTo>
                    <a:pt x="1388" y="1016"/>
                  </a:lnTo>
                  <a:lnTo>
                    <a:pt x="1396" y="1050"/>
                  </a:lnTo>
                  <a:lnTo>
                    <a:pt x="1411" y="1081"/>
                  </a:lnTo>
                  <a:lnTo>
                    <a:pt x="1426" y="1108"/>
                  </a:lnTo>
                  <a:lnTo>
                    <a:pt x="1453" y="1131"/>
                  </a:lnTo>
                  <a:lnTo>
                    <a:pt x="1480" y="1150"/>
                  </a:lnTo>
                  <a:lnTo>
                    <a:pt x="1511" y="1166"/>
                  </a:lnTo>
                  <a:lnTo>
                    <a:pt x="1542" y="1177"/>
                  </a:lnTo>
                  <a:lnTo>
                    <a:pt x="1581" y="1181"/>
                  </a:lnTo>
                  <a:lnTo>
                    <a:pt x="1615" y="1177"/>
                  </a:lnTo>
                  <a:lnTo>
                    <a:pt x="1650" y="1166"/>
                  </a:lnTo>
                  <a:lnTo>
                    <a:pt x="1681" y="1150"/>
                  </a:lnTo>
                  <a:lnTo>
                    <a:pt x="1708" y="1131"/>
                  </a:lnTo>
                  <a:lnTo>
                    <a:pt x="1731" y="1108"/>
                  </a:lnTo>
                  <a:lnTo>
                    <a:pt x="1750" y="1081"/>
                  </a:lnTo>
                  <a:lnTo>
                    <a:pt x="1762" y="1050"/>
                  </a:lnTo>
                  <a:lnTo>
                    <a:pt x="1773" y="1016"/>
                  </a:lnTo>
                  <a:lnTo>
                    <a:pt x="1808" y="1016"/>
                  </a:lnTo>
                  <a:lnTo>
                    <a:pt x="1827" y="1012"/>
                  </a:lnTo>
                  <a:lnTo>
                    <a:pt x="1847" y="1008"/>
                  </a:lnTo>
                  <a:lnTo>
                    <a:pt x="1878" y="989"/>
                  </a:lnTo>
                  <a:lnTo>
                    <a:pt x="1897" y="958"/>
                  </a:lnTo>
                  <a:lnTo>
                    <a:pt x="1905" y="939"/>
                  </a:lnTo>
                  <a:lnTo>
                    <a:pt x="1905" y="919"/>
                  </a:lnTo>
                  <a:lnTo>
                    <a:pt x="1905" y="654"/>
                  </a:lnTo>
                  <a:lnTo>
                    <a:pt x="1901" y="619"/>
                  </a:lnTo>
                  <a:lnTo>
                    <a:pt x="1885" y="585"/>
                  </a:lnTo>
                  <a:lnTo>
                    <a:pt x="1862" y="558"/>
                  </a:lnTo>
                  <a:lnTo>
                    <a:pt x="1827" y="535"/>
                  </a:lnTo>
                  <a:lnTo>
                    <a:pt x="1827" y="535"/>
                  </a:lnTo>
                  <a:close/>
                  <a:moveTo>
                    <a:pt x="1438" y="227"/>
                  </a:moveTo>
                  <a:lnTo>
                    <a:pt x="1531" y="427"/>
                  </a:lnTo>
                  <a:lnTo>
                    <a:pt x="1249" y="427"/>
                  </a:lnTo>
                  <a:lnTo>
                    <a:pt x="1249" y="227"/>
                  </a:lnTo>
                  <a:lnTo>
                    <a:pt x="1438" y="227"/>
                  </a:lnTo>
                  <a:close/>
                  <a:moveTo>
                    <a:pt x="393" y="1119"/>
                  </a:moveTo>
                  <a:lnTo>
                    <a:pt x="366" y="1116"/>
                  </a:lnTo>
                  <a:lnTo>
                    <a:pt x="343" y="1108"/>
                  </a:lnTo>
                  <a:lnTo>
                    <a:pt x="320" y="1096"/>
                  </a:lnTo>
                  <a:lnTo>
                    <a:pt x="301" y="1077"/>
                  </a:lnTo>
                  <a:lnTo>
                    <a:pt x="285" y="1058"/>
                  </a:lnTo>
                  <a:lnTo>
                    <a:pt x="274" y="1035"/>
                  </a:lnTo>
                  <a:lnTo>
                    <a:pt x="262" y="1012"/>
                  </a:lnTo>
                  <a:lnTo>
                    <a:pt x="262" y="985"/>
                  </a:lnTo>
                  <a:lnTo>
                    <a:pt x="262" y="958"/>
                  </a:lnTo>
                  <a:lnTo>
                    <a:pt x="274" y="931"/>
                  </a:lnTo>
                  <a:lnTo>
                    <a:pt x="285" y="912"/>
                  </a:lnTo>
                  <a:lnTo>
                    <a:pt x="301" y="889"/>
                  </a:lnTo>
                  <a:lnTo>
                    <a:pt x="320" y="873"/>
                  </a:lnTo>
                  <a:lnTo>
                    <a:pt x="343" y="862"/>
                  </a:lnTo>
                  <a:lnTo>
                    <a:pt x="366" y="854"/>
                  </a:lnTo>
                  <a:lnTo>
                    <a:pt x="393" y="850"/>
                  </a:lnTo>
                  <a:lnTo>
                    <a:pt x="420" y="854"/>
                  </a:lnTo>
                  <a:lnTo>
                    <a:pt x="447" y="862"/>
                  </a:lnTo>
                  <a:lnTo>
                    <a:pt x="470" y="873"/>
                  </a:lnTo>
                  <a:lnTo>
                    <a:pt x="490" y="889"/>
                  </a:lnTo>
                  <a:lnTo>
                    <a:pt x="505" y="912"/>
                  </a:lnTo>
                  <a:lnTo>
                    <a:pt x="517" y="931"/>
                  </a:lnTo>
                  <a:lnTo>
                    <a:pt x="524" y="958"/>
                  </a:lnTo>
                  <a:lnTo>
                    <a:pt x="528" y="985"/>
                  </a:lnTo>
                  <a:lnTo>
                    <a:pt x="524" y="1012"/>
                  </a:lnTo>
                  <a:lnTo>
                    <a:pt x="517" y="1035"/>
                  </a:lnTo>
                  <a:lnTo>
                    <a:pt x="505" y="1058"/>
                  </a:lnTo>
                  <a:lnTo>
                    <a:pt x="490" y="1077"/>
                  </a:lnTo>
                  <a:lnTo>
                    <a:pt x="470" y="1096"/>
                  </a:lnTo>
                  <a:lnTo>
                    <a:pt x="447" y="1108"/>
                  </a:lnTo>
                  <a:lnTo>
                    <a:pt x="420" y="1116"/>
                  </a:lnTo>
                  <a:lnTo>
                    <a:pt x="393" y="1119"/>
                  </a:lnTo>
                  <a:lnTo>
                    <a:pt x="393" y="1119"/>
                  </a:lnTo>
                  <a:close/>
                  <a:moveTo>
                    <a:pt x="1581" y="1119"/>
                  </a:moveTo>
                  <a:lnTo>
                    <a:pt x="1554" y="1116"/>
                  </a:lnTo>
                  <a:lnTo>
                    <a:pt x="1527" y="1108"/>
                  </a:lnTo>
                  <a:lnTo>
                    <a:pt x="1504" y="1096"/>
                  </a:lnTo>
                  <a:lnTo>
                    <a:pt x="1484" y="1077"/>
                  </a:lnTo>
                  <a:lnTo>
                    <a:pt x="1469" y="1058"/>
                  </a:lnTo>
                  <a:lnTo>
                    <a:pt x="1457" y="1035"/>
                  </a:lnTo>
                  <a:lnTo>
                    <a:pt x="1450" y="1012"/>
                  </a:lnTo>
                  <a:lnTo>
                    <a:pt x="1446" y="985"/>
                  </a:lnTo>
                  <a:lnTo>
                    <a:pt x="1450" y="958"/>
                  </a:lnTo>
                  <a:lnTo>
                    <a:pt x="1457" y="931"/>
                  </a:lnTo>
                  <a:lnTo>
                    <a:pt x="1469" y="912"/>
                  </a:lnTo>
                  <a:lnTo>
                    <a:pt x="1484" y="889"/>
                  </a:lnTo>
                  <a:lnTo>
                    <a:pt x="1504" y="873"/>
                  </a:lnTo>
                  <a:lnTo>
                    <a:pt x="1527" y="862"/>
                  </a:lnTo>
                  <a:lnTo>
                    <a:pt x="1554" y="854"/>
                  </a:lnTo>
                  <a:lnTo>
                    <a:pt x="1581" y="850"/>
                  </a:lnTo>
                  <a:lnTo>
                    <a:pt x="1608" y="854"/>
                  </a:lnTo>
                  <a:lnTo>
                    <a:pt x="1631" y="862"/>
                  </a:lnTo>
                  <a:lnTo>
                    <a:pt x="1654" y="873"/>
                  </a:lnTo>
                  <a:lnTo>
                    <a:pt x="1673" y="889"/>
                  </a:lnTo>
                  <a:lnTo>
                    <a:pt x="1689" y="912"/>
                  </a:lnTo>
                  <a:lnTo>
                    <a:pt x="1704" y="931"/>
                  </a:lnTo>
                  <a:lnTo>
                    <a:pt x="1712" y="958"/>
                  </a:lnTo>
                  <a:lnTo>
                    <a:pt x="1712" y="985"/>
                  </a:lnTo>
                  <a:lnTo>
                    <a:pt x="1712" y="1012"/>
                  </a:lnTo>
                  <a:lnTo>
                    <a:pt x="1704" y="1035"/>
                  </a:lnTo>
                  <a:lnTo>
                    <a:pt x="1689" y="1058"/>
                  </a:lnTo>
                  <a:lnTo>
                    <a:pt x="1673" y="1077"/>
                  </a:lnTo>
                  <a:lnTo>
                    <a:pt x="1654" y="1096"/>
                  </a:lnTo>
                  <a:lnTo>
                    <a:pt x="1631" y="1108"/>
                  </a:lnTo>
                  <a:lnTo>
                    <a:pt x="1608" y="1116"/>
                  </a:lnTo>
                  <a:lnTo>
                    <a:pt x="1581" y="1119"/>
                  </a:lnTo>
                  <a:lnTo>
                    <a:pt x="1581" y="1119"/>
                  </a:lnTo>
                  <a:close/>
                  <a:moveTo>
                    <a:pt x="1843" y="823"/>
                  </a:moveTo>
                  <a:lnTo>
                    <a:pt x="1808" y="823"/>
                  </a:lnTo>
                  <a:lnTo>
                    <a:pt x="1797" y="823"/>
                  </a:lnTo>
                  <a:lnTo>
                    <a:pt x="1789" y="831"/>
                  </a:lnTo>
                  <a:lnTo>
                    <a:pt x="1781" y="842"/>
                  </a:lnTo>
                  <a:lnTo>
                    <a:pt x="1777" y="854"/>
                  </a:lnTo>
                  <a:lnTo>
                    <a:pt x="1781" y="866"/>
                  </a:lnTo>
                  <a:lnTo>
                    <a:pt x="1789" y="873"/>
                  </a:lnTo>
                  <a:lnTo>
                    <a:pt x="1797" y="881"/>
                  </a:lnTo>
                  <a:lnTo>
                    <a:pt x="1808" y="885"/>
                  </a:lnTo>
                  <a:lnTo>
                    <a:pt x="1843" y="885"/>
                  </a:lnTo>
                  <a:lnTo>
                    <a:pt x="1843" y="919"/>
                  </a:lnTo>
                  <a:lnTo>
                    <a:pt x="1843" y="931"/>
                  </a:lnTo>
                  <a:lnTo>
                    <a:pt x="1835" y="942"/>
                  </a:lnTo>
                  <a:lnTo>
                    <a:pt x="1824" y="950"/>
                  </a:lnTo>
                  <a:lnTo>
                    <a:pt x="1808" y="954"/>
                  </a:lnTo>
                  <a:lnTo>
                    <a:pt x="1773" y="954"/>
                  </a:lnTo>
                  <a:lnTo>
                    <a:pt x="1762" y="919"/>
                  </a:lnTo>
                  <a:lnTo>
                    <a:pt x="1750" y="889"/>
                  </a:lnTo>
                  <a:lnTo>
                    <a:pt x="1731" y="862"/>
                  </a:lnTo>
                  <a:lnTo>
                    <a:pt x="1708" y="835"/>
                  </a:lnTo>
                  <a:lnTo>
                    <a:pt x="1681" y="816"/>
                  </a:lnTo>
                  <a:lnTo>
                    <a:pt x="1650" y="800"/>
                  </a:lnTo>
                  <a:lnTo>
                    <a:pt x="1615" y="792"/>
                  </a:lnTo>
                  <a:lnTo>
                    <a:pt x="1581" y="789"/>
                  </a:lnTo>
                  <a:lnTo>
                    <a:pt x="1542" y="792"/>
                  </a:lnTo>
                  <a:lnTo>
                    <a:pt x="1511" y="800"/>
                  </a:lnTo>
                  <a:lnTo>
                    <a:pt x="1480" y="816"/>
                  </a:lnTo>
                  <a:lnTo>
                    <a:pt x="1453" y="835"/>
                  </a:lnTo>
                  <a:lnTo>
                    <a:pt x="1426" y="862"/>
                  </a:lnTo>
                  <a:lnTo>
                    <a:pt x="1411" y="889"/>
                  </a:lnTo>
                  <a:lnTo>
                    <a:pt x="1396" y="919"/>
                  </a:lnTo>
                  <a:lnTo>
                    <a:pt x="1388" y="954"/>
                  </a:lnTo>
                  <a:lnTo>
                    <a:pt x="586" y="954"/>
                  </a:lnTo>
                  <a:lnTo>
                    <a:pt x="578" y="919"/>
                  </a:lnTo>
                  <a:lnTo>
                    <a:pt x="567" y="889"/>
                  </a:lnTo>
                  <a:lnTo>
                    <a:pt x="548" y="862"/>
                  </a:lnTo>
                  <a:lnTo>
                    <a:pt x="521" y="835"/>
                  </a:lnTo>
                  <a:lnTo>
                    <a:pt x="494" y="816"/>
                  </a:lnTo>
                  <a:lnTo>
                    <a:pt x="463" y="800"/>
                  </a:lnTo>
                  <a:lnTo>
                    <a:pt x="432" y="792"/>
                  </a:lnTo>
                  <a:lnTo>
                    <a:pt x="393" y="789"/>
                  </a:lnTo>
                  <a:lnTo>
                    <a:pt x="359" y="792"/>
                  </a:lnTo>
                  <a:lnTo>
                    <a:pt x="328" y="800"/>
                  </a:lnTo>
                  <a:lnTo>
                    <a:pt x="297" y="816"/>
                  </a:lnTo>
                  <a:lnTo>
                    <a:pt x="266" y="835"/>
                  </a:lnTo>
                  <a:lnTo>
                    <a:pt x="243" y="862"/>
                  </a:lnTo>
                  <a:lnTo>
                    <a:pt x="224" y="889"/>
                  </a:lnTo>
                  <a:lnTo>
                    <a:pt x="212" y="919"/>
                  </a:lnTo>
                  <a:lnTo>
                    <a:pt x="201" y="954"/>
                  </a:lnTo>
                  <a:lnTo>
                    <a:pt x="100" y="954"/>
                  </a:lnTo>
                  <a:lnTo>
                    <a:pt x="85" y="950"/>
                  </a:lnTo>
                  <a:lnTo>
                    <a:pt x="73" y="942"/>
                  </a:lnTo>
                  <a:lnTo>
                    <a:pt x="66" y="931"/>
                  </a:lnTo>
                  <a:lnTo>
                    <a:pt x="66" y="919"/>
                  </a:lnTo>
                  <a:lnTo>
                    <a:pt x="66" y="885"/>
                  </a:lnTo>
                  <a:lnTo>
                    <a:pt x="166" y="885"/>
                  </a:lnTo>
                  <a:lnTo>
                    <a:pt x="177" y="881"/>
                  </a:lnTo>
                  <a:lnTo>
                    <a:pt x="185" y="873"/>
                  </a:lnTo>
                  <a:lnTo>
                    <a:pt x="193" y="866"/>
                  </a:lnTo>
                  <a:lnTo>
                    <a:pt x="197" y="854"/>
                  </a:lnTo>
                  <a:lnTo>
                    <a:pt x="193" y="842"/>
                  </a:lnTo>
                  <a:lnTo>
                    <a:pt x="185" y="831"/>
                  </a:lnTo>
                  <a:lnTo>
                    <a:pt x="177" y="823"/>
                  </a:lnTo>
                  <a:lnTo>
                    <a:pt x="166" y="823"/>
                  </a:lnTo>
                  <a:lnTo>
                    <a:pt x="66" y="823"/>
                  </a:lnTo>
                  <a:lnTo>
                    <a:pt x="66" y="96"/>
                  </a:lnTo>
                  <a:lnTo>
                    <a:pt x="66" y="85"/>
                  </a:lnTo>
                  <a:lnTo>
                    <a:pt x="73" y="73"/>
                  </a:lnTo>
                  <a:lnTo>
                    <a:pt x="85" y="65"/>
                  </a:lnTo>
                  <a:lnTo>
                    <a:pt x="100" y="62"/>
                  </a:lnTo>
                  <a:lnTo>
                    <a:pt x="1319" y="62"/>
                  </a:lnTo>
                  <a:lnTo>
                    <a:pt x="1338" y="65"/>
                  </a:lnTo>
                  <a:lnTo>
                    <a:pt x="1357" y="73"/>
                  </a:lnTo>
                  <a:lnTo>
                    <a:pt x="1369" y="85"/>
                  </a:lnTo>
                  <a:lnTo>
                    <a:pt x="1380" y="104"/>
                  </a:lnTo>
                  <a:lnTo>
                    <a:pt x="1411" y="165"/>
                  </a:lnTo>
                  <a:lnTo>
                    <a:pt x="1118" y="165"/>
                  </a:lnTo>
                  <a:lnTo>
                    <a:pt x="1095" y="169"/>
                  </a:lnTo>
                  <a:lnTo>
                    <a:pt x="1072" y="185"/>
                  </a:lnTo>
                  <a:lnTo>
                    <a:pt x="1060" y="204"/>
                  </a:lnTo>
                  <a:lnTo>
                    <a:pt x="1056" y="231"/>
                  </a:lnTo>
                  <a:lnTo>
                    <a:pt x="1056" y="362"/>
                  </a:lnTo>
                  <a:lnTo>
                    <a:pt x="1056" y="389"/>
                  </a:lnTo>
                  <a:lnTo>
                    <a:pt x="1064" y="412"/>
                  </a:lnTo>
                  <a:lnTo>
                    <a:pt x="1076" y="435"/>
                  </a:lnTo>
                  <a:lnTo>
                    <a:pt x="1095" y="454"/>
                  </a:lnTo>
                  <a:lnTo>
                    <a:pt x="1110" y="469"/>
                  </a:lnTo>
                  <a:lnTo>
                    <a:pt x="1134" y="481"/>
                  </a:lnTo>
                  <a:lnTo>
                    <a:pt x="1157" y="489"/>
                  </a:lnTo>
                  <a:lnTo>
                    <a:pt x="1184" y="489"/>
                  </a:lnTo>
                  <a:lnTo>
                    <a:pt x="1573" y="489"/>
                  </a:lnTo>
                  <a:lnTo>
                    <a:pt x="1766" y="573"/>
                  </a:lnTo>
                  <a:lnTo>
                    <a:pt x="1758" y="577"/>
                  </a:lnTo>
                  <a:lnTo>
                    <a:pt x="1739" y="592"/>
                  </a:lnTo>
                  <a:lnTo>
                    <a:pt x="1727" y="612"/>
                  </a:lnTo>
                  <a:lnTo>
                    <a:pt x="1716" y="635"/>
                  </a:lnTo>
                  <a:lnTo>
                    <a:pt x="1712" y="662"/>
                  </a:lnTo>
                  <a:lnTo>
                    <a:pt x="1712" y="723"/>
                  </a:lnTo>
                  <a:lnTo>
                    <a:pt x="1716" y="735"/>
                  </a:lnTo>
                  <a:lnTo>
                    <a:pt x="1723" y="742"/>
                  </a:lnTo>
                  <a:lnTo>
                    <a:pt x="1731" y="750"/>
                  </a:lnTo>
                  <a:lnTo>
                    <a:pt x="1743" y="754"/>
                  </a:lnTo>
                  <a:lnTo>
                    <a:pt x="1843" y="754"/>
                  </a:lnTo>
                  <a:lnTo>
                    <a:pt x="1843" y="823"/>
                  </a:lnTo>
                  <a:close/>
                  <a:moveTo>
                    <a:pt x="1187" y="227"/>
                  </a:moveTo>
                  <a:lnTo>
                    <a:pt x="1187" y="427"/>
                  </a:lnTo>
                  <a:lnTo>
                    <a:pt x="1184" y="427"/>
                  </a:lnTo>
                  <a:lnTo>
                    <a:pt x="1157" y="423"/>
                  </a:lnTo>
                  <a:lnTo>
                    <a:pt x="1137" y="408"/>
                  </a:lnTo>
                  <a:lnTo>
                    <a:pt x="1122" y="389"/>
                  </a:lnTo>
                  <a:lnTo>
                    <a:pt x="1118" y="362"/>
                  </a:lnTo>
                  <a:lnTo>
                    <a:pt x="1118" y="231"/>
                  </a:lnTo>
                  <a:lnTo>
                    <a:pt x="1118" y="227"/>
                  </a:lnTo>
                  <a:lnTo>
                    <a:pt x="1187" y="227"/>
                  </a:lnTo>
                  <a:close/>
                  <a:moveTo>
                    <a:pt x="1843" y="692"/>
                  </a:moveTo>
                  <a:lnTo>
                    <a:pt x="1773" y="692"/>
                  </a:lnTo>
                  <a:lnTo>
                    <a:pt x="1773" y="662"/>
                  </a:lnTo>
                  <a:lnTo>
                    <a:pt x="1777" y="642"/>
                  </a:lnTo>
                  <a:lnTo>
                    <a:pt x="1793" y="631"/>
                  </a:lnTo>
                  <a:lnTo>
                    <a:pt x="1827" y="608"/>
                  </a:lnTo>
                  <a:lnTo>
                    <a:pt x="1839" y="631"/>
                  </a:lnTo>
                  <a:lnTo>
                    <a:pt x="1843" y="654"/>
                  </a:lnTo>
                  <a:lnTo>
                    <a:pt x="1843" y="6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6" name="Freeform 148">
              <a:extLst>
                <a:ext uri="{FF2B5EF4-FFF2-40B4-BE49-F238E27FC236}">
                  <a16:creationId xmlns:a16="http://schemas.microsoft.com/office/drawing/2014/main" id="{FB906557-47A7-09E9-1170-C33D3DA2BF97}"/>
                </a:ext>
              </a:extLst>
            </p:cNvPr>
            <p:cNvSpPr>
              <a:spLocks/>
            </p:cNvSpPr>
            <p:nvPr/>
          </p:nvSpPr>
          <p:spPr bwMode="auto">
            <a:xfrm>
              <a:off x="1500188" y="5672138"/>
              <a:ext cx="1247775" cy="98425"/>
            </a:xfrm>
            <a:custGeom>
              <a:avLst/>
              <a:gdLst>
                <a:gd name="T0" fmla="*/ 755 w 786"/>
                <a:gd name="T1" fmla="*/ 0 h 62"/>
                <a:gd name="T2" fmla="*/ 31 w 786"/>
                <a:gd name="T3" fmla="*/ 0 h 62"/>
                <a:gd name="T4" fmla="*/ 19 w 786"/>
                <a:gd name="T5" fmla="*/ 0 h 62"/>
                <a:gd name="T6" fmla="*/ 8 w 786"/>
                <a:gd name="T7" fmla="*/ 8 h 62"/>
                <a:gd name="T8" fmla="*/ 4 w 786"/>
                <a:gd name="T9" fmla="*/ 19 h 62"/>
                <a:gd name="T10" fmla="*/ 0 w 786"/>
                <a:gd name="T11" fmla="*/ 31 h 62"/>
                <a:gd name="T12" fmla="*/ 4 w 786"/>
                <a:gd name="T13" fmla="*/ 43 h 62"/>
                <a:gd name="T14" fmla="*/ 8 w 786"/>
                <a:gd name="T15" fmla="*/ 50 h 62"/>
                <a:gd name="T16" fmla="*/ 19 w 786"/>
                <a:gd name="T17" fmla="*/ 58 h 62"/>
                <a:gd name="T18" fmla="*/ 31 w 786"/>
                <a:gd name="T19" fmla="*/ 62 h 62"/>
                <a:gd name="T20" fmla="*/ 755 w 786"/>
                <a:gd name="T21" fmla="*/ 62 h 62"/>
                <a:gd name="T22" fmla="*/ 767 w 786"/>
                <a:gd name="T23" fmla="*/ 58 h 62"/>
                <a:gd name="T24" fmla="*/ 779 w 786"/>
                <a:gd name="T25" fmla="*/ 50 h 62"/>
                <a:gd name="T26" fmla="*/ 782 w 786"/>
                <a:gd name="T27" fmla="*/ 43 h 62"/>
                <a:gd name="T28" fmla="*/ 786 w 786"/>
                <a:gd name="T29" fmla="*/ 31 h 62"/>
                <a:gd name="T30" fmla="*/ 782 w 786"/>
                <a:gd name="T31" fmla="*/ 19 h 62"/>
                <a:gd name="T32" fmla="*/ 779 w 786"/>
                <a:gd name="T33" fmla="*/ 8 h 62"/>
                <a:gd name="T34" fmla="*/ 767 w 786"/>
                <a:gd name="T35" fmla="*/ 0 h 62"/>
                <a:gd name="T36" fmla="*/ 755 w 786"/>
                <a:gd name="T37" fmla="*/ 0 h 62"/>
                <a:gd name="T38" fmla="*/ 755 w 786"/>
                <a:gd name="T3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6" h="62">
                  <a:moveTo>
                    <a:pt x="755" y="0"/>
                  </a:moveTo>
                  <a:lnTo>
                    <a:pt x="31" y="0"/>
                  </a:lnTo>
                  <a:lnTo>
                    <a:pt x="19" y="0"/>
                  </a:lnTo>
                  <a:lnTo>
                    <a:pt x="8" y="8"/>
                  </a:lnTo>
                  <a:lnTo>
                    <a:pt x="4" y="19"/>
                  </a:lnTo>
                  <a:lnTo>
                    <a:pt x="0" y="31"/>
                  </a:lnTo>
                  <a:lnTo>
                    <a:pt x="4" y="43"/>
                  </a:lnTo>
                  <a:lnTo>
                    <a:pt x="8" y="50"/>
                  </a:lnTo>
                  <a:lnTo>
                    <a:pt x="19" y="58"/>
                  </a:lnTo>
                  <a:lnTo>
                    <a:pt x="31" y="62"/>
                  </a:lnTo>
                  <a:lnTo>
                    <a:pt x="755" y="62"/>
                  </a:lnTo>
                  <a:lnTo>
                    <a:pt x="767" y="58"/>
                  </a:lnTo>
                  <a:lnTo>
                    <a:pt x="779" y="50"/>
                  </a:lnTo>
                  <a:lnTo>
                    <a:pt x="782" y="43"/>
                  </a:lnTo>
                  <a:lnTo>
                    <a:pt x="786" y="31"/>
                  </a:lnTo>
                  <a:lnTo>
                    <a:pt x="782" y="19"/>
                  </a:lnTo>
                  <a:lnTo>
                    <a:pt x="779" y="8"/>
                  </a:lnTo>
                  <a:lnTo>
                    <a:pt x="767" y="0"/>
                  </a:lnTo>
                  <a:lnTo>
                    <a:pt x="755" y="0"/>
                  </a:lnTo>
                  <a:lnTo>
                    <a:pt x="75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7" name="Freeform 149">
              <a:extLst>
                <a:ext uri="{FF2B5EF4-FFF2-40B4-BE49-F238E27FC236}">
                  <a16:creationId xmlns:a16="http://schemas.microsoft.com/office/drawing/2014/main" id="{5EC93B75-6FCE-A98B-E501-1266D478480A}"/>
                </a:ext>
              </a:extLst>
            </p:cNvPr>
            <p:cNvSpPr>
              <a:spLocks noEditPoints="1"/>
            </p:cNvSpPr>
            <p:nvPr/>
          </p:nvSpPr>
          <p:spPr bwMode="auto">
            <a:xfrm>
              <a:off x="979488" y="4579938"/>
              <a:ext cx="409575" cy="982663"/>
            </a:xfrm>
            <a:custGeom>
              <a:avLst/>
              <a:gdLst>
                <a:gd name="T0" fmla="*/ 216 w 258"/>
                <a:gd name="T1" fmla="*/ 0 h 619"/>
                <a:gd name="T2" fmla="*/ 201 w 258"/>
                <a:gd name="T3" fmla="*/ 15 h 619"/>
                <a:gd name="T4" fmla="*/ 197 w 258"/>
                <a:gd name="T5" fmla="*/ 161 h 619"/>
                <a:gd name="T6" fmla="*/ 158 w 258"/>
                <a:gd name="T7" fmla="*/ 30 h 619"/>
                <a:gd name="T8" fmla="*/ 150 w 258"/>
                <a:gd name="T9" fmla="*/ 7 h 619"/>
                <a:gd name="T10" fmla="*/ 127 w 258"/>
                <a:gd name="T11" fmla="*/ 0 h 619"/>
                <a:gd name="T12" fmla="*/ 108 w 258"/>
                <a:gd name="T13" fmla="*/ 7 h 619"/>
                <a:gd name="T14" fmla="*/ 97 w 258"/>
                <a:gd name="T15" fmla="*/ 30 h 619"/>
                <a:gd name="T16" fmla="*/ 62 w 258"/>
                <a:gd name="T17" fmla="*/ 161 h 619"/>
                <a:gd name="T18" fmla="*/ 58 w 258"/>
                <a:gd name="T19" fmla="*/ 15 h 619"/>
                <a:gd name="T20" fmla="*/ 43 w 258"/>
                <a:gd name="T21" fmla="*/ 0 h 619"/>
                <a:gd name="T22" fmla="*/ 19 w 258"/>
                <a:gd name="T23" fmla="*/ 0 h 619"/>
                <a:gd name="T24" fmla="*/ 0 w 258"/>
                <a:gd name="T25" fmla="*/ 15 h 619"/>
                <a:gd name="T26" fmla="*/ 0 w 258"/>
                <a:gd name="T27" fmla="*/ 227 h 619"/>
                <a:gd name="T28" fmla="*/ 8 w 258"/>
                <a:gd name="T29" fmla="*/ 265 h 619"/>
                <a:gd name="T30" fmla="*/ 58 w 258"/>
                <a:gd name="T31" fmla="*/ 315 h 619"/>
                <a:gd name="T32" fmla="*/ 97 w 258"/>
                <a:gd name="T33" fmla="*/ 323 h 619"/>
                <a:gd name="T34" fmla="*/ 97 w 258"/>
                <a:gd name="T35" fmla="*/ 588 h 619"/>
                <a:gd name="T36" fmla="*/ 108 w 258"/>
                <a:gd name="T37" fmla="*/ 607 h 619"/>
                <a:gd name="T38" fmla="*/ 127 w 258"/>
                <a:gd name="T39" fmla="*/ 619 h 619"/>
                <a:gd name="T40" fmla="*/ 150 w 258"/>
                <a:gd name="T41" fmla="*/ 607 h 619"/>
                <a:gd name="T42" fmla="*/ 158 w 258"/>
                <a:gd name="T43" fmla="*/ 588 h 619"/>
                <a:gd name="T44" fmla="*/ 162 w 258"/>
                <a:gd name="T45" fmla="*/ 323 h 619"/>
                <a:gd name="T46" fmla="*/ 201 w 258"/>
                <a:gd name="T47" fmla="*/ 315 h 619"/>
                <a:gd name="T48" fmla="*/ 251 w 258"/>
                <a:gd name="T49" fmla="*/ 265 h 619"/>
                <a:gd name="T50" fmla="*/ 258 w 258"/>
                <a:gd name="T51" fmla="*/ 227 h 619"/>
                <a:gd name="T52" fmla="*/ 255 w 258"/>
                <a:gd name="T53" fmla="*/ 15 h 619"/>
                <a:gd name="T54" fmla="*/ 239 w 258"/>
                <a:gd name="T55" fmla="*/ 0 h 619"/>
                <a:gd name="T56" fmla="*/ 228 w 258"/>
                <a:gd name="T57" fmla="*/ 0 h 619"/>
                <a:gd name="T58" fmla="*/ 193 w 258"/>
                <a:gd name="T59" fmla="*/ 238 h 619"/>
                <a:gd name="T60" fmla="*/ 174 w 258"/>
                <a:gd name="T61" fmla="*/ 257 h 619"/>
                <a:gd name="T62" fmla="*/ 97 w 258"/>
                <a:gd name="T63" fmla="*/ 261 h 619"/>
                <a:gd name="T64" fmla="*/ 73 w 258"/>
                <a:gd name="T65" fmla="*/ 250 h 619"/>
                <a:gd name="T66" fmla="*/ 62 w 258"/>
                <a:gd name="T67" fmla="*/ 227 h 619"/>
                <a:gd name="T68" fmla="*/ 197 w 258"/>
                <a:gd name="T69" fmla="*/ 223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619">
                  <a:moveTo>
                    <a:pt x="228" y="0"/>
                  </a:moveTo>
                  <a:lnTo>
                    <a:pt x="216" y="0"/>
                  </a:lnTo>
                  <a:lnTo>
                    <a:pt x="204" y="7"/>
                  </a:lnTo>
                  <a:lnTo>
                    <a:pt x="201" y="15"/>
                  </a:lnTo>
                  <a:lnTo>
                    <a:pt x="197" y="30"/>
                  </a:lnTo>
                  <a:lnTo>
                    <a:pt x="197" y="161"/>
                  </a:lnTo>
                  <a:lnTo>
                    <a:pt x="158" y="161"/>
                  </a:lnTo>
                  <a:lnTo>
                    <a:pt x="158" y="30"/>
                  </a:lnTo>
                  <a:lnTo>
                    <a:pt x="158" y="15"/>
                  </a:lnTo>
                  <a:lnTo>
                    <a:pt x="150" y="7"/>
                  </a:lnTo>
                  <a:lnTo>
                    <a:pt x="143" y="0"/>
                  </a:lnTo>
                  <a:lnTo>
                    <a:pt x="127" y="0"/>
                  </a:lnTo>
                  <a:lnTo>
                    <a:pt x="116" y="0"/>
                  </a:lnTo>
                  <a:lnTo>
                    <a:pt x="108" y="7"/>
                  </a:lnTo>
                  <a:lnTo>
                    <a:pt x="100" y="15"/>
                  </a:lnTo>
                  <a:lnTo>
                    <a:pt x="97" y="30"/>
                  </a:lnTo>
                  <a:lnTo>
                    <a:pt x="97" y="161"/>
                  </a:lnTo>
                  <a:lnTo>
                    <a:pt x="62" y="161"/>
                  </a:lnTo>
                  <a:lnTo>
                    <a:pt x="62" y="30"/>
                  </a:lnTo>
                  <a:lnTo>
                    <a:pt x="58" y="15"/>
                  </a:lnTo>
                  <a:lnTo>
                    <a:pt x="50" y="7"/>
                  </a:lnTo>
                  <a:lnTo>
                    <a:pt x="43" y="0"/>
                  </a:lnTo>
                  <a:lnTo>
                    <a:pt x="31" y="0"/>
                  </a:lnTo>
                  <a:lnTo>
                    <a:pt x="19" y="0"/>
                  </a:lnTo>
                  <a:lnTo>
                    <a:pt x="8" y="7"/>
                  </a:lnTo>
                  <a:lnTo>
                    <a:pt x="0" y="15"/>
                  </a:lnTo>
                  <a:lnTo>
                    <a:pt x="0" y="30"/>
                  </a:lnTo>
                  <a:lnTo>
                    <a:pt x="0" y="227"/>
                  </a:lnTo>
                  <a:lnTo>
                    <a:pt x="0" y="246"/>
                  </a:lnTo>
                  <a:lnTo>
                    <a:pt x="8" y="265"/>
                  </a:lnTo>
                  <a:lnTo>
                    <a:pt x="27" y="292"/>
                  </a:lnTo>
                  <a:lnTo>
                    <a:pt x="58" y="315"/>
                  </a:lnTo>
                  <a:lnTo>
                    <a:pt x="77" y="319"/>
                  </a:lnTo>
                  <a:lnTo>
                    <a:pt x="97" y="323"/>
                  </a:lnTo>
                  <a:lnTo>
                    <a:pt x="97" y="323"/>
                  </a:lnTo>
                  <a:lnTo>
                    <a:pt x="97" y="588"/>
                  </a:lnTo>
                  <a:lnTo>
                    <a:pt x="100" y="600"/>
                  </a:lnTo>
                  <a:lnTo>
                    <a:pt x="108" y="607"/>
                  </a:lnTo>
                  <a:lnTo>
                    <a:pt x="116" y="615"/>
                  </a:lnTo>
                  <a:lnTo>
                    <a:pt x="127" y="619"/>
                  </a:lnTo>
                  <a:lnTo>
                    <a:pt x="143" y="615"/>
                  </a:lnTo>
                  <a:lnTo>
                    <a:pt x="150" y="607"/>
                  </a:lnTo>
                  <a:lnTo>
                    <a:pt x="158" y="600"/>
                  </a:lnTo>
                  <a:lnTo>
                    <a:pt x="158" y="588"/>
                  </a:lnTo>
                  <a:lnTo>
                    <a:pt x="158" y="323"/>
                  </a:lnTo>
                  <a:lnTo>
                    <a:pt x="162" y="323"/>
                  </a:lnTo>
                  <a:lnTo>
                    <a:pt x="181" y="319"/>
                  </a:lnTo>
                  <a:lnTo>
                    <a:pt x="201" y="315"/>
                  </a:lnTo>
                  <a:lnTo>
                    <a:pt x="231" y="292"/>
                  </a:lnTo>
                  <a:lnTo>
                    <a:pt x="251" y="265"/>
                  </a:lnTo>
                  <a:lnTo>
                    <a:pt x="258" y="246"/>
                  </a:lnTo>
                  <a:lnTo>
                    <a:pt x="258" y="227"/>
                  </a:lnTo>
                  <a:lnTo>
                    <a:pt x="258" y="30"/>
                  </a:lnTo>
                  <a:lnTo>
                    <a:pt x="255" y="15"/>
                  </a:lnTo>
                  <a:lnTo>
                    <a:pt x="251" y="7"/>
                  </a:lnTo>
                  <a:lnTo>
                    <a:pt x="239" y="0"/>
                  </a:lnTo>
                  <a:lnTo>
                    <a:pt x="228" y="0"/>
                  </a:lnTo>
                  <a:lnTo>
                    <a:pt x="228" y="0"/>
                  </a:lnTo>
                  <a:close/>
                  <a:moveTo>
                    <a:pt x="197" y="227"/>
                  </a:moveTo>
                  <a:lnTo>
                    <a:pt x="193" y="238"/>
                  </a:lnTo>
                  <a:lnTo>
                    <a:pt x="185" y="250"/>
                  </a:lnTo>
                  <a:lnTo>
                    <a:pt x="174" y="257"/>
                  </a:lnTo>
                  <a:lnTo>
                    <a:pt x="162" y="261"/>
                  </a:lnTo>
                  <a:lnTo>
                    <a:pt x="97" y="261"/>
                  </a:lnTo>
                  <a:lnTo>
                    <a:pt x="81" y="257"/>
                  </a:lnTo>
                  <a:lnTo>
                    <a:pt x="73" y="250"/>
                  </a:lnTo>
                  <a:lnTo>
                    <a:pt x="66" y="238"/>
                  </a:lnTo>
                  <a:lnTo>
                    <a:pt x="62" y="227"/>
                  </a:lnTo>
                  <a:lnTo>
                    <a:pt x="62" y="223"/>
                  </a:lnTo>
                  <a:lnTo>
                    <a:pt x="197" y="223"/>
                  </a:lnTo>
                  <a:lnTo>
                    <a:pt x="197" y="2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8" name="Freeform 150">
              <a:extLst>
                <a:ext uri="{FF2B5EF4-FFF2-40B4-BE49-F238E27FC236}">
                  <a16:creationId xmlns:a16="http://schemas.microsoft.com/office/drawing/2014/main" id="{EB49A210-131B-1989-F5C8-1AFF3F9C2E75}"/>
                </a:ext>
              </a:extLst>
            </p:cNvPr>
            <p:cNvSpPr>
              <a:spLocks noEditPoints="1"/>
            </p:cNvSpPr>
            <p:nvPr/>
          </p:nvSpPr>
          <p:spPr bwMode="auto">
            <a:xfrm>
              <a:off x="1500188" y="4579938"/>
              <a:ext cx="300037" cy="982663"/>
            </a:xfrm>
            <a:custGeom>
              <a:avLst/>
              <a:gdLst>
                <a:gd name="T0" fmla="*/ 31 w 189"/>
                <a:gd name="T1" fmla="*/ 619 h 619"/>
                <a:gd name="T2" fmla="*/ 42 w 189"/>
                <a:gd name="T3" fmla="*/ 615 h 619"/>
                <a:gd name="T4" fmla="*/ 54 w 189"/>
                <a:gd name="T5" fmla="*/ 607 h 619"/>
                <a:gd name="T6" fmla="*/ 61 w 189"/>
                <a:gd name="T7" fmla="*/ 600 h 619"/>
                <a:gd name="T8" fmla="*/ 61 w 189"/>
                <a:gd name="T9" fmla="*/ 588 h 619"/>
                <a:gd name="T10" fmla="*/ 61 w 189"/>
                <a:gd name="T11" fmla="*/ 454 h 619"/>
                <a:gd name="T12" fmla="*/ 123 w 189"/>
                <a:gd name="T13" fmla="*/ 454 h 619"/>
                <a:gd name="T14" fmla="*/ 150 w 189"/>
                <a:gd name="T15" fmla="*/ 446 h 619"/>
                <a:gd name="T16" fmla="*/ 173 w 189"/>
                <a:gd name="T17" fmla="*/ 431 h 619"/>
                <a:gd name="T18" fmla="*/ 185 w 189"/>
                <a:gd name="T19" fmla="*/ 407 h 619"/>
                <a:gd name="T20" fmla="*/ 189 w 189"/>
                <a:gd name="T21" fmla="*/ 380 h 619"/>
                <a:gd name="T22" fmla="*/ 131 w 189"/>
                <a:gd name="T23" fmla="*/ 54 h 619"/>
                <a:gd name="T24" fmla="*/ 123 w 189"/>
                <a:gd name="T25" fmla="*/ 30 h 619"/>
                <a:gd name="T26" fmla="*/ 112 w 189"/>
                <a:gd name="T27" fmla="*/ 15 h 619"/>
                <a:gd name="T28" fmla="*/ 88 w 189"/>
                <a:gd name="T29" fmla="*/ 4 h 619"/>
                <a:gd name="T30" fmla="*/ 65 w 189"/>
                <a:gd name="T31" fmla="*/ 0 h 619"/>
                <a:gd name="T32" fmla="*/ 42 w 189"/>
                <a:gd name="T33" fmla="*/ 4 h 619"/>
                <a:gd name="T34" fmla="*/ 19 w 189"/>
                <a:gd name="T35" fmla="*/ 19 h 619"/>
                <a:gd name="T36" fmla="*/ 8 w 189"/>
                <a:gd name="T37" fmla="*/ 38 h 619"/>
                <a:gd name="T38" fmla="*/ 0 w 189"/>
                <a:gd name="T39" fmla="*/ 65 h 619"/>
                <a:gd name="T40" fmla="*/ 0 w 189"/>
                <a:gd name="T41" fmla="*/ 588 h 619"/>
                <a:gd name="T42" fmla="*/ 4 w 189"/>
                <a:gd name="T43" fmla="*/ 600 h 619"/>
                <a:gd name="T44" fmla="*/ 8 w 189"/>
                <a:gd name="T45" fmla="*/ 607 h 619"/>
                <a:gd name="T46" fmla="*/ 19 w 189"/>
                <a:gd name="T47" fmla="*/ 615 h 619"/>
                <a:gd name="T48" fmla="*/ 31 w 189"/>
                <a:gd name="T49" fmla="*/ 619 h 619"/>
                <a:gd name="T50" fmla="*/ 31 w 189"/>
                <a:gd name="T51" fmla="*/ 619 h 619"/>
                <a:gd name="T52" fmla="*/ 61 w 189"/>
                <a:gd name="T53" fmla="*/ 65 h 619"/>
                <a:gd name="T54" fmla="*/ 65 w 189"/>
                <a:gd name="T55" fmla="*/ 61 h 619"/>
                <a:gd name="T56" fmla="*/ 73 w 189"/>
                <a:gd name="T57" fmla="*/ 65 h 619"/>
                <a:gd name="T58" fmla="*/ 127 w 189"/>
                <a:gd name="T59" fmla="*/ 388 h 619"/>
                <a:gd name="T60" fmla="*/ 127 w 189"/>
                <a:gd name="T61" fmla="*/ 392 h 619"/>
                <a:gd name="T62" fmla="*/ 123 w 189"/>
                <a:gd name="T63" fmla="*/ 392 h 619"/>
                <a:gd name="T64" fmla="*/ 61 w 189"/>
                <a:gd name="T65" fmla="*/ 392 h 619"/>
                <a:gd name="T66" fmla="*/ 61 w 189"/>
                <a:gd name="T67" fmla="*/ 6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9" h="619">
                  <a:moveTo>
                    <a:pt x="31" y="619"/>
                  </a:moveTo>
                  <a:lnTo>
                    <a:pt x="42" y="615"/>
                  </a:lnTo>
                  <a:lnTo>
                    <a:pt x="54" y="607"/>
                  </a:lnTo>
                  <a:lnTo>
                    <a:pt x="61" y="600"/>
                  </a:lnTo>
                  <a:lnTo>
                    <a:pt x="61" y="588"/>
                  </a:lnTo>
                  <a:lnTo>
                    <a:pt x="61" y="454"/>
                  </a:lnTo>
                  <a:lnTo>
                    <a:pt x="123" y="454"/>
                  </a:lnTo>
                  <a:lnTo>
                    <a:pt x="150" y="446"/>
                  </a:lnTo>
                  <a:lnTo>
                    <a:pt x="173" y="431"/>
                  </a:lnTo>
                  <a:lnTo>
                    <a:pt x="185" y="407"/>
                  </a:lnTo>
                  <a:lnTo>
                    <a:pt x="189" y="380"/>
                  </a:lnTo>
                  <a:lnTo>
                    <a:pt x="131" y="54"/>
                  </a:lnTo>
                  <a:lnTo>
                    <a:pt x="123" y="30"/>
                  </a:lnTo>
                  <a:lnTo>
                    <a:pt x="112" y="15"/>
                  </a:lnTo>
                  <a:lnTo>
                    <a:pt x="88" y="4"/>
                  </a:lnTo>
                  <a:lnTo>
                    <a:pt x="65" y="0"/>
                  </a:lnTo>
                  <a:lnTo>
                    <a:pt x="42" y="4"/>
                  </a:lnTo>
                  <a:lnTo>
                    <a:pt x="19" y="19"/>
                  </a:lnTo>
                  <a:lnTo>
                    <a:pt x="8" y="38"/>
                  </a:lnTo>
                  <a:lnTo>
                    <a:pt x="0" y="65"/>
                  </a:lnTo>
                  <a:lnTo>
                    <a:pt x="0" y="588"/>
                  </a:lnTo>
                  <a:lnTo>
                    <a:pt x="4" y="600"/>
                  </a:lnTo>
                  <a:lnTo>
                    <a:pt x="8" y="607"/>
                  </a:lnTo>
                  <a:lnTo>
                    <a:pt x="19" y="615"/>
                  </a:lnTo>
                  <a:lnTo>
                    <a:pt x="31" y="619"/>
                  </a:lnTo>
                  <a:lnTo>
                    <a:pt x="31" y="619"/>
                  </a:lnTo>
                  <a:close/>
                  <a:moveTo>
                    <a:pt x="61" y="65"/>
                  </a:moveTo>
                  <a:lnTo>
                    <a:pt x="65" y="61"/>
                  </a:lnTo>
                  <a:lnTo>
                    <a:pt x="73" y="65"/>
                  </a:lnTo>
                  <a:lnTo>
                    <a:pt x="127" y="388"/>
                  </a:lnTo>
                  <a:lnTo>
                    <a:pt x="127" y="392"/>
                  </a:lnTo>
                  <a:lnTo>
                    <a:pt x="123" y="392"/>
                  </a:lnTo>
                  <a:lnTo>
                    <a:pt x="61" y="392"/>
                  </a:lnTo>
                  <a:lnTo>
                    <a:pt x="61"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99" name="Group 298">
            <a:extLst>
              <a:ext uri="{FF2B5EF4-FFF2-40B4-BE49-F238E27FC236}">
                <a16:creationId xmlns:a16="http://schemas.microsoft.com/office/drawing/2014/main" id="{6219CE9C-9EBA-C574-EBBA-1105B061E2B3}"/>
              </a:ext>
            </a:extLst>
          </p:cNvPr>
          <p:cNvGrpSpPr/>
          <p:nvPr/>
        </p:nvGrpSpPr>
        <p:grpSpPr>
          <a:xfrm>
            <a:off x="5016201" y="3738397"/>
            <a:ext cx="464110" cy="609826"/>
            <a:chOff x="557213" y="3224213"/>
            <a:chExt cx="2295524" cy="3016250"/>
          </a:xfrm>
        </p:grpSpPr>
        <p:sp>
          <p:nvSpPr>
            <p:cNvPr id="300" name="Freeform 155">
              <a:extLst>
                <a:ext uri="{FF2B5EF4-FFF2-40B4-BE49-F238E27FC236}">
                  <a16:creationId xmlns:a16="http://schemas.microsoft.com/office/drawing/2014/main" id="{D01CB800-1BF3-935B-46F0-A4A2611B6745}"/>
                </a:ext>
              </a:extLst>
            </p:cNvPr>
            <p:cNvSpPr>
              <a:spLocks noEditPoints="1"/>
            </p:cNvSpPr>
            <p:nvPr/>
          </p:nvSpPr>
          <p:spPr bwMode="auto">
            <a:xfrm>
              <a:off x="2295525" y="3224213"/>
              <a:ext cx="557212" cy="3016250"/>
            </a:xfrm>
            <a:custGeom>
              <a:avLst/>
              <a:gdLst>
                <a:gd name="T0" fmla="*/ 251 w 351"/>
                <a:gd name="T1" fmla="*/ 0 h 1900"/>
                <a:gd name="T2" fmla="*/ 181 w 351"/>
                <a:gd name="T3" fmla="*/ 23 h 1900"/>
                <a:gd name="T4" fmla="*/ 150 w 351"/>
                <a:gd name="T5" fmla="*/ 84 h 1900"/>
                <a:gd name="T6" fmla="*/ 4 w 351"/>
                <a:gd name="T7" fmla="*/ 1150 h 1900"/>
                <a:gd name="T8" fmla="*/ 42 w 351"/>
                <a:gd name="T9" fmla="*/ 1208 h 1900"/>
                <a:gd name="T10" fmla="*/ 123 w 351"/>
                <a:gd name="T11" fmla="*/ 1234 h 1900"/>
                <a:gd name="T12" fmla="*/ 96 w 351"/>
                <a:gd name="T13" fmla="*/ 1792 h 1900"/>
                <a:gd name="T14" fmla="*/ 116 w 351"/>
                <a:gd name="T15" fmla="*/ 1838 h 1900"/>
                <a:gd name="T16" fmla="*/ 150 w 351"/>
                <a:gd name="T17" fmla="*/ 1877 h 1900"/>
                <a:gd name="T18" fmla="*/ 197 w 351"/>
                <a:gd name="T19" fmla="*/ 1896 h 1900"/>
                <a:gd name="T20" fmla="*/ 251 w 351"/>
                <a:gd name="T21" fmla="*/ 1896 h 1900"/>
                <a:gd name="T22" fmla="*/ 293 w 351"/>
                <a:gd name="T23" fmla="*/ 1877 h 1900"/>
                <a:gd name="T24" fmla="*/ 328 w 351"/>
                <a:gd name="T25" fmla="*/ 1842 h 1900"/>
                <a:gd name="T26" fmla="*/ 347 w 351"/>
                <a:gd name="T27" fmla="*/ 1796 h 1900"/>
                <a:gd name="T28" fmla="*/ 351 w 351"/>
                <a:gd name="T29" fmla="*/ 100 h 1900"/>
                <a:gd name="T30" fmla="*/ 343 w 351"/>
                <a:gd name="T31" fmla="*/ 61 h 1900"/>
                <a:gd name="T32" fmla="*/ 289 w 351"/>
                <a:gd name="T33" fmla="*/ 7 h 1900"/>
                <a:gd name="T34" fmla="*/ 251 w 351"/>
                <a:gd name="T35" fmla="*/ 0 h 1900"/>
                <a:gd name="T36" fmla="*/ 289 w 351"/>
                <a:gd name="T37" fmla="*/ 1773 h 1900"/>
                <a:gd name="T38" fmla="*/ 270 w 351"/>
                <a:gd name="T39" fmla="*/ 1819 h 1900"/>
                <a:gd name="T40" fmla="*/ 224 w 351"/>
                <a:gd name="T41" fmla="*/ 1838 h 1900"/>
                <a:gd name="T42" fmla="*/ 177 w 351"/>
                <a:gd name="T43" fmla="*/ 1815 h 1900"/>
                <a:gd name="T44" fmla="*/ 158 w 351"/>
                <a:gd name="T45" fmla="*/ 1769 h 1900"/>
                <a:gd name="T46" fmla="*/ 185 w 351"/>
                <a:gd name="T47" fmla="*/ 1204 h 1900"/>
                <a:gd name="T48" fmla="*/ 162 w 351"/>
                <a:gd name="T49" fmla="*/ 1181 h 1900"/>
                <a:gd name="T50" fmla="*/ 77 w 351"/>
                <a:gd name="T51" fmla="*/ 1158 h 1900"/>
                <a:gd name="T52" fmla="*/ 62 w 351"/>
                <a:gd name="T53" fmla="*/ 1138 h 1900"/>
                <a:gd name="T54" fmla="*/ 212 w 351"/>
                <a:gd name="T55" fmla="*/ 96 h 1900"/>
                <a:gd name="T56" fmla="*/ 224 w 351"/>
                <a:gd name="T57" fmla="*/ 69 h 1900"/>
                <a:gd name="T58" fmla="*/ 251 w 351"/>
                <a:gd name="T59" fmla="*/ 61 h 1900"/>
                <a:gd name="T60" fmla="*/ 266 w 351"/>
                <a:gd name="T61" fmla="*/ 65 h 1900"/>
                <a:gd name="T62" fmla="*/ 285 w 351"/>
                <a:gd name="T63" fmla="*/ 84 h 1900"/>
                <a:gd name="T64" fmla="*/ 289 w 351"/>
                <a:gd name="T65" fmla="*/ 177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1" h="1900">
                  <a:moveTo>
                    <a:pt x="251" y="0"/>
                  </a:moveTo>
                  <a:lnTo>
                    <a:pt x="251" y="0"/>
                  </a:lnTo>
                  <a:lnTo>
                    <a:pt x="212" y="4"/>
                  </a:lnTo>
                  <a:lnTo>
                    <a:pt x="181" y="23"/>
                  </a:lnTo>
                  <a:lnTo>
                    <a:pt x="162" y="50"/>
                  </a:lnTo>
                  <a:lnTo>
                    <a:pt x="150" y="84"/>
                  </a:lnTo>
                  <a:lnTo>
                    <a:pt x="0" y="1115"/>
                  </a:lnTo>
                  <a:lnTo>
                    <a:pt x="4" y="1150"/>
                  </a:lnTo>
                  <a:lnTo>
                    <a:pt x="15" y="1184"/>
                  </a:lnTo>
                  <a:lnTo>
                    <a:pt x="42" y="1208"/>
                  </a:lnTo>
                  <a:lnTo>
                    <a:pt x="73" y="1223"/>
                  </a:lnTo>
                  <a:lnTo>
                    <a:pt x="123" y="1234"/>
                  </a:lnTo>
                  <a:lnTo>
                    <a:pt x="96" y="1765"/>
                  </a:lnTo>
                  <a:lnTo>
                    <a:pt x="96" y="1792"/>
                  </a:lnTo>
                  <a:lnTo>
                    <a:pt x="104" y="1815"/>
                  </a:lnTo>
                  <a:lnTo>
                    <a:pt x="116" y="1838"/>
                  </a:lnTo>
                  <a:lnTo>
                    <a:pt x="131" y="1858"/>
                  </a:lnTo>
                  <a:lnTo>
                    <a:pt x="150" y="1877"/>
                  </a:lnTo>
                  <a:lnTo>
                    <a:pt x="173" y="1888"/>
                  </a:lnTo>
                  <a:lnTo>
                    <a:pt x="197" y="1896"/>
                  </a:lnTo>
                  <a:lnTo>
                    <a:pt x="224" y="1900"/>
                  </a:lnTo>
                  <a:lnTo>
                    <a:pt x="251" y="1896"/>
                  </a:lnTo>
                  <a:lnTo>
                    <a:pt x="274" y="1888"/>
                  </a:lnTo>
                  <a:lnTo>
                    <a:pt x="293" y="1877"/>
                  </a:lnTo>
                  <a:lnTo>
                    <a:pt x="312" y="1862"/>
                  </a:lnTo>
                  <a:lnTo>
                    <a:pt x="328" y="1842"/>
                  </a:lnTo>
                  <a:lnTo>
                    <a:pt x="339" y="1819"/>
                  </a:lnTo>
                  <a:lnTo>
                    <a:pt x="347" y="1796"/>
                  </a:lnTo>
                  <a:lnTo>
                    <a:pt x="351" y="1773"/>
                  </a:lnTo>
                  <a:lnTo>
                    <a:pt x="351" y="100"/>
                  </a:lnTo>
                  <a:lnTo>
                    <a:pt x="347" y="80"/>
                  </a:lnTo>
                  <a:lnTo>
                    <a:pt x="343" y="61"/>
                  </a:lnTo>
                  <a:lnTo>
                    <a:pt x="320" y="27"/>
                  </a:lnTo>
                  <a:lnTo>
                    <a:pt x="289" y="7"/>
                  </a:lnTo>
                  <a:lnTo>
                    <a:pt x="270" y="0"/>
                  </a:lnTo>
                  <a:lnTo>
                    <a:pt x="251" y="0"/>
                  </a:lnTo>
                  <a:lnTo>
                    <a:pt x="251" y="0"/>
                  </a:lnTo>
                  <a:close/>
                  <a:moveTo>
                    <a:pt x="289" y="1773"/>
                  </a:moveTo>
                  <a:lnTo>
                    <a:pt x="285" y="1796"/>
                  </a:lnTo>
                  <a:lnTo>
                    <a:pt x="270" y="1819"/>
                  </a:lnTo>
                  <a:lnTo>
                    <a:pt x="251" y="1831"/>
                  </a:lnTo>
                  <a:lnTo>
                    <a:pt x="224" y="1838"/>
                  </a:lnTo>
                  <a:lnTo>
                    <a:pt x="197" y="1831"/>
                  </a:lnTo>
                  <a:lnTo>
                    <a:pt x="177" y="1815"/>
                  </a:lnTo>
                  <a:lnTo>
                    <a:pt x="162" y="1796"/>
                  </a:lnTo>
                  <a:lnTo>
                    <a:pt x="158" y="1769"/>
                  </a:lnTo>
                  <a:lnTo>
                    <a:pt x="185" y="1211"/>
                  </a:lnTo>
                  <a:lnTo>
                    <a:pt x="185" y="1204"/>
                  </a:lnTo>
                  <a:lnTo>
                    <a:pt x="181" y="1192"/>
                  </a:lnTo>
                  <a:lnTo>
                    <a:pt x="162" y="1181"/>
                  </a:lnTo>
                  <a:lnTo>
                    <a:pt x="89" y="1161"/>
                  </a:lnTo>
                  <a:lnTo>
                    <a:pt x="77" y="1158"/>
                  </a:lnTo>
                  <a:lnTo>
                    <a:pt x="69" y="1150"/>
                  </a:lnTo>
                  <a:lnTo>
                    <a:pt x="62" y="1138"/>
                  </a:lnTo>
                  <a:lnTo>
                    <a:pt x="62" y="1123"/>
                  </a:lnTo>
                  <a:lnTo>
                    <a:pt x="212" y="96"/>
                  </a:lnTo>
                  <a:lnTo>
                    <a:pt x="216" y="80"/>
                  </a:lnTo>
                  <a:lnTo>
                    <a:pt x="224" y="69"/>
                  </a:lnTo>
                  <a:lnTo>
                    <a:pt x="235" y="61"/>
                  </a:lnTo>
                  <a:lnTo>
                    <a:pt x="251" y="61"/>
                  </a:lnTo>
                  <a:lnTo>
                    <a:pt x="251" y="61"/>
                  </a:lnTo>
                  <a:lnTo>
                    <a:pt x="266" y="65"/>
                  </a:lnTo>
                  <a:lnTo>
                    <a:pt x="278" y="73"/>
                  </a:lnTo>
                  <a:lnTo>
                    <a:pt x="285" y="84"/>
                  </a:lnTo>
                  <a:lnTo>
                    <a:pt x="289" y="100"/>
                  </a:lnTo>
                  <a:lnTo>
                    <a:pt x="289" y="17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1" name="Freeform 156">
              <a:extLst>
                <a:ext uri="{FF2B5EF4-FFF2-40B4-BE49-F238E27FC236}">
                  <a16:creationId xmlns:a16="http://schemas.microsoft.com/office/drawing/2014/main" id="{3627A7E2-348C-7306-362E-99A5B9FB6F4F}"/>
                </a:ext>
              </a:extLst>
            </p:cNvPr>
            <p:cNvSpPr>
              <a:spLocks noEditPoints="1"/>
            </p:cNvSpPr>
            <p:nvPr/>
          </p:nvSpPr>
          <p:spPr bwMode="auto">
            <a:xfrm>
              <a:off x="1506538" y="3224213"/>
              <a:ext cx="611187" cy="3016250"/>
            </a:xfrm>
            <a:custGeom>
              <a:avLst/>
              <a:gdLst>
                <a:gd name="T0" fmla="*/ 350 w 385"/>
                <a:gd name="T1" fmla="*/ 15 h 1900"/>
                <a:gd name="T2" fmla="*/ 335 w 385"/>
                <a:gd name="T3" fmla="*/ 0 h 1900"/>
                <a:gd name="T4" fmla="*/ 308 w 385"/>
                <a:gd name="T5" fmla="*/ 0 h 1900"/>
                <a:gd name="T6" fmla="*/ 293 w 385"/>
                <a:gd name="T7" fmla="*/ 19 h 1900"/>
                <a:gd name="T8" fmla="*/ 320 w 385"/>
                <a:gd name="T9" fmla="*/ 557 h 1900"/>
                <a:gd name="T10" fmla="*/ 223 w 385"/>
                <a:gd name="T11" fmla="*/ 30 h 1900"/>
                <a:gd name="T12" fmla="*/ 212 w 385"/>
                <a:gd name="T13" fmla="*/ 7 h 1900"/>
                <a:gd name="T14" fmla="*/ 192 w 385"/>
                <a:gd name="T15" fmla="*/ 0 h 1900"/>
                <a:gd name="T16" fmla="*/ 169 w 385"/>
                <a:gd name="T17" fmla="*/ 7 h 1900"/>
                <a:gd name="T18" fmla="*/ 162 w 385"/>
                <a:gd name="T19" fmla="*/ 30 h 1900"/>
                <a:gd name="T20" fmla="*/ 65 w 385"/>
                <a:gd name="T21" fmla="*/ 557 h 1900"/>
                <a:gd name="T22" fmla="*/ 88 w 385"/>
                <a:gd name="T23" fmla="*/ 19 h 1900"/>
                <a:gd name="T24" fmla="*/ 73 w 385"/>
                <a:gd name="T25" fmla="*/ 0 h 1900"/>
                <a:gd name="T26" fmla="*/ 50 w 385"/>
                <a:gd name="T27" fmla="*/ 0 h 1900"/>
                <a:gd name="T28" fmla="*/ 31 w 385"/>
                <a:gd name="T29" fmla="*/ 15 h 1900"/>
                <a:gd name="T30" fmla="*/ 0 w 385"/>
                <a:gd name="T31" fmla="*/ 646 h 1900"/>
                <a:gd name="T32" fmla="*/ 7 w 385"/>
                <a:gd name="T33" fmla="*/ 696 h 1900"/>
                <a:gd name="T34" fmla="*/ 42 w 385"/>
                <a:gd name="T35" fmla="*/ 731 h 1900"/>
                <a:gd name="T36" fmla="*/ 92 w 385"/>
                <a:gd name="T37" fmla="*/ 769 h 1900"/>
                <a:gd name="T38" fmla="*/ 65 w 385"/>
                <a:gd name="T39" fmla="*/ 1769 h 1900"/>
                <a:gd name="T40" fmla="*/ 73 w 385"/>
                <a:gd name="T41" fmla="*/ 1819 h 1900"/>
                <a:gd name="T42" fmla="*/ 100 w 385"/>
                <a:gd name="T43" fmla="*/ 1862 h 1900"/>
                <a:gd name="T44" fmla="*/ 142 w 385"/>
                <a:gd name="T45" fmla="*/ 1888 h 1900"/>
                <a:gd name="T46" fmla="*/ 192 w 385"/>
                <a:gd name="T47" fmla="*/ 1900 h 1900"/>
                <a:gd name="T48" fmla="*/ 243 w 385"/>
                <a:gd name="T49" fmla="*/ 1888 h 1900"/>
                <a:gd name="T50" fmla="*/ 281 w 385"/>
                <a:gd name="T51" fmla="*/ 1862 h 1900"/>
                <a:gd name="T52" fmla="*/ 312 w 385"/>
                <a:gd name="T53" fmla="*/ 1819 h 1900"/>
                <a:gd name="T54" fmla="*/ 320 w 385"/>
                <a:gd name="T55" fmla="*/ 1769 h 1900"/>
                <a:gd name="T56" fmla="*/ 293 w 385"/>
                <a:gd name="T57" fmla="*/ 769 h 1900"/>
                <a:gd name="T58" fmla="*/ 343 w 385"/>
                <a:gd name="T59" fmla="*/ 731 h 1900"/>
                <a:gd name="T60" fmla="*/ 374 w 385"/>
                <a:gd name="T61" fmla="*/ 696 h 1900"/>
                <a:gd name="T62" fmla="*/ 385 w 385"/>
                <a:gd name="T63" fmla="*/ 646 h 1900"/>
                <a:gd name="T64" fmla="*/ 308 w 385"/>
                <a:gd name="T65" fmla="*/ 681 h 1900"/>
                <a:gd name="T66" fmla="*/ 254 w 385"/>
                <a:gd name="T67" fmla="*/ 723 h 1900"/>
                <a:gd name="T68" fmla="*/ 231 w 385"/>
                <a:gd name="T69" fmla="*/ 765 h 1900"/>
                <a:gd name="T70" fmla="*/ 258 w 385"/>
                <a:gd name="T71" fmla="*/ 1769 h 1900"/>
                <a:gd name="T72" fmla="*/ 239 w 385"/>
                <a:gd name="T73" fmla="*/ 1815 h 1900"/>
                <a:gd name="T74" fmla="*/ 192 w 385"/>
                <a:gd name="T75" fmla="*/ 1838 h 1900"/>
                <a:gd name="T76" fmla="*/ 146 w 385"/>
                <a:gd name="T77" fmla="*/ 1815 h 1900"/>
                <a:gd name="T78" fmla="*/ 127 w 385"/>
                <a:gd name="T79" fmla="*/ 1769 h 1900"/>
                <a:gd name="T80" fmla="*/ 154 w 385"/>
                <a:gd name="T81" fmla="*/ 765 h 1900"/>
                <a:gd name="T82" fmla="*/ 131 w 385"/>
                <a:gd name="T83" fmla="*/ 723 h 1900"/>
                <a:gd name="T84" fmla="*/ 77 w 385"/>
                <a:gd name="T85" fmla="*/ 681 h 1900"/>
                <a:gd name="T86" fmla="*/ 61 w 385"/>
                <a:gd name="T87" fmla="*/ 650 h 1900"/>
                <a:gd name="T88" fmla="*/ 323 w 385"/>
                <a:gd name="T89" fmla="*/ 619 h 1900"/>
                <a:gd name="T90" fmla="*/ 320 w 385"/>
                <a:gd name="T91" fmla="*/ 669 h 1900"/>
                <a:gd name="T92" fmla="*/ 308 w 385"/>
                <a:gd name="T93" fmla="*/ 681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5" h="1900">
                  <a:moveTo>
                    <a:pt x="354" y="27"/>
                  </a:moveTo>
                  <a:lnTo>
                    <a:pt x="350" y="15"/>
                  </a:lnTo>
                  <a:lnTo>
                    <a:pt x="343" y="7"/>
                  </a:lnTo>
                  <a:lnTo>
                    <a:pt x="335" y="0"/>
                  </a:lnTo>
                  <a:lnTo>
                    <a:pt x="323" y="0"/>
                  </a:lnTo>
                  <a:lnTo>
                    <a:pt x="308" y="0"/>
                  </a:lnTo>
                  <a:lnTo>
                    <a:pt x="300" y="7"/>
                  </a:lnTo>
                  <a:lnTo>
                    <a:pt x="293" y="19"/>
                  </a:lnTo>
                  <a:lnTo>
                    <a:pt x="293" y="30"/>
                  </a:lnTo>
                  <a:lnTo>
                    <a:pt x="320" y="557"/>
                  </a:lnTo>
                  <a:lnTo>
                    <a:pt x="223" y="557"/>
                  </a:lnTo>
                  <a:lnTo>
                    <a:pt x="223" y="30"/>
                  </a:lnTo>
                  <a:lnTo>
                    <a:pt x="219" y="19"/>
                  </a:lnTo>
                  <a:lnTo>
                    <a:pt x="212" y="7"/>
                  </a:lnTo>
                  <a:lnTo>
                    <a:pt x="204" y="0"/>
                  </a:lnTo>
                  <a:lnTo>
                    <a:pt x="192" y="0"/>
                  </a:lnTo>
                  <a:lnTo>
                    <a:pt x="181" y="0"/>
                  </a:lnTo>
                  <a:lnTo>
                    <a:pt x="169" y="7"/>
                  </a:lnTo>
                  <a:lnTo>
                    <a:pt x="162" y="19"/>
                  </a:lnTo>
                  <a:lnTo>
                    <a:pt x="162" y="30"/>
                  </a:lnTo>
                  <a:lnTo>
                    <a:pt x="162" y="557"/>
                  </a:lnTo>
                  <a:lnTo>
                    <a:pt x="65" y="557"/>
                  </a:lnTo>
                  <a:lnTo>
                    <a:pt x="92" y="30"/>
                  </a:lnTo>
                  <a:lnTo>
                    <a:pt x="88" y="19"/>
                  </a:lnTo>
                  <a:lnTo>
                    <a:pt x="84" y="7"/>
                  </a:lnTo>
                  <a:lnTo>
                    <a:pt x="73" y="0"/>
                  </a:lnTo>
                  <a:lnTo>
                    <a:pt x="61" y="0"/>
                  </a:lnTo>
                  <a:lnTo>
                    <a:pt x="50" y="0"/>
                  </a:lnTo>
                  <a:lnTo>
                    <a:pt x="38" y="7"/>
                  </a:lnTo>
                  <a:lnTo>
                    <a:pt x="31" y="15"/>
                  </a:lnTo>
                  <a:lnTo>
                    <a:pt x="31" y="27"/>
                  </a:lnTo>
                  <a:lnTo>
                    <a:pt x="0" y="646"/>
                  </a:lnTo>
                  <a:lnTo>
                    <a:pt x="0" y="673"/>
                  </a:lnTo>
                  <a:lnTo>
                    <a:pt x="7" y="696"/>
                  </a:lnTo>
                  <a:lnTo>
                    <a:pt x="23" y="715"/>
                  </a:lnTo>
                  <a:lnTo>
                    <a:pt x="42" y="731"/>
                  </a:lnTo>
                  <a:lnTo>
                    <a:pt x="77" y="757"/>
                  </a:lnTo>
                  <a:lnTo>
                    <a:pt x="92" y="769"/>
                  </a:lnTo>
                  <a:lnTo>
                    <a:pt x="92" y="788"/>
                  </a:lnTo>
                  <a:lnTo>
                    <a:pt x="65" y="1769"/>
                  </a:lnTo>
                  <a:lnTo>
                    <a:pt x="65" y="1792"/>
                  </a:lnTo>
                  <a:lnTo>
                    <a:pt x="73" y="1819"/>
                  </a:lnTo>
                  <a:lnTo>
                    <a:pt x="84" y="1838"/>
                  </a:lnTo>
                  <a:lnTo>
                    <a:pt x="100" y="1862"/>
                  </a:lnTo>
                  <a:lnTo>
                    <a:pt x="119" y="1877"/>
                  </a:lnTo>
                  <a:lnTo>
                    <a:pt x="142" y="1888"/>
                  </a:lnTo>
                  <a:lnTo>
                    <a:pt x="165" y="1896"/>
                  </a:lnTo>
                  <a:lnTo>
                    <a:pt x="192" y="1900"/>
                  </a:lnTo>
                  <a:lnTo>
                    <a:pt x="216" y="1896"/>
                  </a:lnTo>
                  <a:lnTo>
                    <a:pt x="243" y="1888"/>
                  </a:lnTo>
                  <a:lnTo>
                    <a:pt x="262" y="1877"/>
                  </a:lnTo>
                  <a:lnTo>
                    <a:pt x="281" y="1862"/>
                  </a:lnTo>
                  <a:lnTo>
                    <a:pt x="300" y="1838"/>
                  </a:lnTo>
                  <a:lnTo>
                    <a:pt x="312" y="1819"/>
                  </a:lnTo>
                  <a:lnTo>
                    <a:pt x="316" y="1792"/>
                  </a:lnTo>
                  <a:lnTo>
                    <a:pt x="320" y="1769"/>
                  </a:lnTo>
                  <a:lnTo>
                    <a:pt x="289" y="788"/>
                  </a:lnTo>
                  <a:lnTo>
                    <a:pt x="293" y="769"/>
                  </a:lnTo>
                  <a:lnTo>
                    <a:pt x="304" y="757"/>
                  </a:lnTo>
                  <a:lnTo>
                    <a:pt x="343" y="731"/>
                  </a:lnTo>
                  <a:lnTo>
                    <a:pt x="362" y="715"/>
                  </a:lnTo>
                  <a:lnTo>
                    <a:pt x="374" y="696"/>
                  </a:lnTo>
                  <a:lnTo>
                    <a:pt x="381" y="673"/>
                  </a:lnTo>
                  <a:lnTo>
                    <a:pt x="385" y="646"/>
                  </a:lnTo>
                  <a:lnTo>
                    <a:pt x="354" y="27"/>
                  </a:lnTo>
                  <a:close/>
                  <a:moveTo>
                    <a:pt x="308" y="681"/>
                  </a:moveTo>
                  <a:lnTo>
                    <a:pt x="270" y="707"/>
                  </a:lnTo>
                  <a:lnTo>
                    <a:pt x="254" y="723"/>
                  </a:lnTo>
                  <a:lnTo>
                    <a:pt x="239" y="742"/>
                  </a:lnTo>
                  <a:lnTo>
                    <a:pt x="231" y="765"/>
                  </a:lnTo>
                  <a:lnTo>
                    <a:pt x="227" y="788"/>
                  </a:lnTo>
                  <a:lnTo>
                    <a:pt x="258" y="1769"/>
                  </a:lnTo>
                  <a:lnTo>
                    <a:pt x="254" y="1796"/>
                  </a:lnTo>
                  <a:lnTo>
                    <a:pt x="239" y="1815"/>
                  </a:lnTo>
                  <a:lnTo>
                    <a:pt x="216" y="1831"/>
                  </a:lnTo>
                  <a:lnTo>
                    <a:pt x="192" y="1838"/>
                  </a:lnTo>
                  <a:lnTo>
                    <a:pt x="165" y="1831"/>
                  </a:lnTo>
                  <a:lnTo>
                    <a:pt x="146" y="1815"/>
                  </a:lnTo>
                  <a:lnTo>
                    <a:pt x="131" y="1796"/>
                  </a:lnTo>
                  <a:lnTo>
                    <a:pt x="127" y="1769"/>
                  </a:lnTo>
                  <a:lnTo>
                    <a:pt x="154" y="788"/>
                  </a:lnTo>
                  <a:lnTo>
                    <a:pt x="154" y="765"/>
                  </a:lnTo>
                  <a:lnTo>
                    <a:pt x="146" y="742"/>
                  </a:lnTo>
                  <a:lnTo>
                    <a:pt x="131" y="723"/>
                  </a:lnTo>
                  <a:lnTo>
                    <a:pt x="111" y="707"/>
                  </a:lnTo>
                  <a:lnTo>
                    <a:pt x="77" y="681"/>
                  </a:lnTo>
                  <a:lnTo>
                    <a:pt x="65" y="669"/>
                  </a:lnTo>
                  <a:lnTo>
                    <a:pt x="61" y="650"/>
                  </a:lnTo>
                  <a:lnTo>
                    <a:pt x="61" y="619"/>
                  </a:lnTo>
                  <a:lnTo>
                    <a:pt x="323" y="619"/>
                  </a:lnTo>
                  <a:lnTo>
                    <a:pt x="323" y="650"/>
                  </a:lnTo>
                  <a:lnTo>
                    <a:pt x="320" y="669"/>
                  </a:lnTo>
                  <a:lnTo>
                    <a:pt x="308" y="681"/>
                  </a:lnTo>
                  <a:lnTo>
                    <a:pt x="308" y="6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2" name="Freeform 157">
              <a:extLst>
                <a:ext uri="{FF2B5EF4-FFF2-40B4-BE49-F238E27FC236}">
                  <a16:creationId xmlns:a16="http://schemas.microsoft.com/office/drawing/2014/main" id="{C708AA0B-F7B4-E670-45AC-0EC5DE9E874F}"/>
                </a:ext>
              </a:extLst>
            </p:cNvPr>
            <p:cNvSpPr>
              <a:spLocks noEditPoints="1"/>
            </p:cNvSpPr>
            <p:nvPr/>
          </p:nvSpPr>
          <p:spPr bwMode="auto">
            <a:xfrm>
              <a:off x="557213" y="3224213"/>
              <a:ext cx="831850" cy="3016250"/>
            </a:xfrm>
            <a:custGeom>
              <a:avLst/>
              <a:gdLst>
                <a:gd name="T0" fmla="*/ 239 w 524"/>
                <a:gd name="T1" fmla="*/ 0 h 1900"/>
                <a:gd name="T2" fmla="*/ 185 w 524"/>
                <a:gd name="T3" fmla="*/ 15 h 1900"/>
                <a:gd name="T4" fmla="*/ 127 w 524"/>
                <a:gd name="T5" fmla="*/ 57 h 1900"/>
                <a:gd name="T6" fmla="*/ 73 w 524"/>
                <a:gd name="T7" fmla="*/ 130 h 1900"/>
                <a:gd name="T8" fmla="*/ 27 w 524"/>
                <a:gd name="T9" fmla="*/ 257 h 1900"/>
                <a:gd name="T10" fmla="*/ 4 w 524"/>
                <a:gd name="T11" fmla="*/ 400 h 1900"/>
                <a:gd name="T12" fmla="*/ 0 w 524"/>
                <a:gd name="T13" fmla="*/ 457 h 1900"/>
                <a:gd name="T14" fmla="*/ 12 w 524"/>
                <a:gd name="T15" fmla="*/ 523 h 1900"/>
                <a:gd name="T16" fmla="*/ 35 w 524"/>
                <a:gd name="T17" fmla="*/ 584 h 1900"/>
                <a:gd name="T18" fmla="*/ 127 w 524"/>
                <a:gd name="T19" fmla="*/ 677 h 1900"/>
                <a:gd name="T20" fmla="*/ 154 w 524"/>
                <a:gd name="T21" fmla="*/ 704 h 1900"/>
                <a:gd name="T22" fmla="*/ 162 w 524"/>
                <a:gd name="T23" fmla="*/ 738 h 1900"/>
                <a:gd name="T24" fmla="*/ 139 w 524"/>
                <a:gd name="T25" fmla="*/ 1792 h 1900"/>
                <a:gd name="T26" fmla="*/ 158 w 524"/>
                <a:gd name="T27" fmla="*/ 1838 h 1900"/>
                <a:gd name="T28" fmla="*/ 193 w 524"/>
                <a:gd name="T29" fmla="*/ 1877 h 1900"/>
                <a:gd name="T30" fmla="*/ 239 w 524"/>
                <a:gd name="T31" fmla="*/ 1896 h 1900"/>
                <a:gd name="T32" fmla="*/ 289 w 524"/>
                <a:gd name="T33" fmla="*/ 1896 h 1900"/>
                <a:gd name="T34" fmla="*/ 336 w 524"/>
                <a:gd name="T35" fmla="*/ 1877 h 1900"/>
                <a:gd name="T36" fmla="*/ 370 w 524"/>
                <a:gd name="T37" fmla="*/ 1838 h 1900"/>
                <a:gd name="T38" fmla="*/ 389 w 524"/>
                <a:gd name="T39" fmla="*/ 1792 h 1900"/>
                <a:gd name="T40" fmla="*/ 366 w 524"/>
                <a:gd name="T41" fmla="*/ 738 h 1900"/>
                <a:gd name="T42" fmla="*/ 374 w 524"/>
                <a:gd name="T43" fmla="*/ 704 h 1900"/>
                <a:gd name="T44" fmla="*/ 401 w 524"/>
                <a:gd name="T45" fmla="*/ 677 h 1900"/>
                <a:gd name="T46" fmla="*/ 490 w 524"/>
                <a:gd name="T47" fmla="*/ 584 h 1900"/>
                <a:gd name="T48" fmla="*/ 517 w 524"/>
                <a:gd name="T49" fmla="*/ 523 h 1900"/>
                <a:gd name="T50" fmla="*/ 524 w 524"/>
                <a:gd name="T51" fmla="*/ 457 h 1900"/>
                <a:gd name="T52" fmla="*/ 521 w 524"/>
                <a:gd name="T53" fmla="*/ 400 h 1900"/>
                <a:gd name="T54" fmla="*/ 497 w 524"/>
                <a:gd name="T55" fmla="*/ 257 h 1900"/>
                <a:gd name="T56" fmla="*/ 451 w 524"/>
                <a:gd name="T57" fmla="*/ 130 h 1900"/>
                <a:gd name="T58" fmla="*/ 401 w 524"/>
                <a:gd name="T59" fmla="*/ 57 h 1900"/>
                <a:gd name="T60" fmla="*/ 343 w 524"/>
                <a:gd name="T61" fmla="*/ 15 h 1900"/>
                <a:gd name="T62" fmla="*/ 289 w 524"/>
                <a:gd name="T63" fmla="*/ 0 h 1900"/>
                <a:gd name="T64" fmla="*/ 262 w 524"/>
                <a:gd name="T65" fmla="*/ 0 h 1900"/>
                <a:gd name="T66" fmla="*/ 339 w 524"/>
                <a:gd name="T67" fmla="*/ 646 h 1900"/>
                <a:gd name="T68" fmla="*/ 309 w 524"/>
                <a:gd name="T69" fmla="*/ 707 h 1900"/>
                <a:gd name="T70" fmla="*/ 328 w 524"/>
                <a:gd name="T71" fmla="*/ 1769 h 1900"/>
                <a:gd name="T72" fmla="*/ 309 w 524"/>
                <a:gd name="T73" fmla="*/ 1815 h 1900"/>
                <a:gd name="T74" fmla="*/ 262 w 524"/>
                <a:gd name="T75" fmla="*/ 1838 h 1900"/>
                <a:gd name="T76" fmla="*/ 216 w 524"/>
                <a:gd name="T77" fmla="*/ 1815 h 1900"/>
                <a:gd name="T78" fmla="*/ 197 w 524"/>
                <a:gd name="T79" fmla="*/ 1769 h 1900"/>
                <a:gd name="T80" fmla="*/ 220 w 524"/>
                <a:gd name="T81" fmla="*/ 707 h 1900"/>
                <a:gd name="T82" fmla="*/ 185 w 524"/>
                <a:gd name="T83" fmla="*/ 646 h 1900"/>
                <a:gd name="T84" fmla="*/ 120 w 524"/>
                <a:gd name="T85" fmla="*/ 592 h 1900"/>
                <a:gd name="T86" fmla="*/ 70 w 524"/>
                <a:gd name="T87" fmla="*/ 507 h 1900"/>
                <a:gd name="T88" fmla="*/ 66 w 524"/>
                <a:gd name="T89" fmla="*/ 404 h 1900"/>
                <a:gd name="T90" fmla="*/ 89 w 524"/>
                <a:gd name="T91" fmla="*/ 273 h 1900"/>
                <a:gd name="T92" fmla="*/ 135 w 524"/>
                <a:gd name="T93" fmla="*/ 150 h 1900"/>
                <a:gd name="T94" fmla="*/ 170 w 524"/>
                <a:gd name="T95" fmla="*/ 104 h 1900"/>
                <a:gd name="T96" fmla="*/ 212 w 524"/>
                <a:gd name="T97" fmla="*/ 73 h 1900"/>
                <a:gd name="T98" fmla="*/ 262 w 524"/>
                <a:gd name="T99" fmla="*/ 61 h 1900"/>
                <a:gd name="T100" fmla="*/ 316 w 524"/>
                <a:gd name="T101" fmla="*/ 73 h 1900"/>
                <a:gd name="T102" fmla="*/ 359 w 524"/>
                <a:gd name="T103" fmla="*/ 104 h 1900"/>
                <a:gd name="T104" fmla="*/ 393 w 524"/>
                <a:gd name="T105" fmla="*/ 150 h 1900"/>
                <a:gd name="T106" fmla="*/ 440 w 524"/>
                <a:gd name="T107" fmla="*/ 273 h 1900"/>
                <a:gd name="T108" fmla="*/ 459 w 524"/>
                <a:gd name="T109" fmla="*/ 404 h 1900"/>
                <a:gd name="T110" fmla="*/ 455 w 524"/>
                <a:gd name="T111" fmla="*/ 507 h 1900"/>
                <a:gd name="T112" fmla="*/ 409 w 524"/>
                <a:gd name="T113" fmla="*/ 592 h 1900"/>
                <a:gd name="T114" fmla="*/ 366 w 524"/>
                <a:gd name="T115" fmla="*/ 627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4" h="1900">
                  <a:moveTo>
                    <a:pt x="262" y="0"/>
                  </a:moveTo>
                  <a:lnTo>
                    <a:pt x="239" y="0"/>
                  </a:lnTo>
                  <a:lnTo>
                    <a:pt x="212" y="7"/>
                  </a:lnTo>
                  <a:lnTo>
                    <a:pt x="185" y="15"/>
                  </a:lnTo>
                  <a:lnTo>
                    <a:pt x="154" y="34"/>
                  </a:lnTo>
                  <a:lnTo>
                    <a:pt x="127" y="57"/>
                  </a:lnTo>
                  <a:lnTo>
                    <a:pt x="100" y="92"/>
                  </a:lnTo>
                  <a:lnTo>
                    <a:pt x="73" y="130"/>
                  </a:lnTo>
                  <a:lnTo>
                    <a:pt x="50" y="184"/>
                  </a:lnTo>
                  <a:lnTo>
                    <a:pt x="27" y="257"/>
                  </a:lnTo>
                  <a:lnTo>
                    <a:pt x="12" y="330"/>
                  </a:lnTo>
                  <a:lnTo>
                    <a:pt x="4" y="400"/>
                  </a:lnTo>
                  <a:lnTo>
                    <a:pt x="4" y="431"/>
                  </a:lnTo>
                  <a:lnTo>
                    <a:pt x="0" y="457"/>
                  </a:lnTo>
                  <a:lnTo>
                    <a:pt x="4" y="488"/>
                  </a:lnTo>
                  <a:lnTo>
                    <a:pt x="12" y="523"/>
                  </a:lnTo>
                  <a:lnTo>
                    <a:pt x="19" y="554"/>
                  </a:lnTo>
                  <a:lnTo>
                    <a:pt x="35" y="584"/>
                  </a:lnTo>
                  <a:lnTo>
                    <a:pt x="73" y="638"/>
                  </a:lnTo>
                  <a:lnTo>
                    <a:pt x="127" y="677"/>
                  </a:lnTo>
                  <a:lnTo>
                    <a:pt x="143" y="688"/>
                  </a:lnTo>
                  <a:lnTo>
                    <a:pt x="154" y="704"/>
                  </a:lnTo>
                  <a:lnTo>
                    <a:pt x="158" y="719"/>
                  </a:lnTo>
                  <a:lnTo>
                    <a:pt x="162" y="738"/>
                  </a:lnTo>
                  <a:lnTo>
                    <a:pt x="135" y="1769"/>
                  </a:lnTo>
                  <a:lnTo>
                    <a:pt x="139" y="1792"/>
                  </a:lnTo>
                  <a:lnTo>
                    <a:pt x="147" y="1819"/>
                  </a:lnTo>
                  <a:lnTo>
                    <a:pt x="158" y="1838"/>
                  </a:lnTo>
                  <a:lnTo>
                    <a:pt x="174" y="1862"/>
                  </a:lnTo>
                  <a:lnTo>
                    <a:pt x="193" y="1877"/>
                  </a:lnTo>
                  <a:lnTo>
                    <a:pt x="212" y="1888"/>
                  </a:lnTo>
                  <a:lnTo>
                    <a:pt x="239" y="1896"/>
                  </a:lnTo>
                  <a:lnTo>
                    <a:pt x="262" y="1900"/>
                  </a:lnTo>
                  <a:lnTo>
                    <a:pt x="289" y="1896"/>
                  </a:lnTo>
                  <a:lnTo>
                    <a:pt x="312" y="1888"/>
                  </a:lnTo>
                  <a:lnTo>
                    <a:pt x="336" y="1877"/>
                  </a:lnTo>
                  <a:lnTo>
                    <a:pt x="355" y="1862"/>
                  </a:lnTo>
                  <a:lnTo>
                    <a:pt x="370" y="1838"/>
                  </a:lnTo>
                  <a:lnTo>
                    <a:pt x="382" y="1819"/>
                  </a:lnTo>
                  <a:lnTo>
                    <a:pt x="389" y="1792"/>
                  </a:lnTo>
                  <a:lnTo>
                    <a:pt x="389" y="1769"/>
                  </a:lnTo>
                  <a:lnTo>
                    <a:pt x="366" y="738"/>
                  </a:lnTo>
                  <a:lnTo>
                    <a:pt x="366" y="719"/>
                  </a:lnTo>
                  <a:lnTo>
                    <a:pt x="374" y="704"/>
                  </a:lnTo>
                  <a:lnTo>
                    <a:pt x="386" y="688"/>
                  </a:lnTo>
                  <a:lnTo>
                    <a:pt x="401" y="677"/>
                  </a:lnTo>
                  <a:lnTo>
                    <a:pt x="451" y="638"/>
                  </a:lnTo>
                  <a:lnTo>
                    <a:pt x="490" y="584"/>
                  </a:lnTo>
                  <a:lnTo>
                    <a:pt x="505" y="554"/>
                  </a:lnTo>
                  <a:lnTo>
                    <a:pt x="517" y="523"/>
                  </a:lnTo>
                  <a:lnTo>
                    <a:pt x="521" y="488"/>
                  </a:lnTo>
                  <a:lnTo>
                    <a:pt x="524" y="457"/>
                  </a:lnTo>
                  <a:lnTo>
                    <a:pt x="524" y="431"/>
                  </a:lnTo>
                  <a:lnTo>
                    <a:pt x="521" y="400"/>
                  </a:lnTo>
                  <a:lnTo>
                    <a:pt x="513" y="330"/>
                  </a:lnTo>
                  <a:lnTo>
                    <a:pt x="497" y="257"/>
                  </a:lnTo>
                  <a:lnTo>
                    <a:pt x="474" y="184"/>
                  </a:lnTo>
                  <a:lnTo>
                    <a:pt x="451" y="130"/>
                  </a:lnTo>
                  <a:lnTo>
                    <a:pt x="428" y="92"/>
                  </a:lnTo>
                  <a:lnTo>
                    <a:pt x="401" y="57"/>
                  </a:lnTo>
                  <a:lnTo>
                    <a:pt x="370" y="34"/>
                  </a:lnTo>
                  <a:lnTo>
                    <a:pt x="343" y="15"/>
                  </a:lnTo>
                  <a:lnTo>
                    <a:pt x="316" y="7"/>
                  </a:lnTo>
                  <a:lnTo>
                    <a:pt x="289" y="0"/>
                  </a:lnTo>
                  <a:lnTo>
                    <a:pt x="262" y="0"/>
                  </a:lnTo>
                  <a:lnTo>
                    <a:pt x="262" y="0"/>
                  </a:lnTo>
                  <a:close/>
                  <a:moveTo>
                    <a:pt x="366" y="627"/>
                  </a:moveTo>
                  <a:lnTo>
                    <a:pt x="339" y="646"/>
                  </a:lnTo>
                  <a:lnTo>
                    <a:pt x="320" y="677"/>
                  </a:lnTo>
                  <a:lnTo>
                    <a:pt x="309" y="707"/>
                  </a:lnTo>
                  <a:lnTo>
                    <a:pt x="305" y="738"/>
                  </a:lnTo>
                  <a:lnTo>
                    <a:pt x="328" y="1769"/>
                  </a:lnTo>
                  <a:lnTo>
                    <a:pt x="324" y="1796"/>
                  </a:lnTo>
                  <a:lnTo>
                    <a:pt x="309" y="1815"/>
                  </a:lnTo>
                  <a:lnTo>
                    <a:pt x="289" y="1831"/>
                  </a:lnTo>
                  <a:lnTo>
                    <a:pt x="262" y="1838"/>
                  </a:lnTo>
                  <a:lnTo>
                    <a:pt x="239" y="1831"/>
                  </a:lnTo>
                  <a:lnTo>
                    <a:pt x="216" y="1815"/>
                  </a:lnTo>
                  <a:lnTo>
                    <a:pt x="201" y="1796"/>
                  </a:lnTo>
                  <a:lnTo>
                    <a:pt x="197" y="1769"/>
                  </a:lnTo>
                  <a:lnTo>
                    <a:pt x="224" y="738"/>
                  </a:lnTo>
                  <a:lnTo>
                    <a:pt x="220" y="707"/>
                  </a:lnTo>
                  <a:lnTo>
                    <a:pt x="208" y="677"/>
                  </a:lnTo>
                  <a:lnTo>
                    <a:pt x="185" y="646"/>
                  </a:lnTo>
                  <a:lnTo>
                    <a:pt x="158" y="627"/>
                  </a:lnTo>
                  <a:lnTo>
                    <a:pt x="120" y="592"/>
                  </a:lnTo>
                  <a:lnTo>
                    <a:pt x="89" y="554"/>
                  </a:lnTo>
                  <a:lnTo>
                    <a:pt x="70" y="507"/>
                  </a:lnTo>
                  <a:lnTo>
                    <a:pt x="66" y="457"/>
                  </a:lnTo>
                  <a:lnTo>
                    <a:pt x="66" y="404"/>
                  </a:lnTo>
                  <a:lnTo>
                    <a:pt x="73" y="338"/>
                  </a:lnTo>
                  <a:lnTo>
                    <a:pt x="89" y="273"/>
                  </a:lnTo>
                  <a:lnTo>
                    <a:pt x="108" y="211"/>
                  </a:lnTo>
                  <a:lnTo>
                    <a:pt x="135" y="150"/>
                  </a:lnTo>
                  <a:lnTo>
                    <a:pt x="150" y="127"/>
                  </a:lnTo>
                  <a:lnTo>
                    <a:pt x="170" y="104"/>
                  </a:lnTo>
                  <a:lnTo>
                    <a:pt x="189" y="84"/>
                  </a:lnTo>
                  <a:lnTo>
                    <a:pt x="212" y="73"/>
                  </a:lnTo>
                  <a:lnTo>
                    <a:pt x="235" y="65"/>
                  </a:lnTo>
                  <a:lnTo>
                    <a:pt x="262" y="61"/>
                  </a:lnTo>
                  <a:lnTo>
                    <a:pt x="289" y="65"/>
                  </a:lnTo>
                  <a:lnTo>
                    <a:pt x="316" y="73"/>
                  </a:lnTo>
                  <a:lnTo>
                    <a:pt x="339" y="84"/>
                  </a:lnTo>
                  <a:lnTo>
                    <a:pt x="359" y="104"/>
                  </a:lnTo>
                  <a:lnTo>
                    <a:pt x="378" y="127"/>
                  </a:lnTo>
                  <a:lnTo>
                    <a:pt x="393" y="150"/>
                  </a:lnTo>
                  <a:lnTo>
                    <a:pt x="420" y="211"/>
                  </a:lnTo>
                  <a:lnTo>
                    <a:pt x="440" y="273"/>
                  </a:lnTo>
                  <a:lnTo>
                    <a:pt x="451" y="338"/>
                  </a:lnTo>
                  <a:lnTo>
                    <a:pt x="459" y="404"/>
                  </a:lnTo>
                  <a:lnTo>
                    <a:pt x="463" y="457"/>
                  </a:lnTo>
                  <a:lnTo>
                    <a:pt x="455" y="507"/>
                  </a:lnTo>
                  <a:lnTo>
                    <a:pt x="436" y="554"/>
                  </a:lnTo>
                  <a:lnTo>
                    <a:pt x="409" y="592"/>
                  </a:lnTo>
                  <a:lnTo>
                    <a:pt x="366" y="627"/>
                  </a:lnTo>
                  <a:lnTo>
                    <a:pt x="366" y="6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03" name="Group 302">
            <a:extLst>
              <a:ext uri="{FF2B5EF4-FFF2-40B4-BE49-F238E27FC236}">
                <a16:creationId xmlns:a16="http://schemas.microsoft.com/office/drawing/2014/main" id="{A8820462-5CEF-82F9-B029-D4B5DBE02BE9}"/>
              </a:ext>
            </a:extLst>
          </p:cNvPr>
          <p:cNvGrpSpPr/>
          <p:nvPr/>
        </p:nvGrpSpPr>
        <p:grpSpPr>
          <a:xfrm>
            <a:off x="7054477" y="4702638"/>
            <a:ext cx="624623" cy="752558"/>
            <a:chOff x="557213" y="3224213"/>
            <a:chExt cx="2503487" cy="3016250"/>
          </a:xfrm>
        </p:grpSpPr>
        <p:sp>
          <p:nvSpPr>
            <p:cNvPr id="304" name="Freeform 162">
              <a:extLst>
                <a:ext uri="{FF2B5EF4-FFF2-40B4-BE49-F238E27FC236}">
                  <a16:creationId xmlns:a16="http://schemas.microsoft.com/office/drawing/2014/main" id="{10D46A25-8ED5-0097-5F0B-6988208F98CE}"/>
                </a:ext>
              </a:extLst>
            </p:cNvPr>
            <p:cNvSpPr>
              <a:spLocks/>
            </p:cNvSpPr>
            <p:nvPr/>
          </p:nvSpPr>
          <p:spPr bwMode="auto">
            <a:xfrm>
              <a:off x="1450975" y="4365625"/>
              <a:ext cx="98425" cy="152400"/>
            </a:xfrm>
            <a:custGeom>
              <a:avLst/>
              <a:gdLst>
                <a:gd name="T0" fmla="*/ 31 w 62"/>
                <a:gd name="T1" fmla="*/ 96 h 96"/>
                <a:gd name="T2" fmla="*/ 42 w 62"/>
                <a:gd name="T3" fmla="*/ 92 h 96"/>
                <a:gd name="T4" fmla="*/ 50 w 62"/>
                <a:gd name="T5" fmla="*/ 88 h 96"/>
                <a:gd name="T6" fmla="*/ 58 w 62"/>
                <a:gd name="T7" fmla="*/ 77 h 96"/>
                <a:gd name="T8" fmla="*/ 62 w 62"/>
                <a:gd name="T9" fmla="*/ 65 h 96"/>
                <a:gd name="T10" fmla="*/ 62 w 62"/>
                <a:gd name="T11" fmla="*/ 31 h 96"/>
                <a:gd name="T12" fmla="*/ 58 w 62"/>
                <a:gd name="T13" fmla="*/ 19 h 96"/>
                <a:gd name="T14" fmla="*/ 50 w 62"/>
                <a:gd name="T15" fmla="*/ 12 h 96"/>
                <a:gd name="T16" fmla="*/ 42 w 62"/>
                <a:gd name="T17" fmla="*/ 4 h 96"/>
                <a:gd name="T18" fmla="*/ 31 w 62"/>
                <a:gd name="T19" fmla="*/ 0 h 96"/>
                <a:gd name="T20" fmla="*/ 19 w 62"/>
                <a:gd name="T21" fmla="*/ 4 h 96"/>
                <a:gd name="T22" fmla="*/ 8 w 62"/>
                <a:gd name="T23" fmla="*/ 12 h 96"/>
                <a:gd name="T24" fmla="*/ 0 w 62"/>
                <a:gd name="T25" fmla="*/ 19 h 96"/>
                <a:gd name="T26" fmla="*/ 0 w 62"/>
                <a:gd name="T27" fmla="*/ 31 h 96"/>
                <a:gd name="T28" fmla="*/ 0 w 62"/>
                <a:gd name="T29" fmla="*/ 65 h 96"/>
                <a:gd name="T30" fmla="*/ 0 w 62"/>
                <a:gd name="T31" fmla="*/ 77 h 96"/>
                <a:gd name="T32" fmla="*/ 8 w 62"/>
                <a:gd name="T33" fmla="*/ 88 h 96"/>
                <a:gd name="T34" fmla="*/ 19 w 62"/>
                <a:gd name="T35" fmla="*/ 92 h 96"/>
                <a:gd name="T36" fmla="*/ 31 w 62"/>
                <a:gd name="T37" fmla="*/ 96 h 96"/>
                <a:gd name="T38" fmla="*/ 31 w 62"/>
                <a:gd name="T3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6">
                  <a:moveTo>
                    <a:pt x="31" y="96"/>
                  </a:moveTo>
                  <a:lnTo>
                    <a:pt x="42" y="92"/>
                  </a:lnTo>
                  <a:lnTo>
                    <a:pt x="50" y="88"/>
                  </a:lnTo>
                  <a:lnTo>
                    <a:pt x="58" y="77"/>
                  </a:lnTo>
                  <a:lnTo>
                    <a:pt x="62" y="65"/>
                  </a:lnTo>
                  <a:lnTo>
                    <a:pt x="62" y="31"/>
                  </a:lnTo>
                  <a:lnTo>
                    <a:pt x="58" y="19"/>
                  </a:lnTo>
                  <a:lnTo>
                    <a:pt x="50" y="12"/>
                  </a:lnTo>
                  <a:lnTo>
                    <a:pt x="42" y="4"/>
                  </a:lnTo>
                  <a:lnTo>
                    <a:pt x="31" y="0"/>
                  </a:lnTo>
                  <a:lnTo>
                    <a:pt x="19" y="4"/>
                  </a:lnTo>
                  <a:lnTo>
                    <a:pt x="8" y="12"/>
                  </a:lnTo>
                  <a:lnTo>
                    <a:pt x="0" y="19"/>
                  </a:lnTo>
                  <a:lnTo>
                    <a:pt x="0" y="31"/>
                  </a:lnTo>
                  <a:lnTo>
                    <a:pt x="0" y="65"/>
                  </a:lnTo>
                  <a:lnTo>
                    <a:pt x="0" y="77"/>
                  </a:lnTo>
                  <a:lnTo>
                    <a:pt x="8" y="88"/>
                  </a:lnTo>
                  <a:lnTo>
                    <a:pt x="19" y="92"/>
                  </a:lnTo>
                  <a:lnTo>
                    <a:pt x="31" y="96"/>
                  </a:lnTo>
                  <a:lnTo>
                    <a:pt x="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5" name="Freeform 163">
              <a:extLst>
                <a:ext uri="{FF2B5EF4-FFF2-40B4-BE49-F238E27FC236}">
                  <a16:creationId xmlns:a16="http://schemas.microsoft.com/office/drawing/2014/main" id="{7ED670B7-6101-4F63-E262-C160BE3BB7AC}"/>
                </a:ext>
              </a:extLst>
            </p:cNvPr>
            <p:cNvSpPr>
              <a:spLocks/>
            </p:cNvSpPr>
            <p:nvPr/>
          </p:nvSpPr>
          <p:spPr bwMode="auto">
            <a:xfrm>
              <a:off x="2074863" y="4365625"/>
              <a:ext cx="98425" cy="152400"/>
            </a:xfrm>
            <a:custGeom>
              <a:avLst/>
              <a:gdLst>
                <a:gd name="T0" fmla="*/ 31 w 62"/>
                <a:gd name="T1" fmla="*/ 96 h 96"/>
                <a:gd name="T2" fmla="*/ 43 w 62"/>
                <a:gd name="T3" fmla="*/ 92 h 96"/>
                <a:gd name="T4" fmla="*/ 54 w 62"/>
                <a:gd name="T5" fmla="*/ 88 h 96"/>
                <a:gd name="T6" fmla="*/ 58 w 62"/>
                <a:gd name="T7" fmla="*/ 77 h 96"/>
                <a:gd name="T8" fmla="*/ 62 w 62"/>
                <a:gd name="T9" fmla="*/ 65 h 96"/>
                <a:gd name="T10" fmla="*/ 62 w 62"/>
                <a:gd name="T11" fmla="*/ 31 h 96"/>
                <a:gd name="T12" fmla="*/ 58 w 62"/>
                <a:gd name="T13" fmla="*/ 19 h 96"/>
                <a:gd name="T14" fmla="*/ 54 w 62"/>
                <a:gd name="T15" fmla="*/ 12 h 96"/>
                <a:gd name="T16" fmla="*/ 43 w 62"/>
                <a:gd name="T17" fmla="*/ 4 h 96"/>
                <a:gd name="T18" fmla="*/ 31 w 62"/>
                <a:gd name="T19" fmla="*/ 0 h 96"/>
                <a:gd name="T20" fmla="*/ 19 w 62"/>
                <a:gd name="T21" fmla="*/ 4 h 96"/>
                <a:gd name="T22" fmla="*/ 8 w 62"/>
                <a:gd name="T23" fmla="*/ 12 h 96"/>
                <a:gd name="T24" fmla="*/ 4 w 62"/>
                <a:gd name="T25" fmla="*/ 19 h 96"/>
                <a:gd name="T26" fmla="*/ 0 w 62"/>
                <a:gd name="T27" fmla="*/ 31 h 96"/>
                <a:gd name="T28" fmla="*/ 0 w 62"/>
                <a:gd name="T29" fmla="*/ 65 h 96"/>
                <a:gd name="T30" fmla="*/ 4 w 62"/>
                <a:gd name="T31" fmla="*/ 77 h 96"/>
                <a:gd name="T32" fmla="*/ 8 w 62"/>
                <a:gd name="T33" fmla="*/ 88 h 96"/>
                <a:gd name="T34" fmla="*/ 19 w 62"/>
                <a:gd name="T35" fmla="*/ 92 h 96"/>
                <a:gd name="T36" fmla="*/ 31 w 62"/>
                <a:gd name="T37" fmla="*/ 96 h 96"/>
                <a:gd name="T38" fmla="*/ 31 w 62"/>
                <a:gd name="T3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6">
                  <a:moveTo>
                    <a:pt x="31" y="96"/>
                  </a:moveTo>
                  <a:lnTo>
                    <a:pt x="43" y="92"/>
                  </a:lnTo>
                  <a:lnTo>
                    <a:pt x="54" y="88"/>
                  </a:lnTo>
                  <a:lnTo>
                    <a:pt x="58" y="77"/>
                  </a:lnTo>
                  <a:lnTo>
                    <a:pt x="62" y="65"/>
                  </a:lnTo>
                  <a:lnTo>
                    <a:pt x="62" y="31"/>
                  </a:lnTo>
                  <a:lnTo>
                    <a:pt x="58" y="19"/>
                  </a:lnTo>
                  <a:lnTo>
                    <a:pt x="54" y="12"/>
                  </a:lnTo>
                  <a:lnTo>
                    <a:pt x="43" y="4"/>
                  </a:lnTo>
                  <a:lnTo>
                    <a:pt x="31" y="0"/>
                  </a:lnTo>
                  <a:lnTo>
                    <a:pt x="19" y="4"/>
                  </a:lnTo>
                  <a:lnTo>
                    <a:pt x="8" y="12"/>
                  </a:lnTo>
                  <a:lnTo>
                    <a:pt x="4" y="19"/>
                  </a:lnTo>
                  <a:lnTo>
                    <a:pt x="0" y="31"/>
                  </a:lnTo>
                  <a:lnTo>
                    <a:pt x="0" y="65"/>
                  </a:lnTo>
                  <a:lnTo>
                    <a:pt x="4" y="77"/>
                  </a:lnTo>
                  <a:lnTo>
                    <a:pt x="8" y="88"/>
                  </a:lnTo>
                  <a:lnTo>
                    <a:pt x="19" y="92"/>
                  </a:lnTo>
                  <a:lnTo>
                    <a:pt x="31" y="96"/>
                  </a:lnTo>
                  <a:lnTo>
                    <a:pt x="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6" name="Freeform 164">
              <a:extLst>
                <a:ext uri="{FF2B5EF4-FFF2-40B4-BE49-F238E27FC236}">
                  <a16:creationId xmlns:a16="http://schemas.microsoft.com/office/drawing/2014/main" id="{A5766E1B-6E0B-437C-2884-0254A556C194}"/>
                </a:ext>
              </a:extLst>
            </p:cNvPr>
            <p:cNvSpPr>
              <a:spLocks/>
            </p:cNvSpPr>
            <p:nvPr/>
          </p:nvSpPr>
          <p:spPr bwMode="auto">
            <a:xfrm>
              <a:off x="1603375" y="4749800"/>
              <a:ext cx="411162" cy="134938"/>
            </a:xfrm>
            <a:custGeom>
              <a:avLst/>
              <a:gdLst>
                <a:gd name="T0" fmla="*/ 16 w 259"/>
                <a:gd name="T1" fmla="*/ 54 h 85"/>
                <a:gd name="T2" fmla="*/ 39 w 259"/>
                <a:gd name="T3" fmla="*/ 66 h 85"/>
                <a:gd name="T4" fmla="*/ 66 w 259"/>
                <a:gd name="T5" fmla="*/ 77 h 85"/>
                <a:gd name="T6" fmla="*/ 97 w 259"/>
                <a:gd name="T7" fmla="*/ 81 h 85"/>
                <a:gd name="T8" fmla="*/ 131 w 259"/>
                <a:gd name="T9" fmla="*/ 85 h 85"/>
                <a:gd name="T10" fmla="*/ 162 w 259"/>
                <a:gd name="T11" fmla="*/ 81 h 85"/>
                <a:gd name="T12" fmla="*/ 193 w 259"/>
                <a:gd name="T13" fmla="*/ 77 h 85"/>
                <a:gd name="T14" fmla="*/ 224 w 259"/>
                <a:gd name="T15" fmla="*/ 66 h 85"/>
                <a:gd name="T16" fmla="*/ 247 w 259"/>
                <a:gd name="T17" fmla="*/ 54 h 85"/>
                <a:gd name="T18" fmla="*/ 255 w 259"/>
                <a:gd name="T19" fmla="*/ 47 h 85"/>
                <a:gd name="T20" fmla="*/ 259 w 259"/>
                <a:gd name="T21" fmla="*/ 35 h 85"/>
                <a:gd name="T22" fmla="*/ 259 w 259"/>
                <a:gd name="T23" fmla="*/ 23 h 85"/>
                <a:gd name="T24" fmla="*/ 255 w 259"/>
                <a:gd name="T25" fmla="*/ 12 h 85"/>
                <a:gd name="T26" fmla="*/ 247 w 259"/>
                <a:gd name="T27" fmla="*/ 4 h 85"/>
                <a:gd name="T28" fmla="*/ 236 w 259"/>
                <a:gd name="T29" fmla="*/ 0 h 85"/>
                <a:gd name="T30" fmla="*/ 224 w 259"/>
                <a:gd name="T31" fmla="*/ 0 h 85"/>
                <a:gd name="T32" fmla="*/ 212 w 259"/>
                <a:gd name="T33" fmla="*/ 4 h 85"/>
                <a:gd name="T34" fmla="*/ 197 w 259"/>
                <a:gd name="T35" fmla="*/ 12 h 85"/>
                <a:gd name="T36" fmla="*/ 178 w 259"/>
                <a:gd name="T37" fmla="*/ 16 h 85"/>
                <a:gd name="T38" fmla="*/ 131 w 259"/>
                <a:gd name="T39" fmla="*/ 23 h 85"/>
                <a:gd name="T40" fmla="*/ 85 w 259"/>
                <a:gd name="T41" fmla="*/ 16 h 85"/>
                <a:gd name="T42" fmla="*/ 66 w 259"/>
                <a:gd name="T43" fmla="*/ 12 h 85"/>
                <a:gd name="T44" fmla="*/ 50 w 259"/>
                <a:gd name="T45" fmla="*/ 4 h 85"/>
                <a:gd name="T46" fmla="*/ 39 w 259"/>
                <a:gd name="T47" fmla="*/ 0 h 85"/>
                <a:gd name="T48" fmla="*/ 27 w 259"/>
                <a:gd name="T49" fmla="*/ 0 h 85"/>
                <a:gd name="T50" fmla="*/ 16 w 259"/>
                <a:gd name="T51" fmla="*/ 4 h 85"/>
                <a:gd name="T52" fmla="*/ 8 w 259"/>
                <a:gd name="T53" fmla="*/ 12 h 85"/>
                <a:gd name="T54" fmla="*/ 0 w 259"/>
                <a:gd name="T55" fmla="*/ 23 h 85"/>
                <a:gd name="T56" fmla="*/ 0 w 259"/>
                <a:gd name="T57" fmla="*/ 35 h 85"/>
                <a:gd name="T58" fmla="*/ 8 w 259"/>
                <a:gd name="T59" fmla="*/ 47 h 85"/>
                <a:gd name="T60" fmla="*/ 16 w 259"/>
                <a:gd name="T6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9" h="85">
                  <a:moveTo>
                    <a:pt x="16" y="54"/>
                  </a:moveTo>
                  <a:lnTo>
                    <a:pt x="39" y="66"/>
                  </a:lnTo>
                  <a:lnTo>
                    <a:pt x="66" y="77"/>
                  </a:lnTo>
                  <a:lnTo>
                    <a:pt x="97" y="81"/>
                  </a:lnTo>
                  <a:lnTo>
                    <a:pt x="131" y="85"/>
                  </a:lnTo>
                  <a:lnTo>
                    <a:pt x="162" y="81"/>
                  </a:lnTo>
                  <a:lnTo>
                    <a:pt x="193" y="77"/>
                  </a:lnTo>
                  <a:lnTo>
                    <a:pt x="224" y="66"/>
                  </a:lnTo>
                  <a:lnTo>
                    <a:pt x="247" y="54"/>
                  </a:lnTo>
                  <a:lnTo>
                    <a:pt x="255" y="47"/>
                  </a:lnTo>
                  <a:lnTo>
                    <a:pt x="259" y="35"/>
                  </a:lnTo>
                  <a:lnTo>
                    <a:pt x="259" y="23"/>
                  </a:lnTo>
                  <a:lnTo>
                    <a:pt x="255" y="12"/>
                  </a:lnTo>
                  <a:lnTo>
                    <a:pt x="247" y="4"/>
                  </a:lnTo>
                  <a:lnTo>
                    <a:pt x="236" y="0"/>
                  </a:lnTo>
                  <a:lnTo>
                    <a:pt x="224" y="0"/>
                  </a:lnTo>
                  <a:lnTo>
                    <a:pt x="212" y="4"/>
                  </a:lnTo>
                  <a:lnTo>
                    <a:pt x="197" y="12"/>
                  </a:lnTo>
                  <a:lnTo>
                    <a:pt x="178" y="16"/>
                  </a:lnTo>
                  <a:lnTo>
                    <a:pt x="131" y="23"/>
                  </a:lnTo>
                  <a:lnTo>
                    <a:pt x="85" y="16"/>
                  </a:lnTo>
                  <a:lnTo>
                    <a:pt x="66" y="12"/>
                  </a:lnTo>
                  <a:lnTo>
                    <a:pt x="50" y="4"/>
                  </a:lnTo>
                  <a:lnTo>
                    <a:pt x="39" y="0"/>
                  </a:lnTo>
                  <a:lnTo>
                    <a:pt x="27" y="0"/>
                  </a:lnTo>
                  <a:lnTo>
                    <a:pt x="16" y="4"/>
                  </a:lnTo>
                  <a:lnTo>
                    <a:pt x="8" y="12"/>
                  </a:lnTo>
                  <a:lnTo>
                    <a:pt x="0" y="23"/>
                  </a:lnTo>
                  <a:lnTo>
                    <a:pt x="0" y="35"/>
                  </a:lnTo>
                  <a:lnTo>
                    <a:pt x="8" y="47"/>
                  </a:lnTo>
                  <a:lnTo>
                    <a:pt x="16"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7" name="Freeform 165">
              <a:extLst>
                <a:ext uri="{FF2B5EF4-FFF2-40B4-BE49-F238E27FC236}">
                  <a16:creationId xmlns:a16="http://schemas.microsoft.com/office/drawing/2014/main" id="{B94CDAE5-A434-AD8E-CC6F-2DA8A9E86C9D}"/>
                </a:ext>
              </a:extLst>
            </p:cNvPr>
            <p:cNvSpPr>
              <a:spLocks noEditPoints="1"/>
            </p:cNvSpPr>
            <p:nvPr/>
          </p:nvSpPr>
          <p:spPr bwMode="auto">
            <a:xfrm>
              <a:off x="557213" y="3224213"/>
              <a:ext cx="2503487" cy="3016250"/>
            </a:xfrm>
            <a:custGeom>
              <a:avLst/>
              <a:gdLst>
                <a:gd name="T0" fmla="*/ 1195 w 1577"/>
                <a:gd name="T1" fmla="*/ 981 h 1900"/>
                <a:gd name="T2" fmla="*/ 1315 w 1577"/>
                <a:gd name="T3" fmla="*/ 292 h 1900"/>
                <a:gd name="T4" fmla="*/ 1087 w 1577"/>
                <a:gd name="T5" fmla="*/ 65 h 1900"/>
                <a:gd name="T6" fmla="*/ 860 w 1577"/>
                <a:gd name="T7" fmla="*/ 7 h 1900"/>
                <a:gd name="T8" fmla="*/ 802 w 1577"/>
                <a:gd name="T9" fmla="*/ 0 h 1900"/>
                <a:gd name="T10" fmla="*/ 733 w 1577"/>
                <a:gd name="T11" fmla="*/ 4 h 1900"/>
                <a:gd name="T12" fmla="*/ 540 w 1577"/>
                <a:gd name="T13" fmla="*/ 69 h 1900"/>
                <a:gd name="T14" fmla="*/ 270 w 1577"/>
                <a:gd name="T15" fmla="*/ 246 h 1900"/>
                <a:gd name="T16" fmla="*/ 374 w 1577"/>
                <a:gd name="T17" fmla="*/ 946 h 1900"/>
                <a:gd name="T18" fmla="*/ 135 w 1577"/>
                <a:gd name="T19" fmla="*/ 1342 h 1900"/>
                <a:gd name="T20" fmla="*/ 0 w 1577"/>
                <a:gd name="T21" fmla="*/ 1769 h 1900"/>
                <a:gd name="T22" fmla="*/ 131 w 1577"/>
                <a:gd name="T23" fmla="*/ 1900 h 1900"/>
                <a:gd name="T24" fmla="*/ 1573 w 1577"/>
                <a:gd name="T25" fmla="*/ 1796 h 1900"/>
                <a:gd name="T26" fmla="*/ 1473 w 1577"/>
                <a:gd name="T27" fmla="*/ 1354 h 1900"/>
                <a:gd name="T28" fmla="*/ 1153 w 1577"/>
                <a:gd name="T29" fmla="*/ 554 h 1900"/>
                <a:gd name="T30" fmla="*/ 355 w 1577"/>
                <a:gd name="T31" fmla="*/ 200 h 1900"/>
                <a:gd name="T32" fmla="*/ 532 w 1577"/>
                <a:gd name="T33" fmla="*/ 150 h 1900"/>
                <a:gd name="T34" fmla="*/ 613 w 1577"/>
                <a:gd name="T35" fmla="*/ 142 h 1900"/>
                <a:gd name="T36" fmla="*/ 752 w 1577"/>
                <a:gd name="T37" fmla="*/ 61 h 1900"/>
                <a:gd name="T38" fmla="*/ 814 w 1577"/>
                <a:gd name="T39" fmla="*/ 61 h 1900"/>
                <a:gd name="T40" fmla="*/ 937 w 1577"/>
                <a:gd name="T41" fmla="*/ 115 h 1900"/>
                <a:gd name="T42" fmla="*/ 1045 w 1577"/>
                <a:gd name="T43" fmla="*/ 184 h 1900"/>
                <a:gd name="T44" fmla="*/ 1149 w 1577"/>
                <a:gd name="T45" fmla="*/ 138 h 1900"/>
                <a:gd name="T46" fmla="*/ 1234 w 1577"/>
                <a:gd name="T47" fmla="*/ 365 h 1900"/>
                <a:gd name="T48" fmla="*/ 424 w 1577"/>
                <a:gd name="T49" fmla="*/ 650 h 1900"/>
                <a:gd name="T50" fmla="*/ 841 w 1577"/>
                <a:gd name="T51" fmla="*/ 1173 h 1900"/>
                <a:gd name="T52" fmla="*/ 424 w 1577"/>
                <a:gd name="T53" fmla="*/ 877 h 1900"/>
                <a:gd name="T54" fmla="*/ 744 w 1577"/>
                <a:gd name="T55" fmla="*/ 1458 h 1900"/>
                <a:gd name="T56" fmla="*/ 602 w 1577"/>
                <a:gd name="T57" fmla="*/ 1508 h 1900"/>
                <a:gd name="T58" fmla="*/ 694 w 1577"/>
                <a:gd name="T59" fmla="*/ 1331 h 1900"/>
                <a:gd name="T60" fmla="*/ 559 w 1577"/>
                <a:gd name="T61" fmla="*/ 1261 h 1900"/>
                <a:gd name="T62" fmla="*/ 856 w 1577"/>
                <a:gd name="T63" fmla="*/ 1234 h 1900"/>
                <a:gd name="T64" fmla="*/ 898 w 1577"/>
                <a:gd name="T65" fmla="*/ 1261 h 1900"/>
                <a:gd name="T66" fmla="*/ 617 w 1577"/>
                <a:gd name="T67" fmla="*/ 1231 h 1900"/>
                <a:gd name="T68" fmla="*/ 883 w 1577"/>
                <a:gd name="T69" fmla="*/ 1331 h 1900"/>
                <a:gd name="T70" fmla="*/ 945 w 1577"/>
                <a:gd name="T71" fmla="*/ 1377 h 1900"/>
                <a:gd name="T72" fmla="*/ 837 w 1577"/>
                <a:gd name="T73" fmla="*/ 1458 h 1900"/>
                <a:gd name="T74" fmla="*/ 975 w 1577"/>
                <a:gd name="T75" fmla="*/ 1508 h 1900"/>
                <a:gd name="T76" fmla="*/ 590 w 1577"/>
                <a:gd name="T77" fmla="*/ 1800 h 1900"/>
                <a:gd name="T78" fmla="*/ 659 w 1577"/>
                <a:gd name="T79" fmla="*/ 1800 h 1900"/>
                <a:gd name="T80" fmla="*/ 929 w 1577"/>
                <a:gd name="T81" fmla="*/ 1827 h 1900"/>
                <a:gd name="T82" fmla="*/ 979 w 1577"/>
                <a:gd name="T83" fmla="*/ 1777 h 1900"/>
                <a:gd name="T84" fmla="*/ 1515 w 1577"/>
                <a:gd name="T85" fmla="*/ 1769 h 1900"/>
                <a:gd name="T86" fmla="*/ 1303 w 1577"/>
                <a:gd name="T87" fmla="*/ 1715 h 1900"/>
                <a:gd name="T88" fmla="*/ 1045 w 1577"/>
                <a:gd name="T89" fmla="*/ 1838 h 1900"/>
                <a:gd name="T90" fmla="*/ 933 w 1577"/>
                <a:gd name="T91" fmla="*/ 1708 h 1900"/>
                <a:gd name="T92" fmla="*/ 721 w 1577"/>
                <a:gd name="T93" fmla="*/ 1800 h 1900"/>
                <a:gd name="T94" fmla="*/ 586 w 1577"/>
                <a:gd name="T95" fmla="*/ 1712 h 1900"/>
                <a:gd name="T96" fmla="*/ 324 w 1577"/>
                <a:gd name="T97" fmla="*/ 1723 h 1900"/>
                <a:gd name="T98" fmla="*/ 266 w 1577"/>
                <a:gd name="T99" fmla="*/ 1838 h 1900"/>
                <a:gd name="T100" fmla="*/ 89 w 1577"/>
                <a:gd name="T101" fmla="*/ 1450 h 1900"/>
                <a:gd name="T102" fmla="*/ 559 w 1577"/>
                <a:gd name="T103" fmla="*/ 1461 h 1900"/>
                <a:gd name="T104" fmla="*/ 671 w 1577"/>
                <a:gd name="T105" fmla="*/ 1611 h 1900"/>
                <a:gd name="T106" fmla="*/ 910 w 1577"/>
                <a:gd name="T107" fmla="*/ 1611 h 1900"/>
                <a:gd name="T108" fmla="*/ 1022 w 1577"/>
                <a:gd name="T109" fmla="*/ 1461 h 1900"/>
                <a:gd name="T110" fmla="*/ 1492 w 1577"/>
                <a:gd name="T111" fmla="*/ 145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7" h="1900">
                  <a:moveTo>
                    <a:pt x="1442" y="1342"/>
                  </a:moveTo>
                  <a:lnTo>
                    <a:pt x="1083" y="1223"/>
                  </a:lnTo>
                  <a:lnTo>
                    <a:pt x="1083" y="1108"/>
                  </a:lnTo>
                  <a:lnTo>
                    <a:pt x="1091" y="1108"/>
                  </a:lnTo>
                  <a:lnTo>
                    <a:pt x="1118" y="1088"/>
                  </a:lnTo>
                  <a:lnTo>
                    <a:pt x="1141" y="1065"/>
                  </a:lnTo>
                  <a:lnTo>
                    <a:pt x="1180" y="1011"/>
                  </a:lnTo>
                  <a:lnTo>
                    <a:pt x="1195" y="981"/>
                  </a:lnTo>
                  <a:lnTo>
                    <a:pt x="1207" y="946"/>
                  </a:lnTo>
                  <a:lnTo>
                    <a:pt x="1214" y="911"/>
                  </a:lnTo>
                  <a:lnTo>
                    <a:pt x="1214" y="877"/>
                  </a:lnTo>
                  <a:lnTo>
                    <a:pt x="1214" y="481"/>
                  </a:lnTo>
                  <a:lnTo>
                    <a:pt x="1257" y="442"/>
                  </a:lnTo>
                  <a:lnTo>
                    <a:pt x="1288" y="400"/>
                  </a:lnTo>
                  <a:lnTo>
                    <a:pt x="1307" y="346"/>
                  </a:lnTo>
                  <a:lnTo>
                    <a:pt x="1315" y="292"/>
                  </a:lnTo>
                  <a:lnTo>
                    <a:pt x="1311" y="246"/>
                  </a:lnTo>
                  <a:lnTo>
                    <a:pt x="1295" y="204"/>
                  </a:lnTo>
                  <a:lnTo>
                    <a:pt x="1276" y="165"/>
                  </a:lnTo>
                  <a:lnTo>
                    <a:pt x="1245" y="130"/>
                  </a:lnTo>
                  <a:lnTo>
                    <a:pt x="1214" y="104"/>
                  </a:lnTo>
                  <a:lnTo>
                    <a:pt x="1176" y="80"/>
                  </a:lnTo>
                  <a:lnTo>
                    <a:pt x="1134" y="69"/>
                  </a:lnTo>
                  <a:lnTo>
                    <a:pt x="1087" y="65"/>
                  </a:lnTo>
                  <a:lnTo>
                    <a:pt x="1041" y="69"/>
                  </a:lnTo>
                  <a:lnTo>
                    <a:pt x="995" y="84"/>
                  </a:lnTo>
                  <a:lnTo>
                    <a:pt x="941" y="38"/>
                  </a:lnTo>
                  <a:lnTo>
                    <a:pt x="906" y="23"/>
                  </a:lnTo>
                  <a:lnTo>
                    <a:pt x="875" y="11"/>
                  </a:lnTo>
                  <a:lnTo>
                    <a:pt x="875" y="11"/>
                  </a:lnTo>
                  <a:lnTo>
                    <a:pt x="860" y="7"/>
                  </a:lnTo>
                  <a:lnTo>
                    <a:pt x="860" y="7"/>
                  </a:lnTo>
                  <a:lnTo>
                    <a:pt x="848" y="4"/>
                  </a:lnTo>
                  <a:lnTo>
                    <a:pt x="844" y="4"/>
                  </a:lnTo>
                  <a:lnTo>
                    <a:pt x="833" y="4"/>
                  </a:lnTo>
                  <a:lnTo>
                    <a:pt x="833" y="0"/>
                  </a:lnTo>
                  <a:lnTo>
                    <a:pt x="817" y="0"/>
                  </a:lnTo>
                  <a:lnTo>
                    <a:pt x="817" y="0"/>
                  </a:lnTo>
                  <a:lnTo>
                    <a:pt x="806" y="0"/>
                  </a:lnTo>
                  <a:lnTo>
                    <a:pt x="802" y="0"/>
                  </a:lnTo>
                  <a:lnTo>
                    <a:pt x="790" y="0"/>
                  </a:lnTo>
                  <a:lnTo>
                    <a:pt x="775" y="0"/>
                  </a:lnTo>
                  <a:lnTo>
                    <a:pt x="775" y="0"/>
                  </a:lnTo>
                  <a:lnTo>
                    <a:pt x="763" y="0"/>
                  </a:lnTo>
                  <a:lnTo>
                    <a:pt x="760" y="0"/>
                  </a:lnTo>
                  <a:lnTo>
                    <a:pt x="748" y="0"/>
                  </a:lnTo>
                  <a:lnTo>
                    <a:pt x="744" y="4"/>
                  </a:lnTo>
                  <a:lnTo>
                    <a:pt x="733" y="4"/>
                  </a:lnTo>
                  <a:lnTo>
                    <a:pt x="733" y="4"/>
                  </a:lnTo>
                  <a:lnTo>
                    <a:pt x="717" y="7"/>
                  </a:lnTo>
                  <a:lnTo>
                    <a:pt x="717" y="7"/>
                  </a:lnTo>
                  <a:lnTo>
                    <a:pt x="682" y="19"/>
                  </a:lnTo>
                  <a:lnTo>
                    <a:pt x="648" y="34"/>
                  </a:lnTo>
                  <a:lnTo>
                    <a:pt x="613" y="57"/>
                  </a:lnTo>
                  <a:lnTo>
                    <a:pt x="582" y="84"/>
                  </a:lnTo>
                  <a:lnTo>
                    <a:pt x="540" y="69"/>
                  </a:lnTo>
                  <a:lnTo>
                    <a:pt x="494" y="65"/>
                  </a:lnTo>
                  <a:lnTo>
                    <a:pt x="447" y="69"/>
                  </a:lnTo>
                  <a:lnTo>
                    <a:pt x="405" y="80"/>
                  </a:lnTo>
                  <a:lnTo>
                    <a:pt x="366" y="104"/>
                  </a:lnTo>
                  <a:lnTo>
                    <a:pt x="332" y="130"/>
                  </a:lnTo>
                  <a:lnTo>
                    <a:pt x="305" y="165"/>
                  </a:lnTo>
                  <a:lnTo>
                    <a:pt x="285" y="204"/>
                  </a:lnTo>
                  <a:lnTo>
                    <a:pt x="270" y="246"/>
                  </a:lnTo>
                  <a:lnTo>
                    <a:pt x="266" y="292"/>
                  </a:lnTo>
                  <a:lnTo>
                    <a:pt x="274" y="346"/>
                  </a:lnTo>
                  <a:lnTo>
                    <a:pt x="293" y="400"/>
                  </a:lnTo>
                  <a:lnTo>
                    <a:pt x="324" y="442"/>
                  </a:lnTo>
                  <a:lnTo>
                    <a:pt x="363" y="481"/>
                  </a:lnTo>
                  <a:lnTo>
                    <a:pt x="363" y="877"/>
                  </a:lnTo>
                  <a:lnTo>
                    <a:pt x="366" y="911"/>
                  </a:lnTo>
                  <a:lnTo>
                    <a:pt x="374" y="946"/>
                  </a:lnTo>
                  <a:lnTo>
                    <a:pt x="382" y="981"/>
                  </a:lnTo>
                  <a:lnTo>
                    <a:pt x="397" y="1011"/>
                  </a:lnTo>
                  <a:lnTo>
                    <a:pt x="436" y="1065"/>
                  </a:lnTo>
                  <a:lnTo>
                    <a:pt x="463" y="1088"/>
                  </a:lnTo>
                  <a:lnTo>
                    <a:pt x="490" y="1108"/>
                  </a:lnTo>
                  <a:lnTo>
                    <a:pt x="497" y="1108"/>
                  </a:lnTo>
                  <a:lnTo>
                    <a:pt x="497" y="1223"/>
                  </a:lnTo>
                  <a:lnTo>
                    <a:pt x="135" y="1342"/>
                  </a:lnTo>
                  <a:lnTo>
                    <a:pt x="108" y="1354"/>
                  </a:lnTo>
                  <a:lnTo>
                    <a:pt x="81" y="1369"/>
                  </a:lnTo>
                  <a:lnTo>
                    <a:pt x="39" y="1411"/>
                  </a:lnTo>
                  <a:lnTo>
                    <a:pt x="23" y="1438"/>
                  </a:lnTo>
                  <a:lnTo>
                    <a:pt x="12" y="1465"/>
                  </a:lnTo>
                  <a:lnTo>
                    <a:pt x="4" y="1496"/>
                  </a:lnTo>
                  <a:lnTo>
                    <a:pt x="0" y="1527"/>
                  </a:lnTo>
                  <a:lnTo>
                    <a:pt x="0" y="1769"/>
                  </a:lnTo>
                  <a:lnTo>
                    <a:pt x="4" y="1796"/>
                  </a:lnTo>
                  <a:lnTo>
                    <a:pt x="12" y="1819"/>
                  </a:lnTo>
                  <a:lnTo>
                    <a:pt x="23" y="1842"/>
                  </a:lnTo>
                  <a:lnTo>
                    <a:pt x="39" y="1862"/>
                  </a:lnTo>
                  <a:lnTo>
                    <a:pt x="58" y="1877"/>
                  </a:lnTo>
                  <a:lnTo>
                    <a:pt x="81" y="1888"/>
                  </a:lnTo>
                  <a:lnTo>
                    <a:pt x="104" y="1896"/>
                  </a:lnTo>
                  <a:lnTo>
                    <a:pt x="131" y="1900"/>
                  </a:lnTo>
                  <a:lnTo>
                    <a:pt x="1446" y="1900"/>
                  </a:lnTo>
                  <a:lnTo>
                    <a:pt x="1473" y="1896"/>
                  </a:lnTo>
                  <a:lnTo>
                    <a:pt x="1500" y="1888"/>
                  </a:lnTo>
                  <a:lnTo>
                    <a:pt x="1519" y="1877"/>
                  </a:lnTo>
                  <a:lnTo>
                    <a:pt x="1538" y="1862"/>
                  </a:lnTo>
                  <a:lnTo>
                    <a:pt x="1554" y="1842"/>
                  </a:lnTo>
                  <a:lnTo>
                    <a:pt x="1565" y="1819"/>
                  </a:lnTo>
                  <a:lnTo>
                    <a:pt x="1573" y="1796"/>
                  </a:lnTo>
                  <a:lnTo>
                    <a:pt x="1577" y="1769"/>
                  </a:lnTo>
                  <a:lnTo>
                    <a:pt x="1577" y="1527"/>
                  </a:lnTo>
                  <a:lnTo>
                    <a:pt x="1573" y="1496"/>
                  </a:lnTo>
                  <a:lnTo>
                    <a:pt x="1569" y="1465"/>
                  </a:lnTo>
                  <a:lnTo>
                    <a:pt x="1558" y="1438"/>
                  </a:lnTo>
                  <a:lnTo>
                    <a:pt x="1542" y="1411"/>
                  </a:lnTo>
                  <a:lnTo>
                    <a:pt x="1500" y="1369"/>
                  </a:lnTo>
                  <a:lnTo>
                    <a:pt x="1473" y="1354"/>
                  </a:lnTo>
                  <a:lnTo>
                    <a:pt x="1442" y="1342"/>
                  </a:lnTo>
                  <a:lnTo>
                    <a:pt x="1442" y="1342"/>
                  </a:lnTo>
                  <a:close/>
                  <a:moveTo>
                    <a:pt x="1153" y="554"/>
                  </a:moveTo>
                  <a:lnTo>
                    <a:pt x="1153" y="588"/>
                  </a:lnTo>
                  <a:lnTo>
                    <a:pt x="424" y="588"/>
                  </a:lnTo>
                  <a:lnTo>
                    <a:pt x="424" y="488"/>
                  </a:lnTo>
                  <a:lnTo>
                    <a:pt x="1153" y="488"/>
                  </a:lnTo>
                  <a:lnTo>
                    <a:pt x="1153" y="554"/>
                  </a:lnTo>
                  <a:close/>
                  <a:moveTo>
                    <a:pt x="393" y="427"/>
                  </a:moveTo>
                  <a:lnTo>
                    <a:pt x="366" y="400"/>
                  </a:lnTo>
                  <a:lnTo>
                    <a:pt x="343" y="365"/>
                  </a:lnTo>
                  <a:lnTo>
                    <a:pt x="332" y="330"/>
                  </a:lnTo>
                  <a:lnTo>
                    <a:pt x="328" y="292"/>
                  </a:lnTo>
                  <a:lnTo>
                    <a:pt x="332" y="257"/>
                  </a:lnTo>
                  <a:lnTo>
                    <a:pt x="339" y="227"/>
                  </a:lnTo>
                  <a:lnTo>
                    <a:pt x="355" y="200"/>
                  </a:lnTo>
                  <a:lnTo>
                    <a:pt x="378" y="173"/>
                  </a:lnTo>
                  <a:lnTo>
                    <a:pt x="401" y="154"/>
                  </a:lnTo>
                  <a:lnTo>
                    <a:pt x="428" y="138"/>
                  </a:lnTo>
                  <a:lnTo>
                    <a:pt x="459" y="130"/>
                  </a:lnTo>
                  <a:lnTo>
                    <a:pt x="494" y="127"/>
                  </a:lnTo>
                  <a:lnTo>
                    <a:pt x="517" y="127"/>
                  </a:lnTo>
                  <a:lnTo>
                    <a:pt x="544" y="134"/>
                  </a:lnTo>
                  <a:lnTo>
                    <a:pt x="532" y="150"/>
                  </a:lnTo>
                  <a:lnTo>
                    <a:pt x="528" y="161"/>
                  </a:lnTo>
                  <a:lnTo>
                    <a:pt x="528" y="173"/>
                  </a:lnTo>
                  <a:lnTo>
                    <a:pt x="536" y="184"/>
                  </a:lnTo>
                  <a:lnTo>
                    <a:pt x="544" y="192"/>
                  </a:lnTo>
                  <a:lnTo>
                    <a:pt x="559" y="196"/>
                  </a:lnTo>
                  <a:lnTo>
                    <a:pt x="575" y="192"/>
                  </a:lnTo>
                  <a:lnTo>
                    <a:pt x="586" y="180"/>
                  </a:lnTo>
                  <a:lnTo>
                    <a:pt x="613" y="142"/>
                  </a:lnTo>
                  <a:lnTo>
                    <a:pt x="613" y="142"/>
                  </a:lnTo>
                  <a:lnTo>
                    <a:pt x="640" y="115"/>
                  </a:lnTo>
                  <a:lnTo>
                    <a:pt x="671" y="92"/>
                  </a:lnTo>
                  <a:lnTo>
                    <a:pt x="706" y="77"/>
                  </a:lnTo>
                  <a:lnTo>
                    <a:pt x="740" y="65"/>
                  </a:lnTo>
                  <a:lnTo>
                    <a:pt x="740" y="65"/>
                  </a:lnTo>
                  <a:lnTo>
                    <a:pt x="752" y="61"/>
                  </a:lnTo>
                  <a:lnTo>
                    <a:pt x="752" y="61"/>
                  </a:lnTo>
                  <a:lnTo>
                    <a:pt x="763" y="61"/>
                  </a:lnTo>
                  <a:lnTo>
                    <a:pt x="763" y="61"/>
                  </a:lnTo>
                  <a:lnTo>
                    <a:pt x="775" y="61"/>
                  </a:lnTo>
                  <a:lnTo>
                    <a:pt x="779" y="61"/>
                  </a:lnTo>
                  <a:lnTo>
                    <a:pt x="790" y="61"/>
                  </a:lnTo>
                  <a:lnTo>
                    <a:pt x="802" y="61"/>
                  </a:lnTo>
                  <a:lnTo>
                    <a:pt x="802" y="61"/>
                  </a:lnTo>
                  <a:lnTo>
                    <a:pt x="814" y="61"/>
                  </a:lnTo>
                  <a:lnTo>
                    <a:pt x="817" y="61"/>
                  </a:lnTo>
                  <a:lnTo>
                    <a:pt x="825" y="61"/>
                  </a:lnTo>
                  <a:lnTo>
                    <a:pt x="829" y="61"/>
                  </a:lnTo>
                  <a:lnTo>
                    <a:pt x="841" y="65"/>
                  </a:lnTo>
                  <a:lnTo>
                    <a:pt x="841" y="65"/>
                  </a:lnTo>
                  <a:lnTo>
                    <a:pt x="875" y="77"/>
                  </a:lnTo>
                  <a:lnTo>
                    <a:pt x="910" y="92"/>
                  </a:lnTo>
                  <a:lnTo>
                    <a:pt x="937" y="115"/>
                  </a:lnTo>
                  <a:lnTo>
                    <a:pt x="964" y="142"/>
                  </a:lnTo>
                  <a:lnTo>
                    <a:pt x="968" y="142"/>
                  </a:lnTo>
                  <a:lnTo>
                    <a:pt x="995" y="180"/>
                  </a:lnTo>
                  <a:lnTo>
                    <a:pt x="1002" y="188"/>
                  </a:lnTo>
                  <a:lnTo>
                    <a:pt x="1010" y="196"/>
                  </a:lnTo>
                  <a:lnTo>
                    <a:pt x="1022" y="196"/>
                  </a:lnTo>
                  <a:lnTo>
                    <a:pt x="1033" y="192"/>
                  </a:lnTo>
                  <a:lnTo>
                    <a:pt x="1045" y="184"/>
                  </a:lnTo>
                  <a:lnTo>
                    <a:pt x="1049" y="173"/>
                  </a:lnTo>
                  <a:lnTo>
                    <a:pt x="1053" y="161"/>
                  </a:lnTo>
                  <a:lnTo>
                    <a:pt x="1049" y="150"/>
                  </a:lnTo>
                  <a:lnTo>
                    <a:pt x="1037" y="134"/>
                  </a:lnTo>
                  <a:lnTo>
                    <a:pt x="1060" y="127"/>
                  </a:lnTo>
                  <a:lnTo>
                    <a:pt x="1087" y="127"/>
                  </a:lnTo>
                  <a:lnTo>
                    <a:pt x="1118" y="130"/>
                  </a:lnTo>
                  <a:lnTo>
                    <a:pt x="1149" y="138"/>
                  </a:lnTo>
                  <a:lnTo>
                    <a:pt x="1180" y="154"/>
                  </a:lnTo>
                  <a:lnTo>
                    <a:pt x="1203" y="173"/>
                  </a:lnTo>
                  <a:lnTo>
                    <a:pt x="1222" y="200"/>
                  </a:lnTo>
                  <a:lnTo>
                    <a:pt x="1238" y="227"/>
                  </a:lnTo>
                  <a:lnTo>
                    <a:pt x="1249" y="257"/>
                  </a:lnTo>
                  <a:lnTo>
                    <a:pt x="1253" y="292"/>
                  </a:lnTo>
                  <a:lnTo>
                    <a:pt x="1249" y="330"/>
                  </a:lnTo>
                  <a:lnTo>
                    <a:pt x="1234" y="365"/>
                  </a:lnTo>
                  <a:lnTo>
                    <a:pt x="1214" y="400"/>
                  </a:lnTo>
                  <a:lnTo>
                    <a:pt x="1184" y="427"/>
                  </a:lnTo>
                  <a:lnTo>
                    <a:pt x="1184" y="427"/>
                  </a:lnTo>
                  <a:lnTo>
                    <a:pt x="393" y="427"/>
                  </a:lnTo>
                  <a:lnTo>
                    <a:pt x="393" y="427"/>
                  </a:lnTo>
                  <a:lnTo>
                    <a:pt x="393" y="427"/>
                  </a:lnTo>
                  <a:close/>
                  <a:moveTo>
                    <a:pt x="424" y="877"/>
                  </a:moveTo>
                  <a:lnTo>
                    <a:pt x="424" y="650"/>
                  </a:lnTo>
                  <a:lnTo>
                    <a:pt x="1153" y="650"/>
                  </a:lnTo>
                  <a:lnTo>
                    <a:pt x="1153" y="877"/>
                  </a:lnTo>
                  <a:lnTo>
                    <a:pt x="1145" y="931"/>
                  </a:lnTo>
                  <a:lnTo>
                    <a:pt x="1130" y="981"/>
                  </a:lnTo>
                  <a:lnTo>
                    <a:pt x="1099" y="1023"/>
                  </a:lnTo>
                  <a:lnTo>
                    <a:pt x="1056" y="1054"/>
                  </a:lnTo>
                  <a:lnTo>
                    <a:pt x="887" y="1154"/>
                  </a:lnTo>
                  <a:lnTo>
                    <a:pt x="841" y="1173"/>
                  </a:lnTo>
                  <a:lnTo>
                    <a:pt x="790" y="1181"/>
                  </a:lnTo>
                  <a:lnTo>
                    <a:pt x="740" y="1173"/>
                  </a:lnTo>
                  <a:lnTo>
                    <a:pt x="690" y="1154"/>
                  </a:lnTo>
                  <a:lnTo>
                    <a:pt x="521" y="1054"/>
                  </a:lnTo>
                  <a:lnTo>
                    <a:pt x="482" y="1023"/>
                  </a:lnTo>
                  <a:lnTo>
                    <a:pt x="451" y="981"/>
                  </a:lnTo>
                  <a:lnTo>
                    <a:pt x="432" y="931"/>
                  </a:lnTo>
                  <a:lnTo>
                    <a:pt x="424" y="877"/>
                  </a:lnTo>
                  <a:lnTo>
                    <a:pt x="424" y="877"/>
                  </a:lnTo>
                  <a:close/>
                  <a:moveTo>
                    <a:pt x="644" y="1450"/>
                  </a:moveTo>
                  <a:lnTo>
                    <a:pt x="667" y="1431"/>
                  </a:lnTo>
                  <a:lnTo>
                    <a:pt x="698" y="1411"/>
                  </a:lnTo>
                  <a:lnTo>
                    <a:pt x="729" y="1404"/>
                  </a:lnTo>
                  <a:lnTo>
                    <a:pt x="760" y="1396"/>
                  </a:lnTo>
                  <a:lnTo>
                    <a:pt x="756" y="1427"/>
                  </a:lnTo>
                  <a:lnTo>
                    <a:pt x="744" y="1458"/>
                  </a:lnTo>
                  <a:lnTo>
                    <a:pt x="729" y="1488"/>
                  </a:lnTo>
                  <a:lnTo>
                    <a:pt x="706" y="1515"/>
                  </a:lnTo>
                  <a:lnTo>
                    <a:pt x="679" y="1535"/>
                  </a:lnTo>
                  <a:lnTo>
                    <a:pt x="648" y="1554"/>
                  </a:lnTo>
                  <a:lnTo>
                    <a:pt x="621" y="1565"/>
                  </a:lnTo>
                  <a:lnTo>
                    <a:pt x="590" y="1569"/>
                  </a:lnTo>
                  <a:lnTo>
                    <a:pt x="594" y="1538"/>
                  </a:lnTo>
                  <a:lnTo>
                    <a:pt x="602" y="1508"/>
                  </a:lnTo>
                  <a:lnTo>
                    <a:pt x="621" y="1477"/>
                  </a:lnTo>
                  <a:lnTo>
                    <a:pt x="644" y="1450"/>
                  </a:lnTo>
                  <a:lnTo>
                    <a:pt x="644" y="1450"/>
                  </a:lnTo>
                  <a:close/>
                  <a:moveTo>
                    <a:pt x="559" y="1261"/>
                  </a:moveTo>
                  <a:lnTo>
                    <a:pt x="586" y="1285"/>
                  </a:lnTo>
                  <a:lnTo>
                    <a:pt x="617" y="1304"/>
                  </a:lnTo>
                  <a:lnTo>
                    <a:pt x="655" y="1319"/>
                  </a:lnTo>
                  <a:lnTo>
                    <a:pt x="694" y="1331"/>
                  </a:lnTo>
                  <a:lnTo>
                    <a:pt x="740" y="1338"/>
                  </a:lnTo>
                  <a:lnTo>
                    <a:pt x="686" y="1350"/>
                  </a:lnTo>
                  <a:lnTo>
                    <a:pt x="636" y="1377"/>
                  </a:lnTo>
                  <a:lnTo>
                    <a:pt x="609" y="1358"/>
                  </a:lnTo>
                  <a:lnTo>
                    <a:pt x="586" y="1335"/>
                  </a:lnTo>
                  <a:lnTo>
                    <a:pt x="567" y="1304"/>
                  </a:lnTo>
                  <a:lnTo>
                    <a:pt x="559" y="1261"/>
                  </a:lnTo>
                  <a:lnTo>
                    <a:pt x="559" y="1261"/>
                  </a:lnTo>
                  <a:close/>
                  <a:moveTo>
                    <a:pt x="563" y="1146"/>
                  </a:moveTo>
                  <a:lnTo>
                    <a:pt x="659" y="1208"/>
                  </a:lnTo>
                  <a:lnTo>
                    <a:pt x="690" y="1223"/>
                  </a:lnTo>
                  <a:lnTo>
                    <a:pt x="721" y="1234"/>
                  </a:lnTo>
                  <a:lnTo>
                    <a:pt x="756" y="1238"/>
                  </a:lnTo>
                  <a:lnTo>
                    <a:pt x="790" y="1242"/>
                  </a:lnTo>
                  <a:lnTo>
                    <a:pt x="825" y="1238"/>
                  </a:lnTo>
                  <a:lnTo>
                    <a:pt x="856" y="1234"/>
                  </a:lnTo>
                  <a:lnTo>
                    <a:pt x="891" y="1223"/>
                  </a:lnTo>
                  <a:lnTo>
                    <a:pt x="918" y="1208"/>
                  </a:lnTo>
                  <a:lnTo>
                    <a:pt x="1018" y="1146"/>
                  </a:lnTo>
                  <a:lnTo>
                    <a:pt x="1006" y="1181"/>
                  </a:lnTo>
                  <a:lnTo>
                    <a:pt x="987" y="1208"/>
                  </a:lnTo>
                  <a:lnTo>
                    <a:pt x="960" y="1231"/>
                  </a:lnTo>
                  <a:lnTo>
                    <a:pt x="933" y="1250"/>
                  </a:lnTo>
                  <a:lnTo>
                    <a:pt x="898" y="1261"/>
                  </a:lnTo>
                  <a:lnTo>
                    <a:pt x="864" y="1273"/>
                  </a:lnTo>
                  <a:lnTo>
                    <a:pt x="825" y="1277"/>
                  </a:lnTo>
                  <a:lnTo>
                    <a:pt x="790" y="1277"/>
                  </a:lnTo>
                  <a:lnTo>
                    <a:pt x="752" y="1277"/>
                  </a:lnTo>
                  <a:lnTo>
                    <a:pt x="717" y="1273"/>
                  </a:lnTo>
                  <a:lnTo>
                    <a:pt x="682" y="1261"/>
                  </a:lnTo>
                  <a:lnTo>
                    <a:pt x="648" y="1250"/>
                  </a:lnTo>
                  <a:lnTo>
                    <a:pt x="617" y="1231"/>
                  </a:lnTo>
                  <a:lnTo>
                    <a:pt x="594" y="1208"/>
                  </a:lnTo>
                  <a:lnTo>
                    <a:pt x="575" y="1181"/>
                  </a:lnTo>
                  <a:lnTo>
                    <a:pt x="563" y="1146"/>
                  </a:lnTo>
                  <a:lnTo>
                    <a:pt x="563" y="1146"/>
                  </a:lnTo>
                  <a:close/>
                  <a:moveTo>
                    <a:pt x="945" y="1377"/>
                  </a:moveTo>
                  <a:lnTo>
                    <a:pt x="895" y="1350"/>
                  </a:lnTo>
                  <a:lnTo>
                    <a:pt x="841" y="1338"/>
                  </a:lnTo>
                  <a:lnTo>
                    <a:pt x="883" y="1331"/>
                  </a:lnTo>
                  <a:lnTo>
                    <a:pt x="925" y="1319"/>
                  </a:lnTo>
                  <a:lnTo>
                    <a:pt x="960" y="1304"/>
                  </a:lnTo>
                  <a:lnTo>
                    <a:pt x="995" y="1285"/>
                  </a:lnTo>
                  <a:lnTo>
                    <a:pt x="1022" y="1261"/>
                  </a:lnTo>
                  <a:lnTo>
                    <a:pt x="1010" y="1304"/>
                  </a:lnTo>
                  <a:lnTo>
                    <a:pt x="995" y="1335"/>
                  </a:lnTo>
                  <a:lnTo>
                    <a:pt x="968" y="1358"/>
                  </a:lnTo>
                  <a:lnTo>
                    <a:pt x="945" y="1377"/>
                  </a:lnTo>
                  <a:lnTo>
                    <a:pt x="945" y="1377"/>
                  </a:lnTo>
                  <a:close/>
                  <a:moveTo>
                    <a:pt x="991" y="1569"/>
                  </a:moveTo>
                  <a:lnTo>
                    <a:pt x="960" y="1565"/>
                  </a:lnTo>
                  <a:lnTo>
                    <a:pt x="929" y="1554"/>
                  </a:lnTo>
                  <a:lnTo>
                    <a:pt x="902" y="1535"/>
                  </a:lnTo>
                  <a:lnTo>
                    <a:pt x="875" y="1515"/>
                  </a:lnTo>
                  <a:lnTo>
                    <a:pt x="852" y="1488"/>
                  </a:lnTo>
                  <a:lnTo>
                    <a:pt x="837" y="1458"/>
                  </a:lnTo>
                  <a:lnTo>
                    <a:pt x="825" y="1427"/>
                  </a:lnTo>
                  <a:lnTo>
                    <a:pt x="821" y="1396"/>
                  </a:lnTo>
                  <a:lnTo>
                    <a:pt x="852" y="1404"/>
                  </a:lnTo>
                  <a:lnTo>
                    <a:pt x="883" y="1411"/>
                  </a:lnTo>
                  <a:lnTo>
                    <a:pt x="910" y="1431"/>
                  </a:lnTo>
                  <a:lnTo>
                    <a:pt x="937" y="1450"/>
                  </a:lnTo>
                  <a:lnTo>
                    <a:pt x="960" y="1477"/>
                  </a:lnTo>
                  <a:lnTo>
                    <a:pt x="975" y="1508"/>
                  </a:lnTo>
                  <a:lnTo>
                    <a:pt x="987" y="1538"/>
                  </a:lnTo>
                  <a:lnTo>
                    <a:pt x="991" y="1569"/>
                  </a:lnTo>
                  <a:lnTo>
                    <a:pt x="991" y="1569"/>
                  </a:lnTo>
                  <a:close/>
                  <a:moveTo>
                    <a:pt x="625" y="1838"/>
                  </a:moveTo>
                  <a:lnTo>
                    <a:pt x="613" y="1835"/>
                  </a:lnTo>
                  <a:lnTo>
                    <a:pt x="602" y="1827"/>
                  </a:lnTo>
                  <a:lnTo>
                    <a:pt x="594" y="1815"/>
                  </a:lnTo>
                  <a:lnTo>
                    <a:pt x="590" y="1800"/>
                  </a:lnTo>
                  <a:lnTo>
                    <a:pt x="594" y="1788"/>
                  </a:lnTo>
                  <a:lnTo>
                    <a:pt x="602" y="1777"/>
                  </a:lnTo>
                  <a:lnTo>
                    <a:pt x="613" y="1769"/>
                  </a:lnTo>
                  <a:lnTo>
                    <a:pt x="625" y="1765"/>
                  </a:lnTo>
                  <a:lnTo>
                    <a:pt x="640" y="1769"/>
                  </a:lnTo>
                  <a:lnTo>
                    <a:pt x="652" y="1777"/>
                  </a:lnTo>
                  <a:lnTo>
                    <a:pt x="659" y="1788"/>
                  </a:lnTo>
                  <a:lnTo>
                    <a:pt x="659" y="1800"/>
                  </a:lnTo>
                  <a:lnTo>
                    <a:pt x="659" y="1815"/>
                  </a:lnTo>
                  <a:lnTo>
                    <a:pt x="652" y="1827"/>
                  </a:lnTo>
                  <a:lnTo>
                    <a:pt x="640" y="1835"/>
                  </a:lnTo>
                  <a:lnTo>
                    <a:pt x="625" y="1838"/>
                  </a:lnTo>
                  <a:lnTo>
                    <a:pt x="625" y="1838"/>
                  </a:lnTo>
                  <a:close/>
                  <a:moveTo>
                    <a:pt x="952" y="1838"/>
                  </a:moveTo>
                  <a:lnTo>
                    <a:pt x="941" y="1835"/>
                  </a:lnTo>
                  <a:lnTo>
                    <a:pt x="929" y="1827"/>
                  </a:lnTo>
                  <a:lnTo>
                    <a:pt x="921" y="1815"/>
                  </a:lnTo>
                  <a:lnTo>
                    <a:pt x="918" y="1800"/>
                  </a:lnTo>
                  <a:lnTo>
                    <a:pt x="921" y="1788"/>
                  </a:lnTo>
                  <a:lnTo>
                    <a:pt x="929" y="1777"/>
                  </a:lnTo>
                  <a:lnTo>
                    <a:pt x="941" y="1769"/>
                  </a:lnTo>
                  <a:lnTo>
                    <a:pt x="952" y="1765"/>
                  </a:lnTo>
                  <a:lnTo>
                    <a:pt x="968" y="1769"/>
                  </a:lnTo>
                  <a:lnTo>
                    <a:pt x="979" y="1777"/>
                  </a:lnTo>
                  <a:lnTo>
                    <a:pt x="987" y="1788"/>
                  </a:lnTo>
                  <a:lnTo>
                    <a:pt x="991" y="1800"/>
                  </a:lnTo>
                  <a:lnTo>
                    <a:pt x="987" y="1815"/>
                  </a:lnTo>
                  <a:lnTo>
                    <a:pt x="979" y="1827"/>
                  </a:lnTo>
                  <a:lnTo>
                    <a:pt x="968" y="1835"/>
                  </a:lnTo>
                  <a:lnTo>
                    <a:pt x="952" y="1838"/>
                  </a:lnTo>
                  <a:lnTo>
                    <a:pt x="952" y="1838"/>
                  </a:lnTo>
                  <a:close/>
                  <a:moveTo>
                    <a:pt x="1515" y="1769"/>
                  </a:moveTo>
                  <a:lnTo>
                    <a:pt x="1511" y="1796"/>
                  </a:lnTo>
                  <a:lnTo>
                    <a:pt x="1496" y="1815"/>
                  </a:lnTo>
                  <a:lnTo>
                    <a:pt x="1473" y="1831"/>
                  </a:lnTo>
                  <a:lnTo>
                    <a:pt x="1446" y="1838"/>
                  </a:lnTo>
                  <a:lnTo>
                    <a:pt x="1315" y="1838"/>
                  </a:lnTo>
                  <a:lnTo>
                    <a:pt x="1315" y="1735"/>
                  </a:lnTo>
                  <a:lnTo>
                    <a:pt x="1311" y="1723"/>
                  </a:lnTo>
                  <a:lnTo>
                    <a:pt x="1303" y="1715"/>
                  </a:lnTo>
                  <a:lnTo>
                    <a:pt x="1295" y="1708"/>
                  </a:lnTo>
                  <a:lnTo>
                    <a:pt x="1284" y="1704"/>
                  </a:lnTo>
                  <a:lnTo>
                    <a:pt x="1272" y="1708"/>
                  </a:lnTo>
                  <a:lnTo>
                    <a:pt x="1261" y="1715"/>
                  </a:lnTo>
                  <a:lnTo>
                    <a:pt x="1253" y="1723"/>
                  </a:lnTo>
                  <a:lnTo>
                    <a:pt x="1253" y="1735"/>
                  </a:lnTo>
                  <a:lnTo>
                    <a:pt x="1253" y="1838"/>
                  </a:lnTo>
                  <a:lnTo>
                    <a:pt x="1045" y="1838"/>
                  </a:lnTo>
                  <a:lnTo>
                    <a:pt x="1053" y="1800"/>
                  </a:lnTo>
                  <a:lnTo>
                    <a:pt x="1049" y="1781"/>
                  </a:lnTo>
                  <a:lnTo>
                    <a:pt x="1045" y="1765"/>
                  </a:lnTo>
                  <a:lnTo>
                    <a:pt x="1022" y="1735"/>
                  </a:lnTo>
                  <a:lnTo>
                    <a:pt x="991" y="1712"/>
                  </a:lnTo>
                  <a:lnTo>
                    <a:pt x="975" y="1708"/>
                  </a:lnTo>
                  <a:lnTo>
                    <a:pt x="952" y="1704"/>
                  </a:lnTo>
                  <a:lnTo>
                    <a:pt x="933" y="1708"/>
                  </a:lnTo>
                  <a:lnTo>
                    <a:pt x="918" y="1712"/>
                  </a:lnTo>
                  <a:lnTo>
                    <a:pt x="887" y="1735"/>
                  </a:lnTo>
                  <a:lnTo>
                    <a:pt x="864" y="1765"/>
                  </a:lnTo>
                  <a:lnTo>
                    <a:pt x="860" y="1781"/>
                  </a:lnTo>
                  <a:lnTo>
                    <a:pt x="856" y="1800"/>
                  </a:lnTo>
                  <a:lnTo>
                    <a:pt x="864" y="1838"/>
                  </a:lnTo>
                  <a:lnTo>
                    <a:pt x="717" y="1838"/>
                  </a:lnTo>
                  <a:lnTo>
                    <a:pt x="721" y="1800"/>
                  </a:lnTo>
                  <a:lnTo>
                    <a:pt x="721" y="1781"/>
                  </a:lnTo>
                  <a:lnTo>
                    <a:pt x="713" y="1765"/>
                  </a:lnTo>
                  <a:lnTo>
                    <a:pt x="694" y="1735"/>
                  </a:lnTo>
                  <a:lnTo>
                    <a:pt x="663" y="1712"/>
                  </a:lnTo>
                  <a:lnTo>
                    <a:pt x="644" y="1708"/>
                  </a:lnTo>
                  <a:lnTo>
                    <a:pt x="625" y="1704"/>
                  </a:lnTo>
                  <a:lnTo>
                    <a:pt x="605" y="1708"/>
                  </a:lnTo>
                  <a:lnTo>
                    <a:pt x="586" y="1712"/>
                  </a:lnTo>
                  <a:lnTo>
                    <a:pt x="555" y="1735"/>
                  </a:lnTo>
                  <a:lnTo>
                    <a:pt x="536" y="1765"/>
                  </a:lnTo>
                  <a:lnTo>
                    <a:pt x="532" y="1781"/>
                  </a:lnTo>
                  <a:lnTo>
                    <a:pt x="528" y="1800"/>
                  </a:lnTo>
                  <a:lnTo>
                    <a:pt x="536" y="1838"/>
                  </a:lnTo>
                  <a:lnTo>
                    <a:pt x="328" y="1838"/>
                  </a:lnTo>
                  <a:lnTo>
                    <a:pt x="328" y="1735"/>
                  </a:lnTo>
                  <a:lnTo>
                    <a:pt x="324" y="1723"/>
                  </a:lnTo>
                  <a:lnTo>
                    <a:pt x="316" y="1715"/>
                  </a:lnTo>
                  <a:lnTo>
                    <a:pt x="309" y="1708"/>
                  </a:lnTo>
                  <a:lnTo>
                    <a:pt x="297" y="1704"/>
                  </a:lnTo>
                  <a:lnTo>
                    <a:pt x="285" y="1708"/>
                  </a:lnTo>
                  <a:lnTo>
                    <a:pt x="274" y="1715"/>
                  </a:lnTo>
                  <a:lnTo>
                    <a:pt x="266" y="1723"/>
                  </a:lnTo>
                  <a:lnTo>
                    <a:pt x="266" y="1735"/>
                  </a:lnTo>
                  <a:lnTo>
                    <a:pt x="266" y="1838"/>
                  </a:lnTo>
                  <a:lnTo>
                    <a:pt x="131" y="1838"/>
                  </a:lnTo>
                  <a:lnTo>
                    <a:pt x="104" y="1831"/>
                  </a:lnTo>
                  <a:lnTo>
                    <a:pt x="85" y="1815"/>
                  </a:lnTo>
                  <a:lnTo>
                    <a:pt x="70" y="1796"/>
                  </a:lnTo>
                  <a:lnTo>
                    <a:pt x="66" y="1769"/>
                  </a:lnTo>
                  <a:lnTo>
                    <a:pt x="66" y="1527"/>
                  </a:lnTo>
                  <a:lnTo>
                    <a:pt x="70" y="1485"/>
                  </a:lnTo>
                  <a:lnTo>
                    <a:pt x="89" y="1450"/>
                  </a:lnTo>
                  <a:lnTo>
                    <a:pt x="120" y="1419"/>
                  </a:lnTo>
                  <a:lnTo>
                    <a:pt x="154" y="1400"/>
                  </a:lnTo>
                  <a:lnTo>
                    <a:pt x="501" y="1285"/>
                  </a:lnTo>
                  <a:lnTo>
                    <a:pt x="509" y="1327"/>
                  </a:lnTo>
                  <a:lnTo>
                    <a:pt x="528" y="1361"/>
                  </a:lnTo>
                  <a:lnTo>
                    <a:pt x="555" y="1392"/>
                  </a:lnTo>
                  <a:lnTo>
                    <a:pt x="586" y="1419"/>
                  </a:lnTo>
                  <a:lnTo>
                    <a:pt x="559" y="1461"/>
                  </a:lnTo>
                  <a:lnTo>
                    <a:pt x="536" y="1508"/>
                  </a:lnTo>
                  <a:lnTo>
                    <a:pt x="528" y="1554"/>
                  </a:lnTo>
                  <a:lnTo>
                    <a:pt x="528" y="1600"/>
                  </a:lnTo>
                  <a:lnTo>
                    <a:pt x="540" y="1619"/>
                  </a:lnTo>
                  <a:lnTo>
                    <a:pt x="555" y="1627"/>
                  </a:lnTo>
                  <a:lnTo>
                    <a:pt x="586" y="1631"/>
                  </a:lnTo>
                  <a:lnTo>
                    <a:pt x="629" y="1623"/>
                  </a:lnTo>
                  <a:lnTo>
                    <a:pt x="671" y="1611"/>
                  </a:lnTo>
                  <a:lnTo>
                    <a:pt x="713" y="1588"/>
                  </a:lnTo>
                  <a:lnTo>
                    <a:pt x="748" y="1558"/>
                  </a:lnTo>
                  <a:lnTo>
                    <a:pt x="771" y="1531"/>
                  </a:lnTo>
                  <a:lnTo>
                    <a:pt x="790" y="1504"/>
                  </a:lnTo>
                  <a:lnTo>
                    <a:pt x="810" y="1531"/>
                  </a:lnTo>
                  <a:lnTo>
                    <a:pt x="833" y="1558"/>
                  </a:lnTo>
                  <a:lnTo>
                    <a:pt x="868" y="1588"/>
                  </a:lnTo>
                  <a:lnTo>
                    <a:pt x="910" y="1611"/>
                  </a:lnTo>
                  <a:lnTo>
                    <a:pt x="952" y="1623"/>
                  </a:lnTo>
                  <a:lnTo>
                    <a:pt x="995" y="1631"/>
                  </a:lnTo>
                  <a:lnTo>
                    <a:pt x="1026" y="1627"/>
                  </a:lnTo>
                  <a:lnTo>
                    <a:pt x="1041" y="1619"/>
                  </a:lnTo>
                  <a:lnTo>
                    <a:pt x="1049" y="1600"/>
                  </a:lnTo>
                  <a:lnTo>
                    <a:pt x="1053" y="1554"/>
                  </a:lnTo>
                  <a:lnTo>
                    <a:pt x="1041" y="1508"/>
                  </a:lnTo>
                  <a:lnTo>
                    <a:pt x="1022" y="1461"/>
                  </a:lnTo>
                  <a:lnTo>
                    <a:pt x="991" y="1419"/>
                  </a:lnTo>
                  <a:lnTo>
                    <a:pt x="1026" y="1392"/>
                  </a:lnTo>
                  <a:lnTo>
                    <a:pt x="1049" y="1361"/>
                  </a:lnTo>
                  <a:lnTo>
                    <a:pt x="1068" y="1327"/>
                  </a:lnTo>
                  <a:lnTo>
                    <a:pt x="1080" y="1285"/>
                  </a:lnTo>
                  <a:lnTo>
                    <a:pt x="1423" y="1400"/>
                  </a:lnTo>
                  <a:lnTo>
                    <a:pt x="1461" y="1419"/>
                  </a:lnTo>
                  <a:lnTo>
                    <a:pt x="1492" y="1450"/>
                  </a:lnTo>
                  <a:lnTo>
                    <a:pt x="1507" y="1485"/>
                  </a:lnTo>
                  <a:lnTo>
                    <a:pt x="1515" y="1527"/>
                  </a:lnTo>
                  <a:lnTo>
                    <a:pt x="1515" y="1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08" name="Freeform 170">
            <a:extLst>
              <a:ext uri="{FF2B5EF4-FFF2-40B4-BE49-F238E27FC236}">
                <a16:creationId xmlns:a16="http://schemas.microsoft.com/office/drawing/2014/main" id="{B9F87030-8115-9920-B3FB-21F29C764D7C}"/>
              </a:ext>
            </a:extLst>
          </p:cNvPr>
          <p:cNvSpPr>
            <a:spLocks noEditPoints="1"/>
          </p:cNvSpPr>
          <p:nvPr/>
        </p:nvSpPr>
        <p:spPr bwMode="auto">
          <a:xfrm>
            <a:off x="2264339" y="2597064"/>
            <a:ext cx="524354" cy="608225"/>
          </a:xfrm>
          <a:custGeom>
            <a:avLst/>
            <a:gdLst>
              <a:gd name="T0" fmla="*/ 1191 w 1638"/>
              <a:gd name="T1" fmla="*/ 107 h 1900"/>
              <a:gd name="T2" fmla="*/ 1064 w 1638"/>
              <a:gd name="T3" fmla="*/ 273 h 1900"/>
              <a:gd name="T4" fmla="*/ 520 w 1638"/>
              <a:gd name="T5" fmla="*/ 177 h 1900"/>
              <a:gd name="T6" fmla="*/ 104 w 1638"/>
              <a:gd name="T7" fmla="*/ 0 h 1900"/>
              <a:gd name="T8" fmla="*/ 66 w 1638"/>
              <a:gd name="T9" fmla="*/ 19 h 1900"/>
              <a:gd name="T10" fmla="*/ 85 w 1638"/>
              <a:gd name="T11" fmla="*/ 57 h 1900"/>
              <a:gd name="T12" fmla="*/ 466 w 1638"/>
              <a:gd name="T13" fmla="*/ 207 h 1900"/>
              <a:gd name="T14" fmla="*/ 12 w 1638"/>
              <a:gd name="T15" fmla="*/ 330 h 1900"/>
              <a:gd name="T16" fmla="*/ 655 w 1638"/>
              <a:gd name="T17" fmla="*/ 1319 h 1900"/>
              <a:gd name="T18" fmla="*/ 621 w 1638"/>
              <a:gd name="T19" fmla="*/ 1750 h 1900"/>
              <a:gd name="T20" fmla="*/ 497 w 1638"/>
              <a:gd name="T21" fmla="*/ 1831 h 1900"/>
              <a:gd name="T22" fmla="*/ 428 w 1638"/>
              <a:gd name="T23" fmla="*/ 1854 h 1900"/>
              <a:gd name="T24" fmla="*/ 443 w 1638"/>
              <a:gd name="T25" fmla="*/ 1896 h 1900"/>
              <a:gd name="T26" fmla="*/ 941 w 1638"/>
              <a:gd name="T27" fmla="*/ 1888 h 1900"/>
              <a:gd name="T28" fmla="*/ 941 w 1638"/>
              <a:gd name="T29" fmla="*/ 1846 h 1900"/>
              <a:gd name="T30" fmla="*/ 840 w 1638"/>
              <a:gd name="T31" fmla="*/ 1819 h 1900"/>
              <a:gd name="T32" fmla="*/ 732 w 1638"/>
              <a:gd name="T33" fmla="*/ 1715 h 1900"/>
              <a:gd name="T34" fmla="*/ 1203 w 1638"/>
              <a:gd name="T35" fmla="*/ 615 h 1900"/>
              <a:gd name="T36" fmla="*/ 1345 w 1638"/>
              <a:gd name="T37" fmla="*/ 650 h 1900"/>
              <a:gd name="T38" fmla="*/ 1554 w 1638"/>
              <a:gd name="T39" fmla="*/ 565 h 1900"/>
              <a:gd name="T40" fmla="*/ 1638 w 1638"/>
              <a:gd name="T41" fmla="*/ 357 h 1900"/>
              <a:gd name="T42" fmla="*/ 1554 w 1638"/>
              <a:gd name="T43" fmla="*/ 150 h 1900"/>
              <a:gd name="T44" fmla="*/ 1345 w 1638"/>
              <a:gd name="T45" fmla="*/ 65 h 1900"/>
              <a:gd name="T46" fmla="*/ 559 w 1638"/>
              <a:gd name="T47" fmla="*/ 654 h 1900"/>
              <a:gd name="T48" fmla="*/ 625 w 1638"/>
              <a:gd name="T49" fmla="*/ 1838 h 1900"/>
              <a:gd name="T50" fmla="*/ 748 w 1638"/>
              <a:gd name="T51" fmla="*/ 1838 h 1900"/>
              <a:gd name="T52" fmla="*/ 574 w 1638"/>
              <a:gd name="T53" fmla="*/ 715 h 1900"/>
              <a:gd name="T54" fmla="*/ 694 w 1638"/>
              <a:gd name="T55" fmla="*/ 1142 h 1900"/>
              <a:gd name="T56" fmla="*/ 717 w 1638"/>
              <a:gd name="T57" fmla="*/ 1108 h 1900"/>
              <a:gd name="T58" fmla="*/ 771 w 1638"/>
              <a:gd name="T59" fmla="*/ 788 h 1900"/>
              <a:gd name="T60" fmla="*/ 875 w 1638"/>
              <a:gd name="T61" fmla="*/ 811 h 1900"/>
              <a:gd name="T62" fmla="*/ 979 w 1638"/>
              <a:gd name="T63" fmla="*/ 715 h 1900"/>
              <a:gd name="T64" fmla="*/ 902 w 1638"/>
              <a:gd name="T65" fmla="*/ 731 h 1900"/>
              <a:gd name="T66" fmla="*/ 833 w 1638"/>
              <a:gd name="T67" fmla="*/ 750 h 1900"/>
              <a:gd name="T68" fmla="*/ 914 w 1638"/>
              <a:gd name="T69" fmla="*/ 715 h 1900"/>
              <a:gd name="T70" fmla="*/ 833 w 1638"/>
              <a:gd name="T71" fmla="*/ 619 h 1900"/>
              <a:gd name="T72" fmla="*/ 902 w 1638"/>
              <a:gd name="T73" fmla="*/ 638 h 1900"/>
              <a:gd name="T74" fmla="*/ 979 w 1638"/>
              <a:gd name="T75" fmla="*/ 654 h 1900"/>
              <a:gd name="T76" fmla="*/ 875 w 1638"/>
              <a:gd name="T77" fmla="*/ 557 h 1900"/>
              <a:gd name="T78" fmla="*/ 790 w 1638"/>
              <a:gd name="T79" fmla="*/ 477 h 1900"/>
              <a:gd name="T80" fmla="*/ 678 w 1638"/>
              <a:gd name="T81" fmla="*/ 427 h 1900"/>
              <a:gd name="T82" fmla="*/ 655 w 1638"/>
              <a:gd name="T83" fmla="*/ 465 h 1900"/>
              <a:gd name="T84" fmla="*/ 725 w 1638"/>
              <a:gd name="T85" fmla="*/ 500 h 1900"/>
              <a:gd name="T86" fmla="*/ 763 w 1638"/>
              <a:gd name="T87" fmla="*/ 592 h 1900"/>
              <a:gd name="T88" fmla="*/ 625 w 1638"/>
              <a:gd name="T89" fmla="*/ 654 h 1900"/>
              <a:gd name="T90" fmla="*/ 1087 w 1638"/>
              <a:gd name="T91" fmla="*/ 496 h 1900"/>
              <a:gd name="T92" fmla="*/ 1187 w 1638"/>
              <a:gd name="T93" fmla="*/ 531 h 1900"/>
              <a:gd name="T94" fmla="*/ 1114 w 1638"/>
              <a:gd name="T95" fmla="*/ 388 h 1900"/>
              <a:gd name="T96" fmla="*/ 1291 w 1638"/>
              <a:gd name="T97" fmla="*/ 584 h 1900"/>
              <a:gd name="T98" fmla="*/ 1430 w 1638"/>
              <a:gd name="T99" fmla="*/ 484 h 1900"/>
              <a:gd name="T100" fmla="*/ 1473 w 1638"/>
              <a:gd name="T101" fmla="*/ 469 h 1900"/>
              <a:gd name="T102" fmla="*/ 1388 w 1638"/>
              <a:gd name="T103" fmla="*/ 357 h 1900"/>
              <a:gd name="T104" fmla="*/ 1473 w 1638"/>
              <a:gd name="T105" fmla="*/ 246 h 1900"/>
              <a:gd name="T106" fmla="*/ 1430 w 1638"/>
              <a:gd name="T107" fmla="*/ 230 h 1900"/>
              <a:gd name="T108" fmla="*/ 1257 w 1638"/>
              <a:gd name="T109" fmla="*/ 230 h 1900"/>
              <a:gd name="T110" fmla="*/ 1218 w 1638"/>
              <a:gd name="T111" fmla="*/ 246 h 1900"/>
              <a:gd name="T112" fmla="*/ 1272 w 1638"/>
              <a:gd name="T113" fmla="*/ 327 h 1900"/>
              <a:gd name="T114" fmla="*/ 1164 w 1638"/>
              <a:gd name="T115" fmla="*/ 215 h 1900"/>
              <a:gd name="T116" fmla="*/ 1303 w 1638"/>
              <a:gd name="T117" fmla="*/ 130 h 1900"/>
              <a:gd name="T118" fmla="*/ 1476 w 1638"/>
              <a:gd name="T119" fmla="*/ 165 h 1900"/>
              <a:gd name="T120" fmla="*/ 1573 w 1638"/>
              <a:gd name="T121" fmla="*/ 311 h 1900"/>
              <a:gd name="T122" fmla="*/ 1538 w 1638"/>
              <a:gd name="T123" fmla="*/ 488 h 1900"/>
              <a:gd name="T124" fmla="*/ 1392 w 1638"/>
              <a:gd name="T125" fmla="*/ 584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8" h="1900">
                <a:moveTo>
                  <a:pt x="1345" y="65"/>
                </a:moveTo>
                <a:lnTo>
                  <a:pt x="1291" y="69"/>
                </a:lnTo>
                <a:lnTo>
                  <a:pt x="1237" y="84"/>
                </a:lnTo>
                <a:lnTo>
                  <a:pt x="1191" y="107"/>
                </a:lnTo>
                <a:lnTo>
                  <a:pt x="1149" y="142"/>
                </a:lnTo>
                <a:lnTo>
                  <a:pt x="1110" y="180"/>
                </a:lnTo>
                <a:lnTo>
                  <a:pt x="1083" y="223"/>
                </a:lnTo>
                <a:lnTo>
                  <a:pt x="1064" y="273"/>
                </a:lnTo>
                <a:lnTo>
                  <a:pt x="1052" y="327"/>
                </a:lnTo>
                <a:lnTo>
                  <a:pt x="555" y="327"/>
                </a:lnTo>
                <a:lnTo>
                  <a:pt x="532" y="211"/>
                </a:lnTo>
                <a:lnTo>
                  <a:pt x="520" y="177"/>
                </a:lnTo>
                <a:lnTo>
                  <a:pt x="501" y="150"/>
                </a:lnTo>
                <a:lnTo>
                  <a:pt x="478" y="127"/>
                </a:lnTo>
                <a:lnTo>
                  <a:pt x="447" y="115"/>
                </a:lnTo>
                <a:lnTo>
                  <a:pt x="104" y="0"/>
                </a:lnTo>
                <a:lnTo>
                  <a:pt x="93" y="0"/>
                </a:lnTo>
                <a:lnTo>
                  <a:pt x="81" y="4"/>
                </a:lnTo>
                <a:lnTo>
                  <a:pt x="73" y="7"/>
                </a:lnTo>
                <a:lnTo>
                  <a:pt x="66" y="19"/>
                </a:lnTo>
                <a:lnTo>
                  <a:pt x="66" y="30"/>
                </a:lnTo>
                <a:lnTo>
                  <a:pt x="66" y="42"/>
                </a:lnTo>
                <a:lnTo>
                  <a:pt x="73" y="54"/>
                </a:lnTo>
                <a:lnTo>
                  <a:pt x="85" y="57"/>
                </a:lnTo>
                <a:lnTo>
                  <a:pt x="428" y="173"/>
                </a:lnTo>
                <a:lnTo>
                  <a:pt x="443" y="180"/>
                </a:lnTo>
                <a:lnTo>
                  <a:pt x="455" y="192"/>
                </a:lnTo>
                <a:lnTo>
                  <a:pt x="466" y="207"/>
                </a:lnTo>
                <a:lnTo>
                  <a:pt x="470" y="223"/>
                </a:lnTo>
                <a:lnTo>
                  <a:pt x="493" y="327"/>
                </a:lnTo>
                <a:lnTo>
                  <a:pt x="31" y="327"/>
                </a:lnTo>
                <a:lnTo>
                  <a:pt x="12" y="330"/>
                </a:lnTo>
                <a:lnTo>
                  <a:pt x="0" y="342"/>
                </a:lnTo>
                <a:lnTo>
                  <a:pt x="0" y="361"/>
                </a:lnTo>
                <a:lnTo>
                  <a:pt x="4" y="377"/>
                </a:lnTo>
                <a:lnTo>
                  <a:pt x="655" y="1319"/>
                </a:lnTo>
                <a:lnTo>
                  <a:pt x="655" y="1638"/>
                </a:lnTo>
                <a:lnTo>
                  <a:pt x="651" y="1677"/>
                </a:lnTo>
                <a:lnTo>
                  <a:pt x="640" y="1715"/>
                </a:lnTo>
                <a:lnTo>
                  <a:pt x="621" y="1750"/>
                </a:lnTo>
                <a:lnTo>
                  <a:pt x="598" y="1777"/>
                </a:lnTo>
                <a:lnTo>
                  <a:pt x="567" y="1804"/>
                </a:lnTo>
                <a:lnTo>
                  <a:pt x="536" y="1819"/>
                </a:lnTo>
                <a:lnTo>
                  <a:pt x="497" y="1831"/>
                </a:lnTo>
                <a:lnTo>
                  <a:pt x="455" y="1838"/>
                </a:lnTo>
                <a:lnTo>
                  <a:pt x="443" y="1838"/>
                </a:lnTo>
                <a:lnTo>
                  <a:pt x="436" y="1846"/>
                </a:lnTo>
                <a:lnTo>
                  <a:pt x="428" y="1854"/>
                </a:lnTo>
                <a:lnTo>
                  <a:pt x="424" y="1869"/>
                </a:lnTo>
                <a:lnTo>
                  <a:pt x="428" y="1881"/>
                </a:lnTo>
                <a:lnTo>
                  <a:pt x="436" y="1888"/>
                </a:lnTo>
                <a:lnTo>
                  <a:pt x="443" y="1896"/>
                </a:lnTo>
                <a:lnTo>
                  <a:pt x="455" y="1900"/>
                </a:lnTo>
                <a:lnTo>
                  <a:pt x="917" y="1900"/>
                </a:lnTo>
                <a:lnTo>
                  <a:pt x="929" y="1896"/>
                </a:lnTo>
                <a:lnTo>
                  <a:pt x="941" y="1888"/>
                </a:lnTo>
                <a:lnTo>
                  <a:pt x="944" y="1881"/>
                </a:lnTo>
                <a:lnTo>
                  <a:pt x="948" y="1869"/>
                </a:lnTo>
                <a:lnTo>
                  <a:pt x="944" y="1854"/>
                </a:lnTo>
                <a:lnTo>
                  <a:pt x="941" y="1846"/>
                </a:lnTo>
                <a:lnTo>
                  <a:pt x="929" y="1838"/>
                </a:lnTo>
                <a:lnTo>
                  <a:pt x="917" y="1838"/>
                </a:lnTo>
                <a:lnTo>
                  <a:pt x="879" y="1831"/>
                </a:lnTo>
                <a:lnTo>
                  <a:pt x="840" y="1819"/>
                </a:lnTo>
                <a:lnTo>
                  <a:pt x="806" y="1804"/>
                </a:lnTo>
                <a:lnTo>
                  <a:pt x="775" y="1777"/>
                </a:lnTo>
                <a:lnTo>
                  <a:pt x="752" y="1750"/>
                </a:lnTo>
                <a:lnTo>
                  <a:pt x="732" y="1715"/>
                </a:lnTo>
                <a:lnTo>
                  <a:pt x="721" y="1677"/>
                </a:lnTo>
                <a:lnTo>
                  <a:pt x="717" y="1638"/>
                </a:lnTo>
                <a:lnTo>
                  <a:pt x="717" y="1319"/>
                </a:lnTo>
                <a:lnTo>
                  <a:pt x="1203" y="615"/>
                </a:lnTo>
                <a:lnTo>
                  <a:pt x="1237" y="631"/>
                </a:lnTo>
                <a:lnTo>
                  <a:pt x="1272" y="642"/>
                </a:lnTo>
                <a:lnTo>
                  <a:pt x="1307" y="650"/>
                </a:lnTo>
                <a:lnTo>
                  <a:pt x="1345" y="650"/>
                </a:lnTo>
                <a:lnTo>
                  <a:pt x="1403" y="646"/>
                </a:lnTo>
                <a:lnTo>
                  <a:pt x="1461" y="627"/>
                </a:lnTo>
                <a:lnTo>
                  <a:pt x="1511" y="600"/>
                </a:lnTo>
                <a:lnTo>
                  <a:pt x="1554" y="565"/>
                </a:lnTo>
                <a:lnTo>
                  <a:pt x="1588" y="523"/>
                </a:lnTo>
                <a:lnTo>
                  <a:pt x="1615" y="473"/>
                </a:lnTo>
                <a:lnTo>
                  <a:pt x="1635" y="415"/>
                </a:lnTo>
                <a:lnTo>
                  <a:pt x="1638" y="357"/>
                </a:lnTo>
                <a:lnTo>
                  <a:pt x="1635" y="300"/>
                </a:lnTo>
                <a:lnTo>
                  <a:pt x="1615" y="242"/>
                </a:lnTo>
                <a:lnTo>
                  <a:pt x="1588" y="192"/>
                </a:lnTo>
                <a:lnTo>
                  <a:pt x="1554" y="150"/>
                </a:lnTo>
                <a:lnTo>
                  <a:pt x="1511" y="115"/>
                </a:lnTo>
                <a:lnTo>
                  <a:pt x="1461" y="88"/>
                </a:lnTo>
                <a:lnTo>
                  <a:pt x="1403" y="69"/>
                </a:lnTo>
                <a:lnTo>
                  <a:pt x="1345" y="65"/>
                </a:lnTo>
                <a:lnTo>
                  <a:pt x="1345" y="65"/>
                </a:lnTo>
                <a:close/>
                <a:moveTo>
                  <a:pt x="89" y="388"/>
                </a:moveTo>
                <a:lnTo>
                  <a:pt x="505" y="388"/>
                </a:lnTo>
                <a:lnTo>
                  <a:pt x="559" y="654"/>
                </a:lnTo>
                <a:lnTo>
                  <a:pt x="274" y="654"/>
                </a:lnTo>
                <a:lnTo>
                  <a:pt x="89" y="388"/>
                </a:lnTo>
                <a:close/>
                <a:moveTo>
                  <a:pt x="748" y="1838"/>
                </a:moveTo>
                <a:lnTo>
                  <a:pt x="625" y="1838"/>
                </a:lnTo>
                <a:lnTo>
                  <a:pt x="659" y="1800"/>
                </a:lnTo>
                <a:lnTo>
                  <a:pt x="686" y="1762"/>
                </a:lnTo>
                <a:lnTo>
                  <a:pt x="713" y="1800"/>
                </a:lnTo>
                <a:lnTo>
                  <a:pt x="748" y="1838"/>
                </a:lnTo>
                <a:lnTo>
                  <a:pt x="748" y="1838"/>
                </a:lnTo>
                <a:close/>
                <a:moveTo>
                  <a:pt x="686" y="1254"/>
                </a:moveTo>
                <a:lnTo>
                  <a:pt x="316" y="715"/>
                </a:lnTo>
                <a:lnTo>
                  <a:pt x="574" y="715"/>
                </a:lnTo>
                <a:lnTo>
                  <a:pt x="655" y="1119"/>
                </a:lnTo>
                <a:lnTo>
                  <a:pt x="667" y="1138"/>
                </a:lnTo>
                <a:lnTo>
                  <a:pt x="686" y="1142"/>
                </a:lnTo>
                <a:lnTo>
                  <a:pt x="694" y="1142"/>
                </a:lnTo>
                <a:lnTo>
                  <a:pt x="705" y="1138"/>
                </a:lnTo>
                <a:lnTo>
                  <a:pt x="713" y="1131"/>
                </a:lnTo>
                <a:lnTo>
                  <a:pt x="717" y="1119"/>
                </a:lnTo>
                <a:lnTo>
                  <a:pt x="717" y="1108"/>
                </a:lnTo>
                <a:lnTo>
                  <a:pt x="636" y="715"/>
                </a:lnTo>
                <a:lnTo>
                  <a:pt x="725" y="715"/>
                </a:lnTo>
                <a:lnTo>
                  <a:pt x="744" y="757"/>
                </a:lnTo>
                <a:lnTo>
                  <a:pt x="771" y="788"/>
                </a:lnTo>
                <a:lnTo>
                  <a:pt x="810" y="807"/>
                </a:lnTo>
                <a:lnTo>
                  <a:pt x="829" y="811"/>
                </a:lnTo>
                <a:lnTo>
                  <a:pt x="852" y="815"/>
                </a:lnTo>
                <a:lnTo>
                  <a:pt x="875" y="811"/>
                </a:lnTo>
                <a:lnTo>
                  <a:pt x="894" y="807"/>
                </a:lnTo>
                <a:lnTo>
                  <a:pt x="933" y="788"/>
                </a:lnTo>
                <a:lnTo>
                  <a:pt x="960" y="757"/>
                </a:lnTo>
                <a:lnTo>
                  <a:pt x="979" y="715"/>
                </a:lnTo>
                <a:lnTo>
                  <a:pt x="1060" y="715"/>
                </a:lnTo>
                <a:lnTo>
                  <a:pt x="686" y="1254"/>
                </a:lnTo>
                <a:close/>
                <a:moveTo>
                  <a:pt x="914" y="715"/>
                </a:moveTo>
                <a:lnTo>
                  <a:pt x="902" y="731"/>
                </a:lnTo>
                <a:lnTo>
                  <a:pt x="887" y="742"/>
                </a:lnTo>
                <a:lnTo>
                  <a:pt x="871" y="750"/>
                </a:lnTo>
                <a:lnTo>
                  <a:pt x="852" y="754"/>
                </a:lnTo>
                <a:lnTo>
                  <a:pt x="833" y="750"/>
                </a:lnTo>
                <a:lnTo>
                  <a:pt x="817" y="742"/>
                </a:lnTo>
                <a:lnTo>
                  <a:pt x="802" y="731"/>
                </a:lnTo>
                <a:lnTo>
                  <a:pt x="790" y="715"/>
                </a:lnTo>
                <a:lnTo>
                  <a:pt x="914" y="715"/>
                </a:lnTo>
                <a:close/>
                <a:moveTo>
                  <a:pt x="790" y="654"/>
                </a:moveTo>
                <a:lnTo>
                  <a:pt x="802" y="638"/>
                </a:lnTo>
                <a:lnTo>
                  <a:pt x="817" y="627"/>
                </a:lnTo>
                <a:lnTo>
                  <a:pt x="833" y="619"/>
                </a:lnTo>
                <a:lnTo>
                  <a:pt x="852" y="619"/>
                </a:lnTo>
                <a:lnTo>
                  <a:pt x="871" y="619"/>
                </a:lnTo>
                <a:lnTo>
                  <a:pt x="887" y="627"/>
                </a:lnTo>
                <a:lnTo>
                  <a:pt x="902" y="638"/>
                </a:lnTo>
                <a:lnTo>
                  <a:pt x="914" y="654"/>
                </a:lnTo>
                <a:lnTo>
                  <a:pt x="790" y="654"/>
                </a:lnTo>
                <a:close/>
                <a:moveTo>
                  <a:pt x="1103" y="654"/>
                </a:moveTo>
                <a:lnTo>
                  <a:pt x="979" y="654"/>
                </a:lnTo>
                <a:lnTo>
                  <a:pt x="960" y="615"/>
                </a:lnTo>
                <a:lnTo>
                  <a:pt x="933" y="584"/>
                </a:lnTo>
                <a:lnTo>
                  <a:pt x="894" y="565"/>
                </a:lnTo>
                <a:lnTo>
                  <a:pt x="875" y="557"/>
                </a:lnTo>
                <a:lnTo>
                  <a:pt x="852" y="557"/>
                </a:lnTo>
                <a:lnTo>
                  <a:pt x="840" y="557"/>
                </a:lnTo>
                <a:lnTo>
                  <a:pt x="821" y="515"/>
                </a:lnTo>
                <a:lnTo>
                  <a:pt x="790" y="477"/>
                </a:lnTo>
                <a:lnTo>
                  <a:pt x="748" y="442"/>
                </a:lnTo>
                <a:lnTo>
                  <a:pt x="721" y="434"/>
                </a:lnTo>
                <a:lnTo>
                  <a:pt x="694" y="427"/>
                </a:lnTo>
                <a:lnTo>
                  <a:pt x="678" y="427"/>
                </a:lnTo>
                <a:lnTo>
                  <a:pt x="671" y="431"/>
                </a:lnTo>
                <a:lnTo>
                  <a:pt x="659" y="438"/>
                </a:lnTo>
                <a:lnTo>
                  <a:pt x="655" y="450"/>
                </a:lnTo>
                <a:lnTo>
                  <a:pt x="655" y="465"/>
                </a:lnTo>
                <a:lnTo>
                  <a:pt x="663" y="473"/>
                </a:lnTo>
                <a:lnTo>
                  <a:pt x="671" y="481"/>
                </a:lnTo>
                <a:lnTo>
                  <a:pt x="682" y="488"/>
                </a:lnTo>
                <a:lnTo>
                  <a:pt x="725" y="500"/>
                </a:lnTo>
                <a:lnTo>
                  <a:pt x="752" y="523"/>
                </a:lnTo>
                <a:lnTo>
                  <a:pt x="771" y="550"/>
                </a:lnTo>
                <a:lnTo>
                  <a:pt x="783" y="577"/>
                </a:lnTo>
                <a:lnTo>
                  <a:pt x="763" y="592"/>
                </a:lnTo>
                <a:lnTo>
                  <a:pt x="748" y="611"/>
                </a:lnTo>
                <a:lnTo>
                  <a:pt x="732" y="631"/>
                </a:lnTo>
                <a:lnTo>
                  <a:pt x="725" y="654"/>
                </a:lnTo>
                <a:lnTo>
                  <a:pt x="625" y="654"/>
                </a:lnTo>
                <a:lnTo>
                  <a:pt x="567" y="388"/>
                </a:lnTo>
                <a:lnTo>
                  <a:pt x="1052" y="388"/>
                </a:lnTo>
                <a:lnTo>
                  <a:pt x="1064" y="442"/>
                </a:lnTo>
                <a:lnTo>
                  <a:pt x="1087" y="496"/>
                </a:lnTo>
                <a:lnTo>
                  <a:pt x="1114" y="542"/>
                </a:lnTo>
                <a:lnTo>
                  <a:pt x="1153" y="581"/>
                </a:lnTo>
                <a:lnTo>
                  <a:pt x="1103" y="654"/>
                </a:lnTo>
                <a:close/>
                <a:moveTo>
                  <a:pt x="1187" y="531"/>
                </a:moveTo>
                <a:lnTo>
                  <a:pt x="1160" y="500"/>
                </a:lnTo>
                <a:lnTo>
                  <a:pt x="1141" y="465"/>
                </a:lnTo>
                <a:lnTo>
                  <a:pt x="1126" y="431"/>
                </a:lnTo>
                <a:lnTo>
                  <a:pt x="1114" y="388"/>
                </a:lnTo>
                <a:lnTo>
                  <a:pt x="1288" y="388"/>
                </a:lnTo>
                <a:lnTo>
                  <a:pt x="1187" y="531"/>
                </a:lnTo>
                <a:close/>
                <a:moveTo>
                  <a:pt x="1345" y="588"/>
                </a:moveTo>
                <a:lnTo>
                  <a:pt x="1291" y="584"/>
                </a:lnTo>
                <a:lnTo>
                  <a:pt x="1241" y="565"/>
                </a:lnTo>
                <a:lnTo>
                  <a:pt x="1349" y="404"/>
                </a:lnTo>
                <a:lnTo>
                  <a:pt x="1422" y="477"/>
                </a:lnTo>
                <a:lnTo>
                  <a:pt x="1430" y="484"/>
                </a:lnTo>
                <a:lnTo>
                  <a:pt x="1442" y="488"/>
                </a:lnTo>
                <a:lnTo>
                  <a:pt x="1457" y="484"/>
                </a:lnTo>
                <a:lnTo>
                  <a:pt x="1465" y="477"/>
                </a:lnTo>
                <a:lnTo>
                  <a:pt x="1473" y="469"/>
                </a:lnTo>
                <a:lnTo>
                  <a:pt x="1476" y="457"/>
                </a:lnTo>
                <a:lnTo>
                  <a:pt x="1473" y="446"/>
                </a:lnTo>
                <a:lnTo>
                  <a:pt x="1465" y="434"/>
                </a:lnTo>
                <a:lnTo>
                  <a:pt x="1388" y="357"/>
                </a:lnTo>
                <a:lnTo>
                  <a:pt x="1465" y="280"/>
                </a:lnTo>
                <a:lnTo>
                  <a:pt x="1473" y="269"/>
                </a:lnTo>
                <a:lnTo>
                  <a:pt x="1476" y="257"/>
                </a:lnTo>
                <a:lnTo>
                  <a:pt x="1473" y="246"/>
                </a:lnTo>
                <a:lnTo>
                  <a:pt x="1465" y="238"/>
                </a:lnTo>
                <a:lnTo>
                  <a:pt x="1457" y="230"/>
                </a:lnTo>
                <a:lnTo>
                  <a:pt x="1446" y="227"/>
                </a:lnTo>
                <a:lnTo>
                  <a:pt x="1430" y="230"/>
                </a:lnTo>
                <a:lnTo>
                  <a:pt x="1422" y="238"/>
                </a:lnTo>
                <a:lnTo>
                  <a:pt x="1345" y="315"/>
                </a:lnTo>
                <a:lnTo>
                  <a:pt x="1268" y="238"/>
                </a:lnTo>
                <a:lnTo>
                  <a:pt x="1257" y="230"/>
                </a:lnTo>
                <a:lnTo>
                  <a:pt x="1245" y="227"/>
                </a:lnTo>
                <a:lnTo>
                  <a:pt x="1234" y="230"/>
                </a:lnTo>
                <a:lnTo>
                  <a:pt x="1226" y="238"/>
                </a:lnTo>
                <a:lnTo>
                  <a:pt x="1218" y="246"/>
                </a:lnTo>
                <a:lnTo>
                  <a:pt x="1214" y="257"/>
                </a:lnTo>
                <a:lnTo>
                  <a:pt x="1218" y="269"/>
                </a:lnTo>
                <a:lnTo>
                  <a:pt x="1226" y="280"/>
                </a:lnTo>
                <a:lnTo>
                  <a:pt x="1272" y="327"/>
                </a:lnTo>
                <a:lnTo>
                  <a:pt x="1114" y="327"/>
                </a:lnTo>
                <a:lnTo>
                  <a:pt x="1126" y="284"/>
                </a:lnTo>
                <a:lnTo>
                  <a:pt x="1141" y="246"/>
                </a:lnTo>
                <a:lnTo>
                  <a:pt x="1164" y="215"/>
                </a:lnTo>
                <a:lnTo>
                  <a:pt x="1191" y="184"/>
                </a:lnTo>
                <a:lnTo>
                  <a:pt x="1226" y="161"/>
                </a:lnTo>
                <a:lnTo>
                  <a:pt x="1261" y="142"/>
                </a:lnTo>
                <a:lnTo>
                  <a:pt x="1303" y="130"/>
                </a:lnTo>
                <a:lnTo>
                  <a:pt x="1345" y="127"/>
                </a:lnTo>
                <a:lnTo>
                  <a:pt x="1392" y="130"/>
                </a:lnTo>
                <a:lnTo>
                  <a:pt x="1434" y="146"/>
                </a:lnTo>
                <a:lnTo>
                  <a:pt x="1476" y="165"/>
                </a:lnTo>
                <a:lnTo>
                  <a:pt x="1507" y="192"/>
                </a:lnTo>
                <a:lnTo>
                  <a:pt x="1538" y="227"/>
                </a:lnTo>
                <a:lnTo>
                  <a:pt x="1557" y="269"/>
                </a:lnTo>
                <a:lnTo>
                  <a:pt x="1573" y="311"/>
                </a:lnTo>
                <a:lnTo>
                  <a:pt x="1577" y="357"/>
                </a:lnTo>
                <a:lnTo>
                  <a:pt x="1573" y="404"/>
                </a:lnTo>
                <a:lnTo>
                  <a:pt x="1557" y="446"/>
                </a:lnTo>
                <a:lnTo>
                  <a:pt x="1538" y="488"/>
                </a:lnTo>
                <a:lnTo>
                  <a:pt x="1507" y="523"/>
                </a:lnTo>
                <a:lnTo>
                  <a:pt x="1476" y="550"/>
                </a:lnTo>
                <a:lnTo>
                  <a:pt x="1434" y="573"/>
                </a:lnTo>
                <a:lnTo>
                  <a:pt x="1392" y="584"/>
                </a:lnTo>
                <a:lnTo>
                  <a:pt x="1345" y="588"/>
                </a:lnTo>
                <a:lnTo>
                  <a:pt x="1345" y="5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309" name="Group 308">
            <a:extLst>
              <a:ext uri="{FF2B5EF4-FFF2-40B4-BE49-F238E27FC236}">
                <a16:creationId xmlns:a16="http://schemas.microsoft.com/office/drawing/2014/main" id="{E4A50EA6-294C-75B4-284C-EB8BBEE6E41A}"/>
              </a:ext>
            </a:extLst>
          </p:cNvPr>
          <p:cNvGrpSpPr/>
          <p:nvPr/>
        </p:nvGrpSpPr>
        <p:grpSpPr>
          <a:xfrm>
            <a:off x="6101335" y="1497810"/>
            <a:ext cx="438986" cy="634276"/>
            <a:chOff x="557213" y="3224213"/>
            <a:chExt cx="2087562" cy="3016250"/>
          </a:xfrm>
        </p:grpSpPr>
        <p:sp>
          <p:nvSpPr>
            <p:cNvPr id="310" name="Freeform 175">
              <a:extLst>
                <a:ext uri="{FF2B5EF4-FFF2-40B4-BE49-F238E27FC236}">
                  <a16:creationId xmlns:a16="http://schemas.microsoft.com/office/drawing/2014/main" id="{C578C44A-285D-FF31-2368-1656BFEE710B}"/>
                </a:ext>
              </a:extLst>
            </p:cNvPr>
            <p:cNvSpPr>
              <a:spLocks noEditPoints="1"/>
            </p:cNvSpPr>
            <p:nvPr/>
          </p:nvSpPr>
          <p:spPr bwMode="auto">
            <a:xfrm>
              <a:off x="557213" y="3224213"/>
              <a:ext cx="2087562" cy="3016250"/>
            </a:xfrm>
            <a:custGeom>
              <a:avLst/>
              <a:gdLst>
                <a:gd name="T0" fmla="*/ 810 w 1315"/>
                <a:gd name="T1" fmla="*/ 104 h 1900"/>
                <a:gd name="T2" fmla="*/ 763 w 1315"/>
                <a:gd name="T3" fmla="*/ 34 h 1900"/>
                <a:gd name="T4" fmla="*/ 686 w 1315"/>
                <a:gd name="T5" fmla="*/ 0 h 1900"/>
                <a:gd name="T6" fmla="*/ 602 w 1315"/>
                <a:gd name="T7" fmla="*/ 7 h 1900"/>
                <a:gd name="T8" fmla="*/ 536 w 1315"/>
                <a:gd name="T9" fmla="*/ 57 h 1900"/>
                <a:gd name="T10" fmla="*/ 497 w 1315"/>
                <a:gd name="T11" fmla="*/ 130 h 1900"/>
                <a:gd name="T12" fmla="*/ 100 w 1315"/>
                <a:gd name="T13" fmla="*/ 142 h 1900"/>
                <a:gd name="T14" fmla="*/ 31 w 1315"/>
                <a:gd name="T15" fmla="*/ 200 h 1900"/>
                <a:gd name="T16" fmla="*/ 0 w 1315"/>
                <a:gd name="T17" fmla="*/ 292 h 1900"/>
                <a:gd name="T18" fmla="*/ 16 w 1315"/>
                <a:gd name="T19" fmla="*/ 1800 h 1900"/>
                <a:gd name="T20" fmla="*/ 73 w 1315"/>
                <a:gd name="T21" fmla="*/ 1869 h 1900"/>
                <a:gd name="T22" fmla="*/ 166 w 1315"/>
                <a:gd name="T23" fmla="*/ 1900 h 1900"/>
                <a:gd name="T24" fmla="*/ 1214 w 1315"/>
                <a:gd name="T25" fmla="*/ 1885 h 1900"/>
                <a:gd name="T26" fmla="*/ 1288 w 1315"/>
                <a:gd name="T27" fmla="*/ 1827 h 1900"/>
                <a:gd name="T28" fmla="*/ 1315 w 1315"/>
                <a:gd name="T29" fmla="*/ 1735 h 1900"/>
                <a:gd name="T30" fmla="*/ 1303 w 1315"/>
                <a:gd name="T31" fmla="*/ 230 h 1900"/>
                <a:gd name="T32" fmla="*/ 1241 w 1315"/>
                <a:gd name="T33" fmla="*/ 157 h 1900"/>
                <a:gd name="T34" fmla="*/ 1153 w 1315"/>
                <a:gd name="T35" fmla="*/ 130 h 1900"/>
                <a:gd name="T36" fmla="*/ 428 w 1315"/>
                <a:gd name="T37" fmla="*/ 211 h 1900"/>
                <a:gd name="T38" fmla="*/ 459 w 1315"/>
                <a:gd name="T39" fmla="*/ 192 h 1900"/>
                <a:gd name="T40" fmla="*/ 548 w 1315"/>
                <a:gd name="T41" fmla="*/ 180 h 1900"/>
                <a:gd name="T42" fmla="*/ 559 w 1315"/>
                <a:gd name="T43" fmla="*/ 142 h 1900"/>
                <a:gd name="T44" fmla="*/ 621 w 1315"/>
                <a:gd name="T45" fmla="*/ 69 h 1900"/>
                <a:gd name="T46" fmla="*/ 679 w 1315"/>
                <a:gd name="T47" fmla="*/ 61 h 1900"/>
                <a:gd name="T48" fmla="*/ 752 w 1315"/>
                <a:gd name="T49" fmla="*/ 123 h 1900"/>
                <a:gd name="T50" fmla="*/ 760 w 1315"/>
                <a:gd name="T51" fmla="*/ 173 h 1900"/>
                <a:gd name="T52" fmla="*/ 790 w 1315"/>
                <a:gd name="T53" fmla="*/ 192 h 1900"/>
                <a:gd name="T54" fmla="*/ 879 w 1315"/>
                <a:gd name="T55" fmla="*/ 204 h 1900"/>
                <a:gd name="T56" fmla="*/ 891 w 1315"/>
                <a:gd name="T57" fmla="*/ 292 h 1900"/>
                <a:gd name="T58" fmla="*/ 868 w 1315"/>
                <a:gd name="T59" fmla="*/ 323 h 1900"/>
                <a:gd name="T60" fmla="*/ 447 w 1315"/>
                <a:gd name="T61" fmla="*/ 323 h 1900"/>
                <a:gd name="T62" fmla="*/ 424 w 1315"/>
                <a:gd name="T63" fmla="*/ 292 h 1900"/>
                <a:gd name="T64" fmla="*/ 424 w 1315"/>
                <a:gd name="T65" fmla="*/ 227 h 1900"/>
                <a:gd name="T66" fmla="*/ 887 w 1315"/>
                <a:gd name="T67" fmla="*/ 384 h 1900"/>
                <a:gd name="T68" fmla="*/ 948 w 1315"/>
                <a:gd name="T69" fmla="*/ 323 h 1900"/>
                <a:gd name="T70" fmla="*/ 197 w 1315"/>
                <a:gd name="T71" fmla="*/ 1704 h 1900"/>
                <a:gd name="T72" fmla="*/ 382 w 1315"/>
                <a:gd name="T73" fmla="*/ 350 h 1900"/>
                <a:gd name="T74" fmla="*/ 459 w 1315"/>
                <a:gd name="T75" fmla="*/ 388 h 1900"/>
                <a:gd name="T76" fmla="*/ 1249 w 1315"/>
                <a:gd name="T77" fmla="*/ 1758 h 1900"/>
                <a:gd name="T78" fmla="*/ 1191 w 1315"/>
                <a:gd name="T79" fmla="*/ 1827 h 1900"/>
                <a:gd name="T80" fmla="*/ 166 w 1315"/>
                <a:gd name="T81" fmla="*/ 1838 h 1900"/>
                <a:gd name="T82" fmla="*/ 93 w 1315"/>
                <a:gd name="T83" fmla="*/ 1808 h 1900"/>
                <a:gd name="T84" fmla="*/ 66 w 1315"/>
                <a:gd name="T85" fmla="*/ 1735 h 1900"/>
                <a:gd name="T86" fmla="*/ 73 w 1315"/>
                <a:gd name="T87" fmla="*/ 254 h 1900"/>
                <a:gd name="T88" fmla="*/ 143 w 1315"/>
                <a:gd name="T89" fmla="*/ 192 h 1900"/>
                <a:gd name="T90" fmla="*/ 363 w 1315"/>
                <a:gd name="T91" fmla="*/ 227 h 1900"/>
                <a:gd name="T92" fmla="*/ 154 w 1315"/>
                <a:gd name="T93" fmla="*/ 265 h 1900"/>
                <a:gd name="T94" fmla="*/ 135 w 1315"/>
                <a:gd name="T95" fmla="*/ 292 h 1900"/>
                <a:gd name="T96" fmla="*/ 143 w 1315"/>
                <a:gd name="T97" fmla="*/ 1758 h 1900"/>
                <a:gd name="T98" fmla="*/ 1153 w 1315"/>
                <a:gd name="T99" fmla="*/ 1765 h 1900"/>
                <a:gd name="T100" fmla="*/ 1180 w 1315"/>
                <a:gd name="T101" fmla="*/ 1750 h 1900"/>
                <a:gd name="T102" fmla="*/ 1180 w 1315"/>
                <a:gd name="T103" fmla="*/ 280 h 1900"/>
                <a:gd name="T104" fmla="*/ 1153 w 1315"/>
                <a:gd name="T105" fmla="*/ 261 h 1900"/>
                <a:gd name="T106" fmla="*/ 945 w 1315"/>
                <a:gd name="T107" fmla="*/ 192 h 1900"/>
                <a:gd name="T108" fmla="*/ 1191 w 1315"/>
                <a:gd name="T109" fmla="*/ 200 h 1900"/>
                <a:gd name="T110" fmla="*/ 1249 w 1315"/>
                <a:gd name="T111" fmla="*/ 273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15" h="1900">
                  <a:moveTo>
                    <a:pt x="1153" y="130"/>
                  </a:moveTo>
                  <a:lnTo>
                    <a:pt x="817" y="130"/>
                  </a:lnTo>
                  <a:lnTo>
                    <a:pt x="810" y="104"/>
                  </a:lnTo>
                  <a:lnTo>
                    <a:pt x="798" y="77"/>
                  </a:lnTo>
                  <a:lnTo>
                    <a:pt x="783" y="57"/>
                  </a:lnTo>
                  <a:lnTo>
                    <a:pt x="763" y="34"/>
                  </a:lnTo>
                  <a:lnTo>
                    <a:pt x="740" y="19"/>
                  </a:lnTo>
                  <a:lnTo>
                    <a:pt x="713" y="7"/>
                  </a:lnTo>
                  <a:lnTo>
                    <a:pt x="686" y="0"/>
                  </a:lnTo>
                  <a:lnTo>
                    <a:pt x="659" y="0"/>
                  </a:lnTo>
                  <a:lnTo>
                    <a:pt x="629" y="0"/>
                  </a:lnTo>
                  <a:lnTo>
                    <a:pt x="602" y="7"/>
                  </a:lnTo>
                  <a:lnTo>
                    <a:pt x="578" y="19"/>
                  </a:lnTo>
                  <a:lnTo>
                    <a:pt x="555" y="34"/>
                  </a:lnTo>
                  <a:lnTo>
                    <a:pt x="536" y="57"/>
                  </a:lnTo>
                  <a:lnTo>
                    <a:pt x="521" y="77"/>
                  </a:lnTo>
                  <a:lnTo>
                    <a:pt x="505" y="104"/>
                  </a:lnTo>
                  <a:lnTo>
                    <a:pt x="497" y="130"/>
                  </a:lnTo>
                  <a:lnTo>
                    <a:pt x="166" y="130"/>
                  </a:lnTo>
                  <a:lnTo>
                    <a:pt x="131" y="134"/>
                  </a:lnTo>
                  <a:lnTo>
                    <a:pt x="100" y="142"/>
                  </a:lnTo>
                  <a:lnTo>
                    <a:pt x="73" y="157"/>
                  </a:lnTo>
                  <a:lnTo>
                    <a:pt x="50" y="177"/>
                  </a:lnTo>
                  <a:lnTo>
                    <a:pt x="31" y="200"/>
                  </a:lnTo>
                  <a:lnTo>
                    <a:pt x="16" y="230"/>
                  </a:lnTo>
                  <a:lnTo>
                    <a:pt x="4" y="257"/>
                  </a:lnTo>
                  <a:lnTo>
                    <a:pt x="0" y="292"/>
                  </a:lnTo>
                  <a:lnTo>
                    <a:pt x="0" y="1735"/>
                  </a:lnTo>
                  <a:lnTo>
                    <a:pt x="4" y="1769"/>
                  </a:lnTo>
                  <a:lnTo>
                    <a:pt x="16" y="1800"/>
                  </a:lnTo>
                  <a:lnTo>
                    <a:pt x="31" y="1827"/>
                  </a:lnTo>
                  <a:lnTo>
                    <a:pt x="50" y="1850"/>
                  </a:lnTo>
                  <a:lnTo>
                    <a:pt x="73" y="1869"/>
                  </a:lnTo>
                  <a:lnTo>
                    <a:pt x="100" y="1885"/>
                  </a:lnTo>
                  <a:lnTo>
                    <a:pt x="131" y="1896"/>
                  </a:lnTo>
                  <a:lnTo>
                    <a:pt x="166" y="1900"/>
                  </a:lnTo>
                  <a:lnTo>
                    <a:pt x="1153" y="1900"/>
                  </a:lnTo>
                  <a:lnTo>
                    <a:pt x="1184" y="1896"/>
                  </a:lnTo>
                  <a:lnTo>
                    <a:pt x="1214" y="1885"/>
                  </a:lnTo>
                  <a:lnTo>
                    <a:pt x="1241" y="1869"/>
                  </a:lnTo>
                  <a:lnTo>
                    <a:pt x="1265" y="1850"/>
                  </a:lnTo>
                  <a:lnTo>
                    <a:pt x="1288" y="1827"/>
                  </a:lnTo>
                  <a:lnTo>
                    <a:pt x="1303" y="1800"/>
                  </a:lnTo>
                  <a:lnTo>
                    <a:pt x="1311" y="1769"/>
                  </a:lnTo>
                  <a:lnTo>
                    <a:pt x="1315" y="1735"/>
                  </a:lnTo>
                  <a:lnTo>
                    <a:pt x="1315" y="292"/>
                  </a:lnTo>
                  <a:lnTo>
                    <a:pt x="1311" y="257"/>
                  </a:lnTo>
                  <a:lnTo>
                    <a:pt x="1303" y="230"/>
                  </a:lnTo>
                  <a:lnTo>
                    <a:pt x="1288" y="200"/>
                  </a:lnTo>
                  <a:lnTo>
                    <a:pt x="1265" y="177"/>
                  </a:lnTo>
                  <a:lnTo>
                    <a:pt x="1241" y="157"/>
                  </a:lnTo>
                  <a:lnTo>
                    <a:pt x="1214" y="142"/>
                  </a:lnTo>
                  <a:lnTo>
                    <a:pt x="1184" y="134"/>
                  </a:lnTo>
                  <a:lnTo>
                    <a:pt x="1153" y="130"/>
                  </a:lnTo>
                  <a:lnTo>
                    <a:pt x="1153" y="130"/>
                  </a:lnTo>
                  <a:close/>
                  <a:moveTo>
                    <a:pt x="424" y="227"/>
                  </a:moveTo>
                  <a:lnTo>
                    <a:pt x="428" y="211"/>
                  </a:lnTo>
                  <a:lnTo>
                    <a:pt x="436" y="204"/>
                  </a:lnTo>
                  <a:lnTo>
                    <a:pt x="447" y="196"/>
                  </a:lnTo>
                  <a:lnTo>
                    <a:pt x="459" y="192"/>
                  </a:lnTo>
                  <a:lnTo>
                    <a:pt x="528" y="192"/>
                  </a:lnTo>
                  <a:lnTo>
                    <a:pt x="540" y="188"/>
                  </a:lnTo>
                  <a:lnTo>
                    <a:pt x="548" y="180"/>
                  </a:lnTo>
                  <a:lnTo>
                    <a:pt x="555" y="173"/>
                  </a:lnTo>
                  <a:lnTo>
                    <a:pt x="559" y="161"/>
                  </a:lnTo>
                  <a:lnTo>
                    <a:pt x="559" y="142"/>
                  </a:lnTo>
                  <a:lnTo>
                    <a:pt x="567" y="123"/>
                  </a:lnTo>
                  <a:lnTo>
                    <a:pt x="586" y="88"/>
                  </a:lnTo>
                  <a:lnTo>
                    <a:pt x="621" y="69"/>
                  </a:lnTo>
                  <a:lnTo>
                    <a:pt x="636" y="61"/>
                  </a:lnTo>
                  <a:lnTo>
                    <a:pt x="659" y="61"/>
                  </a:lnTo>
                  <a:lnTo>
                    <a:pt x="679" y="61"/>
                  </a:lnTo>
                  <a:lnTo>
                    <a:pt x="698" y="69"/>
                  </a:lnTo>
                  <a:lnTo>
                    <a:pt x="729" y="88"/>
                  </a:lnTo>
                  <a:lnTo>
                    <a:pt x="752" y="123"/>
                  </a:lnTo>
                  <a:lnTo>
                    <a:pt x="756" y="142"/>
                  </a:lnTo>
                  <a:lnTo>
                    <a:pt x="760" y="161"/>
                  </a:lnTo>
                  <a:lnTo>
                    <a:pt x="760" y="173"/>
                  </a:lnTo>
                  <a:lnTo>
                    <a:pt x="767" y="180"/>
                  </a:lnTo>
                  <a:lnTo>
                    <a:pt x="779" y="188"/>
                  </a:lnTo>
                  <a:lnTo>
                    <a:pt x="790" y="192"/>
                  </a:lnTo>
                  <a:lnTo>
                    <a:pt x="856" y="192"/>
                  </a:lnTo>
                  <a:lnTo>
                    <a:pt x="868" y="196"/>
                  </a:lnTo>
                  <a:lnTo>
                    <a:pt x="879" y="204"/>
                  </a:lnTo>
                  <a:lnTo>
                    <a:pt x="887" y="211"/>
                  </a:lnTo>
                  <a:lnTo>
                    <a:pt x="891" y="227"/>
                  </a:lnTo>
                  <a:lnTo>
                    <a:pt x="891" y="292"/>
                  </a:lnTo>
                  <a:lnTo>
                    <a:pt x="887" y="304"/>
                  </a:lnTo>
                  <a:lnTo>
                    <a:pt x="879" y="315"/>
                  </a:lnTo>
                  <a:lnTo>
                    <a:pt x="868" y="323"/>
                  </a:lnTo>
                  <a:lnTo>
                    <a:pt x="856" y="327"/>
                  </a:lnTo>
                  <a:lnTo>
                    <a:pt x="459" y="327"/>
                  </a:lnTo>
                  <a:lnTo>
                    <a:pt x="447" y="323"/>
                  </a:lnTo>
                  <a:lnTo>
                    <a:pt x="436" y="315"/>
                  </a:lnTo>
                  <a:lnTo>
                    <a:pt x="428" y="304"/>
                  </a:lnTo>
                  <a:lnTo>
                    <a:pt x="424" y="292"/>
                  </a:lnTo>
                  <a:lnTo>
                    <a:pt x="424" y="292"/>
                  </a:lnTo>
                  <a:lnTo>
                    <a:pt x="424" y="292"/>
                  </a:lnTo>
                  <a:lnTo>
                    <a:pt x="424" y="227"/>
                  </a:lnTo>
                  <a:close/>
                  <a:moveTo>
                    <a:pt x="459" y="388"/>
                  </a:moveTo>
                  <a:lnTo>
                    <a:pt x="856" y="388"/>
                  </a:lnTo>
                  <a:lnTo>
                    <a:pt x="887" y="384"/>
                  </a:lnTo>
                  <a:lnTo>
                    <a:pt x="914" y="369"/>
                  </a:lnTo>
                  <a:lnTo>
                    <a:pt x="933" y="350"/>
                  </a:lnTo>
                  <a:lnTo>
                    <a:pt x="948" y="323"/>
                  </a:lnTo>
                  <a:lnTo>
                    <a:pt x="1122" y="323"/>
                  </a:lnTo>
                  <a:lnTo>
                    <a:pt x="1122" y="1704"/>
                  </a:lnTo>
                  <a:lnTo>
                    <a:pt x="197" y="1704"/>
                  </a:lnTo>
                  <a:lnTo>
                    <a:pt x="197" y="323"/>
                  </a:lnTo>
                  <a:lnTo>
                    <a:pt x="370" y="323"/>
                  </a:lnTo>
                  <a:lnTo>
                    <a:pt x="382" y="350"/>
                  </a:lnTo>
                  <a:lnTo>
                    <a:pt x="405" y="369"/>
                  </a:lnTo>
                  <a:lnTo>
                    <a:pt x="432" y="384"/>
                  </a:lnTo>
                  <a:lnTo>
                    <a:pt x="459" y="388"/>
                  </a:lnTo>
                  <a:lnTo>
                    <a:pt x="459" y="388"/>
                  </a:lnTo>
                  <a:close/>
                  <a:moveTo>
                    <a:pt x="1253" y="1735"/>
                  </a:moveTo>
                  <a:lnTo>
                    <a:pt x="1249" y="1758"/>
                  </a:lnTo>
                  <a:lnTo>
                    <a:pt x="1245" y="1777"/>
                  </a:lnTo>
                  <a:lnTo>
                    <a:pt x="1222" y="1808"/>
                  </a:lnTo>
                  <a:lnTo>
                    <a:pt x="1191" y="1827"/>
                  </a:lnTo>
                  <a:lnTo>
                    <a:pt x="1172" y="1835"/>
                  </a:lnTo>
                  <a:lnTo>
                    <a:pt x="1153" y="1838"/>
                  </a:lnTo>
                  <a:lnTo>
                    <a:pt x="166" y="1838"/>
                  </a:lnTo>
                  <a:lnTo>
                    <a:pt x="143" y="1835"/>
                  </a:lnTo>
                  <a:lnTo>
                    <a:pt x="127" y="1827"/>
                  </a:lnTo>
                  <a:lnTo>
                    <a:pt x="93" y="1808"/>
                  </a:lnTo>
                  <a:lnTo>
                    <a:pt x="73" y="1777"/>
                  </a:lnTo>
                  <a:lnTo>
                    <a:pt x="66" y="1758"/>
                  </a:lnTo>
                  <a:lnTo>
                    <a:pt x="66" y="1735"/>
                  </a:lnTo>
                  <a:lnTo>
                    <a:pt x="66" y="292"/>
                  </a:lnTo>
                  <a:lnTo>
                    <a:pt x="66" y="273"/>
                  </a:lnTo>
                  <a:lnTo>
                    <a:pt x="73" y="254"/>
                  </a:lnTo>
                  <a:lnTo>
                    <a:pt x="93" y="219"/>
                  </a:lnTo>
                  <a:lnTo>
                    <a:pt x="127" y="200"/>
                  </a:lnTo>
                  <a:lnTo>
                    <a:pt x="143" y="192"/>
                  </a:lnTo>
                  <a:lnTo>
                    <a:pt x="166" y="192"/>
                  </a:lnTo>
                  <a:lnTo>
                    <a:pt x="370" y="192"/>
                  </a:lnTo>
                  <a:lnTo>
                    <a:pt x="363" y="227"/>
                  </a:lnTo>
                  <a:lnTo>
                    <a:pt x="363" y="261"/>
                  </a:lnTo>
                  <a:lnTo>
                    <a:pt x="166" y="261"/>
                  </a:lnTo>
                  <a:lnTo>
                    <a:pt x="154" y="265"/>
                  </a:lnTo>
                  <a:lnTo>
                    <a:pt x="143" y="269"/>
                  </a:lnTo>
                  <a:lnTo>
                    <a:pt x="135" y="280"/>
                  </a:lnTo>
                  <a:lnTo>
                    <a:pt x="135" y="292"/>
                  </a:lnTo>
                  <a:lnTo>
                    <a:pt x="135" y="1735"/>
                  </a:lnTo>
                  <a:lnTo>
                    <a:pt x="135" y="1750"/>
                  </a:lnTo>
                  <a:lnTo>
                    <a:pt x="143" y="1758"/>
                  </a:lnTo>
                  <a:lnTo>
                    <a:pt x="154" y="1765"/>
                  </a:lnTo>
                  <a:lnTo>
                    <a:pt x="166" y="1765"/>
                  </a:lnTo>
                  <a:lnTo>
                    <a:pt x="1153" y="1765"/>
                  </a:lnTo>
                  <a:lnTo>
                    <a:pt x="1164" y="1765"/>
                  </a:lnTo>
                  <a:lnTo>
                    <a:pt x="1172" y="1758"/>
                  </a:lnTo>
                  <a:lnTo>
                    <a:pt x="1180" y="1750"/>
                  </a:lnTo>
                  <a:lnTo>
                    <a:pt x="1184" y="1735"/>
                  </a:lnTo>
                  <a:lnTo>
                    <a:pt x="1184" y="292"/>
                  </a:lnTo>
                  <a:lnTo>
                    <a:pt x="1180" y="280"/>
                  </a:lnTo>
                  <a:lnTo>
                    <a:pt x="1172" y="269"/>
                  </a:lnTo>
                  <a:lnTo>
                    <a:pt x="1164" y="265"/>
                  </a:lnTo>
                  <a:lnTo>
                    <a:pt x="1153" y="261"/>
                  </a:lnTo>
                  <a:lnTo>
                    <a:pt x="952" y="261"/>
                  </a:lnTo>
                  <a:lnTo>
                    <a:pt x="952" y="227"/>
                  </a:lnTo>
                  <a:lnTo>
                    <a:pt x="945" y="192"/>
                  </a:lnTo>
                  <a:lnTo>
                    <a:pt x="1153" y="192"/>
                  </a:lnTo>
                  <a:lnTo>
                    <a:pt x="1172" y="192"/>
                  </a:lnTo>
                  <a:lnTo>
                    <a:pt x="1191" y="200"/>
                  </a:lnTo>
                  <a:lnTo>
                    <a:pt x="1222" y="219"/>
                  </a:lnTo>
                  <a:lnTo>
                    <a:pt x="1245" y="254"/>
                  </a:lnTo>
                  <a:lnTo>
                    <a:pt x="1249" y="273"/>
                  </a:lnTo>
                  <a:lnTo>
                    <a:pt x="1253" y="292"/>
                  </a:lnTo>
                  <a:lnTo>
                    <a:pt x="1253" y="17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1" name="Freeform 176">
              <a:extLst>
                <a:ext uri="{FF2B5EF4-FFF2-40B4-BE49-F238E27FC236}">
                  <a16:creationId xmlns:a16="http://schemas.microsoft.com/office/drawing/2014/main" id="{2199A0BD-CB72-9197-5EAC-13A7ABE2088D}"/>
                </a:ext>
              </a:extLst>
            </p:cNvPr>
            <p:cNvSpPr>
              <a:spLocks/>
            </p:cNvSpPr>
            <p:nvPr/>
          </p:nvSpPr>
          <p:spPr bwMode="auto">
            <a:xfrm>
              <a:off x="1555750" y="3430588"/>
              <a:ext cx="96837" cy="147638"/>
            </a:xfrm>
            <a:custGeom>
              <a:avLst/>
              <a:gdLst>
                <a:gd name="T0" fmla="*/ 30 w 61"/>
                <a:gd name="T1" fmla="*/ 93 h 93"/>
                <a:gd name="T2" fmla="*/ 42 w 61"/>
                <a:gd name="T3" fmla="*/ 93 h 93"/>
                <a:gd name="T4" fmla="*/ 50 w 61"/>
                <a:gd name="T5" fmla="*/ 85 h 93"/>
                <a:gd name="T6" fmla="*/ 57 w 61"/>
                <a:gd name="T7" fmla="*/ 74 h 93"/>
                <a:gd name="T8" fmla="*/ 61 w 61"/>
                <a:gd name="T9" fmla="*/ 62 h 93"/>
                <a:gd name="T10" fmla="*/ 61 w 61"/>
                <a:gd name="T11" fmla="*/ 31 h 93"/>
                <a:gd name="T12" fmla="*/ 57 w 61"/>
                <a:gd name="T13" fmla="*/ 20 h 93"/>
                <a:gd name="T14" fmla="*/ 50 w 61"/>
                <a:gd name="T15" fmla="*/ 8 h 93"/>
                <a:gd name="T16" fmla="*/ 42 w 61"/>
                <a:gd name="T17" fmla="*/ 0 h 93"/>
                <a:gd name="T18" fmla="*/ 30 w 61"/>
                <a:gd name="T19" fmla="*/ 0 h 93"/>
                <a:gd name="T20" fmla="*/ 19 w 61"/>
                <a:gd name="T21" fmla="*/ 0 h 93"/>
                <a:gd name="T22" fmla="*/ 7 w 61"/>
                <a:gd name="T23" fmla="*/ 8 h 93"/>
                <a:gd name="T24" fmla="*/ 0 w 61"/>
                <a:gd name="T25" fmla="*/ 20 h 93"/>
                <a:gd name="T26" fmla="*/ 0 w 61"/>
                <a:gd name="T27" fmla="*/ 31 h 93"/>
                <a:gd name="T28" fmla="*/ 0 w 61"/>
                <a:gd name="T29" fmla="*/ 62 h 93"/>
                <a:gd name="T30" fmla="*/ 0 w 61"/>
                <a:gd name="T31" fmla="*/ 74 h 93"/>
                <a:gd name="T32" fmla="*/ 7 w 61"/>
                <a:gd name="T33" fmla="*/ 85 h 93"/>
                <a:gd name="T34" fmla="*/ 19 w 61"/>
                <a:gd name="T35" fmla="*/ 93 h 93"/>
                <a:gd name="T36" fmla="*/ 30 w 61"/>
                <a:gd name="T37" fmla="*/ 93 h 93"/>
                <a:gd name="T38" fmla="*/ 30 w 61"/>
                <a:gd name="T39"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93">
                  <a:moveTo>
                    <a:pt x="30" y="93"/>
                  </a:moveTo>
                  <a:lnTo>
                    <a:pt x="42" y="93"/>
                  </a:lnTo>
                  <a:lnTo>
                    <a:pt x="50" y="85"/>
                  </a:lnTo>
                  <a:lnTo>
                    <a:pt x="57" y="74"/>
                  </a:lnTo>
                  <a:lnTo>
                    <a:pt x="61" y="62"/>
                  </a:lnTo>
                  <a:lnTo>
                    <a:pt x="61" y="31"/>
                  </a:lnTo>
                  <a:lnTo>
                    <a:pt x="57" y="20"/>
                  </a:lnTo>
                  <a:lnTo>
                    <a:pt x="50" y="8"/>
                  </a:lnTo>
                  <a:lnTo>
                    <a:pt x="42" y="0"/>
                  </a:lnTo>
                  <a:lnTo>
                    <a:pt x="30" y="0"/>
                  </a:lnTo>
                  <a:lnTo>
                    <a:pt x="19" y="0"/>
                  </a:lnTo>
                  <a:lnTo>
                    <a:pt x="7" y="8"/>
                  </a:lnTo>
                  <a:lnTo>
                    <a:pt x="0" y="20"/>
                  </a:lnTo>
                  <a:lnTo>
                    <a:pt x="0" y="31"/>
                  </a:lnTo>
                  <a:lnTo>
                    <a:pt x="0" y="62"/>
                  </a:lnTo>
                  <a:lnTo>
                    <a:pt x="0" y="74"/>
                  </a:lnTo>
                  <a:lnTo>
                    <a:pt x="7" y="85"/>
                  </a:lnTo>
                  <a:lnTo>
                    <a:pt x="19" y="93"/>
                  </a:lnTo>
                  <a:lnTo>
                    <a:pt x="30" y="93"/>
                  </a:lnTo>
                  <a:lnTo>
                    <a:pt x="30"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2" name="Freeform 177">
              <a:extLst>
                <a:ext uri="{FF2B5EF4-FFF2-40B4-BE49-F238E27FC236}">
                  <a16:creationId xmlns:a16="http://schemas.microsoft.com/office/drawing/2014/main" id="{73966029-5D22-43F8-759E-F39AF34A3C62}"/>
                </a:ext>
              </a:extLst>
            </p:cNvPr>
            <p:cNvSpPr>
              <a:spLocks/>
            </p:cNvSpPr>
            <p:nvPr/>
          </p:nvSpPr>
          <p:spPr bwMode="auto">
            <a:xfrm>
              <a:off x="1028700" y="4108450"/>
              <a:ext cx="777875" cy="98425"/>
            </a:xfrm>
            <a:custGeom>
              <a:avLst/>
              <a:gdLst>
                <a:gd name="T0" fmla="*/ 0 w 490"/>
                <a:gd name="T1" fmla="*/ 31 h 62"/>
                <a:gd name="T2" fmla="*/ 4 w 490"/>
                <a:gd name="T3" fmla="*/ 43 h 62"/>
                <a:gd name="T4" fmla="*/ 12 w 490"/>
                <a:gd name="T5" fmla="*/ 50 h 62"/>
                <a:gd name="T6" fmla="*/ 19 w 490"/>
                <a:gd name="T7" fmla="*/ 58 h 62"/>
                <a:gd name="T8" fmla="*/ 31 w 490"/>
                <a:gd name="T9" fmla="*/ 62 h 62"/>
                <a:gd name="T10" fmla="*/ 459 w 490"/>
                <a:gd name="T11" fmla="*/ 62 h 62"/>
                <a:gd name="T12" fmla="*/ 470 w 490"/>
                <a:gd name="T13" fmla="*/ 58 h 62"/>
                <a:gd name="T14" fmla="*/ 482 w 490"/>
                <a:gd name="T15" fmla="*/ 50 h 62"/>
                <a:gd name="T16" fmla="*/ 490 w 490"/>
                <a:gd name="T17" fmla="*/ 43 h 62"/>
                <a:gd name="T18" fmla="*/ 490 w 490"/>
                <a:gd name="T19" fmla="*/ 31 h 62"/>
                <a:gd name="T20" fmla="*/ 490 w 490"/>
                <a:gd name="T21" fmla="*/ 20 h 62"/>
                <a:gd name="T22" fmla="*/ 482 w 490"/>
                <a:gd name="T23" fmla="*/ 8 h 62"/>
                <a:gd name="T24" fmla="*/ 470 w 490"/>
                <a:gd name="T25" fmla="*/ 0 h 62"/>
                <a:gd name="T26" fmla="*/ 459 w 490"/>
                <a:gd name="T27" fmla="*/ 0 h 62"/>
                <a:gd name="T28" fmla="*/ 31 w 490"/>
                <a:gd name="T29" fmla="*/ 0 h 62"/>
                <a:gd name="T30" fmla="*/ 19 w 490"/>
                <a:gd name="T31" fmla="*/ 0 h 62"/>
                <a:gd name="T32" fmla="*/ 12 w 490"/>
                <a:gd name="T33" fmla="*/ 8 h 62"/>
                <a:gd name="T34" fmla="*/ 4 w 490"/>
                <a:gd name="T35" fmla="*/ 20 h 62"/>
                <a:gd name="T36" fmla="*/ 0 w 490"/>
                <a:gd name="T37" fmla="*/ 31 h 62"/>
                <a:gd name="T38" fmla="*/ 0 w 490"/>
                <a:gd name="T39"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62">
                  <a:moveTo>
                    <a:pt x="0" y="31"/>
                  </a:moveTo>
                  <a:lnTo>
                    <a:pt x="4" y="43"/>
                  </a:lnTo>
                  <a:lnTo>
                    <a:pt x="12" y="50"/>
                  </a:lnTo>
                  <a:lnTo>
                    <a:pt x="19" y="58"/>
                  </a:lnTo>
                  <a:lnTo>
                    <a:pt x="31" y="62"/>
                  </a:lnTo>
                  <a:lnTo>
                    <a:pt x="459" y="62"/>
                  </a:lnTo>
                  <a:lnTo>
                    <a:pt x="470" y="58"/>
                  </a:lnTo>
                  <a:lnTo>
                    <a:pt x="482" y="50"/>
                  </a:lnTo>
                  <a:lnTo>
                    <a:pt x="490" y="43"/>
                  </a:lnTo>
                  <a:lnTo>
                    <a:pt x="490" y="31"/>
                  </a:lnTo>
                  <a:lnTo>
                    <a:pt x="490" y="20"/>
                  </a:lnTo>
                  <a:lnTo>
                    <a:pt x="482" y="8"/>
                  </a:lnTo>
                  <a:lnTo>
                    <a:pt x="470" y="0"/>
                  </a:lnTo>
                  <a:lnTo>
                    <a:pt x="459" y="0"/>
                  </a:lnTo>
                  <a:lnTo>
                    <a:pt x="31" y="0"/>
                  </a:lnTo>
                  <a:lnTo>
                    <a:pt x="19" y="0"/>
                  </a:lnTo>
                  <a:lnTo>
                    <a:pt x="12" y="8"/>
                  </a:lnTo>
                  <a:lnTo>
                    <a:pt x="4" y="20"/>
                  </a:lnTo>
                  <a:lnTo>
                    <a:pt x="0" y="31"/>
                  </a:lnTo>
                  <a:lnTo>
                    <a:pt x="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3" name="Freeform 178">
              <a:extLst>
                <a:ext uri="{FF2B5EF4-FFF2-40B4-BE49-F238E27FC236}">
                  <a16:creationId xmlns:a16="http://schemas.microsoft.com/office/drawing/2014/main" id="{F1C293BF-443B-BEA5-EF5D-72AF9D081D43}"/>
                </a:ext>
              </a:extLst>
            </p:cNvPr>
            <p:cNvSpPr>
              <a:spLocks/>
            </p:cNvSpPr>
            <p:nvPr/>
          </p:nvSpPr>
          <p:spPr bwMode="auto">
            <a:xfrm>
              <a:off x="1028700" y="4316413"/>
              <a:ext cx="623887" cy="98425"/>
            </a:xfrm>
            <a:custGeom>
              <a:avLst/>
              <a:gdLst>
                <a:gd name="T0" fmla="*/ 31 w 393"/>
                <a:gd name="T1" fmla="*/ 62 h 62"/>
                <a:gd name="T2" fmla="*/ 362 w 393"/>
                <a:gd name="T3" fmla="*/ 62 h 62"/>
                <a:gd name="T4" fmla="*/ 374 w 393"/>
                <a:gd name="T5" fmla="*/ 58 h 62"/>
                <a:gd name="T6" fmla="*/ 382 w 393"/>
                <a:gd name="T7" fmla="*/ 54 h 62"/>
                <a:gd name="T8" fmla="*/ 389 w 393"/>
                <a:gd name="T9" fmla="*/ 43 h 62"/>
                <a:gd name="T10" fmla="*/ 393 w 393"/>
                <a:gd name="T11" fmla="*/ 31 h 62"/>
                <a:gd name="T12" fmla="*/ 389 w 393"/>
                <a:gd name="T13" fmla="*/ 19 h 62"/>
                <a:gd name="T14" fmla="*/ 382 w 393"/>
                <a:gd name="T15" fmla="*/ 8 h 62"/>
                <a:gd name="T16" fmla="*/ 374 w 393"/>
                <a:gd name="T17" fmla="*/ 4 h 62"/>
                <a:gd name="T18" fmla="*/ 362 w 393"/>
                <a:gd name="T19" fmla="*/ 0 h 62"/>
                <a:gd name="T20" fmla="*/ 31 w 393"/>
                <a:gd name="T21" fmla="*/ 0 h 62"/>
                <a:gd name="T22" fmla="*/ 19 w 393"/>
                <a:gd name="T23" fmla="*/ 4 h 62"/>
                <a:gd name="T24" fmla="*/ 12 w 393"/>
                <a:gd name="T25" fmla="*/ 8 h 62"/>
                <a:gd name="T26" fmla="*/ 4 w 393"/>
                <a:gd name="T27" fmla="*/ 19 h 62"/>
                <a:gd name="T28" fmla="*/ 0 w 393"/>
                <a:gd name="T29" fmla="*/ 31 h 62"/>
                <a:gd name="T30" fmla="*/ 4 w 393"/>
                <a:gd name="T31" fmla="*/ 43 h 62"/>
                <a:gd name="T32" fmla="*/ 12 w 393"/>
                <a:gd name="T33" fmla="*/ 54 h 62"/>
                <a:gd name="T34" fmla="*/ 19 w 393"/>
                <a:gd name="T35" fmla="*/ 58 h 62"/>
                <a:gd name="T36" fmla="*/ 31 w 393"/>
                <a:gd name="T37" fmla="*/ 62 h 62"/>
                <a:gd name="T38" fmla="*/ 31 w 393"/>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3" h="62">
                  <a:moveTo>
                    <a:pt x="31" y="62"/>
                  </a:moveTo>
                  <a:lnTo>
                    <a:pt x="362" y="62"/>
                  </a:lnTo>
                  <a:lnTo>
                    <a:pt x="374" y="58"/>
                  </a:lnTo>
                  <a:lnTo>
                    <a:pt x="382" y="54"/>
                  </a:lnTo>
                  <a:lnTo>
                    <a:pt x="389" y="43"/>
                  </a:lnTo>
                  <a:lnTo>
                    <a:pt x="393" y="31"/>
                  </a:lnTo>
                  <a:lnTo>
                    <a:pt x="389" y="19"/>
                  </a:lnTo>
                  <a:lnTo>
                    <a:pt x="382" y="8"/>
                  </a:lnTo>
                  <a:lnTo>
                    <a:pt x="374" y="4"/>
                  </a:lnTo>
                  <a:lnTo>
                    <a:pt x="362" y="0"/>
                  </a:lnTo>
                  <a:lnTo>
                    <a:pt x="31" y="0"/>
                  </a:lnTo>
                  <a:lnTo>
                    <a:pt x="19" y="4"/>
                  </a:lnTo>
                  <a:lnTo>
                    <a:pt x="12" y="8"/>
                  </a:lnTo>
                  <a:lnTo>
                    <a:pt x="4" y="19"/>
                  </a:lnTo>
                  <a:lnTo>
                    <a:pt x="0" y="31"/>
                  </a:lnTo>
                  <a:lnTo>
                    <a:pt x="4" y="43"/>
                  </a:lnTo>
                  <a:lnTo>
                    <a:pt x="12" y="54"/>
                  </a:lnTo>
                  <a:lnTo>
                    <a:pt x="19" y="58"/>
                  </a:lnTo>
                  <a:lnTo>
                    <a:pt x="31" y="62"/>
                  </a:lnTo>
                  <a:lnTo>
                    <a:pt x="31"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4" name="Freeform 179">
              <a:extLst>
                <a:ext uri="{FF2B5EF4-FFF2-40B4-BE49-F238E27FC236}">
                  <a16:creationId xmlns:a16="http://schemas.microsoft.com/office/drawing/2014/main" id="{62C51D4A-33C2-0017-97A6-39BC07E67F09}"/>
                </a:ext>
              </a:extLst>
            </p:cNvPr>
            <p:cNvSpPr>
              <a:spLocks/>
            </p:cNvSpPr>
            <p:nvPr/>
          </p:nvSpPr>
          <p:spPr bwMode="auto">
            <a:xfrm>
              <a:off x="1028700" y="4524375"/>
              <a:ext cx="777875" cy="98425"/>
            </a:xfrm>
            <a:custGeom>
              <a:avLst/>
              <a:gdLst>
                <a:gd name="T0" fmla="*/ 459 w 490"/>
                <a:gd name="T1" fmla="*/ 0 h 62"/>
                <a:gd name="T2" fmla="*/ 31 w 490"/>
                <a:gd name="T3" fmla="*/ 0 h 62"/>
                <a:gd name="T4" fmla="*/ 19 w 490"/>
                <a:gd name="T5" fmla="*/ 4 h 62"/>
                <a:gd name="T6" fmla="*/ 12 w 490"/>
                <a:gd name="T7" fmla="*/ 8 h 62"/>
                <a:gd name="T8" fmla="*/ 4 w 490"/>
                <a:gd name="T9" fmla="*/ 19 h 62"/>
                <a:gd name="T10" fmla="*/ 0 w 490"/>
                <a:gd name="T11" fmla="*/ 31 h 62"/>
                <a:gd name="T12" fmla="*/ 4 w 490"/>
                <a:gd name="T13" fmla="*/ 42 h 62"/>
                <a:gd name="T14" fmla="*/ 12 w 490"/>
                <a:gd name="T15" fmla="*/ 54 h 62"/>
                <a:gd name="T16" fmla="*/ 19 w 490"/>
                <a:gd name="T17" fmla="*/ 58 h 62"/>
                <a:gd name="T18" fmla="*/ 31 w 490"/>
                <a:gd name="T19" fmla="*/ 62 h 62"/>
                <a:gd name="T20" fmla="*/ 459 w 490"/>
                <a:gd name="T21" fmla="*/ 62 h 62"/>
                <a:gd name="T22" fmla="*/ 470 w 490"/>
                <a:gd name="T23" fmla="*/ 58 h 62"/>
                <a:gd name="T24" fmla="*/ 482 w 490"/>
                <a:gd name="T25" fmla="*/ 54 h 62"/>
                <a:gd name="T26" fmla="*/ 490 w 490"/>
                <a:gd name="T27" fmla="*/ 42 h 62"/>
                <a:gd name="T28" fmla="*/ 490 w 490"/>
                <a:gd name="T29" fmla="*/ 31 h 62"/>
                <a:gd name="T30" fmla="*/ 490 w 490"/>
                <a:gd name="T31" fmla="*/ 19 h 62"/>
                <a:gd name="T32" fmla="*/ 482 w 490"/>
                <a:gd name="T33" fmla="*/ 8 h 62"/>
                <a:gd name="T34" fmla="*/ 470 w 490"/>
                <a:gd name="T35" fmla="*/ 4 h 62"/>
                <a:gd name="T36" fmla="*/ 459 w 490"/>
                <a:gd name="T37" fmla="*/ 0 h 62"/>
                <a:gd name="T38" fmla="*/ 459 w 490"/>
                <a:gd name="T3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62">
                  <a:moveTo>
                    <a:pt x="459" y="0"/>
                  </a:moveTo>
                  <a:lnTo>
                    <a:pt x="31" y="0"/>
                  </a:lnTo>
                  <a:lnTo>
                    <a:pt x="19" y="4"/>
                  </a:lnTo>
                  <a:lnTo>
                    <a:pt x="12" y="8"/>
                  </a:lnTo>
                  <a:lnTo>
                    <a:pt x="4" y="19"/>
                  </a:lnTo>
                  <a:lnTo>
                    <a:pt x="0" y="31"/>
                  </a:lnTo>
                  <a:lnTo>
                    <a:pt x="4" y="42"/>
                  </a:lnTo>
                  <a:lnTo>
                    <a:pt x="12" y="54"/>
                  </a:lnTo>
                  <a:lnTo>
                    <a:pt x="19" y="58"/>
                  </a:lnTo>
                  <a:lnTo>
                    <a:pt x="31" y="62"/>
                  </a:lnTo>
                  <a:lnTo>
                    <a:pt x="459" y="62"/>
                  </a:lnTo>
                  <a:lnTo>
                    <a:pt x="470" y="58"/>
                  </a:lnTo>
                  <a:lnTo>
                    <a:pt x="482" y="54"/>
                  </a:lnTo>
                  <a:lnTo>
                    <a:pt x="490" y="42"/>
                  </a:lnTo>
                  <a:lnTo>
                    <a:pt x="490" y="31"/>
                  </a:lnTo>
                  <a:lnTo>
                    <a:pt x="490" y="19"/>
                  </a:lnTo>
                  <a:lnTo>
                    <a:pt x="482" y="8"/>
                  </a:lnTo>
                  <a:lnTo>
                    <a:pt x="470" y="4"/>
                  </a:lnTo>
                  <a:lnTo>
                    <a:pt x="459" y="0"/>
                  </a:lnTo>
                  <a:lnTo>
                    <a:pt x="4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5" name="Freeform 180">
              <a:extLst>
                <a:ext uri="{FF2B5EF4-FFF2-40B4-BE49-F238E27FC236}">
                  <a16:creationId xmlns:a16="http://schemas.microsoft.com/office/drawing/2014/main" id="{BE718505-1B4D-14E1-FEE8-47BC3C36D9D5}"/>
                </a:ext>
              </a:extLst>
            </p:cNvPr>
            <p:cNvSpPr>
              <a:spLocks/>
            </p:cNvSpPr>
            <p:nvPr/>
          </p:nvSpPr>
          <p:spPr bwMode="auto">
            <a:xfrm>
              <a:off x="1028700" y="4732338"/>
              <a:ext cx="623887" cy="96838"/>
            </a:xfrm>
            <a:custGeom>
              <a:avLst/>
              <a:gdLst>
                <a:gd name="T0" fmla="*/ 31 w 393"/>
                <a:gd name="T1" fmla="*/ 61 h 61"/>
                <a:gd name="T2" fmla="*/ 362 w 393"/>
                <a:gd name="T3" fmla="*/ 61 h 61"/>
                <a:gd name="T4" fmla="*/ 374 w 393"/>
                <a:gd name="T5" fmla="*/ 61 h 61"/>
                <a:gd name="T6" fmla="*/ 382 w 393"/>
                <a:gd name="T7" fmla="*/ 54 h 61"/>
                <a:gd name="T8" fmla="*/ 389 w 393"/>
                <a:gd name="T9" fmla="*/ 42 h 61"/>
                <a:gd name="T10" fmla="*/ 393 w 393"/>
                <a:gd name="T11" fmla="*/ 31 h 61"/>
                <a:gd name="T12" fmla="*/ 389 w 393"/>
                <a:gd name="T13" fmla="*/ 19 h 61"/>
                <a:gd name="T14" fmla="*/ 382 w 393"/>
                <a:gd name="T15" fmla="*/ 8 h 61"/>
                <a:gd name="T16" fmla="*/ 374 w 393"/>
                <a:gd name="T17" fmla="*/ 4 h 61"/>
                <a:gd name="T18" fmla="*/ 362 w 393"/>
                <a:gd name="T19" fmla="*/ 0 h 61"/>
                <a:gd name="T20" fmla="*/ 31 w 393"/>
                <a:gd name="T21" fmla="*/ 0 h 61"/>
                <a:gd name="T22" fmla="*/ 19 w 393"/>
                <a:gd name="T23" fmla="*/ 4 h 61"/>
                <a:gd name="T24" fmla="*/ 12 w 393"/>
                <a:gd name="T25" fmla="*/ 8 h 61"/>
                <a:gd name="T26" fmla="*/ 4 w 393"/>
                <a:gd name="T27" fmla="*/ 19 h 61"/>
                <a:gd name="T28" fmla="*/ 0 w 393"/>
                <a:gd name="T29" fmla="*/ 31 h 61"/>
                <a:gd name="T30" fmla="*/ 4 w 393"/>
                <a:gd name="T31" fmla="*/ 42 h 61"/>
                <a:gd name="T32" fmla="*/ 12 w 393"/>
                <a:gd name="T33" fmla="*/ 54 h 61"/>
                <a:gd name="T34" fmla="*/ 19 w 393"/>
                <a:gd name="T35" fmla="*/ 61 h 61"/>
                <a:gd name="T36" fmla="*/ 31 w 393"/>
                <a:gd name="T37" fmla="*/ 61 h 61"/>
                <a:gd name="T38" fmla="*/ 31 w 393"/>
                <a:gd name="T39"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3" h="61">
                  <a:moveTo>
                    <a:pt x="31" y="61"/>
                  </a:moveTo>
                  <a:lnTo>
                    <a:pt x="362" y="61"/>
                  </a:lnTo>
                  <a:lnTo>
                    <a:pt x="374" y="61"/>
                  </a:lnTo>
                  <a:lnTo>
                    <a:pt x="382" y="54"/>
                  </a:lnTo>
                  <a:lnTo>
                    <a:pt x="389" y="42"/>
                  </a:lnTo>
                  <a:lnTo>
                    <a:pt x="393" y="31"/>
                  </a:lnTo>
                  <a:lnTo>
                    <a:pt x="389" y="19"/>
                  </a:lnTo>
                  <a:lnTo>
                    <a:pt x="382" y="8"/>
                  </a:lnTo>
                  <a:lnTo>
                    <a:pt x="374" y="4"/>
                  </a:lnTo>
                  <a:lnTo>
                    <a:pt x="362" y="0"/>
                  </a:lnTo>
                  <a:lnTo>
                    <a:pt x="31" y="0"/>
                  </a:lnTo>
                  <a:lnTo>
                    <a:pt x="19" y="4"/>
                  </a:lnTo>
                  <a:lnTo>
                    <a:pt x="12" y="8"/>
                  </a:lnTo>
                  <a:lnTo>
                    <a:pt x="4" y="19"/>
                  </a:lnTo>
                  <a:lnTo>
                    <a:pt x="0" y="31"/>
                  </a:lnTo>
                  <a:lnTo>
                    <a:pt x="4" y="42"/>
                  </a:lnTo>
                  <a:lnTo>
                    <a:pt x="12" y="54"/>
                  </a:lnTo>
                  <a:lnTo>
                    <a:pt x="19" y="61"/>
                  </a:lnTo>
                  <a:lnTo>
                    <a:pt x="31" y="61"/>
                  </a:lnTo>
                  <a:lnTo>
                    <a:pt x="31"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6" name="Freeform 181">
              <a:extLst>
                <a:ext uri="{FF2B5EF4-FFF2-40B4-BE49-F238E27FC236}">
                  <a16:creationId xmlns:a16="http://schemas.microsoft.com/office/drawing/2014/main" id="{9C2DF98C-0A4F-552C-BA47-D8372CA5E072}"/>
                </a:ext>
              </a:extLst>
            </p:cNvPr>
            <p:cNvSpPr>
              <a:spLocks/>
            </p:cNvSpPr>
            <p:nvPr/>
          </p:nvSpPr>
          <p:spPr bwMode="auto">
            <a:xfrm>
              <a:off x="1028700" y="4940300"/>
              <a:ext cx="777875" cy="96838"/>
            </a:xfrm>
            <a:custGeom>
              <a:avLst/>
              <a:gdLst>
                <a:gd name="T0" fmla="*/ 459 w 490"/>
                <a:gd name="T1" fmla="*/ 0 h 61"/>
                <a:gd name="T2" fmla="*/ 31 w 490"/>
                <a:gd name="T3" fmla="*/ 0 h 61"/>
                <a:gd name="T4" fmla="*/ 19 w 490"/>
                <a:gd name="T5" fmla="*/ 3 h 61"/>
                <a:gd name="T6" fmla="*/ 12 w 490"/>
                <a:gd name="T7" fmla="*/ 11 h 61"/>
                <a:gd name="T8" fmla="*/ 4 w 490"/>
                <a:gd name="T9" fmla="*/ 19 h 61"/>
                <a:gd name="T10" fmla="*/ 0 w 490"/>
                <a:gd name="T11" fmla="*/ 30 h 61"/>
                <a:gd name="T12" fmla="*/ 4 w 490"/>
                <a:gd name="T13" fmla="*/ 42 h 61"/>
                <a:gd name="T14" fmla="*/ 12 w 490"/>
                <a:gd name="T15" fmla="*/ 53 h 61"/>
                <a:gd name="T16" fmla="*/ 19 w 490"/>
                <a:gd name="T17" fmla="*/ 61 h 61"/>
                <a:gd name="T18" fmla="*/ 31 w 490"/>
                <a:gd name="T19" fmla="*/ 61 h 61"/>
                <a:gd name="T20" fmla="*/ 459 w 490"/>
                <a:gd name="T21" fmla="*/ 61 h 61"/>
                <a:gd name="T22" fmla="*/ 470 w 490"/>
                <a:gd name="T23" fmla="*/ 61 h 61"/>
                <a:gd name="T24" fmla="*/ 482 w 490"/>
                <a:gd name="T25" fmla="*/ 53 h 61"/>
                <a:gd name="T26" fmla="*/ 490 w 490"/>
                <a:gd name="T27" fmla="*/ 42 h 61"/>
                <a:gd name="T28" fmla="*/ 490 w 490"/>
                <a:gd name="T29" fmla="*/ 30 h 61"/>
                <a:gd name="T30" fmla="*/ 490 w 490"/>
                <a:gd name="T31" fmla="*/ 19 h 61"/>
                <a:gd name="T32" fmla="*/ 482 w 490"/>
                <a:gd name="T33" fmla="*/ 11 h 61"/>
                <a:gd name="T34" fmla="*/ 470 w 490"/>
                <a:gd name="T35" fmla="*/ 3 h 61"/>
                <a:gd name="T36" fmla="*/ 459 w 490"/>
                <a:gd name="T37" fmla="*/ 0 h 61"/>
                <a:gd name="T38" fmla="*/ 459 w 490"/>
                <a:gd name="T3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61">
                  <a:moveTo>
                    <a:pt x="459" y="0"/>
                  </a:moveTo>
                  <a:lnTo>
                    <a:pt x="31" y="0"/>
                  </a:lnTo>
                  <a:lnTo>
                    <a:pt x="19" y="3"/>
                  </a:lnTo>
                  <a:lnTo>
                    <a:pt x="12" y="11"/>
                  </a:lnTo>
                  <a:lnTo>
                    <a:pt x="4" y="19"/>
                  </a:lnTo>
                  <a:lnTo>
                    <a:pt x="0" y="30"/>
                  </a:lnTo>
                  <a:lnTo>
                    <a:pt x="4" y="42"/>
                  </a:lnTo>
                  <a:lnTo>
                    <a:pt x="12" y="53"/>
                  </a:lnTo>
                  <a:lnTo>
                    <a:pt x="19" y="61"/>
                  </a:lnTo>
                  <a:lnTo>
                    <a:pt x="31" y="61"/>
                  </a:lnTo>
                  <a:lnTo>
                    <a:pt x="459" y="61"/>
                  </a:lnTo>
                  <a:lnTo>
                    <a:pt x="470" y="61"/>
                  </a:lnTo>
                  <a:lnTo>
                    <a:pt x="482" y="53"/>
                  </a:lnTo>
                  <a:lnTo>
                    <a:pt x="490" y="42"/>
                  </a:lnTo>
                  <a:lnTo>
                    <a:pt x="490" y="30"/>
                  </a:lnTo>
                  <a:lnTo>
                    <a:pt x="490" y="19"/>
                  </a:lnTo>
                  <a:lnTo>
                    <a:pt x="482" y="11"/>
                  </a:lnTo>
                  <a:lnTo>
                    <a:pt x="470" y="3"/>
                  </a:lnTo>
                  <a:lnTo>
                    <a:pt x="459" y="0"/>
                  </a:lnTo>
                  <a:lnTo>
                    <a:pt x="4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7" name="Freeform 182">
              <a:extLst>
                <a:ext uri="{FF2B5EF4-FFF2-40B4-BE49-F238E27FC236}">
                  <a16:creationId xmlns:a16="http://schemas.microsoft.com/office/drawing/2014/main" id="{94BC9FE7-1F0A-060C-97B9-81ED715955A9}"/>
                </a:ext>
              </a:extLst>
            </p:cNvPr>
            <p:cNvSpPr>
              <a:spLocks/>
            </p:cNvSpPr>
            <p:nvPr/>
          </p:nvSpPr>
          <p:spPr bwMode="auto">
            <a:xfrm>
              <a:off x="1028700" y="5146675"/>
              <a:ext cx="623887" cy="98425"/>
            </a:xfrm>
            <a:custGeom>
              <a:avLst/>
              <a:gdLst>
                <a:gd name="T0" fmla="*/ 31 w 393"/>
                <a:gd name="T1" fmla="*/ 62 h 62"/>
                <a:gd name="T2" fmla="*/ 362 w 393"/>
                <a:gd name="T3" fmla="*/ 62 h 62"/>
                <a:gd name="T4" fmla="*/ 374 w 393"/>
                <a:gd name="T5" fmla="*/ 62 h 62"/>
                <a:gd name="T6" fmla="*/ 382 w 393"/>
                <a:gd name="T7" fmla="*/ 54 h 62"/>
                <a:gd name="T8" fmla="*/ 389 w 393"/>
                <a:gd name="T9" fmla="*/ 47 h 62"/>
                <a:gd name="T10" fmla="*/ 393 w 393"/>
                <a:gd name="T11" fmla="*/ 31 h 62"/>
                <a:gd name="T12" fmla="*/ 389 w 393"/>
                <a:gd name="T13" fmla="*/ 20 h 62"/>
                <a:gd name="T14" fmla="*/ 382 w 393"/>
                <a:gd name="T15" fmla="*/ 12 h 62"/>
                <a:gd name="T16" fmla="*/ 374 w 393"/>
                <a:gd name="T17" fmla="*/ 4 h 62"/>
                <a:gd name="T18" fmla="*/ 362 w 393"/>
                <a:gd name="T19" fmla="*/ 0 h 62"/>
                <a:gd name="T20" fmla="*/ 31 w 393"/>
                <a:gd name="T21" fmla="*/ 0 h 62"/>
                <a:gd name="T22" fmla="*/ 19 w 393"/>
                <a:gd name="T23" fmla="*/ 4 h 62"/>
                <a:gd name="T24" fmla="*/ 12 w 393"/>
                <a:gd name="T25" fmla="*/ 12 h 62"/>
                <a:gd name="T26" fmla="*/ 4 w 393"/>
                <a:gd name="T27" fmla="*/ 20 h 62"/>
                <a:gd name="T28" fmla="*/ 0 w 393"/>
                <a:gd name="T29" fmla="*/ 31 h 62"/>
                <a:gd name="T30" fmla="*/ 4 w 393"/>
                <a:gd name="T31" fmla="*/ 47 h 62"/>
                <a:gd name="T32" fmla="*/ 12 w 393"/>
                <a:gd name="T33" fmla="*/ 54 h 62"/>
                <a:gd name="T34" fmla="*/ 19 w 393"/>
                <a:gd name="T35" fmla="*/ 62 h 62"/>
                <a:gd name="T36" fmla="*/ 31 w 393"/>
                <a:gd name="T37" fmla="*/ 62 h 62"/>
                <a:gd name="T38" fmla="*/ 31 w 393"/>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3" h="62">
                  <a:moveTo>
                    <a:pt x="31" y="62"/>
                  </a:moveTo>
                  <a:lnTo>
                    <a:pt x="362" y="62"/>
                  </a:lnTo>
                  <a:lnTo>
                    <a:pt x="374" y="62"/>
                  </a:lnTo>
                  <a:lnTo>
                    <a:pt x="382" y="54"/>
                  </a:lnTo>
                  <a:lnTo>
                    <a:pt x="389" y="47"/>
                  </a:lnTo>
                  <a:lnTo>
                    <a:pt x="393" y="31"/>
                  </a:lnTo>
                  <a:lnTo>
                    <a:pt x="389" y="20"/>
                  </a:lnTo>
                  <a:lnTo>
                    <a:pt x="382" y="12"/>
                  </a:lnTo>
                  <a:lnTo>
                    <a:pt x="374" y="4"/>
                  </a:lnTo>
                  <a:lnTo>
                    <a:pt x="362" y="0"/>
                  </a:lnTo>
                  <a:lnTo>
                    <a:pt x="31" y="0"/>
                  </a:lnTo>
                  <a:lnTo>
                    <a:pt x="19" y="4"/>
                  </a:lnTo>
                  <a:lnTo>
                    <a:pt x="12" y="12"/>
                  </a:lnTo>
                  <a:lnTo>
                    <a:pt x="4" y="20"/>
                  </a:lnTo>
                  <a:lnTo>
                    <a:pt x="0" y="31"/>
                  </a:lnTo>
                  <a:lnTo>
                    <a:pt x="4" y="47"/>
                  </a:lnTo>
                  <a:lnTo>
                    <a:pt x="12" y="54"/>
                  </a:lnTo>
                  <a:lnTo>
                    <a:pt x="19" y="62"/>
                  </a:lnTo>
                  <a:lnTo>
                    <a:pt x="31" y="62"/>
                  </a:lnTo>
                  <a:lnTo>
                    <a:pt x="31" y="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8" name="Freeform 183">
              <a:extLst>
                <a:ext uri="{FF2B5EF4-FFF2-40B4-BE49-F238E27FC236}">
                  <a16:creationId xmlns:a16="http://schemas.microsoft.com/office/drawing/2014/main" id="{528B0697-1FDD-BD48-A901-5CFDC5B7B3CE}"/>
                </a:ext>
              </a:extLst>
            </p:cNvPr>
            <p:cNvSpPr>
              <a:spLocks/>
            </p:cNvSpPr>
            <p:nvPr/>
          </p:nvSpPr>
          <p:spPr bwMode="auto">
            <a:xfrm>
              <a:off x="1028700" y="5360988"/>
              <a:ext cx="777875" cy="98425"/>
            </a:xfrm>
            <a:custGeom>
              <a:avLst/>
              <a:gdLst>
                <a:gd name="T0" fmla="*/ 459 w 490"/>
                <a:gd name="T1" fmla="*/ 0 h 62"/>
                <a:gd name="T2" fmla="*/ 31 w 490"/>
                <a:gd name="T3" fmla="*/ 0 h 62"/>
                <a:gd name="T4" fmla="*/ 19 w 490"/>
                <a:gd name="T5" fmla="*/ 0 h 62"/>
                <a:gd name="T6" fmla="*/ 12 w 490"/>
                <a:gd name="T7" fmla="*/ 8 h 62"/>
                <a:gd name="T8" fmla="*/ 4 w 490"/>
                <a:gd name="T9" fmla="*/ 15 h 62"/>
                <a:gd name="T10" fmla="*/ 0 w 490"/>
                <a:gd name="T11" fmla="*/ 31 h 62"/>
                <a:gd name="T12" fmla="*/ 4 w 490"/>
                <a:gd name="T13" fmla="*/ 42 h 62"/>
                <a:gd name="T14" fmla="*/ 12 w 490"/>
                <a:gd name="T15" fmla="*/ 50 h 62"/>
                <a:gd name="T16" fmla="*/ 19 w 490"/>
                <a:gd name="T17" fmla="*/ 58 h 62"/>
                <a:gd name="T18" fmla="*/ 31 w 490"/>
                <a:gd name="T19" fmla="*/ 62 h 62"/>
                <a:gd name="T20" fmla="*/ 459 w 490"/>
                <a:gd name="T21" fmla="*/ 62 h 62"/>
                <a:gd name="T22" fmla="*/ 470 w 490"/>
                <a:gd name="T23" fmla="*/ 58 h 62"/>
                <a:gd name="T24" fmla="*/ 482 w 490"/>
                <a:gd name="T25" fmla="*/ 50 h 62"/>
                <a:gd name="T26" fmla="*/ 490 w 490"/>
                <a:gd name="T27" fmla="*/ 42 h 62"/>
                <a:gd name="T28" fmla="*/ 490 w 490"/>
                <a:gd name="T29" fmla="*/ 31 h 62"/>
                <a:gd name="T30" fmla="*/ 490 w 490"/>
                <a:gd name="T31" fmla="*/ 15 h 62"/>
                <a:gd name="T32" fmla="*/ 482 w 490"/>
                <a:gd name="T33" fmla="*/ 8 h 62"/>
                <a:gd name="T34" fmla="*/ 470 w 490"/>
                <a:gd name="T35" fmla="*/ 0 h 62"/>
                <a:gd name="T36" fmla="*/ 459 w 490"/>
                <a:gd name="T37" fmla="*/ 0 h 62"/>
                <a:gd name="T38" fmla="*/ 459 w 490"/>
                <a:gd name="T3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62">
                  <a:moveTo>
                    <a:pt x="459" y="0"/>
                  </a:moveTo>
                  <a:lnTo>
                    <a:pt x="31" y="0"/>
                  </a:lnTo>
                  <a:lnTo>
                    <a:pt x="19" y="0"/>
                  </a:lnTo>
                  <a:lnTo>
                    <a:pt x="12" y="8"/>
                  </a:lnTo>
                  <a:lnTo>
                    <a:pt x="4" y="15"/>
                  </a:lnTo>
                  <a:lnTo>
                    <a:pt x="0" y="31"/>
                  </a:lnTo>
                  <a:lnTo>
                    <a:pt x="4" y="42"/>
                  </a:lnTo>
                  <a:lnTo>
                    <a:pt x="12" y="50"/>
                  </a:lnTo>
                  <a:lnTo>
                    <a:pt x="19" y="58"/>
                  </a:lnTo>
                  <a:lnTo>
                    <a:pt x="31" y="62"/>
                  </a:lnTo>
                  <a:lnTo>
                    <a:pt x="459" y="62"/>
                  </a:lnTo>
                  <a:lnTo>
                    <a:pt x="470" y="58"/>
                  </a:lnTo>
                  <a:lnTo>
                    <a:pt x="482" y="50"/>
                  </a:lnTo>
                  <a:lnTo>
                    <a:pt x="490" y="42"/>
                  </a:lnTo>
                  <a:lnTo>
                    <a:pt x="490" y="31"/>
                  </a:lnTo>
                  <a:lnTo>
                    <a:pt x="490" y="15"/>
                  </a:lnTo>
                  <a:lnTo>
                    <a:pt x="482" y="8"/>
                  </a:lnTo>
                  <a:lnTo>
                    <a:pt x="470" y="0"/>
                  </a:lnTo>
                  <a:lnTo>
                    <a:pt x="459" y="0"/>
                  </a:lnTo>
                  <a:lnTo>
                    <a:pt x="4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9" name="Freeform 184">
              <a:extLst>
                <a:ext uri="{FF2B5EF4-FFF2-40B4-BE49-F238E27FC236}">
                  <a16:creationId xmlns:a16="http://schemas.microsoft.com/office/drawing/2014/main" id="{A41CAFBF-6965-D7F0-A155-F8C732B166B3}"/>
                </a:ext>
              </a:extLst>
            </p:cNvPr>
            <p:cNvSpPr>
              <a:spLocks/>
            </p:cNvSpPr>
            <p:nvPr/>
          </p:nvSpPr>
          <p:spPr bwMode="auto">
            <a:xfrm>
              <a:off x="1028700" y="5568950"/>
              <a:ext cx="623887" cy="96838"/>
            </a:xfrm>
            <a:custGeom>
              <a:avLst/>
              <a:gdLst>
                <a:gd name="T0" fmla="*/ 362 w 393"/>
                <a:gd name="T1" fmla="*/ 0 h 61"/>
                <a:gd name="T2" fmla="*/ 31 w 393"/>
                <a:gd name="T3" fmla="*/ 0 h 61"/>
                <a:gd name="T4" fmla="*/ 19 w 393"/>
                <a:gd name="T5" fmla="*/ 0 h 61"/>
                <a:gd name="T6" fmla="*/ 12 w 393"/>
                <a:gd name="T7" fmla="*/ 8 h 61"/>
                <a:gd name="T8" fmla="*/ 4 w 393"/>
                <a:gd name="T9" fmla="*/ 19 h 61"/>
                <a:gd name="T10" fmla="*/ 0 w 393"/>
                <a:gd name="T11" fmla="*/ 31 h 61"/>
                <a:gd name="T12" fmla="*/ 4 w 393"/>
                <a:gd name="T13" fmla="*/ 42 h 61"/>
                <a:gd name="T14" fmla="*/ 12 w 393"/>
                <a:gd name="T15" fmla="*/ 50 h 61"/>
                <a:gd name="T16" fmla="*/ 19 w 393"/>
                <a:gd name="T17" fmla="*/ 58 h 61"/>
                <a:gd name="T18" fmla="*/ 31 w 393"/>
                <a:gd name="T19" fmla="*/ 61 h 61"/>
                <a:gd name="T20" fmla="*/ 362 w 393"/>
                <a:gd name="T21" fmla="*/ 61 h 61"/>
                <a:gd name="T22" fmla="*/ 374 w 393"/>
                <a:gd name="T23" fmla="*/ 58 h 61"/>
                <a:gd name="T24" fmla="*/ 382 w 393"/>
                <a:gd name="T25" fmla="*/ 50 h 61"/>
                <a:gd name="T26" fmla="*/ 389 w 393"/>
                <a:gd name="T27" fmla="*/ 42 h 61"/>
                <a:gd name="T28" fmla="*/ 393 w 393"/>
                <a:gd name="T29" fmla="*/ 31 h 61"/>
                <a:gd name="T30" fmla="*/ 389 w 393"/>
                <a:gd name="T31" fmla="*/ 19 h 61"/>
                <a:gd name="T32" fmla="*/ 382 w 393"/>
                <a:gd name="T33" fmla="*/ 8 h 61"/>
                <a:gd name="T34" fmla="*/ 374 w 393"/>
                <a:gd name="T35" fmla="*/ 0 h 61"/>
                <a:gd name="T36" fmla="*/ 362 w 393"/>
                <a:gd name="T37" fmla="*/ 0 h 61"/>
                <a:gd name="T38" fmla="*/ 362 w 393"/>
                <a:gd name="T3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3" h="61">
                  <a:moveTo>
                    <a:pt x="362" y="0"/>
                  </a:moveTo>
                  <a:lnTo>
                    <a:pt x="31" y="0"/>
                  </a:lnTo>
                  <a:lnTo>
                    <a:pt x="19" y="0"/>
                  </a:lnTo>
                  <a:lnTo>
                    <a:pt x="12" y="8"/>
                  </a:lnTo>
                  <a:lnTo>
                    <a:pt x="4" y="19"/>
                  </a:lnTo>
                  <a:lnTo>
                    <a:pt x="0" y="31"/>
                  </a:lnTo>
                  <a:lnTo>
                    <a:pt x="4" y="42"/>
                  </a:lnTo>
                  <a:lnTo>
                    <a:pt x="12" y="50"/>
                  </a:lnTo>
                  <a:lnTo>
                    <a:pt x="19" y="58"/>
                  </a:lnTo>
                  <a:lnTo>
                    <a:pt x="31" y="61"/>
                  </a:lnTo>
                  <a:lnTo>
                    <a:pt x="362" y="61"/>
                  </a:lnTo>
                  <a:lnTo>
                    <a:pt x="374" y="58"/>
                  </a:lnTo>
                  <a:lnTo>
                    <a:pt x="382" y="50"/>
                  </a:lnTo>
                  <a:lnTo>
                    <a:pt x="389" y="42"/>
                  </a:lnTo>
                  <a:lnTo>
                    <a:pt x="393" y="31"/>
                  </a:lnTo>
                  <a:lnTo>
                    <a:pt x="389" y="19"/>
                  </a:lnTo>
                  <a:lnTo>
                    <a:pt x="382" y="8"/>
                  </a:lnTo>
                  <a:lnTo>
                    <a:pt x="374" y="0"/>
                  </a:lnTo>
                  <a:lnTo>
                    <a:pt x="362" y="0"/>
                  </a:lnTo>
                  <a:lnTo>
                    <a:pt x="36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0" name="Freeform 185">
              <a:extLst>
                <a:ext uri="{FF2B5EF4-FFF2-40B4-BE49-F238E27FC236}">
                  <a16:creationId xmlns:a16="http://schemas.microsoft.com/office/drawing/2014/main" id="{85747890-E8DB-E558-54E0-B5C90D52DFDB}"/>
                </a:ext>
              </a:extLst>
            </p:cNvPr>
            <p:cNvSpPr>
              <a:spLocks/>
            </p:cNvSpPr>
            <p:nvPr/>
          </p:nvSpPr>
          <p:spPr bwMode="auto">
            <a:xfrm>
              <a:off x="1866900" y="4054475"/>
              <a:ext cx="355600" cy="360363"/>
            </a:xfrm>
            <a:custGeom>
              <a:avLst/>
              <a:gdLst>
                <a:gd name="T0" fmla="*/ 54 w 224"/>
                <a:gd name="T1" fmla="*/ 215 h 227"/>
                <a:gd name="T2" fmla="*/ 62 w 224"/>
                <a:gd name="T3" fmla="*/ 223 h 227"/>
                <a:gd name="T4" fmla="*/ 77 w 224"/>
                <a:gd name="T5" fmla="*/ 227 h 227"/>
                <a:gd name="T6" fmla="*/ 93 w 224"/>
                <a:gd name="T7" fmla="*/ 223 h 227"/>
                <a:gd name="T8" fmla="*/ 104 w 224"/>
                <a:gd name="T9" fmla="*/ 215 h 227"/>
                <a:gd name="T10" fmla="*/ 220 w 224"/>
                <a:gd name="T11" fmla="*/ 50 h 227"/>
                <a:gd name="T12" fmla="*/ 224 w 224"/>
                <a:gd name="T13" fmla="*/ 38 h 227"/>
                <a:gd name="T14" fmla="*/ 224 w 224"/>
                <a:gd name="T15" fmla="*/ 27 h 227"/>
                <a:gd name="T16" fmla="*/ 220 w 224"/>
                <a:gd name="T17" fmla="*/ 15 h 227"/>
                <a:gd name="T18" fmla="*/ 212 w 224"/>
                <a:gd name="T19" fmla="*/ 8 h 227"/>
                <a:gd name="T20" fmla="*/ 201 w 224"/>
                <a:gd name="T21" fmla="*/ 0 h 227"/>
                <a:gd name="T22" fmla="*/ 189 w 224"/>
                <a:gd name="T23" fmla="*/ 0 h 227"/>
                <a:gd name="T24" fmla="*/ 177 w 224"/>
                <a:gd name="T25" fmla="*/ 4 h 227"/>
                <a:gd name="T26" fmla="*/ 170 w 224"/>
                <a:gd name="T27" fmla="*/ 15 h 227"/>
                <a:gd name="T28" fmla="*/ 77 w 224"/>
                <a:gd name="T29" fmla="*/ 142 h 227"/>
                <a:gd name="T30" fmla="*/ 54 w 224"/>
                <a:gd name="T31" fmla="*/ 111 h 227"/>
                <a:gd name="T32" fmla="*/ 46 w 224"/>
                <a:gd name="T33" fmla="*/ 104 h 227"/>
                <a:gd name="T34" fmla="*/ 35 w 224"/>
                <a:gd name="T35" fmla="*/ 100 h 227"/>
                <a:gd name="T36" fmla="*/ 23 w 224"/>
                <a:gd name="T37" fmla="*/ 100 h 227"/>
                <a:gd name="T38" fmla="*/ 12 w 224"/>
                <a:gd name="T39" fmla="*/ 104 h 227"/>
                <a:gd name="T40" fmla="*/ 4 w 224"/>
                <a:gd name="T41" fmla="*/ 115 h 227"/>
                <a:gd name="T42" fmla="*/ 0 w 224"/>
                <a:gd name="T43" fmla="*/ 127 h 227"/>
                <a:gd name="T44" fmla="*/ 0 w 224"/>
                <a:gd name="T45" fmla="*/ 138 h 227"/>
                <a:gd name="T46" fmla="*/ 4 w 224"/>
                <a:gd name="T47" fmla="*/ 146 h 227"/>
                <a:gd name="T48" fmla="*/ 54 w 224"/>
                <a:gd name="T49" fmla="*/ 21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227">
                  <a:moveTo>
                    <a:pt x="54" y="215"/>
                  </a:moveTo>
                  <a:lnTo>
                    <a:pt x="62" y="223"/>
                  </a:lnTo>
                  <a:lnTo>
                    <a:pt x="77" y="227"/>
                  </a:lnTo>
                  <a:lnTo>
                    <a:pt x="93" y="223"/>
                  </a:lnTo>
                  <a:lnTo>
                    <a:pt x="104" y="215"/>
                  </a:lnTo>
                  <a:lnTo>
                    <a:pt x="220" y="50"/>
                  </a:lnTo>
                  <a:lnTo>
                    <a:pt x="224" y="38"/>
                  </a:lnTo>
                  <a:lnTo>
                    <a:pt x="224" y="27"/>
                  </a:lnTo>
                  <a:lnTo>
                    <a:pt x="220" y="15"/>
                  </a:lnTo>
                  <a:lnTo>
                    <a:pt x="212" y="8"/>
                  </a:lnTo>
                  <a:lnTo>
                    <a:pt x="201" y="0"/>
                  </a:lnTo>
                  <a:lnTo>
                    <a:pt x="189" y="0"/>
                  </a:lnTo>
                  <a:lnTo>
                    <a:pt x="177" y="4"/>
                  </a:lnTo>
                  <a:lnTo>
                    <a:pt x="170" y="15"/>
                  </a:lnTo>
                  <a:lnTo>
                    <a:pt x="77" y="142"/>
                  </a:lnTo>
                  <a:lnTo>
                    <a:pt x="54" y="111"/>
                  </a:lnTo>
                  <a:lnTo>
                    <a:pt x="46" y="104"/>
                  </a:lnTo>
                  <a:lnTo>
                    <a:pt x="35" y="100"/>
                  </a:lnTo>
                  <a:lnTo>
                    <a:pt x="23" y="100"/>
                  </a:lnTo>
                  <a:lnTo>
                    <a:pt x="12" y="104"/>
                  </a:lnTo>
                  <a:lnTo>
                    <a:pt x="4" y="115"/>
                  </a:lnTo>
                  <a:lnTo>
                    <a:pt x="0" y="127"/>
                  </a:lnTo>
                  <a:lnTo>
                    <a:pt x="0" y="138"/>
                  </a:lnTo>
                  <a:lnTo>
                    <a:pt x="4" y="146"/>
                  </a:lnTo>
                  <a:lnTo>
                    <a:pt x="54" y="2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1" name="Freeform 186">
              <a:extLst>
                <a:ext uri="{FF2B5EF4-FFF2-40B4-BE49-F238E27FC236}">
                  <a16:creationId xmlns:a16="http://schemas.microsoft.com/office/drawing/2014/main" id="{10711DAA-1C1E-9C4F-9B4F-10243A7EC575}"/>
                </a:ext>
              </a:extLst>
            </p:cNvPr>
            <p:cNvSpPr>
              <a:spLocks/>
            </p:cNvSpPr>
            <p:nvPr/>
          </p:nvSpPr>
          <p:spPr bwMode="auto">
            <a:xfrm>
              <a:off x="1866900" y="4475163"/>
              <a:ext cx="355600" cy="354013"/>
            </a:xfrm>
            <a:custGeom>
              <a:avLst/>
              <a:gdLst>
                <a:gd name="T0" fmla="*/ 54 w 224"/>
                <a:gd name="T1" fmla="*/ 212 h 223"/>
                <a:gd name="T2" fmla="*/ 62 w 224"/>
                <a:gd name="T3" fmla="*/ 220 h 223"/>
                <a:gd name="T4" fmla="*/ 77 w 224"/>
                <a:gd name="T5" fmla="*/ 223 h 223"/>
                <a:gd name="T6" fmla="*/ 93 w 224"/>
                <a:gd name="T7" fmla="*/ 220 h 223"/>
                <a:gd name="T8" fmla="*/ 104 w 224"/>
                <a:gd name="T9" fmla="*/ 212 h 223"/>
                <a:gd name="T10" fmla="*/ 220 w 224"/>
                <a:gd name="T11" fmla="*/ 46 h 223"/>
                <a:gd name="T12" fmla="*/ 224 w 224"/>
                <a:gd name="T13" fmla="*/ 35 h 223"/>
                <a:gd name="T14" fmla="*/ 224 w 224"/>
                <a:gd name="T15" fmla="*/ 23 h 223"/>
                <a:gd name="T16" fmla="*/ 220 w 224"/>
                <a:gd name="T17" fmla="*/ 12 h 223"/>
                <a:gd name="T18" fmla="*/ 212 w 224"/>
                <a:gd name="T19" fmla="*/ 4 h 223"/>
                <a:gd name="T20" fmla="*/ 201 w 224"/>
                <a:gd name="T21" fmla="*/ 0 h 223"/>
                <a:gd name="T22" fmla="*/ 189 w 224"/>
                <a:gd name="T23" fmla="*/ 0 h 223"/>
                <a:gd name="T24" fmla="*/ 177 w 224"/>
                <a:gd name="T25" fmla="*/ 4 h 223"/>
                <a:gd name="T26" fmla="*/ 170 w 224"/>
                <a:gd name="T27" fmla="*/ 12 h 223"/>
                <a:gd name="T28" fmla="*/ 77 w 224"/>
                <a:gd name="T29" fmla="*/ 139 h 223"/>
                <a:gd name="T30" fmla="*/ 54 w 224"/>
                <a:gd name="T31" fmla="*/ 108 h 223"/>
                <a:gd name="T32" fmla="*/ 46 w 224"/>
                <a:gd name="T33" fmla="*/ 100 h 223"/>
                <a:gd name="T34" fmla="*/ 35 w 224"/>
                <a:gd name="T35" fmla="*/ 96 h 223"/>
                <a:gd name="T36" fmla="*/ 23 w 224"/>
                <a:gd name="T37" fmla="*/ 96 h 223"/>
                <a:gd name="T38" fmla="*/ 12 w 224"/>
                <a:gd name="T39" fmla="*/ 104 h 223"/>
                <a:gd name="T40" fmla="*/ 4 w 224"/>
                <a:gd name="T41" fmla="*/ 112 h 223"/>
                <a:gd name="T42" fmla="*/ 0 w 224"/>
                <a:gd name="T43" fmla="*/ 123 h 223"/>
                <a:gd name="T44" fmla="*/ 0 w 224"/>
                <a:gd name="T45" fmla="*/ 135 h 223"/>
                <a:gd name="T46" fmla="*/ 4 w 224"/>
                <a:gd name="T47" fmla="*/ 146 h 223"/>
                <a:gd name="T48" fmla="*/ 54 w 224"/>
                <a:gd name="T49" fmla="*/ 2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223">
                  <a:moveTo>
                    <a:pt x="54" y="212"/>
                  </a:moveTo>
                  <a:lnTo>
                    <a:pt x="62" y="220"/>
                  </a:lnTo>
                  <a:lnTo>
                    <a:pt x="77" y="223"/>
                  </a:lnTo>
                  <a:lnTo>
                    <a:pt x="93" y="220"/>
                  </a:lnTo>
                  <a:lnTo>
                    <a:pt x="104" y="212"/>
                  </a:lnTo>
                  <a:lnTo>
                    <a:pt x="220" y="46"/>
                  </a:lnTo>
                  <a:lnTo>
                    <a:pt x="224" y="35"/>
                  </a:lnTo>
                  <a:lnTo>
                    <a:pt x="224" y="23"/>
                  </a:lnTo>
                  <a:lnTo>
                    <a:pt x="220" y="12"/>
                  </a:lnTo>
                  <a:lnTo>
                    <a:pt x="212" y="4"/>
                  </a:lnTo>
                  <a:lnTo>
                    <a:pt x="201" y="0"/>
                  </a:lnTo>
                  <a:lnTo>
                    <a:pt x="189" y="0"/>
                  </a:lnTo>
                  <a:lnTo>
                    <a:pt x="177" y="4"/>
                  </a:lnTo>
                  <a:lnTo>
                    <a:pt x="170" y="12"/>
                  </a:lnTo>
                  <a:lnTo>
                    <a:pt x="77" y="139"/>
                  </a:lnTo>
                  <a:lnTo>
                    <a:pt x="54" y="108"/>
                  </a:lnTo>
                  <a:lnTo>
                    <a:pt x="46" y="100"/>
                  </a:lnTo>
                  <a:lnTo>
                    <a:pt x="35" y="96"/>
                  </a:lnTo>
                  <a:lnTo>
                    <a:pt x="23" y="96"/>
                  </a:lnTo>
                  <a:lnTo>
                    <a:pt x="12" y="104"/>
                  </a:lnTo>
                  <a:lnTo>
                    <a:pt x="4" y="112"/>
                  </a:lnTo>
                  <a:lnTo>
                    <a:pt x="0" y="123"/>
                  </a:lnTo>
                  <a:lnTo>
                    <a:pt x="0" y="135"/>
                  </a:lnTo>
                  <a:lnTo>
                    <a:pt x="4" y="146"/>
                  </a:lnTo>
                  <a:lnTo>
                    <a:pt x="54" y="2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2" name="Freeform 187">
              <a:extLst>
                <a:ext uri="{FF2B5EF4-FFF2-40B4-BE49-F238E27FC236}">
                  <a16:creationId xmlns:a16="http://schemas.microsoft.com/office/drawing/2014/main" id="{22FC1EBD-914A-A221-EEC7-C81EE1B2B084}"/>
                </a:ext>
              </a:extLst>
            </p:cNvPr>
            <p:cNvSpPr>
              <a:spLocks/>
            </p:cNvSpPr>
            <p:nvPr/>
          </p:nvSpPr>
          <p:spPr bwMode="auto">
            <a:xfrm>
              <a:off x="1866900" y="4891088"/>
              <a:ext cx="355600" cy="354013"/>
            </a:xfrm>
            <a:custGeom>
              <a:avLst/>
              <a:gdLst>
                <a:gd name="T0" fmla="*/ 54 w 224"/>
                <a:gd name="T1" fmla="*/ 211 h 223"/>
                <a:gd name="T2" fmla="*/ 62 w 224"/>
                <a:gd name="T3" fmla="*/ 223 h 223"/>
                <a:gd name="T4" fmla="*/ 77 w 224"/>
                <a:gd name="T5" fmla="*/ 223 h 223"/>
                <a:gd name="T6" fmla="*/ 93 w 224"/>
                <a:gd name="T7" fmla="*/ 223 h 223"/>
                <a:gd name="T8" fmla="*/ 104 w 224"/>
                <a:gd name="T9" fmla="*/ 211 h 223"/>
                <a:gd name="T10" fmla="*/ 220 w 224"/>
                <a:gd name="T11" fmla="*/ 46 h 223"/>
                <a:gd name="T12" fmla="*/ 224 w 224"/>
                <a:gd name="T13" fmla="*/ 38 h 223"/>
                <a:gd name="T14" fmla="*/ 224 w 224"/>
                <a:gd name="T15" fmla="*/ 23 h 223"/>
                <a:gd name="T16" fmla="*/ 220 w 224"/>
                <a:gd name="T17" fmla="*/ 15 h 223"/>
                <a:gd name="T18" fmla="*/ 212 w 224"/>
                <a:gd name="T19" fmla="*/ 4 h 223"/>
                <a:gd name="T20" fmla="*/ 201 w 224"/>
                <a:gd name="T21" fmla="*/ 0 h 223"/>
                <a:gd name="T22" fmla="*/ 189 w 224"/>
                <a:gd name="T23" fmla="*/ 0 h 223"/>
                <a:gd name="T24" fmla="*/ 177 w 224"/>
                <a:gd name="T25" fmla="*/ 4 h 223"/>
                <a:gd name="T26" fmla="*/ 170 w 224"/>
                <a:gd name="T27" fmla="*/ 11 h 223"/>
                <a:gd name="T28" fmla="*/ 77 w 224"/>
                <a:gd name="T29" fmla="*/ 142 h 223"/>
                <a:gd name="T30" fmla="*/ 54 w 224"/>
                <a:gd name="T31" fmla="*/ 111 h 223"/>
                <a:gd name="T32" fmla="*/ 46 w 224"/>
                <a:gd name="T33" fmla="*/ 104 h 223"/>
                <a:gd name="T34" fmla="*/ 35 w 224"/>
                <a:gd name="T35" fmla="*/ 96 h 223"/>
                <a:gd name="T36" fmla="*/ 23 w 224"/>
                <a:gd name="T37" fmla="*/ 100 h 223"/>
                <a:gd name="T38" fmla="*/ 12 w 224"/>
                <a:gd name="T39" fmla="*/ 104 h 223"/>
                <a:gd name="T40" fmla="*/ 4 w 224"/>
                <a:gd name="T41" fmla="*/ 111 h 223"/>
                <a:gd name="T42" fmla="*/ 0 w 224"/>
                <a:gd name="T43" fmla="*/ 123 h 223"/>
                <a:gd name="T44" fmla="*/ 0 w 224"/>
                <a:gd name="T45" fmla="*/ 134 h 223"/>
                <a:gd name="T46" fmla="*/ 4 w 224"/>
                <a:gd name="T47" fmla="*/ 146 h 223"/>
                <a:gd name="T48" fmla="*/ 54 w 224"/>
                <a:gd name="T49" fmla="*/ 21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223">
                  <a:moveTo>
                    <a:pt x="54" y="211"/>
                  </a:moveTo>
                  <a:lnTo>
                    <a:pt x="62" y="223"/>
                  </a:lnTo>
                  <a:lnTo>
                    <a:pt x="77" y="223"/>
                  </a:lnTo>
                  <a:lnTo>
                    <a:pt x="93" y="223"/>
                  </a:lnTo>
                  <a:lnTo>
                    <a:pt x="104" y="211"/>
                  </a:lnTo>
                  <a:lnTo>
                    <a:pt x="220" y="46"/>
                  </a:lnTo>
                  <a:lnTo>
                    <a:pt x="224" y="38"/>
                  </a:lnTo>
                  <a:lnTo>
                    <a:pt x="224" y="23"/>
                  </a:lnTo>
                  <a:lnTo>
                    <a:pt x="220" y="15"/>
                  </a:lnTo>
                  <a:lnTo>
                    <a:pt x="212" y="4"/>
                  </a:lnTo>
                  <a:lnTo>
                    <a:pt x="201" y="0"/>
                  </a:lnTo>
                  <a:lnTo>
                    <a:pt x="189" y="0"/>
                  </a:lnTo>
                  <a:lnTo>
                    <a:pt x="177" y="4"/>
                  </a:lnTo>
                  <a:lnTo>
                    <a:pt x="170" y="11"/>
                  </a:lnTo>
                  <a:lnTo>
                    <a:pt x="77" y="142"/>
                  </a:lnTo>
                  <a:lnTo>
                    <a:pt x="54" y="111"/>
                  </a:lnTo>
                  <a:lnTo>
                    <a:pt x="46" y="104"/>
                  </a:lnTo>
                  <a:lnTo>
                    <a:pt x="35" y="96"/>
                  </a:lnTo>
                  <a:lnTo>
                    <a:pt x="23" y="100"/>
                  </a:lnTo>
                  <a:lnTo>
                    <a:pt x="12" y="104"/>
                  </a:lnTo>
                  <a:lnTo>
                    <a:pt x="4" y="111"/>
                  </a:lnTo>
                  <a:lnTo>
                    <a:pt x="0" y="123"/>
                  </a:lnTo>
                  <a:lnTo>
                    <a:pt x="0" y="134"/>
                  </a:lnTo>
                  <a:lnTo>
                    <a:pt x="4" y="146"/>
                  </a:lnTo>
                  <a:lnTo>
                    <a:pt x="54" y="2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3" name="Freeform 188">
              <a:extLst>
                <a:ext uri="{FF2B5EF4-FFF2-40B4-BE49-F238E27FC236}">
                  <a16:creationId xmlns:a16="http://schemas.microsoft.com/office/drawing/2014/main" id="{B30508C1-E9F0-A021-319A-0CCE6CC99E8F}"/>
                </a:ext>
              </a:extLst>
            </p:cNvPr>
            <p:cNvSpPr>
              <a:spLocks/>
            </p:cNvSpPr>
            <p:nvPr/>
          </p:nvSpPr>
          <p:spPr bwMode="auto">
            <a:xfrm>
              <a:off x="1866900" y="5305425"/>
              <a:ext cx="355600" cy="360363"/>
            </a:xfrm>
            <a:custGeom>
              <a:avLst/>
              <a:gdLst>
                <a:gd name="T0" fmla="*/ 54 w 224"/>
                <a:gd name="T1" fmla="*/ 212 h 227"/>
                <a:gd name="T2" fmla="*/ 62 w 224"/>
                <a:gd name="T3" fmla="*/ 224 h 227"/>
                <a:gd name="T4" fmla="*/ 77 w 224"/>
                <a:gd name="T5" fmla="*/ 227 h 227"/>
                <a:gd name="T6" fmla="*/ 93 w 224"/>
                <a:gd name="T7" fmla="*/ 224 h 227"/>
                <a:gd name="T8" fmla="*/ 104 w 224"/>
                <a:gd name="T9" fmla="*/ 212 h 227"/>
                <a:gd name="T10" fmla="*/ 220 w 224"/>
                <a:gd name="T11" fmla="*/ 50 h 227"/>
                <a:gd name="T12" fmla="*/ 224 w 224"/>
                <a:gd name="T13" fmla="*/ 39 h 227"/>
                <a:gd name="T14" fmla="*/ 224 w 224"/>
                <a:gd name="T15" fmla="*/ 27 h 227"/>
                <a:gd name="T16" fmla="*/ 220 w 224"/>
                <a:gd name="T17" fmla="*/ 16 h 227"/>
                <a:gd name="T18" fmla="*/ 212 w 224"/>
                <a:gd name="T19" fmla="*/ 8 h 227"/>
                <a:gd name="T20" fmla="*/ 201 w 224"/>
                <a:gd name="T21" fmla="*/ 0 h 227"/>
                <a:gd name="T22" fmla="*/ 189 w 224"/>
                <a:gd name="T23" fmla="*/ 0 h 227"/>
                <a:gd name="T24" fmla="*/ 177 w 224"/>
                <a:gd name="T25" fmla="*/ 4 h 227"/>
                <a:gd name="T26" fmla="*/ 170 w 224"/>
                <a:gd name="T27" fmla="*/ 12 h 227"/>
                <a:gd name="T28" fmla="*/ 77 w 224"/>
                <a:gd name="T29" fmla="*/ 143 h 227"/>
                <a:gd name="T30" fmla="*/ 54 w 224"/>
                <a:gd name="T31" fmla="*/ 112 h 227"/>
                <a:gd name="T32" fmla="*/ 46 w 224"/>
                <a:gd name="T33" fmla="*/ 104 h 227"/>
                <a:gd name="T34" fmla="*/ 35 w 224"/>
                <a:gd name="T35" fmla="*/ 100 h 227"/>
                <a:gd name="T36" fmla="*/ 23 w 224"/>
                <a:gd name="T37" fmla="*/ 100 h 227"/>
                <a:gd name="T38" fmla="*/ 12 w 224"/>
                <a:gd name="T39" fmla="*/ 104 h 227"/>
                <a:gd name="T40" fmla="*/ 4 w 224"/>
                <a:gd name="T41" fmla="*/ 112 h 227"/>
                <a:gd name="T42" fmla="*/ 0 w 224"/>
                <a:gd name="T43" fmla="*/ 124 h 227"/>
                <a:gd name="T44" fmla="*/ 0 w 224"/>
                <a:gd name="T45" fmla="*/ 135 h 227"/>
                <a:gd name="T46" fmla="*/ 4 w 224"/>
                <a:gd name="T47" fmla="*/ 147 h 227"/>
                <a:gd name="T48" fmla="*/ 54 w 224"/>
                <a:gd name="T49" fmla="*/ 212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4" h="227">
                  <a:moveTo>
                    <a:pt x="54" y="212"/>
                  </a:moveTo>
                  <a:lnTo>
                    <a:pt x="62" y="224"/>
                  </a:lnTo>
                  <a:lnTo>
                    <a:pt x="77" y="227"/>
                  </a:lnTo>
                  <a:lnTo>
                    <a:pt x="93" y="224"/>
                  </a:lnTo>
                  <a:lnTo>
                    <a:pt x="104" y="212"/>
                  </a:lnTo>
                  <a:lnTo>
                    <a:pt x="220" y="50"/>
                  </a:lnTo>
                  <a:lnTo>
                    <a:pt x="224" y="39"/>
                  </a:lnTo>
                  <a:lnTo>
                    <a:pt x="224" y="27"/>
                  </a:lnTo>
                  <a:lnTo>
                    <a:pt x="220" y="16"/>
                  </a:lnTo>
                  <a:lnTo>
                    <a:pt x="212" y="8"/>
                  </a:lnTo>
                  <a:lnTo>
                    <a:pt x="201" y="0"/>
                  </a:lnTo>
                  <a:lnTo>
                    <a:pt x="189" y="0"/>
                  </a:lnTo>
                  <a:lnTo>
                    <a:pt x="177" y="4"/>
                  </a:lnTo>
                  <a:lnTo>
                    <a:pt x="170" y="12"/>
                  </a:lnTo>
                  <a:lnTo>
                    <a:pt x="77" y="143"/>
                  </a:lnTo>
                  <a:lnTo>
                    <a:pt x="54" y="112"/>
                  </a:lnTo>
                  <a:lnTo>
                    <a:pt x="46" y="104"/>
                  </a:lnTo>
                  <a:lnTo>
                    <a:pt x="35" y="100"/>
                  </a:lnTo>
                  <a:lnTo>
                    <a:pt x="23" y="100"/>
                  </a:lnTo>
                  <a:lnTo>
                    <a:pt x="12" y="104"/>
                  </a:lnTo>
                  <a:lnTo>
                    <a:pt x="4" y="112"/>
                  </a:lnTo>
                  <a:lnTo>
                    <a:pt x="0" y="124"/>
                  </a:lnTo>
                  <a:lnTo>
                    <a:pt x="0" y="135"/>
                  </a:lnTo>
                  <a:lnTo>
                    <a:pt x="4" y="147"/>
                  </a:lnTo>
                  <a:lnTo>
                    <a:pt x="54" y="2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24" name="Group 323">
            <a:extLst>
              <a:ext uri="{FF2B5EF4-FFF2-40B4-BE49-F238E27FC236}">
                <a16:creationId xmlns:a16="http://schemas.microsoft.com/office/drawing/2014/main" id="{1AD80AAC-D50E-B42E-35E8-F622722E1AA2}"/>
              </a:ext>
            </a:extLst>
          </p:cNvPr>
          <p:cNvGrpSpPr/>
          <p:nvPr/>
        </p:nvGrpSpPr>
        <p:grpSpPr>
          <a:xfrm>
            <a:off x="3400655" y="1442353"/>
            <a:ext cx="862609" cy="653409"/>
            <a:chOff x="557213" y="3949700"/>
            <a:chExt cx="3024187" cy="2290763"/>
          </a:xfrm>
        </p:grpSpPr>
        <p:sp>
          <p:nvSpPr>
            <p:cNvPr id="325" name="Freeform 193">
              <a:extLst>
                <a:ext uri="{FF2B5EF4-FFF2-40B4-BE49-F238E27FC236}">
                  <a16:creationId xmlns:a16="http://schemas.microsoft.com/office/drawing/2014/main" id="{D123133A-2EC7-9623-CC57-1C5051856F33}"/>
                </a:ext>
              </a:extLst>
            </p:cNvPr>
            <p:cNvSpPr>
              <a:spLocks noEditPoints="1"/>
            </p:cNvSpPr>
            <p:nvPr/>
          </p:nvSpPr>
          <p:spPr bwMode="auto">
            <a:xfrm>
              <a:off x="557213" y="4475163"/>
              <a:ext cx="3024187" cy="1765300"/>
            </a:xfrm>
            <a:custGeom>
              <a:avLst/>
              <a:gdLst>
                <a:gd name="T0" fmla="*/ 1665 w 1905"/>
                <a:gd name="T1" fmla="*/ 762 h 1112"/>
                <a:gd name="T2" fmla="*/ 1631 w 1905"/>
                <a:gd name="T3" fmla="*/ 520 h 1112"/>
                <a:gd name="T4" fmla="*/ 1388 w 1905"/>
                <a:gd name="T5" fmla="*/ 439 h 1112"/>
                <a:gd name="T6" fmla="*/ 721 w 1905"/>
                <a:gd name="T7" fmla="*/ 262 h 1112"/>
                <a:gd name="T8" fmla="*/ 455 w 1905"/>
                <a:gd name="T9" fmla="*/ 116 h 1112"/>
                <a:gd name="T10" fmla="*/ 324 w 1905"/>
                <a:gd name="T11" fmla="*/ 0 h 1112"/>
                <a:gd name="T12" fmla="*/ 197 w 1905"/>
                <a:gd name="T13" fmla="*/ 120 h 1112"/>
                <a:gd name="T14" fmla="*/ 70 w 1905"/>
                <a:gd name="T15" fmla="*/ 250 h 1112"/>
                <a:gd name="T16" fmla="*/ 197 w 1905"/>
                <a:gd name="T17" fmla="*/ 408 h 1112"/>
                <a:gd name="T18" fmla="*/ 316 w 1905"/>
                <a:gd name="T19" fmla="*/ 377 h 1112"/>
                <a:gd name="T20" fmla="*/ 212 w 1905"/>
                <a:gd name="T21" fmla="*/ 708 h 1112"/>
                <a:gd name="T22" fmla="*/ 19 w 1905"/>
                <a:gd name="T23" fmla="*/ 920 h 1112"/>
                <a:gd name="T24" fmla="*/ 35 w 1905"/>
                <a:gd name="T25" fmla="*/ 977 h 1112"/>
                <a:gd name="T26" fmla="*/ 1465 w 1905"/>
                <a:gd name="T27" fmla="*/ 1112 h 1112"/>
                <a:gd name="T28" fmla="*/ 1889 w 1905"/>
                <a:gd name="T29" fmla="*/ 977 h 1112"/>
                <a:gd name="T30" fmla="*/ 1874 w 1905"/>
                <a:gd name="T31" fmla="*/ 916 h 1112"/>
                <a:gd name="T32" fmla="*/ 1581 w 1905"/>
                <a:gd name="T33" fmla="*/ 585 h 1112"/>
                <a:gd name="T34" fmla="*/ 1500 w 1905"/>
                <a:gd name="T35" fmla="*/ 677 h 1112"/>
                <a:gd name="T36" fmla="*/ 1446 w 1905"/>
                <a:gd name="T37" fmla="*/ 647 h 1112"/>
                <a:gd name="T38" fmla="*/ 1400 w 1905"/>
                <a:gd name="T39" fmla="*/ 516 h 1112"/>
                <a:gd name="T40" fmla="*/ 1319 w 1905"/>
                <a:gd name="T41" fmla="*/ 773 h 1112"/>
                <a:gd name="T42" fmla="*/ 1118 w 1905"/>
                <a:gd name="T43" fmla="*/ 550 h 1112"/>
                <a:gd name="T44" fmla="*/ 621 w 1905"/>
                <a:gd name="T45" fmla="*/ 343 h 1112"/>
                <a:gd name="T46" fmla="*/ 1218 w 1905"/>
                <a:gd name="T47" fmla="*/ 431 h 1112"/>
                <a:gd name="T48" fmla="*/ 1307 w 1905"/>
                <a:gd name="T49" fmla="*/ 916 h 1112"/>
                <a:gd name="T50" fmla="*/ 1249 w 1905"/>
                <a:gd name="T51" fmla="*/ 816 h 1112"/>
                <a:gd name="T52" fmla="*/ 567 w 1905"/>
                <a:gd name="T53" fmla="*/ 385 h 1112"/>
                <a:gd name="T54" fmla="*/ 1045 w 1905"/>
                <a:gd name="T55" fmla="*/ 577 h 1112"/>
                <a:gd name="T56" fmla="*/ 1176 w 1905"/>
                <a:gd name="T57" fmla="*/ 777 h 1112"/>
                <a:gd name="T58" fmla="*/ 964 w 1905"/>
                <a:gd name="T59" fmla="*/ 747 h 1112"/>
                <a:gd name="T60" fmla="*/ 817 w 1905"/>
                <a:gd name="T61" fmla="*/ 916 h 1112"/>
                <a:gd name="T62" fmla="*/ 640 w 1905"/>
                <a:gd name="T63" fmla="*/ 735 h 1112"/>
                <a:gd name="T64" fmla="*/ 1126 w 1905"/>
                <a:gd name="T65" fmla="*/ 916 h 1112"/>
                <a:gd name="T66" fmla="*/ 1033 w 1905"/>
                <a:gd name="T67" fmla="*/ 785 h 1112"/>
                <a:gd name="T68" fmla="*/ 1122 w 1905"/>
                <a:gd name="T69" fmla="*/ 881 h 1112"/>
                <a:gd name="T70" fmla="*/ 409 w 1905"/>
                <a:gd name="T71" fmla="*/ 885 h 1112"/>
                <a:gd name="T72" fmla="*/ 532 w 1905"/>
                <a:gd name="T73" fmla="*/ 820 h 1112"/>
                <a:gd name="T74" fmla="*/ 648 w 1905"/>
                <a:gd name="T75" fmla="*/ 870 h 1112"/>
                <a:gd name="T76" fmla="*/ 752 w 1905"/>
                <a:gd name="T77" fmla="*/ 916 h 1112"/>
                <a:gd name="T78" fmla="*/ 251 w 1905"/>
                <a:gd name="T79" fmla="*/ 320 h 1112"/>
                <a:gd name="T80" fmla="*/ 131 w 1905"/>
                <a:gd name="T81" fmla="*/ 281 h 1112"/>
                <a:gd name="T82" fmla="*/ 231 w 1905"/>
                <a:gd name="T83" fmla="*/ 208 h 1112"/>
                <a:gd name="T84" fmla="*/ 274 w 1905"/>
                <a:gd name="T85" fmla="*/ 85 h 1112"/>
                <a:gd name="T86" fmla="*/ 382 w 1905"/>
                <a:gd name="T87" fmla="*/ 166 h 1112"/>
                <a:gd name="T88" fmla="*/ 463 w 1905"/>
                <a:gd name="T89" fmla="*/ 327 h 1112"/>
                <a:gd name="T90" fmla="*/ 289 w 1905"/>
                <a:gd name="T91" fmla="*/ 773 h 1112"/>
                <a:gd name="T92" fmla="*/ 309 w 1905"/>
                <a:gd name="T93" fmla="*/ 485 h 1112"/>
                <a:gd name="T94" fmla="*/ 455 w 1905"/>
                <a:gd name="T95" fmla="*/ 527 h 1112"/>
                <a:gd name="T96" fmla="*/ 455 w 1905"/>
                <a:gd name="T97" fmla="*/ 793 h 1112"/>
                <a:gd name="T98" fmla="*/ 332 w 1905"/>
                <a:gd name="T99" fmla="*/ 862 h 1112"/>
                <a:gd name="T100" fmla="*/ 413 w 1905"/>
                <a:gd name="T101" fmla="*/ 1043 h 1112"/>
                <a:gd name="T102" fmla="*/ 1519 w 1905"/>
                <a:gd name="T103" fmla="*/ 1024 h 1112"/>
                <a:gd name="T104" fmla="*/ 1442 w 1905"/>
                <a:gd name="T105" fmla="*/ 781 h 1112"/>
                <a:gd name="T106" fmla="*/ 1604 w 1905"/>
                <a:gd name="T107" fmla="*/ 789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05" h="1112">
                  <a:moveTo>
                    <a:pt x="1874" y="916"/>
                  </a:moveTo>
                  <a:lnTo>
                    <a:pt x="1623" y="916"/>
                  </a:lnTo>
                  <a:lnTo>
                    <a:pt x="1642" y="889"/>
                  </a:lnTo>
                  <a:lnTo>
                    <a:pt x="1654" y="862"/>
                  </a:lnTo>
                  <a:lnTo>
                    <a:pt x="1662" y="827"/>
                  </a:lnTo>
                  <a:lnTo>
                    <a:pt x="1665" y="797"/>
                  </a:lnTo>
                  <a:lnTo>
                    <a:pt x="1665" y="762"/>
                  </a:lnTo>
                  <a:lnTo>
                    <a:pt x="1658" y="727"/>
                  </a:lnTo>
                  <a:lnTo>
                    <a:pt x="1646" y="693"/>
                  </a:lnTo>
                  <a:lnTo>
                    <a:pt x="1627" y="658"/>
                  </a:lnTo>
                  <a:lnTo>
                    <a:pt x="1639" y="623"/>
                  </a:lnTo>
                  <a:lnTo>
                    <a:pt x="1642" y="589"/>
                  </a:lnTo>
                  <a:lnTo>
                    <a:pt x="1639" y="554"/>
                  </a:lnTo>
                  <a:lnTo>
                    <a:pt x="1631" y="520"/>
                  </a:lnTo>
                  <a:lnTo>
                    <a:pt x="1615" y="504"/>
                  </a:lnTo>
                  <a:lnTo>
                    <a:pt x="1585" y="493"/>
                  </a:lnTo>
                  <a:lnTo>
                    <a:pt x="1554" y="493"/>
                  </a:lnTo>
                  <a:lnTo>
                    <a:pt x="1519" y="493"/>
                  </a:lnTo>
                  <a:lnTo>
                    <a:pt x="1488" y="500"/>
                  </a:lnTo>
                  <a:lnTo>
                    <a:pt x="1430" y="462"/>
                  </a:lnTo>
                  <a:lnTo>
                    <a:pt x="1388" y="439"/>
                  </a:lnTo>
                  <a:lnTo>
                    <a:pt x="1338" y="416"/>
                  </a:lnTo>
                  <a:lnTo>
                    <a:pt x="1284" y="393"/>
                  </a:lnTo>
                  <a:lnTo>
                    <a:pt x="1230" y="370"/>
                  </a:lnTo>
                  <a:lnTo>
                    <a:pt x="1107" y="331"/>
                  </a:lnTo>
                  <a:lnTo>
                    <a:pt x="979" y="300"/>
                  </a:lnTo>
                  <a:lnTo>
                    <a:pt x="848" y="277"/>
                  </a:lnTo>
                  <a:lnTo>
                    <a:pt x="721" y="262"/>
                  </a:lnTo>
                  <a:lnTo>
                    <a:pt x="602" y="262"/>
                  </a:lnTo>
                  <a:lnTo>
                    <a:pt x="544" y="266"/>
                  </a:lnTo>
                  <a:lnTo>
                    <a:pt x="494" y="273"/>
                  </a:lnTo>
                  <a:lnTo>
                    <a:pt x="424" y="212"/>
                  </a:lnTo>
                  <a:lnTo>
                    <a:pt x="443" y="181"/>
                  </a:lnTo>
                  <a:lnTo>
                    <a:pt x="451" y="143"/>
                  </a:lnTo>
                  <a:lnTo>
                    <a:pt x="455" y="116"/>
                  </a:lnTo>
                  <a:lnTo>
                    <a:pt x="447" y="89"/>
                  </a:lnTo>
                  <a:lnTo>
                    <a:pt x="436" y="62"/>
                  </a:lnTo>
                  <a:lnTo>
                    <a:pt x="420" y="43"/>
                  </a:lnTo>
                  <a:lnTo>
                    <a:pt x="401" y="23"/>
                  </a:lnTo>
                  <a:lnTo>
                    <a:pt x="378" y="8"/>
                  </a:lnTo>
                  <a:lnTo>
                    <a:pt x="351" y="0"/>
                  </a:lnTo>
                  <a:lnTo>
                    <a:pt x="324" y="0"/>
                  </a:lnTo>
                  <a:lnTo>
                    <a:pt x="297" y="0"/>
                  </a:lnTo>
                  <a:lnTo>
                    <a:pt x="270" y="12"/>
                  </a:lnTo>
                  <a:lnTo>
                    <a:pt x="247" y="23"/>
                  </a:lnTo>
                  <a:lnTo>
                    <a:pt x="228" y="43"/>
                  </a:lnTo>
                  <a:lnTo>
                    <a:pt x="212" y="66"/>
                  </a:lnTo>
                  <a:lnTo>
                    <a:pt x="201" y="93"/>
                  </a:lnTo>
                  <a:lnTo>
                    <a:pt x="197" y="120"/>
                  </a:lnTo>
                  <a:lnTo>
                    <a:pt x="197" y="146"/>
                  </a:lnTo>
                  <a:lnTo>
                    <a:pt x="197" y="146"/>
                  </a:lnTo>
                  <a:lnTo>
                    <a:pt x="166" y="154"/>
                  </a:lnTo>
                  <a:lnTo>
                    <a:pt x="135" y="166"/>
                  </a:lnTo>
                  <a:lnTo>
                    <a:pt x="108" y="185"/>
                  </a:lnTo>
                  <a:lnTo>
                    <a:pt x="85" y="212"/>
                  </a:lnTo>
                  <a:lnTo>
                    <a:pt x="70" y="250"/>
                  </a:lnTo>
                  <a:lnTo>
                    <a:pt x="70" y="289"/>
                  </a:lnTo>
                  <a:lnTo>
                    <a:pt x="77" y="327"/>
                  </a:lnTo>
                  <a:lnTo>
                    <a:pt x="97" y="358"/>
                  </a:lnTo>
                  <a:lnTo>
                    <a:pt x="120" y="381"/>
                  </a:lnTo>
                  <a:lnTo>
                    <a:pt x="143" y="393"/>
                  </a:lnTo>
                  <a:lnTo>
                    <a:pt x="170" y="404"/>
                  </a:lnTo>
                  <a:lnTo>
                    <a:pt x="197" y="408"/>
                  </a:lnTo>
                  <a:lnTo>
                    <a:pt x="197" y="408"/>
                  </a:lnTo>
                  <a:lnTo>
                    <a:pt x="224" y="404"/>
                  </a:lnTo>
                  <a:lnTo>
                    <a:pt x="251" y="396"/>
                  </a:lnTo>
                  <a:lnTo>
                    <a:pt x="274" y="381"/>
                  </a:lnTo>
                  <a:lnTo>
                    <a:pt x="297" y="362"/>
                  </a:lnTo>
                  <a:lnTo>
                    <a:pt x="297" y="358"/>
                  </a:lnTo>
                  <a:lnTo>
                    <a:pt x="316" y="377"/>
                  </a:lnTo>
                  <a:lnTo>
                    <a:pt x="278" y="427"/>
                  </a:lnTo>
                  <a:lnTo>
                    <a:pt x="247" y="477"/>
                  </a:lnTo>
                  <a:lnTo>
                    <a:pt x="224" y="527"/>
                  </a:lnTo>
                  <a:lnTo>
                    <a:pt x="212" y="573"/>
                  </a:lnTo>
                  <a:lnTo>
                    <a:pt x="208" y="620"/>
                  </a:lnTo>
                  <a:lnTo>
                    <a:pt x="208" y="666"/>
                  </a:lnTo>
                  <a:lnTo>
                    <a:pt x="212" y="708"/>
                  </a:lnTo>
                  <a:lnTo>
                    <a:pt x="220" y="747"/>
                  </a:lnTo>
                  <a:lnTo>
                    <a:pt x="235" y="804"/>
                  </a:lnTo>
                  <a:lnTo>
                    <a:pt x="255" y="850"/>
                  </a:lnTo>
                  <a:lnTo>
                    <a:pt x="278" y="889"/>
                  </a:lnTo>
                  <a:lnTo>
                    <a:pt x="293" y="916"/>
                  </a:lnTo>
                  <a:lnTo>
                    <a:pt x="35" y="916"/>
                  </a:lnTo>
                  <a:lnTo>
                    <a:pt x="19" y="920"/>
                  </a:lnTo>
                  <a:lnTo>
                    <a:pt x="12" y="927"/>
                  </a:lnTo>
                  <a:lnTo>
                    <a:pt x="4" y="935"/>
                  </a:lnTo>
                  <a:lnTo>
                    <a:pt x="0" y="947"/>
                  </a:lnTo>
                  <a:lnTo>
                    <a:pt x="4" y="962"/>
                  </a:lnTo>
                  <a:lnTo>
                    <a:pt x="12" y="970"/>
                  </a:lnTo>
                  <a:lnTo>
                    <a:pt x="19" y="977"/>
                  </a:lnTo>
                  <a:lnTo>
                    <a:pt x="35" y="977"/>
                  </a:lnTo>
                  <a:lnTo>
                    <a:pt x="282" y="977"/>
                  </a:lnTo>
                  <a:lnTo>
                    <a:pt x="339" y="1058"/>
                  </a:lnTo>
                  <a:lnTo>
                    <a:pt x="363" y="1081"/>
                  </a:lnTo>
                  <a:lnTo>
                    <a:pt x="386" y="1097"/>
                  </a:lnTo>
                  <a:lnTo>
                    <a:pt x="413" y="1108"/>
                  </a:lnTo>
                  <a:lnTo>
                    <a:pt x="443" y="1112"/>
                  </a:lnTo>
                  <a:lnTo>
                    <a:pt x="1465" y="1112"/>
                  </a:lnTo>
                  <a:lnTo>
                    <a:pt x="1496" y="1108"/>
                  </a:lnTo>
                  <a:lnTo>
                    <a:pt x="1523" y="1097"/>
                  </a:lnTo>
                  <a:lnTo>
                    <a:pt x="1546" y="1081"/>
                  </a:lnTo>
                  <a:lnTo>
                    <a:pt x="1569" y="1058"/>
                  </a:lnTo>
                  <a:lnTo>
                    <a:pt x="1627" y="977"/>
                  </a:lnTo>
                  <a:lnTo>
                    <a:pt x="1874" y="977"/>
                  </a:lnTo>
                  <a:lnTo>
                    <a:pt x="1889" y="977"/>
                  </a:lnTo>
                  <a:lnTo>
                    <a:pt x="1897" y="970"/>
                  </a:lnTo>
                  <a:lnTo>
                    <a:pt x="1905" y="962"/>
                  </a:lnTo>
                  <a:lnTo>
                    <a:pt x="1905" y="947"/>
                  </a:lnTo>
                  <a:lnTo>
                    <a:pt x="1905" y="935"/>
                  </a:lnTo>
                  <a:lnTo>
                    <a:pt x="1897" y="927"/>
                  </a:lnTo>
                  <a:lnTo>
                    <a:pt x="1889" y="920"/>
                  </a:lnTo>
                  <a:lnTo>
                    <a:pt x="1874" y="916"/>
                  </a:lnTo>
                  <a:lnTo>
                    <a:pt x="1874" y="916"/>
                  </a:lnTo>
                  <a:close/>
                  <a:moveTo>
                    <a:pt x="1453" y="593"/>
                  </a:moveTo>
                  <a:lnTo>
                    <a:pt x="1484" y="573"/>
                  </a:lnTo>
                  <a:lnTo>
                    <a:pt x="1515" y="558"/>
                  </a:lnTo>
                  <a:lnTo>
                    <a:pt x="1546" y="554"/>
                  </a:lnTo>
                  <a:lnTo>
                    <a:pt x="1577" y="554"/>
                  </a:lnTo>
                  <a:lnTo>
                    <a:pt x="1581" y="585"/>
                  </a:lnTo>
                  <a:lnTo>
                    <a:pt x="1577" y="620"/>
                  </a:lnTo>
                  <a:lnTo>
                    <a:pt x="1561" y="650"/>
                  </a:lnTo>
                  <a:lnTo>
                    <a:pt x="1538" y="677"/>
                  </a:lnTo>
                  <a:lnTo>
                    <a:pt x="1504" y="704"/>
                  </a:lnTo>
                  <a:lnTo>
                    <a:pt x="1461" y="720"/>
                  </a:lnTo>
                  <a:lnTo>
                    <a:pt x="1492" y="689"/>
                  </a:lnTo>
                  <a:lnTo>
                    <a:pt x="1500" y="677"/>
                  </a:lnTo>
                  <a:lnTo>
                    <a:pt x="1500" y="666"/>
                  </a:lnTo>
                  <a:lnTo>
                    <a:pt x="1500" y="654"/>
                  </a:lnTo>
                  <a:lnTo>
                    <a:pt x="1492" y="647"/>
                  </a:lnTo>
                  <a:lnTo>
                    <a:pt x="1480" y="639"/>
                  </a:lnTo>
                  <a:lnTo>
                    <a:pt x="1469" y="635"/>
                  </a:lnTo>
                  <a:lnTo>
                    <a:pt x="1457" y="639"/>
                  </a:lnTo>
                  <a:lnTo>
                    <a:pt x="1446" y="647"/>
                  </a:lnTo>
                  <a:lnTo>
                    <a:pt x="1415" y="681"/>
                  </a:lnTo>
                  <a:lnTo>
                    <a:pt x="1419" y="658"/>
                  </a:lnTo>
                  <a:lnTo>
                    <a:pt x="1426" y="635"/>
                  </a:lnTo>
                  <a:lnTo>
                    <a:pt x="1438" y="612"/>
                  </a:lnTo>
                  <a:lnTo>
                    <a:pt x="1453" y="593"/>
                  </a:lnTo>
                  <a:lnTo>
                    <a:pt x="1453" y="593"/>
                  </a:lnTo>
                  <a:close/>
                  <a:moveTo>
                    <a:pt x="1400" y="516"/>
                  </a:moveTo>
                  <a:lnTo>
                    <a:pt x="1430" y="535"/>
                  </a:lnTo>
                  <a:lnTo>
                    <a:pt x="1411" y="550"/>
                  </a:lnTo>
                  <a:lnTo>
                    <a:pt x="1380" y="593"/>
                  </a:lnTo>
                  <a:lnTo>
                    <a:pt x="1357" y="639"/>
                  </a:lnTo>
                  <a:lnTo>
                    <a:pt x="1349" y="689"/>
                  </a:lnTo>
                  <a:lnTo>
                    <a:pt x="1357" y="735"/>
                  </a:lnTo>
                  <a:lnTo>
                    <a:pt x="1319" y="773"/>
                  </a:lnTo>
                  <a:lnTo>
                    <a:pt x="1288" y="758"/>
                  </a:lnTo>
                  <a:lnTo>
                    <a:pt x="1253" y="754"/>
                  </a:lnTo>
                  <a:lnTo>
                    <a:pt x="1241" y="704"/>
                  </a:lnTo>
                  <a:lnTo>
                    <a:pt x="1218" y="654"/>
                  </a:lnTo>
                  <a:lnTo>
                    <a:pt x="1191" y="612"/>
                  </a:lnTo>
                  <a:lnTo>
                    <a:pt x="1153" y="577"/>
                  </a:lnTo>
                  <a:lnTo>
                    <a:pt x="1118" y="550"/>
                  </a:lnTo>
                  <a:lnTo>
                    <a:pt x="1080" y="523"/>
                  </a:lnTo>
                  <a:lnTo>
                    <a:pt x="1033" y="500"/>
                  </a:lnTo>
                  <a:lnTo>
                    <a:pt x="987" y="481"/>
                  </a:lnTo>
                  <a:lnTo>
                    <a:pt x="887" y="439"/>
                  </a:lnTo>
                  <a:lnTo>
                    <a:pt x="779" y="400"/>
                  </a:lnTo>
                  <a:lnTo>
                    <a:pt x="671" y="362"/>
                  </a:lnTo>
                  <a:lnTo>
                    <a:pt x="621" y="343"/>
                  </a:lnTo>
                  <a:lnTo>
                    <a:pt x="575" y="323"/>
                  </a:lnTo>
                  <a:lnTo>
                    <a:pt x="671" y="323"/>
                  </a:lnTo>
                  <a:lnTo>
                    <a:pt x="775" y="331"/>
                  </a:lnTo>
                  <a:lnTo>
                    <a:pt x="887" y="346"/>
                  </a:lnTo>
                  <a:lnTo>
                    <a:pt x="999" y="366"/>
                  </a:lnTo>
                  <a:lnTo>
                    <a:pt x="1110" y="396"/>
                  </a:lnTo>
                  <a:lnTo>
                    <a:pt x="1218" y="431"/>
                  </a:lnTo>
                  <a:lnTo>
                    <a:pt x="1315" y="470"/>
                  </a:lnTo>
                  <a:lnTo>
                    <a:pt x="1357" y="493"/>
                  </a:lnTo>
                  <a:lnTo>
                    <a:pt x="1400" y="516"/>
                  </a:lnTo>
                  <a:lnTo>
                    <a:pt x="1400" y="516"/>
                  </a:lnTo>
                  <a:close/>
                  <a:moveTo>
                    <a:pt x="1319" y="881"/>
                  </a:moveTo>
                  <a:lnTo>
                    <a:pt x="1315" y="900"/>
                  </a:lnTo>
                  <a:lnTo>
                    <a:pt x="1307" y="916"/>
                  </a:lnTo>
                  <a:lnTo>
                    <a:pt x="1191" y="916"/>
                  </a:lnTo>
                  <a:lnTo>
                    <a:pt x="1184" y="900"/>
                  </a:lnTo>
                  <a:lnTo>
                    <a:pt x="1184" y="881"/>
                  </a:lnTo>
                  <a:lnTo>
                    <a:pt x="1187" y="858"/>
                  </a:lnTo>
                  <a:lnTo>
                    <a:pt x="1203" y="835"/>
                  </a:lnTo>
                  <a:lnTo>
                    <a:pt x="1222" y="820"/>
                  </a:lnTo>
                  <a:lnTo>
                    <a:pt x="1249" y="816"/>
                  </a:lnTo>
                  <a:lnTo>
                    <a:pt x="1276" y="820"/>
                  </a:lnTo>
                  <a:lnTo>
                    <a:pt x="1299" y="835"/>
                  </a:lnTo>
                  <a:lnTo>
                    <a:pt x="1315" y="858"/>
                  </a:lnTo>
                  <a:lnTo>
                    <a:pt x="1319" y="881"/>
                  </a:lnTo>
                  <a:lnTo>
                    <a:pt x="1319" y="881"/>
                  </a:lnTo>
                  <a:close/>
                  <a:moveTo>
                    <a:pt x="513" y="362"/>
                  </a:moveTo>
                  <a:lnTo>
                    <a:pt x="567" y="385"/>
                  </a:lnTo>
                  <a:lnTo>
                    <a:pt x="625" y="412"/>
                  </a:lnTo>
                  <a:lnTo>
                    <a:pt x="690" y="435"/>
                  </a:lnTo>
                  <a:lnTo>
                    <a:pt x="760" y="458"/>
                  </a:lnTo>
                  <a:lnTo>
                    <a:pt x="860" y="497"/>
                  </a:lnTo>
                  <a:lnTo>
                    <a:pt x="960" y="535"/>
                  </a:lnTo>
                  <a:lnTo>
                    <a:pt x="1002" y="554"/>
                  </a:lnTo>
                  <a:lnTo>
                    <a:pt x="1045" y="577"/>
                  </a:lnTo>
                  <a:lnTo>
                    <a:pt x="1083" y="600"/>
                  </a:lnTo>
                  <a:lnTo>
                    <a:pt x="1114" y="623"/>
                  </a:lnTo>
                  <a:lnTo>
                    <a:pt x="1141" y="654"/>
                  </a:lnTo>
                  <a:lnTo>
                    <a:pt x="1168" y="689"/>
                  </a:lnTo>
                  <a:lnTo>
                    <a:pt x="1184" y="727"/>
                  </a:lnTo>
                  <a:lnTo>
                    <a:pt x="1191" y="766"/>
                  </a:lnTo>
                  <a:lnTo>
                    <a:pt x="1176" y="777"/>
                  </a:lnTo>
                  <a:lnTo>
                    <a:pt x="1149" y="754"/>
                  </a:lnTo>
                  <a:lnTo>
                    <a:pt x="1122" y="735"/>
                  </a:lnTo>
                  <a:lnTo>
                    <a:pt x="1087" y="723"/>
                  </a:lnTo>
                  <a:lnTo>
                    <a:pt x="1053" y="720"/>
                  </a:lnTo>
                  <a:lnTo>
                    <a:pt x="1022" y="723"/>
                  </a:lnTo>
                  <a:lnTo>
                    <a:pt x="991" y="735"/>
                  </a:lnTo>
                  <a:lnTo>
                    <a:pt x="964" y="747"/>
                  </a:lnTo>
                  <a:lnTo>
                    <a:pt x="937" y="770"/>
                  </a:lnTo>
                  <a:lnTo>
                    <a:pt x="918" y="793"/>
                  </a:lnTo>
                  <a:lnTo>
                    <a:pt x="902" y="820"/>
                  </a:lnTo>
                  <a:lnTo>
                    <a:pt x="895" y="850"/>
                  </a:lnTo>
                  <a:lnTo>
                    <a:pt x="891" y="881"/>
                  </a:lnTo>
                  <a:lnTo>
                    <a:pt x="895" y="916"/>
                  </a:lnTo>
                  <a:lnTo>
                    <a:pt x="817" y="916"/>
                  </a:lnTo>
                  <a:lnTo>
                    <a:pt x="798" y="877"/>
                  </a:lnTo>
                  <a:lnTo>
                    <a:pt x="771" y="847"/>
                  </a:lnTo>
                  <a:lnTo>
                    <a:pt x="733" y="827"/>
                  </a:lnTo>
                  <a:lnTo>
                    <a:pt x="713" y="820"/>
                  </a:lnTo>
                  <a:lnTo>
                    <a:pt x="690" y="820"/>
                  </a:lnTo>
                  <a:lnTo>
                    <a:pt x="690" y="820"/>
                  </a:lnTo>
                  <a:lnTo>
                    <a:pt x="640" y="735"/>
                  </a:lnTo>
                  <a:lnTo>
                    <a:pt x="594" y="650"/>
                  </a:lnTo>
                  <a:lnTo>
                    <a:pt x="559" y="589"/>
                  </a:lnTo>
                  <a:lnTo>
                    <a:pt x="524" y="527"/>
                  </a:lnTo>
                  <a:lnTo>
                    <a:pt x="490" y="473"/>
                  </a:lnTo>
                  <a:lnTo>
                    <a:pt x="459" y="423"/>
                  </a:lnTo>
                  <a:lnTo>
                    <a:pt x="513" y="362"/>
                  </a:lnTo>
                  <a:close/>
                  <a:moveTo>
                    <a:pt x="1126" y="916"/>
                  </a:moveTo>
                  <a:lnTo>
                    <a:pt x="960" y="916"/>
                  </a:lnTo>
                  <a:lnTo>
                    <a:pt x="952" y="881"/>
                  </a:lnTo>
                  <a:lnTo>
                    <a:pt x="952" y="862"/>
                  </a:lnTo>
                  <a:lnTo>
                    <a:pt x="960" y="843"/>
                  </a:lnTo>
                  <a:lnTo>
                    <a:pt x="983" y="812"/>
                  </a:lnTo>
                  <a:lnTo>
                    <a:pt x="1014" y="789"/>
                  </a:lnTo>
                  <a:lnTo>
                    <a:pt x="1033" y="785"/>
                  </a:lnTo>
                  <a:lnTo>
                    <a:pt x="1053" y="781"/>
                  </a:lnTo>
                  <a:lnTo>
                    <a:pt x="1076" y="785"/>
                  </a:lnTo>
                  <a:lnTo>
                    <a:pt x="1099" y="793"/>
                  </a:lnTo>
                  <a:lnTo>
                    <a:pt x="1118" y="808"/>
                  </a:lnTo>
                  <a:lnTo>
                    <a:pt x="1134" y="823"/>
                  </a:lnTo>
                  <a:lnTo>
                    <a:pt x="1126" y="850"/>
                  </a:lnTo>
                  <a:lnTo>
                    <a:pt x="1122" y="881"/>
                  </a:lnTo>
                  <a:lnTo>
                    <a:pt x="1126" y="916"/>
                  </a:lnTo>
                  <a:lnTo>
                    <a:pt x="1126" y="916"/>
                  </a:lnTo>
                  <a:close/>
                  <a:moveTo>
                    <a:pt x="752" y="916"/>
                  </a:moveTo>
                  <a:lnTo>
                    <a:pt x="366" y="916"/>
                  </a:lnTo>
                  <a:lnTo>
                    <a:pt x="378" y="904"/>
                  </a:lnTo>
                  <a:lnTo>
                    <a:pt x="393" y="889"/>
                  </a:lnTo>
                  <a:lnTo>
                    <a:pt x="409" y="885"/>
                  </a:lnTo>
                  <a:lnTo>
                    <a:pt x="428" y="881"/>
                  </a:lnTo>
                  <a:lnTo>
                    <a:pt x="440" y="881"/>
                  </a:lnTo>
                  <a:lnTo>
                    <a:pt x="459" y="881"/>
                  </a:lnTo>
                  <a:lnTo>
                    <a:pt x="470" y="866"/>
                  </a:lnTo>
                  <a:lnTo>
                    <a:pt x="490" y="847"/>
                  </a:lnTo>
                  <a:lnTo>
                    <a:pt x="509" y="827"/>
                  </a:lnTo>
                  <a:lnTo>
                    <a:pt x="532" y="820"/>
                  </a:lnTo>
                  <a:lnTo>
                    <a:pt x="559" y="816"/>
                  </a:lnTo>
                  <a:lnTo>
                    <a:pt x="582" y="820"/>
                  </a:lnTo>
                  <a:lnTo>
                    <a:pt x="605" y="827"/>
                  </a:lnTo>
                  <a:lnTo>
                    <a:pt x="625" y="839"/>
                  </a:lnTo>
                  <a:lnTo>
                    <a:pt x="640" y="858"/>
                  </a:lnTo>
                  <a:lnTo>
                    <a:pt x="648" y="866"/>
                  </a:lnTo>
                  <a:lnTo>
                    <a:pt x="648" y="870"/>
                  </a:lnTo>
                  <a:lnTo>
                    <a:pt x="663" y="881"/>
                  </a:lnTo>
                  <a:lnTo>
                    <a:pt x="679" y="881"/>
                  </a:lnTo>
                  <a:lnTo>
                    <a:pt x="690" y="881"/>
                  </a:lnTo>
                  <a:lnTo>
                    <a:pt x="709" y="885"/>
                  </a:lnTo>
                  <a:lnTo>
                    <a:pt x="729" y="889"/>
                  </a:lnTo>
                  <a:lnTo>
                    <a:pt x="740" y="904"/>
                  </a:lnTo>
                  <a:lnTo>
                    <a:pt x="752" y="916"/>
                  </a:lnTo>
                  <a:lnTo>
                    <a:pt x="752" y="916"/>
                  </a:lnTo>
                  <a:close/>
                  <a:moveTo>
                    <a:pt x="309" y="289"/>
                  </a:moveTo>
                  <a:lnTo>
                    <a:pt x="297" y="281"/>
                  </a:lnTo>
                  <a:lnTo>
                    <a:pt x="282" y="281"/>
                  </a:lnTo>
                  <a:lnTo>
                    <a:pt x="270" y="289"/>
                  </a:lnTo>
                  <a:lnTo>
                    <a:pt x="262" y="300"/>
                  </a:lnTo>
                  <a:lnTo>
                    <a:pt x="251" y="320"/>
                  </a:lnTo>
                  <a:lnTo>
                    <a:pt x="228" y="339"/>
                  </a:lnTo>
                  <a:lnTo>
                    <a:pt x="197" y="346"/>
                  </a:lnTo>
                  <a:lnTo>
                    <a:pt x="197" y="346"/>
                  </a:lnTo>
                  <a:lnTo>
                    <a:pt x="170" y="339"/>
                  </a:lnTo>
                  <a:lnTo>
                    <a:pt x="147" y="320"/>
                  </a:lnTo>
                  <a:lnTo>
                    <a:pt x="135" y="304"/>
                  </a:lnTo>
                  <a:lnTo>
                    <a:pt x="131" y="281"/>
                  </a:lnTo>
                  <a:lnTo>
                    <a:pt x="131" y="262"/>
                  </a:lnTo>
                  <a:lnTo>
                    <a:pt x="139" y="243"/>
                  </a:lnTo>
                  <a:lnTo>
                    <a:pt x="150" y="227"/>
                  </a:lnTo>
                  <a:lnTo>
                    <a:pt x="170" y="216"/>
                  </a:lnTo>
                  <a:lnTo>
                    <a:pt x="189" y="212"/>
                  </a:lnTo>
                  <a:lnTo>
                    <a:pt x="208" y="212"/>
                  </a:lnTo>
                  <a:lnTo>
                    <a:pt x="231" y="208"/>
                  </a:lnTo>
                  <a:lnTo>
                    <a:pt x="255" y="193"/>
                  </a:lnTo>
                  <a:lnTo>
                    <a:pt x="262" y="173"/>
                  </a:lnTo>
                  <a:lnTo>
                    <a:pt x="262" y="150"/>
                  </a:lnTo>
                  <a:lnTo>
                    <a:pt x="258" y="131"/>
                  </a:lnTo>
                  <a:lnTo>
                    <a:pt x="258" y="116"/>
                  </a:lnTo>
                  <a:lnTo>
                    <a:pt x="266" y="100"/>
                  </a:lnTo>
                  <a:lnTo>
                    <a:pt x="274" y="85"/>
                  </a:lnTo>
                  <a:lnTo>
                    <a:pt x="297" y="66"/>
                  </a:lnTo>
                  <a:lnTo>
                    <a:pt x="324" y="62"/>
                  </a:lnTo>
                  <a:lnTo>
                    <a:pt x="351" y="66"/>
                  </a:lnTo>
                  <a:lnTo>
                    <a:pt x="378" y="81"/>
                  </a:lnTo>
                  <a:lnTo>
                    <a:pt x="389" y="108"/>
                  </a:lnTo>
                  <a:lnTo>
                    <a:pt x="393" y="135"/>
                  </a:lnTo>
                  <a:lnTo>
                    <a:pt x="382" y="166"/>
                  </a:lnTo>
                  <a:lnTo>
                    <a:pt x="359" y="185"/>
                  </a:lnTo>
                  <a:lnTo>
                    <a:pt x="347" y="196"/>
                  </a:lnTo>
                  <a:lnTo>
                    <a:pt x="343" y="208"/>
                  </a:lnTo>
                  <a:lnTo>
                    <a:pt x="347" y="223"/>
                  </a:lnTo>
                  <a:lnTo>
                    <a:pt x="355" y="235"/>
                  </a:lnTo>
                  <a:lnTo>
                    <a:pt x="459" y="323"/>
                  </a:lnTo>
                  <a:lnTo>
                    <a:pt x="463" y="327"/>
                  </a:lnTo>
                  <a:lnTo>
                    <a:pt x="416" y="381"/>
                  </a:lnTo>
                  <a:lnTo>
                    <a:pt x="413" y="377"/>
                  </a:lnTo>
                  <a:lnTo>
                    <a:pt x="309" y="289"/>
                  </a:lnTo>
                  <a:close/>
                  <a:moveTo>
                    <a:pt x="332" y="862"/>
                  </a:moveTo>
                  <a:lnTo>
                    <a:pt x="316" y="839"/>
                  </a:lnTo>
                  <a:lnTo>
                    <a:pt x="305" y="808"/>
                  </a:lnTo>
                  <a:lnTo>
                    <a:pt x="289" y="773"/>
                  </a:lnTo>
                  <a:lnTo>
                    <a:pt x="278" y="731"/>
                  </a:lnTo>
                  <a:lnTo>
                    <a:pt x="270" y="689"/>
                  </a:lnTo>
                  <a:lnTo>
                    <a:pt x="266" y="647"/>
                  </a:lnTo>
                  <a:lnTo>
                    <a:pt x="270" y="604"/>
                  </a:lnTo>
                  <a:lnTo>
                    <a:pt x="278" y="562"/>
                  </a:lnTo>
                  <a:lnTo>
                    <a:pt x="293" y="523"/>
                  </a:lnTo>
                  <a:lnTo>
                    <a:pt x="309" y="485"/>
                  </a:lnTo>
                  <a:lnTo>
                    <a:pt x="336" y="450"/>
                  </a:lnTo>
                  <a:lnTo>
                    <a:pt x="363" y="416"/>
                  </a:lnTo>
                  <a:lnTo>
                    <a:pt x="374" y="423"/>
                  </a:lnTo>
                  <a:lnTo>
                    <a:pt x="393" y="443"/>
                  </a:lnTo>
                  <a:lnTo>
                    <a:pt x="413" y="470"/>
                  </a:lnTo>
                  <a:lnTo>
                    <a:pt x="432" y="497"/>
                  </a:lnTo>
                  <a:lnTo>
                    <a:pt x="455" y="527"/>
                  </a:lnTo>
                  <a:lnTo>
                    <a:pt x="497" y="600"/>
                  </a:lnTo>
                  <a:lnTo>
                    <a:pt x="540" y="681"/>
                  </a:lnTo>
                  <a:lnTo>
                    <a:pt x="582" y="754"/>
                  </a:lnTo>
                  <a:lnTo>
                    <a:pt x="559" y="754"/>
                  </a:lnTo>
                  <a:lnTo>
                    <a:pt x="521" y="758"/>
                  </a:lnTo>
                  <a:lnTo>
                    <a:pt x="486" y="770"/>
                  </a:lnTo>
                  <a:lnTo>
                    <a:pt x="455" y="793"/>
                  </a:lnTo>
                  <a:lnTo>
                    <a:pt x="428" y="820"/>
                  </a:lnTo>
                  <a:lnTo>
                    <a:pt x="428" y="820"/>
                  </a:lnTo>
                  <a:lnTo>
                    <a:pt x="401" y="823"/>
                  </a:lnTo>
                  <a:lnTo>
                    <a:pt x="374" y="831"/>
                  </a:lnTo>
                  <a:lnTo>
                    <a:pt x="351" y="843"/>
                  </a:lnTo>
                  <a:lnTo>
                    <a:pt x="332" y="862"/>
                  </a:lnTo>
                  <a:lnTo>
                    <a:pt x="332" y="862"/>
                  </a:lnTo>
                  <a:close/>
                  <a:moveTo>
                    <a:pt x="1519" y="1024"/>
                  </a:moveTo>
                  <a:lnTo>
                    <a:pt x="1496" y="1043"/>
                  </a:lnTo>
                  <a:lnTo>
                    <a:pt x="1480" y="1047"/>
                  </a:lnTo>
                  <a:lnTo>
                    <a:pt x="1465" y="1050"/>
                  </a:lnTo>
                  <a:lnTo>
                    <a:pt x="443" y="1050"/>
                  </a:lnTo>
                  <a:lnTo>
                    <a:pt x="428" y="1047"/>
                  </a:lnTo>
                  <a:lnTo>
                    <a:pt x="413" y="1043"/>
                  </a:lnTo>
                  <a:lnTo>
                    <a:pt x="389" y="1024"/>
                  </a:lnTo>
                  <a:lnTo>
                    <a:pt x="359" y="977"/>
                  </a:lnTo>
                  <a:lnTo>
                    <a:pt x="1546" y="977"/>
                  </a:lnTo>
                  <a:lnTo>
                    <a:pt x="1546" y="977"/>
                  </a:lnTo>
                  <a:lnTo>
                    <a:pt x="1546" y="977"/>
                  </a:lnTo>
                  <a:lnTo>
                    <a:pt x="1550" y="977"/>
                  </a:lnTo>
                  <a:lnTo>
                    <a:pt x="1519" y="1024"/>
                  </a:lnTo>
                  <a:close/>
                  <a:moveTo>
                    <a:pt x="1538" y="916"/>
                  </a:moveTo>
                  <a:lnTo>
                    <a:pt x="1376" y="916"/>
                  </a:lnTo>
                  <a:lnTo>
                    <a:pt x="1380" y="881"/>
                  </a:lnTo>
                  <a:lnTo>
                    <a:pt x="1376" y="847"/>
                  </a:lnTo>
                  <a:lnTo>
                    <a:pt x="1361" y="816"/>
                  </a:lnTo>
                  <a:lnTo>
                    <a:pt x="1403" y="777"/>
                  </a:lnTo>
                  <a:lnTo>
                    <a:pt x="1442" y="781"/>
                  </a:lnTo>
                  <a:lnTo>
                    <a:pt x="1480" y="777"/>
                  </a:lnTo>
                  <a:lnTo>
                    <a:pt x="1515" y="766"/>
                  </a:lnTo>
                  <a:lnTo>
                    <a:pt x="1550" y="747"/>
                  </a:lnTo>
                  <a:lnTo>
                    <a:pt x="1585" y="723"/>
                  </a:lnTo>
                  <a:lnTo>
                    <a:pt x="1588" y="716"/>
                  </a:lnTo>
                  <a:lnTo>
                    <a:pt x="1600" y="762"/>
                  </a:lnTo>
                  <a:lnTo>
                    <a:pt x="1604" y="789"/>
                  </a:lnTo>
                  <a:lnTo>
                    <a:pt x="1604" y="816"/>
                  </a:lnTo>
                  <a:lnTo>
                    <a:pt x="1596" y="843"/>
                  </a:lnTo>
                  <a:lnTo>
                    <a:pt x="1585" y="870"/>
                  </a:lnTo>
                  <a:lnTo>
                    <a:pt x="1565" y="893"/>
                  </a:lnTo>
                  <a:lnTo>
                    <a:pt x="1538" y="916"/>
                  </a:lnTo>
                  <a:lnTo>
                    <a:pt x="1538" y="9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6" name="Freeform 194">
              <a:extLst>
                <a:ext uri="{FF2B5EF4-FFF2-40B4-BE49-F238E27FC236}">
                  <a16:creationId xmlns:a16="http://schemas.microsoft.com/office/drawing/2014/main" id="{B1C4971F-4845-8605-8461-784A7D8D412F}"/>
                </a:ext>
              </a:extLst>
            </p:cNvPr>
            <p:cNvSpPr>
              <a:spLocks/>
            </p:cNvSpPr>
            <p:nvPr/>
          </p:nvSpPr>
          <p:spPr bwMode="auto">
            <a:xfrm>
              <a:off x="1971675" y="3949700"/>
              <a:ext cx="201612" cy="879475"/>
            </a:xfrm>
            <a:custGeom>
              <a:avLst/>
              <a:gdLst>
                <a:gd name="T0" fmla="*/ 0 w 127"/>
                <a:gd name="T1" fmla="*/ 362 h 554"/>
                <a:gd name="T2" fmla="*/ 4 w 127"/>
                <a:gd name="T3" fmla="*/ 397 h 554"/>
                <a:gd name="T4" fmla="*/ 11 w 127"/>
                <a:gd name="T5" fmla="*/ 424 h 554"/>
                <a:gd name="T6" fmla="*/ 27 w 127"/>
                <a:gd name="T7" fmla="*/ 443 h 554"/>
                <a:gd name="T8" fmla="*/ 38 w 127"/>
                <a:gd name="T9" fmla="*/ 462 h 554"/>
                <a:gd name="T10" fmla="*/ 57 w 127"/>
                <a:gd name="T11" fmla="*/ 489 h 554"/>
                <a:gd name="T12" fmla="*/ 65 w 127"/>
                <a:gd name="T13" fmla="*/ 504 h 554"/>
                <a:gd name="T14" fmla="*/ 65 w 127"/>
                <a:gd name="T15" fmla="*/ 524 h 554"/>
                <a:gd name="T16" fmla="*/ 69 w 127"/>
                <a:gd name="T17" fmla="*/ 535 h 554"/>
                <a:gd name="T18" fmla="*/ 73 w 127"/>
                <a:gd name="T19" fmla="*/ 547 h 554"/>
                <a:gd name="T20" fmla="*/ 84 w 127"/>
                <a:gd name="T21" fmla="*/ 554 h 554"/>
                <a:gd name="T22" fmla="*/ 96 w 127"/>
                <a:gd name="T23" fmla="*/ 554 h 554"/>
                <a:gd name="T24" fmla="*/ 108 w 127"/>
                <a:gd name="T25" fmla="*/ 554 h 554"/>
                <a:gd name="T26" fmla="*/ 119 w 127"/>
                <a:gd name="T27" fmla="*/ 547 h 554"/>
                <a:gd name="T28" fmla="*/ 123 w 127"/>
                <a:gd name="T29" fmla="*/ 535 h 554"/>
                <a:gd name="T30" fmla="*/ 127 w 127"/>
                <a:gd name="T31" fmla="*/ 524 h 554"/>
                <a:gd name="T32" fmla="*/ 123 w 127"/>
                <a:gd name="T33" fmla="*/ 489 h 554"/>
                <a:gd name="T34" fmla="*/ 115 w 127"/>
                <a:gd name="T35" fmla="*/ 462 h 554"/>
                <a:gd name="T36" fmla="*/ 100 w 127"/>
                <a:gd name="T37" fmla="*/ 439 h 554"/>
                <a:gd name="T38" fmla="*/ 88 w 127"/>
                <a:gd name="T39" fmla="*/ 424 h 554"/>
                <a:gd name="T40" fmla="*/ 69 w 127"/>
                <a:gd name="T41" fmla="*/ 397 h 554"/>
                <a:gd name="T42" fmla="*/ 61 w 127"/>
                <a:gd name="T43" fmla="*/ 381 h 554"/>
                <a:gd name="T44" fmla="*/ 61 w 127"/>
                <a:gd name="T45" fmla="*/ 362 h 554"/>
                <a:gd name="T46" fmla="*/ 61 w 127"/>
                <a:gd name="T47" fmla="*/ 339 h 554"/>
                <a:gd name="T48" fmla="*/ 69 w 127"/>
                <a:gd name="T49" fmla="*/ 324 h 554"/>
                <a:gd name="T50" fmla="*/ 88 w 127"/>
                <a:gd name="T51" fmla="*/ 297 h 554"/>
                <a:gd name="T52" fmla="*/ 100 w 127"/>
                <a:gd name="T53" fmla="*/ 281 h 554"/>
                <a:gd name="T54" fmla="*/ 115 w 127"/>
                <a:gd name="T55" fmla="*/ 258 h 554"/>
                <a:gd name="T56" fmla="*/ 123 w 127"/>
                <a:gd name="T57" fmla="*/ 231 h 554"/>
                <a:gd name="T58" fmla="*/ 127 w 127"/>
                <a:gd name="T59" fmla="*/ 197 h 554"/>
                <a:gd name="T60" fmla="*/ 123 w 127"/>
                <a:gd name="T61" fmla="*/ 162 h 554"/>
                <a:gd name="T62" fmla="*/ 115 w 127"/>
                <a:gd name="T63" fmla="*/ 135 h 554"/>
                <a:gd name="T64" fmla="*/ 100 w 127"/>
                <a:gd name="T65" fmla="*/ 112 h 554"/>
                <a:gd name="T66" fmla="*/ 88 w 127"/>
                <a:gd name="T67" fmla="*/ 97 h 554"/>
                <a:gd name="T68" fmla="*/ 69 w 127"/>
                <a:gd name="T69" fmla="*/ 66 h 554"/>
                <a:gd name="T70" fmla="*/ 61 w 127"/>
                <a:gd name="T71" fmla="*/ 50 h 554"/>
                <a:gd name="T72" fmla="*/ 61 w 127"/>
                <a:gd name="T73" fmla="*/ 31 h 554"/>
                <a:gd name="T74" fmla="*/ 57 w 127"/>
                <a:gd name="T75" fmla="*/ 20 h 554"/>
                <a:gd name="T76" fmla="*/ 54 w 127"/>
                <a:gd name="T77" fmla="*/ 8 h 554"/>
                <a:gd name="T78" fmla="*/ 42 w 127"/>
                <a:gd name="T79" fmla="*/ 4 h 554"/>
                <a:gd name="T80" fmla="*/ 30 w 127"/>
                <a:gd name="T81" fmla="*/ 0 h 554"/>
                <a:gd name="T82" fmla="*/ 19 w 127"/>
                <a:gd name="T83" fmla="*/ 4 h 554"/>
                <a:gd name="T84" fmla="*/ 7 w 127"/>
                <a:gd name="T85" fmla="*/ 8 h 554"/>
                <a:gd name="T86" fmla="*/ 4 w 127"/>
                <a:gd name="T87" fmla="*/ 20 h 554"/>
                <a:gd name="T88" fmla="*/ 0 w 127"/>
                <a:gd name="T89" fmla="*/ 31 h 554"/>
                <a:gd name="T90" fmla="*/ 4 w 127"/>
                <a:gd name="T91" fmla="*/ 66 h 554"/>
                <a:gd name="T92" fmla="*/ 11 w 127"/>
                <a:gd name="T93" fmla="*/ 93 h 554"/>
                <a:gd name="T94" fmla="*/ 27 w 127"/>
                <a:gd name="T95" fmla="*/ 116 h 554"/>
                <a:gd name="T96" fmla="*/ 38 w 127"/>
                <a:gd name="T97" fmla="*/ 135 h 554"/>
                <a:gd name="T98" fmla="*/ 57 w 127"/>
                <a:gd name="T99" fmla="*/ 162 h 554"/>
                <a:gd name="T100" fmla="*/ 65 w 127"/>
                <a:gd name="T101" fmla="*/ 177 h 554"/>
                <a:gd name="T102" fmla="*/ 65 w 127"/>
                <a:gd name="T103" fmla="*/ 197 h 554"/>
                <a:gd name="T104" fmla="*/ 65 w 127"/>
                <a:gd name="T105" fmla="*/ 216 h 554"/>
                <a:gd name="T106" fmla="*/ 57 w 127"/>
                <a:gd name="T107" fmla="*/ 231 h 554"/>
                <a:gd name="T108" fmla="*/ 38 w 127"/>
                <a:gd name="T109" fmla="*/ 258 h 554"/>
                <a:gd name="T110" fmla="*/ 27 w 127"/>
                <a:gd name="T111" fmla="*/ 277 h 554"/>
                <a:gd name="T112" fmla="*/ 11 w 127"/>
                <a:gd name="T113" fmla="*/ 297 h 554"/>
                <a:gd name="T114" fmla="*/ 4 w 127"/>
                <a:gd name="T115" fmla="*/ 327 h 554"/>
                <a:gd name="T116" fmla="*/ 0 w 127"/>
                <a:gd name="T117" fmla="*/ 36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 h="554">
                  <a:moveTo>
                    <a:pt x="0" y="362"/>
                  </a:moveTo>
                  <a:lnTo>
                    <a:pt x="4" y="397"/>
                  </a:lnTo>
                  <a:lnTo>
                    <a:pt x="11" y="424"/>
                  </a:lnTo>
                  <a:lnTo>
                    <a:pt x="27" y="443"/>
                  </a:lnTo>
                  <a:lnTo>
                    <a:pt x="38" y="462"/>
                  </a:lnTo>
                  <a:lnTo>
                    <a:pt x="57" y="489"/>
                  </a:lnTo>
                  <a:lnTo>
                    <a:pt x="65" y="504"/>
                  </a:lnTo>
                  <a:lnTo>
                    <a:pt x="65" y="524"/>
                  </a:lnTo>
                  <a:lnTo>
                    <a:pt x="69" y="535"/>
                  </a:lnTo>
                  <a:lnTo>
                    <a:pt x="73" y="547"/>
                  </a:lnTo>
                  <a:lnTo>
                    <a:pt x="84" y="554"/>
                  </a:lnTo>
                  <a:lnTo>
                    <a:pt x="96" y="554"/>
                  </a:lnTo>
                  <a:lnTo>
                    <a:pt x="108" y="554"/>
                  </a:lnTo>
                  <a:lnTo>
                    <a:pt x="119" y="547"/>
                  </a:lnTo>
                  <a:lnTo>
                    <a:pt x="123" y="535"/>
                  </a:lnTo>
                  <a:lnTo>
                    <a:pt x="127" y="524"/>
                  </a:lnTo>
                  <a:lnTo>
                    <a:pt x="123" y="489"/>
                  </a:lnTo>
                  <a:lnTo>
                    <a:pt x="115" y="462"/>
                  </a:lnTo>
                  <a:lnTo>
                    <a:pt x="100" y="439"/>
                  </a:lnTo>
                  <a:lnTo>
                    <a:pt x="88" y="424"/>
                  </a:lnTo>
                  <a:lnTo>
                    <a:pt x="69" y="397"/>
                  </a:lnTo>
                  <a:lnTo>
                    <a:pt x="61" y="381"/>
                  </a:lnTo>
                  <a:lnTo>
                    <a:pt x="61" y="362"/>
                  </a:lnTo>
                  <a:lnTo>
                    <a:pt x="61" y="339"/>
                  </a:lnTo>
                  <a:lnTo>
                    <a:pt x="69" y="324"/>
                  </a:lnTo>
                  <a:lnTo>
                    <a:pt x="88" y="297"/>
                  </a:lnTo>
                  <a:lnTo>
                    <a:pt x="100" y="281"/>
                  </a:lnTo>
                  <a:lnTo>
                    <a:pt x="115" y="258"/>
                  </a:lnTo>
                  <a:lnTo>
                    <a:pt x="123" y="231"/>
                  </a:lnTo>
                  <a:lnTo>
                    <a:pt x="127" y="197"/>
                  </a:lnTo>
                  <a:lnTo>
                    <a:pt x="123" y="162"/>
                  </a:lnTo>
                  <a:lnTo>
                    <a:pt x="115" y="135"/>
                  </a:lnTo>
                  <a:lnTo>
                    <a:pt x="100" y="112"/>
                  </a:lnTo>
                  <a:lnTo>
                    <a:pt x="88" y="97"/>
                  </a:lnTo>
                  <a:lnTo>
                    <a:pt x="69" y="66"/>
                  </a:lnTo>
                  <a:lnTo>
                    <a:pt x="61" y="50"/>
                  </a:lnTo>
                  <a:lnTo>
                    <a:pt x="61" y="31"/>
                  </a:lnTo>
                  <a:lnTo>
                    <a:pt x="57" y="20"/>
                  </a:lnTo>
                  <a:lnTo>
                    <a:pt x="54" y="8"/>
                  </a:lnTo>
                  <a:lnTo>
                    <a:pt x="42" y="4"/>
                  </a:lnTo>
                  <a:lnTo>
                    <a:pt x="30" y="0"/>
                  </a:lnTo>
                  <a:lnTo>
                    <a:pt x="19" y="4"/>
                  </a:lnTo>
                  <a:lnTo>
                    <a:pt x="7" y="8"/>
                  </a:lnTo>
                  <a:lnTo>
                    <a:pt x="4" y="20"/>
                  </a:lnTo>
                  <a:lnTo>
                    <a:pt x="0" y="31"/>
                  </a:lnTo>
                  <a:lnTo>
                    <a:pt x="4" y="66"/>
                  </a:lnTo>
                  <a:lnTo>
                    <a:pt x="11" y="93"/>
                  </a:lnTo>
                  <a:lnTo>
                    <a:pt x="27" y="116"/>
                  </a:lnTo>
                  <a:lnTo>
                    <a:pt x="38" y="135"/>
                  </a:lnTo>
                  <a:lnTo>
                    <a:pt x="57" y="162"/>
                  </a:lnTo>
                  <a:lnTo>
                    <a:pt x="65" y="177"/>
                  </a:lnTo>
                  <a:lnTo>
                    <a:pt x="65" y="197"/>
                  </a:lnTo>
                  <a:lnTo>
                    <a:pt x="65" y="216"/>
                  </a:lnTo>
                  <a:lnTo>
                    <a:pt x="57" y="231"/>
                  </a:lnTo>
                  <a:lnTo>
                    <a:pt x="38" y="258"/>
                  </a:lnTo>
                  <a:lnTo>
                    <a:pt x="27" y="277"/>
                  </a:lnTo>
                  <a:lnTo>
                    <a:pt x="11" y="297"/>
                  </a:lnTo>
                  <a:lnTo>
                    <a:pt x="4" y="327"/>
                  </a:lnTo>
                  <a:lnTo>
                    <a:pt x="0" y="3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7" name="Freeform 195">
              <a:extLst>
                <a:ext uri="{FF2B5EF4-FFF2-40B4-BE49-F238E27FC236}">
                  <a16:creationId xmlns:a16="http://schemas.microsoft.com/office/drawing/2014/main" id="{E2D3791B-3945-7444-1983-8D0171299B4B}"/>
                </a:ext>
              </a:extLst>
            </p:cNvPr>
            <p:cNvSpPr>
              <a:spLocks/>
            </p:cNvSpPr>
            <p:nvPr/>
          </p:nvSpPr>
          <p:spPr bwMode="auto">
            <a:xfrm>
              <a:off x="2185988" y="4054475"/>
              <a:ext cx="195262" cy="519113"/>
            </a:xfrm>
            <a:custGeom>
              <a:avLst/>
              <a:gdLst>
                <a:gd name="T0" fmla="*/ 30 w 123"/>
                <a:gd name="T1" fmla="*/ 327 h 327"/>
                <a:gd name="T2" fmla="*/ 46 w 123"/>
                <a:gd name="T3" fmla="*/ 323 h 327"/>
                <a:gd name="T4" fmla="*/ 54 w 123"/>
                <a:gd name="T5" fmla="*/ 311 h 327"/>
                <a:gd name="T6" fmla="*/ 77 w 123"/>
                <a:gd name="T7" fmla="*/ 288 h 327"/>
                <a:gd name="T8" fmla="*/ 96 w 123"/>
                <a:gd name="T9" fmla="*/ 250 h 327"/>
                <a:gd name="T10" fmla="*/ 115 w 123"/>
                <a:gd name="T11" fmla="*/ 196 h 327"/>
                <a:gd name="T12" fmla="*/ 123 w 123"/>
                <a:gd name="T13" fmla="*/ 165 h 327"/>
                <a:gd name="T14" fmla="*/ 123 w 123"/>
                <a:gd name="T15" fmla="*/ 131 h 327"/>
                <a:gd name="T16" fmla="*/ 119 w 123"/>
                <a:gd name="T17" fmla="*/ 73 h 327"/>
                <a:gd name="T18" fmla="*/ 100 w 123"/>
                <a:gd name="T19" fmla="*/ 19 h 327"/>
                <a:gd name="T20" fmla="*/ 92 w 123"/>
                <a:gd name="T21" fmla="*/ 8 h 327"/>
                <a:gd name="T22" fmla="*/ 84 w 123"/>
                <a:gd name="T23" fmla="*/ 4 h 327"/>
                <a:gd name="T24" fmla="*/ 73 w 123"/>
                <a:gd name="T25" fmla="*/ 0 h 327"/>
                <a:gd name="T26" fmla="*/ 61 w 123"/>
                <a:gd name="T27" fmla="*/ 4 h 327"/>
                <a:gd name="T28" fmla="*/ 50 w 123"/>
                <a:gd name="T29" fmla="*/ 11 h 327"/>
                <a:gd name="T30" fmla="*/ 42 w 123"/>
                <a:gd name="T31" fmla="*/ 19 h 327"/>
                <a:gd name="T32" fmla="*/ 42 w 123"/>
                <a:gd name="T33" fmla="*/ 31 h 327"/>
                <a:gd name="T34" fmla="*/ 46 w 123"/>
                <a:gd name="T35" fmla="*/ 42 h 327"/>
                <a:gd name="T36" fmla="*/ 57 w 123"/>
                <a:gd name="T37" fmla="*/ 84 h 327"/>
                <a:gd name="T38" fmla="*/ 61 w 123"/>
                <a:gd name="T39" fmla="*/ 131 h 327"/>
                <a:gd name="T40" fmla="*/ 57 w 123"/>
                <a:gd name="T41" fmla="*/ 181 h 327"/>
                <a:gd name="T42" fmla="*/ 42 w 123"/>
                <a:gd name="T43" fmla="*/ 223 h 327"/>
                <a:gd name="T44" fmla="*/ 23 w 123"/>
                <a:gd name="T45" fmla="*/ 254 h 327"/>
                <a:gd name="T46" fmla="*/ 7 w 123"/>
                <a:gd name="T47" fmla="*/ 273 h 327"/>
                <a:gd name="T48" fmla="*/ 3 w 123"/>
                <a:gd name="T49" fmla="*/ 284 h 327"/>
                <a:gd name="T50" fmla="*/ 0 w 123"/>
                <a:gd name="T51" fmla="*/ 296 h 327"/>
                <a:gd name="T52" fmla="*/ 3 w 123"/>
                <a:gd name="T53" fmla="*/ 308 h 327"/>
                <a:gd name="T54" fmla="*/ 7 w 123"/>
                <a:gd name="T55" fmla="*/ 315 h 327"/>
                <a:gd name="T56" fmla="*/ 19 w 123"/>
                <a:gd name="T57" fmla="*/ 323 h 327"/>
                <a:gd name="T58" fmla="*/ 30 w 123"/>
                <a:gd name="T59"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327">
                  <a:moveTo>
                    <a:pt x="30" y="327"/>
                  </a:moveTo>
                  <a:lnTo>
                    <a:pt x="46" y="323"/>
                  </a:lnTo>
                  <a:lnTo>
                    <a:pt x="54" y="311"/>
                  </a:lnTo>
                  <a:lnTo>
                    <a:pt x="77" y="288"/>
                  </a:lnTo>
                  <a:lnTo>
                    <a:pt x="96" y="250"/>
                  </a:lnTo>
                  <a:lnTo>
                    <a:pt x="115" y="196"/>
                  </a:lnTo>
                  <a:lnTo>
                    <a:pt x="123" y="165"/>
                  </a:lnTo>
                  <a:lnTo>
                    <a:pt x="123" y="131"/>
                  </a:lnTo>
                  <a:lnTo>
                    <a:pt x="119" y="73"/>
                  </a:lnTo>
                  <a:lnTo>
                    <a:pt x="100" y="19"/>
                  </a:lnTo>
                  <a:lnTo>
                    <a:pt x="92" y="8"/>
                  </a:lnTo>
                  <a:lnTo>
                    <a:pt x="84" y="4"/>
                  </a:lnTo>
                  <a:lnTo>
                    <a:pt x="73" y="0"/>
                  </a:lnTo>
                  <a:lnTo>
                    <a:pt x="61" y="4"/>
                  </a:lnTo>
                  <a:lnTo>
                    <a:pt x="50" y="11"/>
                  </a:lnTo>
                  <a:lnTo>
                    <a:pt x="42" y="19"/>
                  </a:lnTo>
                  <a:lnTo>
                    <a:pt x="42" y="31"/>
                  </a:lnTo>
                  <a:lnTo>
                    <a:pt x="46" y="42"/>
                  </a:lnTo>
                  <a:lnTo>
                    <a:pt x="57" y="84"/>
                  </a:lnTo>
                  <a:lnTo>
                    <a:pt x="61" y="131"/>
                  </a:lnTo>
                  <a:lnTo>
                    <a:pt x="57" y="181"/>
                  </a:lnTo>
                  <a:lnTo>
                    <a:pt x="42" y="223"/>
                  </a:lnTo>
                  <a:lnTo>
                    <a:pt x="23" y="254"/>
                  </a:lnTo>
                  <a:lnTo>
                    <a:pt x="7" y="273"/>
                  </a:lnTo>
                  <a:lnTo>
                    <a:pt x="3" y="284"/>
                  </a:lnTo>
                  <a:lnTo>
                    <a:pt x="0" y="296"/>
                  </a:lnTo>
                  <a:lnTo>
                    <a:pt x="3" y="308"/>
                  </a:lnTo>
                  <a:lnTo>
                    <a:pt x="7" y="315"/>
                  </a:lnTo>
                  <a:lnTo>
                    <a:pt x="19" y="323"/>
                  </a:lnTo>
                  <a:lnTo>
                    <a:pt x="30"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8" name="Freeform 196">
              <a:extLst>
                <a:ext uri="{FF2B5EF4-FFF2-40B4-BE49-F238E27FC236}">
                  <a16:creationId xmlns:a16="http://schemas.microsoft.com/office/drawing/2014/main" id="{794CE78D-6D23-5663-AD1B-7C1B2FBDA068}"/>
                </a:ext>
              </a:extLst>
            </p:cNvPr>
            <p:cNvSpPr>
              <a:spLocks/>
            </p:cNvSpPr>
            <p:nvPr/>
          </p:nvSpPr>
          <p:spPr bwMode="auto">
            <a:xfrm>
              <a:off x="1763713" y="4213225"/>
              <a:ext cx="195262" cy="512763"/>
            </a:xfrm>
            <a:custGeom>
              <a:avLst/>
              <a:gdLst>
                <a:gd name="T0" fmla="*/ 50 w 123"/>
                <a:gd name="T1" fmla="*/ 323 h 323"/>
                <a:gd name="T2" fmla="*/ 61 w 123"/>
                <a:gd name="T3" fmla="*/ 319 h 323"/>
                <a:gd name="T4" fmla="*/ 73 w 123"/>
                <a:gd name="T5" fmla="*/ 315 h 323"/>
                <a:gd name="T6" fmla="*/ 77 w 123"/>
                <a:gd name="T7" fmla="*/ 304 h 323"/>
                <a:gd name="T8" fmla="*/ 81 w 123"/>
                <a:gd name="T9" fmla="*/ 292 h 323"/>
                <a:gd name="T10" fmla="*/ 77 w 123"/>
                <a:gd name="T11" fmla="*/ 281 h 323"/>
                <a:gd name="T12" fmla="*/ 65 w 123"/>
                <a:gd name="T13" fmla="*/ 238 h 323"/>
                <a:gd name="T14" fmla="*/ 61 w 123"/>
                <a:gd name="T15" fmla="*/ 196 h 323"/>
                <a:gd name="T16" fmla="*/ 65 w 123"/>
                <a:gd name="T17" fmla="*/ 142 h 323"/>
                <a:gd name="T18" fmla="*/ 81 w 123"/>
                <a:gd name="T19" fmla="*/ 104 h 323"/>
                <a:gd name="T20" fmla="*/ 100 w 123"/>
                <a:gd name="T21" fmla="*/ 73 h 323"/>
                <a:gd name="T22" fmla="*/ 115 w 123"/>
                <a:gd name="T23" fmla="*/ 50 h 323"/>
                <a:gd name="T24" fmla="*/ 115 w 123"/>
                <a:gd name="T25" fmla="*/ 46 h 323"/>
                <a:gd name="T26" fmla="*/ 123 w 123"/>
                <a:gd name="T27" fmla="*/ 31 h 323"/>
                <a:gd name="T28" fmla="*/ 115 w 123"/>
                <a:gd name="T29" fmla="*/ 11 h 323"/>
                <a:gd name="T30" fmla="*/ 108 w 123"/>
                <a:gd name="T31" fmla="*/ 4 h 323"/>
                <a:gd name="T32" fmla="*/ 96 w 123"/>
                <a:gd name="T33" fmla="*/ 0 h 323"/>
                <a:gd name="T34" fmla="*/ 84 w 123"/>
                <a:gd name="T35" fmla="*/ 0 h 323"/>
                <a:gd name="T36" fmla="*/ 73 w 123"/>
                <a:gd name="T37" fmla="*/ 4 h 323"/>
                <a:gd name="T38" fmla="*/ 65 w 123"/>
                <a:gd name="T39" fmla="*/ 15 h 323"/>
                <a:gd name="T40" fmla="*/ 46 w 123"/>
                <a:gd name="T41" fmla="*/ 42 h 323"/>
                <a:gd name="T42" fmla="*/ 23 w 123"/>
                <a:gd name="T43" fmla="*/ 81 h 323"/>
                <a:gd name="T44" fmla="*/ 7 w 123"/>
                <a:gd name="T45" fmla="*/ 131 h 323"/>
                <a:gd name="T46" fmla="*/ 0 w 123"/>
                <a:gd name="T47" fmla="*/ 161 h 323"/>
                <a:gd name="T48" fmla="*/ 0 w 123"/>
                <a:gd name="T49" fmla="*/ 196 h 323"/>
                <a:gd name="T50" fmla="*/ 3 w 123"/>
                <a:gd name="T51" fmla="*/ 250 h 323"/>
                <a:gd name="T52" fmla="*/ 23 w 123"/>
                <a:gd name="T53" fmla="*/ 304 h 323"/>
                <a:gd name="T54" fmla="*/ 34 w 123"/>
                <a:gd name="T55" fmla="*/ 319 h 323"/>
                <a:gd name="T56" fmla="*/ 50 w 123"/>
                <a:gd name="T57" fmla="*/ 3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3" h="323">
                  <a:moveTo>
                    <a:pt x="50" y="323"/>
                  </a:moveTo>
                  <a:lnTo>
                    <a:pt x="61" y="319"/>
                  </a:lnTo>
                  <a:lnTo>
                    <a:pt x="73" y="315"/>
                  </a:lnTo>
                  <a:lnTo>
                    <a:pt x="77" y="304"/>
                  </a:lnTo>
                  <a:lnTo>
                    <a:pt x="81" y="292"/>
                  </a:lnTo>
                  <a:lnTo>
                    <a:pt x="77" y="281"/>
                  </a:lnTo>
                  <a:lnTo>
                    <a:pt x="65" y="238"/>
                  </a:lnTo>
                  <a:lnTo>
                    <a:pt x="61" y="196"/>
                  </a:lnTo>
                  <a:lnTo>
                    <a:pt x="65" y="142"/>
                  </a:lnTo>
                  <a:lnTo>
                    <a:pt x="81" y="104"/>
                  </a:lnTo>
                  <a:lnTo>
                    <a:pt x="100" y="73"/>
                  </a:lnTo>
                  <a:lnTo>
                    <a:pt x="115" y="50"/>
                  </a:lnTo>
                  <a:lnTo>
                    <a:pt x="115" y="46"/>
                  </a:lnTo>
                  <a:lnTo>
                    <a:pt x="123" y="31"/>
                  </a:lnTo>
                  <a:lnTo>
                    <a:pt x="115" y="11"/>
                  </a:lnTo>
                  <a:lnTo>
                    <a:pt x="108" y="4"/>
                  </a:lnTo>
                  <a:lnTo>
                    <a:pt x="96" y="0"/>
                  </a:lnTo>
                  <a:lnTo>
                    <a:pt x="84" y="0"/>
                  </a:lnTo>
                  <a:lnTo>
                    <a:pt x="73" y="4"/>
                  </a:lnTo>
                  <a:lnTo>
                    <a:pt x="65" y="15"/>
                  </a:lnTo>
                  <a:lnTo>
                    <a:pt x="46" y="42"/>
                  </a:lnTo>
                  <a:lnTo>
                    <a:pt x="23" y="81"/>
                  </a:lnTo>
                  <a:lnTo>
                    <a:pt x="7" y="131"/>
                  </a:lnTo>
                  <a:lnTo>
                    <a:pt x="0" y="161"/>
                  </a:lnTo>
                  <a:lnTo>
                    <a:pt x="0" y="196"/>
                  </a:lnTo>
                  <a:lnTo>
                    <a:pt x="3" y="250"/>
                  </a:lnTo>
                  <a:lnTo>
                    <a:pt x="23" y="304"/>
                  </a:lnTo>
                  <a:lnTo>
                    <a:pt x="34" y="319"/>
                  </a:lnTo>
                  <a:lnTo>
                    <a:pt x="50" y="3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29" name="Freeform 201">
            <a:extLst>
              <a:ext uri="{FF2B5EF4-FFF2-40B4-BE49-F238E27FC236}">
                <a16:creationId xmlns:a16="http://schemas.microsoft.com/office/drawing/2014/main" id="{6F2D0535-0551-1031-77C2-2953FCD1D234}"/>
              </a:ext>
            </a:extLst>
          </p:cNvPr>
          <p:cNvSpPr>
            <a:spLocks noEditPoints="1"/>
          </p:cNvSpPr>
          <p:nvPr/>
        </p:nvSpPr>
        <p:spPr bwMode="auto">
          <a:xfrm>
            <a:off x="4550164" y="4890326"/>
            <a:ext cx="733103" cy="466415"/>
          </a:xfrm>
          <a:custGeom>
            <a:avLst/>
            <a:gdLst>
              <a:gd name="T0" fmla="*/ 1384 w 1905"/>
              <a:gd name="T1" fmla="*/ 154 h 1212"/>
              <a:gd name="T2" fmla="*/ 1118 w 1905"/>
              <a:gd name="T3" fmla="*/ 27 h 1212"/>
              <a:gd name="T4" fmla="*/ 1010 w 1905"/>
              <a:gd name="T5" fmla="*/ 4 h 1212"/>
              <a:gd name="T6" fmla="*/ 972 w 1905"/>
              <a:gd name="T7" fmla="*/ 0 h 1212"/>
              <a:gd name="T8" fmla="*/ 918 w 1905"/>
              <a:gd name="T9" fmla="*/ 0 h 1212"/>
              <a:gd name="T10" fmla="*/ 879 w 1905"/>
              <a:gd name="T11" fmla="*/ 4 h 1212"/>
              <a:gd name="T12" fmla="*/ 632 w 1905"/>
              <a:gd name="T13" fmla="*/ 108 h 1212"/>
              <a:gd name="T14" fmla="*/ 440 w 1905"/>
              <a:gd name="T15" fmla="*/ 135 h 1212"/>
              <a:gd name="T16" fmla="*/ 243 w 1905"/>
              <a:gd name="T17" fmla="*/ 162 h 1212"/>
              <a:gd name="T18" fmla="*/ 35 w 1905"/>
              <a:gd name="T19" fmla="*/ 370 h 1212"/>
              <a:gd name="T20" fmla="*/ 4 w 1905"/>
              <a:gd name="T21" fmla="*/ 573 h 1212"/>
              <a:gd name="T22" fmla="*/ 85 w 1905"/>
              <a:gd name="T23" fmla="*/ 762 h 1212"/>
              <a:gd name="T24" fmla="*/ 201 w 1905"/>
              <a:gd name="T25" fmla="*/ 1112 h 1212"/>
              <a:gd name="T26" fmla="*/ 258 w 1905"/>
              <a:gd name="T27" fmla="*/ 1204 h 1212"/>
              <a:gd name="T28" fmla="*/ 1631 w 1905"/>
              <a:gd name="T29" fmla="*/ 1208 h 1212"/>
              <a:gd name="T30" fmla="*/ 1708 w 1905"/>
              <a:gd name="T31" fmla="*/ 1135 h 1212"/>
              <a:gd name="T32" fmla="*/ 1789 w 1905"/>
              <a:gd name="T33" fmla="*/ 800 h 1212"/>
              <a:gd name="T34" fmla="*/ 1893 w 1905"/>
              <a:gd name="T35" fmla="*/ 627 h 1212"/>
              <a:gd name="T36" fmla="*/ 1897 w 1905"/>
              <a:gd name="T37" fmla="*/ 443 h 1212"/>
              <a:gd name="T38" fmla="*/ 1731 w 1905"/>
              <a:gd name="T39" fmla="*/ 196 h 1212"/>
              <a:gd name="T40" fmla="*/ 1515 w 1905"/>
              <a:gd name="T41" fmla="*/ 131 h 1212"/>
              <a:gd name="T42" fmla="*/ 798 w 1905"/>
              <a:gd name="T43" fmla="*/ 1143 h 1212"/>
              <a:gd name="T44" fmla="*/ 760 w 1905"/>
              <a:gd name="T45" fmla="*/ 1054 h 1212"/>
              <a:gd name="T46" fmla="*/ 1087 w 1905"/>
              <a:gd name="T47" fmla="*/ 1012 h 1212"/>
              <a:gd name="T48" fmla="*/ 1153 w 1905"/>
              <a:gd name="T49" fmla="*/ 1081 h 1212"/>
              <a:gd name="T50" fmla="*/ 1087 w 1905"/>
              <a:gd name="T51" fmla="*/ 1150 h 1212"/>
              <a:gd name="T52" fmla="*/ 1639 w 1905"/>
              <a:gd name="T53" fmla="*/ 1139 h 1212"/>
              <a:gd name="T54" fmla="*/ 1211 w 1905"/>
              <a:gd name="T55" fmla="*/ 1116 h 1212"/>
              <a:gd name="T56" fmla="*/ 1191 w 1905"/>
              <a:gd name="T57" fmla="*/ 1008 h 1212"/>
              <a:gd name="T58" fmla="*/ 1110 w 1905"/>
              <a:gd name="T59" fmla="*/ 954 h 1212"/>
              <a:gd name="T60" fmla="*/ 771 w 1905"/>
              <a:gd name="T61" fmla="*/ 962 h 1212"/>
              <a:gd name="T62" fmla="*/ 702 w 1905"/>
              <a:gd name="T63" fmla="*/ 1031 h 1212"/>
              <a:gd name="T64" fmla="*/ 713 w 1905"/>
              <a:gd name="T65" fmla="*/ 1150 h 1212"/>
              <a:gd name="T66" fmla="*/ 262 w 1905"/>
              <a:gd name="T67" fmla="*/ 1127 h 1212"/>
              <a:gd name="T68" fmla="*/ 1646 w 1905"/>
              <a:gd name="T69" fmla="*/ 1112 h 1212"/>
              <a:gd name="T70" fmla="*/ 1423 w 1905"/>
              <a:gd name="T71" fmla="*/ 754 h 1212"/>
              <a:gd name="T72" fmla="*/ 1392 w 1905"/>
              <a:gd name="T73" fmla="*/ 723 h 1212"/>
              <a:gd name="T74" fmla="*/ 1338 w 1905"/>
              <a:gd name="T75" fmla="*/ 781 h 1212"/>
              <a:gd name="T76" fmla="*/ 544 w 1905"/>
              <a:gd name="T77" fmla="*/ 739 h 1212"/>
              <a:gd name="T78" fmla="*/ 505 w 1905"/>
              <a:gd name="T79" fmla="*/ 727 h 1212"/>
              <a:gd name="T80" fmla="*/ 490 w 1905"/>
              <a:gd name="T81" fmla="*/ 766 h 1212"/>
              <a:gd name="T82" fmla="*/ 174 w 1905"/>
              <a:gd name="T83" fmla="*/ 770 h 1212"/>
              <a:gd name="T84" fmla="*/ 77 w 1905"/>
              <a:gd name="T85" fmla="*/ 616 h 1212"/>
              <a:gd name="T86" fmla="*/ 89 w 1905"/>
              <a:gd name="T87" fmla="*/ 396 h 1212"/>
              <a:gd name="T88" fmla="*/ 266 w 1905"/>
              <a:gd name="T89" fmla="*/ 220 h 1212"/>
              <a:gd name="T90" fmla="*/ 528 w 1905"/>
              <a:gd name="T91" fmla="*/ 220 h 1212"/>
              <a:gd name="T92" fmla="*/ 474 w 1905"/>
              <a:gd name="T93" fmla="*/ 339 h 1212"/>
              <a:gd name="T94" fmla="*/ 513 w 1905"/>
              <a:gd name="T95" fmla="*/ 354 h 1212"/>
              <a:gd name="T96" fmla="*/ 590 w 1905"/>
              <a:gd name="T97" fmla="*/ 239 h 1212"/>
              <a:gd name="T98" fmla="*/ 775 w 1905"/>
              <a:gd name="T99" fmla="*/ 96 h 1212"/>
              <a:gd name="T100" fmla="*/ 918 w 1905"/>
              <a:gd name="T101" fmla="*/ 62 h 1212"/>
              <a:gd name="T102" fmla="*/ 952 w 1905"/>
              <a:gd name="T103" fmla="*/ 62 h 1212"/>
              <a:gd name="T104" fmla="*/ 991 w 1905"/>
              <a:gd name="T105" fmla="*/ 62 h 1212"/>
              <a:gd name="T106" fmla="*/ 1134 w 1905"/>
              <a:gd name="T107" fmla="*/ 96 h 1212"/>
              <a:gd name="T108" fmla="*/ 1319 w 1905"/>
              <a:gd name="T109" fmla="*/ 239 h 1212"/>
              <a:gd name="T110" fmla="*/ 1407 w 1905"/>
              <a:gd name="T111" fmla="*/ 358 h 1212"/>
              <a:gd name="T112" fmla="*/ 1438 w 1905"/>
              <a:gd name="T113" fmla="*/ 327 h 1212"/>
              <a:gd name="T114" fmla="*/ 1446 w 1905"/>
              <a:gd name="T115" fmla="*/ 200 h 1212"/>
              <a:gd name="T116" fmla="*/ 1700 w 1905"/>
              <a:gd name="T117" fmla="*/ 250 h 1212"/>
              <a:gd name="T118" fmla="*/ 1839 w 1905"/>
              <a:gd name="T119" fmla="*/ 458 h 1212"/>
              <a:gd name="T120" fmla="*/ 1816 w 1905"/>
              <a:gd name="T121" fmla="*/ 658 h 1212"/>
              <a:gd name="T122" fmla="*/ 1696 w 1905"/>
              <a:gd name="T123" fmla="*/ 797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5" h="1212">
                <a:moveTo>
                  <a:pt x="1515" y="131"/>
                </a:moveTo>
                <a:lnTo>
                  <a:pt x="1469" y="135"/>
                </a:lnTo>
                <a:lnTo>
                  <a:pt x="1426" y="143"/>
                </a:lnTo>
                <a:lnTo>
                  <a:pt x="1384" y="154"/>
                </a:lnTo>
                <a:lnTo>
                  <a:pt x="1342" y="170"/>
                </a:lnTo>
                <a:lnTo>
                  <a:pt x="1276" y="108"/>
                </a:lnTo>
                <a:lnTo>
                  <a:pt x="1199" y="62"/>
                </a:lnTo>
                <a:lnTo>
                  <a:pt x="1118" y="27"/>
                </a:lnTo>
                <a:lnTo>
                  <a:pt x="1029" y="4"/>
                </a:lnTo>
                <a:lnTo>
                  <a:pt x="1029" y="4"/>
                </a:lnTo>
                <a:lnTo>
                  <a:pt x="1014" y="4"/>
                </a:lnTo>
                <a:lnTo>
                  <a:pt x="1010" y="4"/>
                </a:lnTo>
                <a:lnTo>
                  <a:pt x="995" y="0"/>
                </a:lnTo>
                <a:lnTo>
                  <a:pt x="991" y="0"/>
                </a:lnTo>
                <a:lnTo>
                  <a:pt x="975" y="0"/>
                </a:lnTo>
                <a:lnTo>
                  <a:pt x="972" y="0"/>
                </a:lnTo>
                <a:lnTo>
                  <a:pt x="952" y="0"/>
                </a:lnTo>
                <a:lnTo>
                  <a:pt x="937" y="0"/>
                </a:lnTo>
                <a:lnTo>
                  <a:pt x="933" y="0"/>
                </a:lnTo>
                <a:lnTo>
                  <a:pt x="918" y="0"/>
                </a:lnTo>
                <a:lnTo>
                  <a:pt x="914" y="0"/>
                </a:lnTo>
                <a:lnTo>
                  <a:pt x="895" y="4"/>
                </a:lnTo>
                <a:lnTo>
                  <a:pt x="895" y="4"/>
                </a:lnTo>
                <a:lnTo>
                  <a:pt x="879" y="4"/>
                </a:lnTo>
                <a:lnTo>
                  <a:pt x="879" y="4"/>
                </a:lnTo>
                <a:lnTo>
                  <a:pt x="790" y="27"/>
                </a:lnTo>
                <a:lnTo>
                  <a:pt x="709" y="62"/>
                </a:lnTo>
                <a:lnTo>
                  <a:pt x="632" y="108"/>
                </a:lnTo>
                <a:lnTo>
                  <a:pt x="567" y="170"/>
                </a:lnTo>
                <a:lnTo>
                  <a:pt x="524" y="154"/>
                </a:lnTo>
                <a:lnTo>
                  <a:pt x="482" y="143"/>
                </a:lnTo>
                <a:lnTo>
                  <a:pt x="440" y="135"/>
                </a:lnTo>
                <a:lnTo>
                  <a:pt x="393" y="131"/>
                </a:lnTo>
                <a:lnTo>
                  <a:pt x="355" y="135"/>
                </a:lnTo>
                <a:lnTo>
                  <a:pt x="316" y="139"/>
                </a:lnTo>
                <a:lnTo>
                  <a:pt x="243" y="162"/>
                </a:lnTo>
                <a:lnTo>
                  <a:pt x="177" y="196"/>
                </a:lnTo>
                <a:lnTo>
                  <a:pt x="116" y="246"/>
                </a:lnTo>
                <a:lnTo>
                  <a:pt x="70" y="304"/>
                </a:lnTo>
                <a:lnTo>
                  <a:pt x="35" y="370"/>
                </a:lnTo>
                <a:lnTo>
                  <a:pt x="12" y="443"/>
                </a:lnTo>
                <a:lnTo>
                  <a:pt x="4" y="485"/>
                </a:lnTo>
                <a:lnTo>
                  <a:pt x="0" y="523"/>
                </a:lnTo>
                <a:lnTo>
                  <a:pt x="4" y="573"/>
                </a:lnTo>
                <a:lnTo>
                  <a:pt x="16" y="627"/>
                </a:lnTo>
                <a:lnTo>
                  <a:pt x="31" y="673"/>
                </a:lnTo>
                <a:lnTo>
                  <a:pt x="54" y="720"/>
                </a:lnTo>
                <a:lnTo>
                  <a:pt x="85" y="762"/>
                </a:lnTo>
                <a:lnTo>
                  <a:pt x="120" y="800"/>
                </a:lnTo>
                <a:lnTo>
                  <a:pt x="158" y="835"/>
                </a:lnTo>
                <a:lnTo>
                  <a:pt x="201" y="862"/>
                </a:lnTo>
                <a:lnTo>
                  <a:pt x="201" y="1112"/>
                </a:lnTo>
                <a:lnTo>
                  <a:pt x="201" y="1135"/>
                </a:lnTo>
                <a:lnTo>
                  <a:pt x="208" y="1150"/>
                </a:lnTo>
                <a:lnTo>
                  <a:pt x="228" y="1181"/>
                </a:lnTo>
                <a:lnTo>
                  <a:pt x="258" y="1204"/>
                </a:lnTo>
                <a:lnTo>
                  <a:pt x="278" y="1208"/>
                </a:lnTo>
                <a:lnTo>
                  <a:pt x="297" y="1212"/>
                </a:lnTo>
                <a:lnTo>
                  <a:pt x="1612" y="1212"/>
                </a:lnTo>
                <a:lnTo>
                  <a:pt x="1631" y="1208"/>
                </a:lnTo>
                <a:lnTo>
                  <a:pt x="1650" y="1204"/>
                </a:lnTo>
                <a:lnTo>
                  <a:pt x="1681" y="1181"/>
                </a:lnTo>
                <a:lnTo>
                  <a:pt x="1700" y="1150"/>
                </a:lnTo>
                <a:lnTo>
                  <a:pt x="1708" y="1135"/>
                </a:lnTo>
                <a:lnTo>
                  <a:pt x="1708" y="1112"/>
                </a:lnTo>
                <a:lnTo>
                  <a:pt x="1708" y="862"/>
                </a:lnTo>
                <a:lnTo>
                  <a:pt x="1750" y="835"/>
                </a:lnTo>
                <a:lnTo>
                  <a:pt x="1789" y="800"/>
                </a:lnTo>
                <a:lnTo>
                  <a:pt x="1824" y="762"/>
                </a:lnTo>
                <a:lnTo>
                  <a:pt x="1854" y="720"/>
                </a:lnTo>
                <a:lnTo>
                  <a:pt x="1874" y="673"/>
                </a:lnTo>
                <a:lnTo>
                  <a:pt x="1893" y="627"/>
                </a:lnTo>
                <a:lnTo>
                  <a:pt x="1901" y="573"/>
                </a:lnTo>
                <a:lnTo>
                  <a:pt x="1905" y="523"/>
                </a:lnTo>
                <a:lnTo>
                  <a:pt x="1905" y="485"/>
                </a:lnTo>
                <a:lnTo>
                  <a:pt x="1897" y="443"/>
                </a:lnTo>
                <a:lnTo>
                  <a:pt x="1874" y="370"/>
                </a:lnTo>
                <a:lnTo>
                  <a:pt x="1839" y="304"/>
                </a:lnTo>
                <a:lnTo>
                  <a:pt x="1793" y="246"/>
                </a:lnTo>
                <a:lnTo>
                  <a:pt x="1731" y="196"/>
                </a:lnTo>
                <a:lnTo>
                  <a:pt x="1665" y="162"/>
                </a:lnTo>
                <a:lnTo>
                  <a:pt x="1592" y="139"/>
                </a:lnTo>
                <a:lnTo>
                  <a:pt x="1554" y="135"/>
                </a:lnTo>
                <a:lnTo>
                  <a:pt x="1515" y="131"/>
                </a:lnTo>
                <a:lnTo>
                  <a:pt x="1515" y="131"/>
                </a:lnTo>
                <a:close/>
                <a:moveTo>
                  <a:pt x="1087" y="1150"/>
                </a:moveTo>
                <a:lnTo>
                  <a:pt x="821" y="1150"/>
                </a:lnTo>
                <a:lnTo>
                  <a:pt x="798" y="1143"/>
                </a:lnTo>
                <a:lnTo>
                  <a:pt x="775" y="1127"/>
                </a:lnTo>
                <a:lnTo>
                  <a:pt x="760" y="1108"/>
                </a:lnTo>
                <a:lnTo>
                  <a:pt x="756" y="1081"/>
                </a:lnTo>
                <a:lnTo>
                  <a:pt x="760" y="1054"/>
                </a:lnTo>
                <a:lnTo>
                  <a:pt x="775" y="1035"/>
                </a:lnTo>
                <a:lnTo>
                  <a:pt x="798" y="1020"/>
                </a:lnTo>
                <a:lnTo>
                  <a:pt x="821" y="1012"/>
                </a:lnTo>
                <a:lnTo>
                  <a:pt x="1087" y="1012"/>
                </a:lnTo>
                <a:lnTo>
                  <a:pt x="1110" y="1020"/>
                </a:lnTo>
                <a:lnTo>
                  <a:pt x="1134" y="1035"/>
                </a:lnTo>
                <a:lnTo>
                  <a:pt x="1149" y="1054"/>
                </a:lnTo>
                <a:lnTo>
                  <a:pt x="1153" y="1081"/>
                </a:lnTo>
                <a:lnTo>
                  <a:pt x="1149" y="1108"/>
                </a:lnTo>
                <a:lnTo>
                  <a:pt x="1134" y="1127"/>
                </a:lnTo>
                <a:lnTo>
                  <a:pt x="1110" y="1143"/>
                </a:lnTo>
                <a:lnTo>
                  <a:pt x="1087" y="1150"/>
                </a:lnTo>
                <a:lnTo>
                  <a:pt x="1087" y="1150"/>
                </a:lnTo>
                <a:close/>
                <a:moveTo>
                  <a:pt x="1646" y="1112"/>
                </a:moveTo>
                <a:lnTo>
                  <a:pt x="1646" y="1127"/>
                </a:lnTo>
                <a:lnTo>
                  <a:pt x="1639" y="1139"/>
                </a:lnTo>
                <a:lnTo>
                  <a:pt x="1627" y="1147"/>
                </a:lnTo>
                <a:lnTo>
                  <a:pt x="1612" y="1150"/>
                </a:lnTo>
                <a:lnTo>
                  <a:pt x="1195" y="1150"/>
                </a:lnTo>
                <a:lnTo>
                  <a:pt x="1211" y="1116"/>
                </a:lnTo>
                <a:lnTo>
                  <a:pt x="1214" y="1081"/>
                </a:lnTo>
                <a:lnTo>
                  <a:pt x="1214" y="1054"/>
                </a:lnTo>
                <a:lnTo>
                  <a:pt x="1207" y="1031"/>
                </a:lnTo>
                <a:lnTo>
                  <a:pt x="1191" y="1008"/>
                </a:lnTo>
                <a:lnTo>
                  <a:pt x="1176" y="989"/>
                </a:lnTo>
                <a:lnTo>
                  <a:pt x="1157" y="973"/>
                </a:lnTo>
                <a:lnTo>
                  <a:pt x="1137" y="962"/>
                </a:lnTo>
                <a:lnTo>
                  <a:pt x="1110" y="954"/>
                </a:lnTo>
                <a:lnTo>
                  <a:pt x="1087" y="950"/>
                </a:lnTo>
                <a:lnTo>
                  <a:pt x="821" y="950"/>
                </a:lnTo>
                <a:lnTo>
                  <a:pt x="798" y="954"/>
                </a:lnTo>
                <a:lnTo>
                  <a:pt x="771" y="962"/>
                </a:lnTo>
                <a:lnTo>
                  <a:pt x="752" y="973"/>
                </a:lnTo>
                <a:lnTo>
                  <a:pt x="733" y="989"/>
                </a:lnTo>
                <a:lnTo>
                  <a:pt x="717" y="1008"/>
                </a:lnTo>
                <a:lnTo>
                  <a:pt x="702" y="1031"/>
                </a:lnTo>
                <a:lnTo>
                  <a:pt x="694" y="1054"/>
                </a:lnTo>
                <a:lnTo>
                  <a:pt x="694" y="1081"/>
                </a:lnTo>
                <a:lnTo>
                  <a:pt x="698" y="1116"/>
                </a:lnTo>
                <a:lnTo>
                  <a:pt x="713" y="1150"/>
                </a:lnTo>
                <a:lnTo>
                  <a:pt x="297" y="1150"/>
                </a:lnTo>
                <a:lnTo>
                  <a:pt x="282" y="1147"/>
                </a:lnTo>
                <a:lnTo>
                  <a:pt x="270" y="1139"/>
                </a:lnTo>
                <a:lnTo>
                  <a:pt x="262" y="1127"/>
                </a:lnTo>
                <a:lnTo>
                  <a:pt x="262" y="1112"/>
                </a:lnTo>
                <a:lnTo>
                  <a:pt x="262" y="881"/>
                </a:lnTo>
                <a:lnTo>
                  <a:pt x="1646" y="881"/>
                </a:lnTo>
                <a:lnTo>
                  <a:pt x="1646" y="1112"/>
                </a:lnTo>
                <a:close/>
                <a:moveTo>
                  <a:pt x="1658" y="820"/>
                </a:moveTo>
                <a:lnTo>
                  <a:pt x="1384" y="820"/>
                </a:lnTo>
                <a:lnTo>
                  <a:pt x="1419" y="766"/>
                </a:lnTo>
                <a:lnTo>
                  <a:pt x="1423" y="754"/>
                </a:lnTo>
                <a:lnTo>
                  <a:pt x="1419" y="743"/>
                </a:lnTo>
                <a:lnTo>
                  <a:pt x="1415" y="735"/>
                </a:lnTo>
                <a:lnTo>
                  <a:pt x="1403" y="727"/>
                </a:lnTo>
                <a:lnTo>
                  <a:pt x="1392" y="723"/>
                </a:lnTo>
                <a:lnTo>
                  <a:pt x="1380" y="723"/>
                </a:lnTo>
                <a:lnTo>
                  <a:pt x="1373" y="727"/>
                </a:lnTo>
                <a:lnTo>
                  <a:pt x="1365" y="739"/>
                </a:lnTo>
                <a:lnTo>
                  <a:pt x="1338" y="781"/>
                </a:lnTo>
                <a:lnTo>
                  <a:pt x="1307" y="820"/>
                </a:lnTo>
                <a:lnTo>
                  <a:pt x="602" y="820"/>
                </a:lnTo>
                <a:lnTo>
                  <a:pt x="571" y="781"/>
                </a:lnTo>
                <a:lnTo>
                  <a:pt x="544" y="739"/>
                </a:lnTo>
                <a:lnTo>
                  <a:pt x="536" y="727"/>
                </a:lnTo>
                <a:lnTo>
                  <a:pt x="528" y="723"/>
                </a:lnTo>
                <a:lnTo>
                  <a:pt x="517" y="723"/>
                </a:lnTo>
                <a:lnTo>
                  <a:pt x="505" y="727"/>
                </a:lnTo>
                <a:lnTo>
                  <a:pt x="494" y="735"/>
                </a:lnTo>
                <a:lnTo>
                  <a:pt x="490" y="743"/>
                </a:lnTo>
                <a:lnTo>
                  <a:pt x="486" y="754"/>
                </a:lnTo>
                <a:lnTo>
                  <a:pt x="490" y="766"/>
                </a:lnTo>
                <a:lnTo>
                  <a:pt x="524" y="820"/>
                </a:lnTo>
                <a:lnTo>
                  <a:pt x="251" y="820"/>
                </a:lnTo>
                <a:lnTo>
                  <a:pt x="212" y="797"/>
                </a:lnTo>
                <a:lnTo>
                  <a:pt x="174" y="770"/>
                </a:lnTo>
                <a:lnTo>
                  <a:pt x="143" y="735"/>
                </a:lnTo>
                <a:lnTo>
                  <a:pt x="116" y="700"/>
                </a:lnTo>
                <a:lnTo>
                  <a:pt x="93" y="658"/>
                </a:lnTo>
                <a:lnTo>
                  <a:pt x="77" y="616"/>
                </a:lnTo>
                <a:lnTo>
                  <a:pt x="66" y="570"/>
                </a:lnTo>
                <a:lnTo>
                  <a:pt x="66" y="523"/>
                </a:lnTo>
                <a:lnTo>
                  <a:pt x="70" y="458"/>
                </a:lnTo>
                <a:lnTo>
                  <a:pt x="89" y="396"/>
                </a:lnTo>
                <a:lnTo>
                  <a:pt x="120" y="339"/>
                </a:lnTo>
                <a:lnTo>
                  <a:pt x="162" y="289"/>
                </a:lnTo>
                <a:lnTo>
                  <a:pt x="208" y="250"/>
                </a:lnTo>
                <a:lnTo>
                  <a:pt x="266" y="220"/>
                </a:lnTo>
                <a:lnTo>
                  <a:pt x="328" y="200"/>
                </a:lnTo>
                <a:lnTo>
                  <a:pt x="393" y="193"/>
                </a:lnTo>
                <a:lnTo>
                  <a:pt x="463" y="200"/>
                </a:lnTo>
                <a:lnTo>
                  <a:pt x="528" y="220"/>
                </a:lnTo>
                <a:lnTo>
                  <a:pt x="497" y="266"/>
                </a:lnTo>
                <a:lnTo>
                  <a:pt x="474" y="312"/>
                </a:lnTo>
                <a:lnTo>
                  <a:pt x="470" y="327"/>
                </a:lnTo>
                <a:lnTo>
                  <a:pt x="474" y="339"/>
                </a:lnTo>
                <a:lnTo>
                  <a:pt x="478" y="346"/>
                </a:lnTo>
                <a:lnTo>
                  <a:pt x="490" y="354"/>
                </a:lnTo>
                <a:lnTo>
                  <a:pt x="501" y="358"/>
                </a:lnTo>
                <a:lnTo>
                  <a:pt x="513" y="354"/>
                </a:lnTo>
                <a:lnTo>
                  <a:pt x="524" y="350"/>
                </a:lnTo>
                <a:lnTo>
                  <a:pt x="532" y="339"/>
                </a:lnTo>
                <a:lnTo>
                  <a:pt x="559" y="285"/>
                </a:lnTo>
                <a:lnTo>
                  <a:pt x="590" y="239"/>
                </a:lnTo>
                <a:lnTo>
                  <a:pt x="629" y="193"/>
                </a:lnTo>
                <a:lnTo>
                  <a:pt x="675" y="154"/>
                </a:lnTo>
                <a:lnTo>
                  <a:pt x="721" y="123"/>
                </a:lnTo>
                <a:lnTo>
                  <a:pt x="775" y="96"/>
                </a:lnTo>
                <a:lnTo>
                  <a:pt x="829" y="77"/>
                </a:lnTo>
                <a:lnTo>
                  <a:pt x="887" y="66"/>
                </a:lnTo>
                <a:lnTo>
                  <a:pt x="887" y="66"/>
                </a:lnTo>
                <a:lnTo>
                  <a:pt x="918" y="62"/>
                </a:lnTo>
                <a:lnTo>
                  <a:pt x="921" y="62"/>
                </a:lnTo>
                <a:lnTo>
                  <a:pt x="933" y="62"/>
                </a:lnTo>
                <a:lnTo>
                  <a:pt x="937" y="62"/>
                </a:lnTo>
                <a:lnTo>
                  <a:pt x="952" y="62"/>
                </a:lnTo>
                <a:lnTo>
                  <a:pt x="972" y="62"/>
                </a:lnTo>
                <a:lnTo>
                  <a:pt x="975" y="62"/>
                </a:lnTo>
                <a:lnTo>
                  <a:pt x="987" y="62"/>
                </a:lnTo>
                <a:lnTo>
                  <a:pt x="991" y="62"/>
                </a:lnTo>
                <a:lnTo>
                  <a:pt x="1022" y="66"/>
                </a:lnTo>
                <a:lnTo>
                  <a:pt x="1022" y="66"/>
                </a:lnTo>
                <a:lnTo>
                  <a:pt x="1080" y="77"/>
                </a:lnTo>
                <a:lnTo>
                  <a:pt x="1134" y="96"/>
                </a:lnTo>
                <a:lnTo>
                  <a:pt x="1187" y="123"/>
                </a:lnTo>
                <a:lnTo>
                  <a:pt x="1234" y="154"/>
                </a:lnTo>
                <a:lnTo>
                  <a:pt x="1280" y="193"/>
                </a:lnTo>
                <a:lnTo>
                  <a:pt x="1319" y="239"/>
                </a:lnTo>
                <a:lnTo>
                  <a:pt x="1349" y="285"/>
                </a:lnTo>
                <a:lnTo>
                  <a:pt x="1376" y="339"/>
                </a:lnTo>
                <a:lnTo>
                  <a:pt x="1388" y="350"/>
                </a:lnTo>
                <a:lnTo>
                  <a:pt x="1407" y="358"/>
                </a:lnTo>
                <a:lnTo>
                  <a:pt x="1419" y="354"/>
                </a:lnTo>
                <a:lnTo>
                  <a:pt x="1430" y="346"/>
                </a:lnTo>
                <a:lnTo>
                  <a:pt x="1434" y="339"/>
                </a:lnTo>
                <a:lnTo>
                  <a:pt x="1438" y="327"/>
                </a:lnTo>
                <a:lnTo>
                  <a:pt x="1434" y="312"/>
                </a:lnTo>
                <a:lnTo>
                  <a:pt x="1411" y="266"/>
                </a:lnTo>
                <a:lnTo>
                  <a:pt x="1380" y="220"/>
                </a:lnTo>
                <a:lnTo>
                  <a:pt x="1446" y="200"/>
                </a:lnTo>
                <a:lnTo>
                  <a:pt x="1515" y="193"/>
                </a:lnTo>
                <a:lnTo>
                  <a:pt x="1581" y="200"/>
                </a:lnTo>
                <a:lnTo>
                  <a:pt x="1642" y="220"/>
                </a:lnTo>
                <a:lnTo>
                  <a:pt x="1700" y="250"/>
                </a:lnTo>
                <a:lnTo>
                  <a:pt x="1746" y="289"/>
                </a:lnTo>
                <a:lnTo>
                  <a:pt x="1789" y="339"/>
                </a:lnTo>
                <a:lnTo>
                  <a:pt x="1820" y="396"/>
                </a:lnTo>
                <a:lnTo>
                  <a:pt x="1839" y="458"/>
                </a:lnTo>
                <a:lnTo>
                  <a:pt x="1843" y="523"/>
                </a:lnTo>
                <a:lnTo>
                  <a:pt x="1843" y="570"/>
                </a:lnTo>
                <a:lnTo>
                  <a:pt x="1831" y="616"/>
                </a:lnTo>
                <a:lnTo>
                  <a:pt x="1816" y="658"/>
                </a:lnTo>
                <a:lnTo>
                  <a:pt x="1793" y="700"/>
                </a:lnTo>
                <a:lnTo>
                  <a:pt x="1766" y="735"/>
                </a:lnTo>
                <a:lnTo>
                  <a:pt x="1735" y="770"/>
                </a:lnTo>
                <a:lnTo>
                  <a:pt x="1696" y="797"/>
                </a:lnTo>
                <a:lnTo>
                  <a:pt x="1658" y="820"/>
                </a:lnTo>
                <a:lnTo>
                  <a:pt x="1658" y="8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330" name="Group 329">
            <a:extLst>
              <a:ext uri="{FF2B5EF4-FFF2-40B4-BE49-F238E27FC236}">
                <a16:creationId xmlns:a16="http://schemas.microsoft.com/office/drawing/2014/main" id="{29EE05D8-B557-0743-7D78-371541E32315}"/>
              </a:ext>
            </a:extLst>
          </p:cNvPr>
          <p:cNvGrpSpPr/>
          <p:nvPr/>
        </p:nvGrpSpPr>
        <p:grpSpPr>
          <a:xfrm>
            <a:off x="9478579" y="1483600"/>
            <a:ext cx="397112" cy="637257"/>
            <a:chOff x="4768360" y="3225175"/>
            <a:chExt cx="1879600" cy="3016250"/>
          </a:xfrm>
        </p:grpSpPr>
        <p:sp>
          <p:nvSpPr>
            <p:cNvPr id="331" name="Freeform 206">
              <a:extLst>
                <a:ext uri="{FF2B5EF4-FFF2-40B4-BE49-F238E27FC236}">
                  <a16:creationId xmlns:a16="http://schemas.microsoft.com/office/drawing/2014/main" id="{A17BDADD-E486-19F5-9E3F-F81EC978C6E1}"/>
                </a:ext>
              </a:extLst>
            </p:cNvPr>
            <p:cNvSpPr>
              <a:spLocks noEditPoints="1"/>
            </p:cNvSpPr>
            <p:nvPr/>
          </p:nvSpPr>
          <p:spPr bwMode="auto">
            <a:xfrm>
              <a:off x="4768360" y="3225175"/>
              <a:ext cx="1879600" cy="3016250"/>
            </a:xfrm>
            <a:custGeom>
              <a:avLst/>
              <a:gdLst>
                <a:gd name="T0" fmla="*/ 752 w 1184"/>
                <a:gd name="T1" fmla="*/ 438 h 1900"/>
                <a:gd name="T2" fmla="*/ 744 w 1184"/>
                <a:gd name="T3" fmla="*/ 130 h 1900"/>
                <a:gd name="T4" fmla="*/ 682 w 1184"/>
                <a:gd name="T5" fmla="*/ 27 h 1900"/>
                <a:gd name="T6" fmla="*/ 559 w 1184"/>
                <a:gd name="T7" fmla="*/ 4 h 1900"/>
                <a:gd name="T8" fmla="*/ 459 w 1184"/>
                <a:gd name="T9" fmla="*/ 73 h 1900"/>
                <a:gd name="T10" fmla="*/ 451 w 1184"/>
                <a:gd name="T11" fmla="*/ 384 h 1900"/>
                <a:gd name="T12" fmla="*/ 386 w 1184"/>
                <a:gd name="T13" fmla="*/ 457 h 1900"/>
                <a:gd name="T14" fmla="*/ 58 w 1184"/>
                <a:gd name="T15" fmla="*/ 481 h 1900"/>
                <a:gd name="T16" fmla="*/ 4 w 1184"/>
                <a:gd name="T17" fmla="*/ 561 h 1900"/>
                <a:gd name="T18" fmla="*/ 12 w 1184"/>
                <a:gd name="T19" fmla="*/ 1819 h 1900"/>
                <a:gd name="T20" fmla="*/ 81 w 1184"/>
                <a:gd name="T21" fmla="*/ 1888 h 1900"/>
                <a:gd name="T22" fmla="*/ 1080 w 1184"/>
                <a:gd name="T23" fmla="*/ 1896 h 1900"/>
                <a:gd name="T24" fmla="*/ 1160 w 1184"/>
                <a:gd name="T25" fmla="*/ 1842 h 1900"/>
                <a:gd name="T26" fmla="*/ 1184 w 1184"/>
                <a:gd name="T27" fmla="*/ 588 h 1900"/>
                <a:gd name="T28" fmla="*/ 1145 w 1184"/>
                <a:gd name="T29" fmla="*/ 496 h 1900"/>
                <a:gd name="T30" fmla="*/ 1053 w 1184"/>
                <a:gd name="T31" fmla="*/ 457 h 1900"/>
                <a:gd name="T32" fmla="*/ 733 w 1184"/>
                <a:gd name="T33" fmla="*/ 1827 h 1900"/>
                <a:gd name="T34" fmla="*/ 721 w 1184"/>
                <a:gd name="T35" fmla="*/ 1735 h 1900"/>
                <a:gd name="T36" fmla="*/ 760 w 1184"/>
                <a:gd name="T37" fmla="*/ 1746 h 1900"/>
                <a:gd name="T38" fmla="*/ 790 w 1184"/>
                <a:gd name="T39" fmla="*/ 1800 h 1900"/>
                <a:gd name="T40" fmla="*/ 756 w 1184"/>
                <a:gd name="T41" fmla="*/ 1838 h 1900"/>
                <a:gd name="T42" fmla="*/ 763 w 1184"/>
                <a:gd name="T43" fmla="*/ 858 h 1900"/>
                <a:gd name="T44" fmla="*/ 814 w 1184"/>
                <a:gd name="T45" fmla="*/ 1138 h 1900"/>
                <a:gd name="T46" fmla="*/ 825 w 1184"/>
                <a:gd name="T47" fmla="*/ 1350 h 1900"/>
                <a:gd name="T48" fmla="*/ 760 w 1184"/>
                <a:gd name="T49" fmla="*/ 1442 h 1900"/>
                <a:gd name="T50" fmla="*/ 821 w 1184"/>
                <a:gd name="T51" fmla="*/ 1442 h 1900"/>
                <a:gd name="T52" fmla="*/ 856 w 1184"/>
                <a:gd name="T53" fmla="*/ 1408 h 1900"/>
                <a:gd name="T54" fmla="*/ 887 w 1184"/>
                <a:gd name="T55" fmla="*/ 1377 h 1900"/>
                <a:gd name="T56" fmla="*/ 883 w 1184"/>
                <a:gd name="T57" fmla="*/ 1300 h 1900"/>
                <a:gd name="T58" fmla="*/ 875 w 1184"/>
                <a:gd name="T59" fmla="*/ 1134 h 1900"/>
                <a:gd name="T60" fmla="*/ 841 w 1184"/>
                <a:gd name="T61" fmla="*/ 900 h 1900"/>
                <a:gd name="T62" fmla="*/ 783 w 1184"/>
                <a:gd name="T63" fmla="*/ 738 h 1900"/>
                <a:gd name="T64" fmla="*/ 725 w 1184"/>
                <a:gd name="T65" fmla="*/ 746 h 1900"/>
                <a:gd name="T66" fmla="*/ 659 w 1184"/>
                <a:gd name="T67" fmla="*/ 1442 h 1900"/>
                <a:gd name="T68" fmla="*/ 629 w 1184"/>
                <a:gd name="T69" fmla="*/ 1473 h 1900"/>
                <a:gd name="T70" fmla="*/ 659 w 1184"/>
                <a:gd name="T71" fmla="*/ 1504 h 1900"/>
                <a:gd name="T72" fmla="*/ 197 w 1184"/>
                <a:gd name="T73" fmla="*/ 650 h 1900"/>
                <a:gd name="T74" fmla="*/ 821 w 1184"/>
                <a:gd name="T75" fmla="*/ 1473 h 1900"/>
                <a:gd name="T76" fmla="*/ 1080 w 1184"/>
                <a:gd name="T77" fmla="*/ 1831 h 1900"/>
                <a:gd name="T78" fmla="*/ 848 w 1184"/>
                <a:gd name="T79" fmla="*/ 1765 h 1900"/>
                <a:gd name="T80" fmla="*/ 1049 w 1184"/>
                <a:gd name="T81" fmla="*/ 1750 h 1900"/>
                <a:gd name="T82" fmla="*/ 1041 w 1184"/>
                <a:gd name="T83" fmla="*/ 600 h 1900"/>
                <a:gd name="T84" fmla="*/ 154 w 1184"/>
                <a:gd name="T85" fmla="*/ 592 h 1900"/>
                <a:gd name="T86" fmla="*/ 135 w 1184"/>
                <a:gd name="T87" fmla="*/ 1735 h 1900"/>
                <a:gd name="T88" fmla="*/ 166 w 1184"/>
                <a:gd name="T89" fmla="*/ 1765 h 1900"/>
                <a:gd name="T90" fmla="*/ 131 w 1184"/>
                <a:gd name="T91" fmla="*/ 1838 h 1900"/>
                <a:gd name="T92" fmla="*/ 66 w 1184"/>
                <a:gd name="T93" fmla="*/ 1769 h 1900"/>
                <a:gd name="T94" fmla="*/ 104 w 1184"/>
                <a:gd name="T95" fmla="*/ 527 h 1900"/>
                <a:gd name="T96" fmla="*/ 436 w 1184"/>
                <a:gd name="T97" fmla="*/ 507 h 1900"/>
                <a:gd name="T98" fmla="*/ 505 w 1184"/>
                <a:gd name="T99" fmla="*/ 434 h 1900"/>
                <a:gd name="T100" fmla="*/ 501 w 1184"/>
                <a:gd name="T101" fmla="*/ 138 h 1900"/>
                <a:gd name="T102" fmla="*/ 575 w 1184"/>
                <a:gd name="T103" fmla="*/ 61 h 1900"/>
                <a:gd name="T104" fmla="*/ 659 w 1184"/>
                <a:gd name="T105" fmla="*/ 88 h 1900"/>
                <a:gd name="T106" fmla="*/ 671 w 1184"/>
                <a:gd name="T107" fmla="*/ 380 h 1900"/>
                <a:gd name="T108" fmla="*/ 706 w 1184"/>
                <a:gd name="T109" fmla="*/ 481 h 1900"/>
                <a:gd name="T110" fmla="*/ 802 w 1184"/>
                <a:gd name="T111" fmla="*/ 519 h 1900"/>
                <a:gd name="T112" fmla="*/ 1114 w 1184"/>
                <a:gd name="T113" fmla="*/ 561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4" h="1900">
                  <a:moveTo>
                    <a:pt x="1053" y="457"/>
                  </a:moveTo>
                  <a:lnTo>
                    <a:pt x="802" y="457"/>
                  </a:lnTo>
                  <a:lnTo>
                    <a:pt x="775" y="454"/>
                  </a:lnTo>
                  <a:lnTo>
                    <a:pt x="752" y="438"/>
                  </a:lnTo>
                  <a:lnTo>
                    <a:pt x="736" y="415"/>
                  </a:lnTo>
                  <a:lnTo>
                    <a:pt x="733" y="384"/>
                  </a:lnTo>
                  <a:lnTo>
                    <a:pt x="748" y="161"/>
                  </a:lnTo>
                  <a:lnTo>
                    <a:pt x="744" y="130"/>
                  </a:lnTo>
                  <a:lnTo>
                    <a:pt x="736" y="100"/>
                  </a:lnTo>
                  <a:lnTo>
                    <a:pt x="725" y="73"/>
                  </a:lnTo>
                  <a:lnTo>
                    <a:pt x="706" y="46"/>
                  </a:lnTo>
                  <a:lnTo>
                    <a:pt x="682" y="27"/>
                  </a:lnTo>
                  <a:lnTo>
                    <a:pt x="655" y="11"/>
                  </a:lnTo>
                  <a:lnTo>
                    <a:pt x="625" y="4"/>
                  </a:lnTo>
                  <a:lnTo>
                    <a:pt x="594" y="0"/>
                  </a:lnTo>
                  <a:lnTo>
                    <a:pt x="559" y="4"/>
                  </a:lnTo>
                  <a:lnTo>
                    <a:pt x="532" y="11"/>
                  </a:lnTo>
                  <a:lnTo>
                    <a:pt x="505" y="27"/>
                  </a:lnTo>
                  <a:lnTo>
                    <a:pt x="478" y="46"/>
                  </a:lnTo>
                  <a:lnTo>
                    <a:pt x="459" y="73"/>
                  </a:lnTo>
                  <a:lnTo>
                    <a:pt x="447" y="100"/>
                  </a:lnTo>
                  <a:lnTo>
                    <a:pt x="440" y="130"/>
                  </a:lnTo>
                  <a:lnTo>
                    <a:pt x="440" y="161"/>
                  </a:lnTo>
                  <a:lnTo>
                    <a:pt x="451" y="384"/>
                  </a:lnTo>
                  <a:lnTo>
                    <a:pt x="447" y="415"/>
                  </a:lnTo>
                  <a:lnTo>
                    <a:pt x="436" y="438"/>
                  </a:lnTo>
                  <a:lnTo>
                    <a:pt x="413" y="454"/>
                  </a:lnTo>
                  <a:lnTo>
                    <a:pt x="386" y="457"/>
                  </a:lnTo>
                  <a:lnTo>
                    <a:pt x="131" y="457"/>
                  </a:lnTo>
                  <a:lnTo>
                    <a:pt x="104" y="461"/>
                  </a:lnTo>
                  <a:lnTo>
                    <a:pt x="81" y="469"/>
                  </a:lnTo>
                  <a:lnTo>
                    <a:pt x="58" y="481"/>
                  </a:lnTo>
                  <a:lnTo>
                    <a:pt x="39" y="496"/>
                  </a:lnTo>
                  <a:lnTo>
                    <a:pt x="23" y="515"/>
                  </a:lnTo>
                  <a:lnTo>
                    <a:pt x="12" y="538"/>
                  </a:lnTo>
                  <a:lnTo>
                    <a:pt x="4" y="561"/>
                  </a:lnTo>
                  <a:lnTo>
                    <a:pt x="0" y="588"/>
                  </a:lnTo>
                  <a:lnTo>
                    <a:pt x="0" y="1769"/>
                  </a:lnTo>
                  <a:lnTo>
                    <a:pt x="4" y="1796"/>
                  </a:lnTo>
                  <a:lnTo>
                    <a:pt x="12" y="1819"/>
                  </a:lnTo>
                  <a:lnTo>
                    <a:pt x="23" y="1842"/>
                  </a:lnTo>
                  <a:lnTo>
                    <a:pt x="39" y="1862"/>
                  </a:lnTo>
                  <a:lnTo>
                    <a:pt x="58" y="1877"/>
                  </a:lnTo>
                  <a:lnTo>
                    <a:pt x="81" y="1888"/>
                  </a:lnTo>
                  <a:lnTo>
                    <a:pt x="104" y="1896"/>
                  </a:lnTo>
                  <a:lnTo>
                    <a:pt x="131" y="1900"/>
                  </a:lnTo>
                  <a:lnTo>
                    <a:pt x="1053" y="1900"/>
                  </a:lnTo>
                  <a:lnTo>
                    <a:pt x="1080" y="1896"/>
                  </a:lnTo>
                  <a:lnTo>
                    <a:pt x="1103" y="1888"/>
                  </a:lnTo>
                  <a:lnTo>
                    <a:pt x="1126" y="1877"/>
                  </a:lnTo>
                  <a:lnTo>
                    <a:pt x="1145" y="1862"/>
                  </a:lnTo>
                  <a:lnTo>
                    <a:pt x="1160" y="1842"/>
                  </a:lnTo>
                  <a:lnTo>
                    <a:pt x="1172" y="1819"/>
                  </a:lnTo>
                  <a:lnTo>
                    <a:pt x="1180" y="1796"/>
                  </a:lnTo>
                  <a:lnTo>
                    <a:pt x="1184" y="1769"/>
                  </a:lnTo>
                  <a:lnTo>
                    <a:pt x="1184" y="588"/>
                  </a:lnTo>
                  <a:lnTo>
                    <a:pt x="1180" y="561"/>
                  </a:lnTo>
                  <a:lnTo>
                    <a:pt x="1172" y="538"/>
                  </a:lnTo>
                  <a:lnTo>
                    <a:pt x="1160" y="515"/>
                  </a:lnTo>
                  <a:lnTo>
                    <a:pt x="1145" y="496"/>
                  </a:lnTo>
                  <a:lnTo>
                    <a:pt x="1126" y="481"/>
                  </a:lnTo>
                  <a:lnTo>
                    <a:pt x="1103" y="469"/>
                  </a:lnTo>
                  <a:lnTo>
                    <a:pt x="1080" y="461"/>
                  </a:lnTo>
                  <a:lnTo>
                    <a:pt x="1053" y="457"/>
                  </a:lnTo>
                  <a:lnTo>
                    <a:pt x="1053" y="457"/>
                  </a:lnTo>
                  <a:close/>
                  <a:moveTo>
                    <a:pt x="756" y="1838"/>
                  </a:moveTo>
                  <a:lnTo>
                    <a:pt x="744" y="1835"/>
                  </a:lnTo>
                  <a:lnTo>
                    <a:pt x="733" y="1827"/>
                  </a:lnTo>
                  <a:lnTo>
                    <a:pt x="725" y="1815"/>
                  </a:lnTo>
                  <a:lnTo>
                    <a:pt x="721" y="1800"/>
                  </a:lnTo>
                  <a:lnTo>
                    <a:pt x="721" y="1735"/>
                  </a:lnTo>
                  <a:lnTo>
                    <a:pt x="721" y="1735"/>
                  </a:lnTo>
                  <a:lnTo>
                    <a:pt x="721" y="1735"/>
                  </a:lnTo>
                  <a:lnTo>
                    <a:pt x="721" y="1504"/>
                  </a:lnTo>
                  <a:lnTo>
                    <a:pt x="760" y="1504"/>
                  </a:lnTo>
                  <a:lnTo>
                    <a:pt x="760" y="1746"/>
                  </a:lnTo>
                  <a:lnTo>
                    <a:pt x="763" y="1762"/>
                  </a:lnTo>
                  <a:lnTo>
                    <a:pt x="775" y="1773"/>
                  </a:lnTo>
                  <a:lnTo>
                    <a:pt x="787" y="1785"/>
                  </a:lnTo>
                  <a:lnTo>
                    <a:pt x="790" y="1800"/>
                  </a:lnTo>
                  <a:lnTo>
                    <a:pt x="790" y="1815"/>
                  </a:lnTo>
                  <a:lnTo>
                    <a:pt x="783" y="1827"/>
                  </a:lnTo>
                  <a:lnTo>
                    <a:pt x="771" y="1835"/>
                  </a:lnTo>
                  <a:lnTo>
                    <a:pt x="756" y="1838"/>
                  </a:lnTo>
                  <a:lnTo>
                    <a:pt x="756" y="1838"/>
                  </a:lnTo>
                  <a:close/>
                  <a:moveTo>
                    <a:pt x="721" y="1442"/>
                  </a:moveTo>
                  <a:lnTo>
                    <a:pt x="721" y="1050"/>
                  </a:lnTo>
                  <a:lnTo>
                    <a:pt x="763" y="858"/>
                  </a:lnTo>
                  <a:lnTo>
                    <a:pt x="783" y="927"/>
                  </a:lnTo>
                  <a:lnTo>
                    <a:pt x="794" y="996"/>
                  </a:lnTo>
                  <a:lnTo>
                    <a:pt x="806" y="1069"/>
                  </a:lnTo>
                  <a:lnTo>
                    <a:pt x="814" y="1138"/>
                  </a:lnTo>
                  <a:lnTo>
                    <a:pt x="817" y="1204"/>
                  </a:lnTo>
                  <a:lnTo>
                    <a:pt x="821" y="1265"/>
                  </a:lnTo>
                  <a:lnTo>
                    <a:pt x="825" y="1311"/>
                  </a:lnTo>
                  <a:lnTo>
                    <a:pt x="825" y="1350"/>
                  </a:lnTo>
                  <a:lnTo>
                    <a:pt x="798" y="1361"/>
                  </a:lnTo>
                  <a:lnTo>
                    <a:pt x="779" y="1385"/>
                  </a:lnTo>
                  <a:lnTo>
                    <a:pt x="763" y="1411"/>
                  </a:lnTo>
                  <a:lnTo>
                    <a:pt x="760" y="1442"/>
                  </a:lnTo>
                  <a:lnTo>
                    <a:pt x="760" y="1442"/>
                  </a:lnTo>
                  <a:lnTo>
                    <a:pt x="721" y="1442"/>
                  </a:lnTo>
                  <a:close/>
                  <a:moveTo>
                    <a:pt x="821" y="1473"/>
                  </a:moveTo>
                  <a:lnTo>
                    <a:pt x="821" y="1442"/>
                  </a:lnTo>
                  <a:lnTo>
                    <a:pt x="825" y="1427"/>
                  </a:lnTo>
                  <a:lnTo>
                    <a:pt x="833" y="1415"/>
                  </a:lnTo>
                  <a:lnTo>
                    <a:pt x="841" y="1408"/>
                  </a:lnTo>
                  <a:lnTo>
                    <a:pt x="856" y="1408"/>
                  </a:lnTo>
                  <a:lnTo>
                    <a:pt x="868" y="1404"/>
                  </a:lnTo>
                  <a:lnTo>
                    <a:pt x="879" y="1396"/>
                  </a:lnTo>
                  <a:lnTo>
                    <a:pt x="883" y="1388"/>
                  </a:lnTo>
                  <a:lnTo>
                    <a:pt x="887" y="1377"/>
                  </a:lnTo>
                  <a:lnTo>
                    <a:pt x="887" y="1369"/>
                  </a:lnTo>
                  <a:lnTo>
                    <a:pt x="887" y="1354"/>
                  </a:lnTo>
                  <a:lnTo>
                    <a:pt x="887" y="1331"/>
                  </a:lnTo>
                  <a:lnTo>
                    <a:pt x="883" y="1300"/>
                  </a:lnTo>
                  <a:lnTo>
                    <a:pt x="883" y="1265"/>
                  </a:lnTo>
                  <a:lnTo>
                    <a:pt x="883" y="1227"/>
                  </a:lnTo>
                  <a:lnTo>
                    <a:pt x="879" y="1181"/>
                  </a:lnTo>
                  <a:lnTo>
                    <a:pt x="875" y="1134"/>
                  </a:lnTo>
                  <a:lnTo>
                    <a:pt x="868" y="1069"/>
                  </a:lnTo>
                  <a:lnTo>
                    <a:pt x="860" y="1008"/>
                  </a:lnTo>
                  <a:lnTo>
                    <a:pt x="848" y="950"/>
                  </a:lnTo>
                  <a:lnTo>
                    <a:pt x="841" y="900"/>
                  </a:lnTo>
                  <a:lnTo>
                    <a:pt x="825" y="854"/>
                  </a:lnTo>
                  <a:lnTo>
                    <a:pt x="814" y="807"/>
                  </a:lnTo>
                  <a:lnTo>
                    <a:pt x="798" y="773"/>
                  </a:lnTo>
                  <a:lnTo>
                    <a:pt x="783" y="738"/>
                  </a:lnTo>
                  <a:lnTo>
                    <a:pt x="771" y="723"/>
                  </a:lnTo>
                  <a:lnTo>
                    <a:pt x="752" y="719"/>
                  </a:lnTo>
                  <a:lnTo>
                    <a:pt x="736" y="731"/>
                  </a:lnTo>
                  <a:lnTo>
                    <a:pt x="725" y="746"/>
                  </a:lnTo>
                  <a:lnTo>
                    <a:pt x="659" y="1038"/>
                  </a:lnTo>
                  <a:lnTo>
                    <a:pt x="659" y="1046"/>
                  </a:lnTo>
                  <a:lnTo>
                    <a:pt x="659" y="1442"/>
                  </a:lnTo>
                  <a:lnTo>
                    <a:pt x="659" y="1442"/>
                  </a:lnTo>
                  <a:lnTo>
                    <a:pt x="648" y="1446"/>
                  </a:lnTo>
                  <a:lnTo>
                    <a:pt x="636" y="1450"/>
                  </a:lnTo>
                  <a:lnTo>
                    <a:pt x="629" y="1461"/>
                  </a:lnTo>
                  <a:lnTo>
                    <a:pt x="629" y="1473"/>
                  </a:lnTo>
                  <a:lnTo>
                    <a:pt x="629" y="1485"/>
                  </a:lnTo>
                  <a:lnTo>
                    <a:pt x="636" y="1496"/>
                  </a:lnTo>
                  <a:lnTo>
                    <a:pt x="648" y="1504"/>
                  </a:lnTo>
                  <a:lnTo>
                    <a:pt x="659" y="1504"/>
                  </a:lnTo>
                  <a:lnTo>
                    <a:pt x="659" y="1504"/>
                  </a:lnTo>
                  <a:lnTo>
                    <a:pt x="659" y="1704"/>
                  </a:lnTo>
                  <a:lnTo>
                    <a:pt x="197" y="1704"/>
                  </a:lnTo>
                  <a:lnTo>
                    <a:pt x="197" y="650"/>
                  </a:lnTo>
                  <a:lnTo>
                    <a:pt x="991" y="650"/>
                  </a:lnTo>
                  <a:lnTo>
                    <a:pt x="991" y="1704"/>
                  </a:lnTo>
                  <a:lnTo>
                    <a:pt x="821" y="1704"/>
                  </a:lnTo>
                  <a:lnTo>
                    <a:pt x="821" y="1473"/>
                  </a:lnTo>
                  <a:close/>
                  <a:moveTo>
                    <a:pt x="1122" y="1769"/>
                  </a:moveTo>
                  <a:lnTo>
                    <a:pt x="1114" y="1796"/>
                  </a:lnTo>
                  <a:lnTo>
                    <a:pt x="1103" y="1815"/>
                  </a:lnTo>
                  <a:lnTo>
                    <a:pt x="1080" y="1831"/>
                  </a:lnTo>
                  <a:lnTo>
                    <a:pt x="1053" y="1838"/>
                  </a:lnTo>
                  <a:lnTo>
                    <a:pt x="848" y="1838"/>
                  </a:lnTo>
                  <a:lnTo>
                    <a:pt x="852" y="1800"/>
                  </a:lnTo>
                  <a:lnTo>
                    <a:pt x="848" y="1765"/>
                  </a:lnTo>
                  <a:lnTo>
                    <a:pt x="1022" y="1765"/>
                  </a:lnTo>
                  <a:lnTo>
                    <a:pt x="1033" y="1765"/>
                  </a:lnTo>
                  <a:lnTo>
                    <a:pt x="1041" y="1758"/>
                  </a:lnTo>
                  <a:lnTo>
                    <a:pt x="1049" y="1750"/>
                  </a:lnTo>
                  <a:lnTo>
                    <a:pt x="1053" y="1735"/>
                  </a:lnTo>
                  <a:lnTo>
                    <a:pt x="1053" y="619"/>
                  </a:lnTo>
                  <a:lnTo>
                    <a:pt x="1049" y="607"/>
                  </a:lnTo>
                  <a:lnTo>
                    <a:pt x="1041" y="600"/>
                  </a:lnTo>
                  <a:lnTo>
                    <a:pt x="1033" y="592"/>
                  </a:lnTo>
                  <a:lnTo>
                    <a:pt x="1022" y="588"/>
                  </a:lnTo>
                  <a:lnTo>
                    <a:pt x="166" y="588"/>
                  </a:lnTo>
                  <a:lnTo>
                    <a:pt x="154" y="592"/>
                  </a:lnTo>
                  <a:lnTo>
                    <a:pt x="143" y="600"/>
                  </a:lnTo>
                  <a:lnTo>
                    <a:pt x="135" y="607"/>
                  </a:lnTo>
                  <a:lnTo>
                    <a:pt x="135" y="619"/>
                  </a:lnTo>
                  <a:lnTo>
                    <a:pt x="135" y="1735"/>
                  </a:lnTo>
                  <a:lnTo>
                    <a:pt x="135" y="1750"/>
                  </a:lnTo>
                  <a:lnTo>
                    <a:pt x="143" y="1758"/>
                  </a:lnTo>
                  <a:lnTo>
                    <a:pt x="154" y="1765"/>
                  </a:lnTo>
                  <a:lnTo>
                    <a:pt x="166" y="1765"/>
                  </a:lnTo>
                  <a:lnTo>
                    <a:pt x="659" y="1765"/>
                  </a:lnTo>
                  <a:lnTo>
                    <a:pt x="659" y="1800"/>
                  </a:lnTo>
                  <a:lnTo>
                    <a:pt x="667" y="1838"/>
                  </a:lnTo>
                  <a:lnTo>
                    <a:pt x="131" y="1838"/>
                  </a:lnTo>
                  <a:lnTo>
                    <a:pt x="104" y="1831"/>
                  </a:lnTo>
                  <a:lnTo>
                    <a:pt x="85" y="1815"/>
                  </a:lnTo>
                  <a:lnTo>
                    <a:pt x="70" y="1796"/>
                  </a:lnTo>
                  <a:lnTo>
                    <a:pt x="66" y="1769"/>
                  </a:lnTo>
                  <a:lnTo>
                    <a:pt x="66" y="588"/>
                  </a:lnTo>
                  <a:lnTo>
                    <a:pt x="70" y="561"/>
                  </a:lnTo>
                  <a:lnTo>
                    <a:pt x="85" y="538"/>
                  </a:lnTo>
                  <a:lnTo>
                    <a:pt x="104" y="527"/>
                  </a:lnTo>
                  <a:lnTo>
                    <a:pt x="131" y="519"/>
                  </a:lnTo>
                  <a:lnTo>
                    <a:pt x="386" y="519"/>
                  </a:lnTo>
                  <a:lnTo>
                    <a:pt x="413" y="515"/>
                  </a:lnTo>
                  <a:lnTo>
                    <a:pt x="436" y="507"/>
                  </a:lnTo>
                  <a:lnTo>
                    <a:pt x="459" y="496"/>
                  </a:lnTo>
                  <a:lnTo>
                    <a:pt x="478" y="481"/>
                  </a:lnTo>
                  <a:lnTo>
                    <a:pt x="494" y="457"/>
                  </a:lnTo>
                  <a:lnTo>
                    <a:pt x="505" y="434"/>
                  </a:lnTo>
                  <a:lnTo>
                    <a:pt x="513" y="407"/>
                  </a:lnTo>
                  <a:lnTo>
                    <a:pt x="513" y="380"/>
                  </a:lnTo>
                  <a:lnTo>
                    <a:pt x="501" y="157"/>
                  </a:lnTo>
                  <a:lnTo>
                    <a:pt x="501" y="138"/>
                  </a:lnTo>
                  <a:lnTo>
                    <a:pt x="505" y="123"/>
                  </a:lnTo>
                  <a:lnTo>
                    <a:pt x="524" y="88"/>
                  </a:lnTo>
                  <a:lnTo>
                    <a:pt x="555" y="69"/>
                  </a:lnTo>
                  <a:lnTo>
                    <a:pt x="575" y="61"/>
                  </a:lnTo>
                  <a:lnTo>
                    <a:pt x="594" y="61"/>
                  </a:lnTo>
                  <a:lnTo>
                    <a:pt x="613" y="61"/>
                  </a:lnTo>
                  <a:lnTo>
                    <a:pt x="629" y="69"/>
                  </a:lnTo>
                  <a:lnTo>
                    <a:pt x="659" y="88"/>
                  </a:lnTo>
                  <a:lnTo>
                    <a:pt x="679" y="123"/>
                  </a:lnTo>
                  <a:lnTo>
                    <a:pt x="682" y="138"/>
                  </a:lnTo>
                  <a:lnTo>
                    <a:pt x="686" y="157"/>
                  </a:lnTo>
                  <a:lnTo>
                    <a:pt x="671" y="380"/>
                  </a:lnTo>
                  <a:lnTo>
                    <a:pt x="671" y="407"/>
                  </a:lnTo>
                  <a:lnTo>
                    <a:pt x="679" y="434"/>
                  </a:lnTo>
                  <a:lnTo>
                    <a:pt x="690" y="457"/>
                  </a:lnTo>
                  <a:lnTo>
                    <a:pt x="706" y="481"/>
                  </a:lnTo>
                  <a:lnTo>
                    <a:pt x="725" y="496"/>
                  </a:lnTo>
                  <a:lnTo>
                    <a:pt x="748" y="507"/>
                  </a:lnTo>
                  <a:lnTo>
                    <a:pt x="775" y="515"/>
                  </a:lnTo>
                  <a:lnTo>
                    <a:pt x="802" y="519"/>
                  </a:lnTo>
                  <a:lnTo>
                    <a:pt x="1053" y="519"/>
                  </a:lnTo>
                  <a:lnTo>
                    <a:pt x="1080" y="527"/>
                  </a:lnTo>
                  <a:lnTo>
                    <a:pt x="1103" y="538"/>
                  </a:lnTo>
                  <a:lnTo>
                    <a:pt x="1114" y="561"/>
                  </a:lnTo>
                  <a:lnTo>
                    <a:pt x="1122" y="588"/>
                  </a:lnTo>
                  <a:lnTo>
                    <a:pt x="1122" y="1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2" name="Freeform 207">
              <a:extLst>
                <a:ext uri="{FF2B5EF4-FFF2-40B4-BE49-F238E27FC236}">
                  <a16:creationId xmlns:a16="http://schemas.microsoft.com/office/drawing/2014/main" id="{172FB67B-451E-EE48-AD59-3B44B7B42D16}"/>
                </a:ext>
              </a:extLst>
            </p:cNvPr>
            <p:cNvSpPr>
              <a:spLocks/>
            </p:cNvSpPr>
            <p:nvPr/>
          </p:nvSpPr>
          <p:spPr bwMode="auto">
            <a:xfrm>
              <a:off x="5662122" y="3431550"/>
              <a:ext cx="98425" cy="147638"/>
            </a:xfrm>
            <a:custGeom>
              <a:avLst/>
              <a:gdLst>
                <a:gd name="T0" fmla="*/ 31 w 62"/>
                <a:gd name="T1" fmla="*/ 0 h 93"/>
                <a:gd name="T2" fmla="*/ 19 w 62"/>
                <a:gd name="T3" fmla="*/ 0 h 93"/>
                <a:gd name="T4" fmla="*/ 8 w 62"/>
                <a:gd name="T5" fmla="*/ 8 h 93"/>
                <a:gd name="T6" fmla="*/ 0 w 62"/>
                <a:gd name="T7" fmla="*/ 20 h 93"/>
                <a:gd name="T8" fmla="*/ 0 w 62"/>
                <a:gd name="T9" fmla="*/ 31 h 93"/>
                <a:gd name="T10" fmla="*/ 0 w 62"/>
                <a:gd name="T11" fmla="*/ 62 h 93"/>
                <a:gd name="T12" fmla="*/ 0 w 62"/>
                <a:gd name="T13" fmla="*/ 74 h 93"/>
                <a:gd name="T14" fmla="*/ 8 w 62"/>
                <a:gd name="T15" fmla="*/ 85 h 93"/>
                <a:gd name="T16" fmla="*/ 19 w 62"/>
                <a:gd name="T17" fmla="*/ 93 h 93"/>
                <a:gd name="T18" fmla="*/ 31 w 62"/>
                <a:gd name="T19" fmla="*/ 93 h 93"/>
                <a:gd name="T20" fmla="*/ 42 w 62"/>
                <a:gd name="T21" fmla="*/ 93 h 93"/>
                <a:gd name="T22" fmla="*/ 50 w 62"/>
                <a:gd name="T23" fmla="*/ 85 h 93"/>
                <a:gd name="T24" fmla="*/ 58 w 62"/>
                <a:gd name="T25" fmla="*/ 74 h 93"/>
                <a:gd name="T26" fmla="*/ 62 w 62"/>
                <a:gd name="T27" fmla="*/ 62 h 93"/>
                <a:gd name="T28" fmla="*/ 62 w 62"/>
                <a:gd name="T29" fmla="*/ 31 h 93"/>
                <a:gd name="T30" fmla="*/ 58 w 62"/>
                <a:gd name="T31" fmla="*/ 20 h 93"/>
                <a:gd name="T32" fmla="*/ 50 w 62"/>
                <a:gd name="T33" fmla="*/ 8 h 93"/>
                <a:gd name="T34" fmla="*/ 42 w 62"/>
                <a:gd name="T35" fmla="*/ 0 h 93"/>
                <a:gd name="T36" fmla="*/ 31 w 62"/>
                <a:gd name="T37" fmla="*/ 0 h 93"/>
                <a:gd name="T38" fmla="*/ 31 w 62"/>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3">
                  <a:moveTo>
                    <a:pt x="31" y="0"/>
                  </a:moveTo>
                  <a:lnTo>
                    <a:pt x="19" y="0"/>
                  </a:lnTo>
                  <a:lnTo>
                    <a:pt x="8" y="8"/>
                  </a:lnTo>
                  <a:lnTo>
                    <a:pt x="0" y="20"/>
                  </a:lnTo>
                  <a:lnTo>
                    <a:pt x="0" y="31"/>
                  </a:lnTo>
                  <a:lnTo>
                    <a:pt x="0" y="62"/>
                  </a:lnTo>
                  <a:lnTo>
                    <a:pt x="0" y="74"/>
                  </a:lnTo>
                  <a:lnTo>
                    <a:pt x="8" y="85"/>
                  </a:lnTo>
                  <a:lnTo>
                    <a:pt x="19" y="93"/>
                  </a:lnTo>
                  <a:lnTo>
                    <a:pt x="31" y="93"/>
                  </a:lnTo>
                  <a:lnTo>
                    <a:pt x="42" y="93"/>
                  </a:lnTo>
                  <a:lnTo>
                    <a:pt x="50" y="85"/>
                  </a:lnTo>
                  <a:lnTo>
                    <a:pt x="58" y="74"/>
                  </a:lnTo>
                  <a:lnTo>
                    <a:pt x="62" y="62"/>
                  </a:lnTo>
                  <a:lnTo>
                    <a:pt x="62" y="31"/>
                  </a:lnTo>
                  <a:lnTo>
                    <a:pt x="58" y="20"/>
                  </a:lnTo>
                  <a:lnTo>
                    <a:pt x="50" y="8"/>
                  </a:lnTo>
                  <a:lnTo>
                    <a:pt x="42" y="0"/>
                  </a:lnTo>
                  <a:lnTo>
                    <a:pt x="31" y="0"/>
                  </a:lnTo>
                  <a:lnTo>
                    <a:pt x="3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33" name="Group 332">
            <a:extLst>
              <a:ext uri="{FF2B5EF4-FFF2-40B4-BE49-F238E27FC236}">
                <a16:creationId xmlns:a16="http://schemas.microsoft.com/office/drawing/2014/main" id="{E9BBA3D1-14B6-67D4-AF25-8FAC3E6F4000}"/>
              </a:ext>
            </a:extLst>
          </p:cNvPr>
          <p:cNvGrpSpPr/>
          <p:nvPr/>
        </p:nvGrpSpPr>
        <p:grpSpPr>
          <a:xfrm>
            <a:off x="3551177" y="2599118"/>
            <a:ext cx="284612" cy="612416"/>
            <a:chOff x="563563" y="3224213"/>
            <a:chExt cx="1401762" cy="3016250"/>
          </a:xfrm>
        </p:grpSpPr>
        <p:sp>
          <p:nvSpPr>
            <p:cNvPr id="334" name="Freeform 212">
              <a:extLst>
                <a:ext uri="{FF2B5EF4-FFF2-40B4-BE49-F238E27FC236}">
                  <a16:creationId xmlns:a16="http://schemas.microsoft.com/office/drawing/2014/main" id="{CB037DD3-2E27-DD59-1514-619788835B60}"/>
                </a:ext>
              </a:extLst>
            </p:cNvPr>
            <p:cNvSpPr>
              <a:spLocks noEditPoints="1"/>
            </p:cNvSpPr>
            <p:nvPr/>
          </p:nvSpPr>
          <p:spPr bwMode="auto">
            <a:xfrm>
              <a:off x="563563" y="3224213"/>
              <a:ext cx="1401762" cy="3016250"/>
            </a:xfrm>
            <a:custGeom>
              <a:avLst/>
              <a:gdLst>
                <a:gd name="T0" fmla="*/ 829 w 883"/>
                <a:gd name="T1" fmla="*/ 104 h 1900"/>
                <a:gd name="T2" fmla="*/ 725 w 883"/>
                <a:gd name="T3" fmla="*/ 65 h 1900"/>
                <a:gd name="T4" fmla="*/ 598 w 883"/>
                <a:gd name="T5" fmla="*/ 38 h 1900"/>
                <a:gd name="T6" fmla="*/ 474 w 883"/>
                <a:gd name="T7" fmla="*/ 4 h 1900"/>
                <a:gd name="T8" fmla="*/ 324 w 883"/>
                <a:gd name="T9" fmla="*/ 7 h 1900"/>
                <a:gd name="T10" fmla="*/ 197 w 883"/>
                <a:gd name="T11" fmla="*/ 38 h 1900"/>
                <a:gd name="T12" fmla="*/ 96 w 883"/>
                <a:gd name="T13" fmla="*/ 73 h 1900"/>
                <a:gd name="T14" fmla="*/ 19 w 883"/>
                <a:gd name="T15" fmla="*/ 165 h 1900"/>
                <a:gd name="T16" fmla="*/ 4 w 883"/>
                <a:gd name="T17" fmla="*/ 273 h 1900"/>
                <a:gd name="T18" fmla="*/ 0 w 883"/>
                <a:gd name="T19" fmla="*/ 515 h 1900"/>
                <a:gd name="T20" fmla="*/ 58 w 883"/>
                <a:gd name="T21" fmla="*/ 888 h 1900"/>
                <a:gd name="T22" fmla="*/ 200 w 883"/>
                <a:gd name="T23" fmla="*/ 1354 h 1900"/>
                <a:gd name="T24" fmla="*/ 173 w 883"/>
                <a:gd name="T25" fmla="*/ 1777 h 1900"/>
                <a:gd name="T26" fmla="*/ 204 w 883"/>
                <a:gd name="T27" fmla="*/ 1877 h 1900"/>
                <a:gd name="T28" fmla="*/ 640 w 883"/>
                <a:gd name="T29" fmla="*/ 1896 h 1900"/>
                <a:gd name="T30" fmla="*/ 709 w 883"/>
                <a:gd name="T31" fmla="*/ 1819 h 1900"/>
                <a:gd name="T32" fmla="*/ 671 w 883"/>
                <a:gd name="T33" fmla="*/ 1527 h 1900"/>
                <a:gd name="T34" fmla="*/ 767 w 883"/>
                <a:gd name="T35" fmla="*/ 1058 h 1900"/>
                <a:gd name="T36" fmla="*/ 867 w 883"/>
                <a:gd name="T37" fmla="*/ 650 h 1900"/>
                <a:gd name="T38" fmla="*/ 883 w 883"/>
                <a:gd name="T39" fmla="*/ 357 h 1900"/>
                <a:gd name="T40" fmla="*/ 867 w 883"/>
                <a:gd name="T41" fmla="*/ 207 h 1900"/>
                <a:gd name="T42" fmla="*/ 177 w 883"/>
                <a:gd name="T43" fmla="*/ 127 h 1900"/>
                <a:gd name="T44" fmla="*/ 278 w 883"/>
                <a:gd name="T45" fmla="*/ 104 h 1900"/>
                <a:gd name="T46" fmla="*/ 343 w 883"/>
                <a:gd name="T47" fmla="*/ 69 h 1900"/>
                <a:gd name="T48" fmla="*/ 432 w 883"/>
                <a:gd name="T49" fmla="*/ 84 h 1900"/>
                <a:gd name="T50" fmla="*/ 505 w 883"/>
                <a:gd name="T51" fmla="*/ 61 h 1900"/>
                <a:gd name="T52" fmla="*/ 582 w 883"/>
                <a:gd name="T53" fmla="*/ 104 h 1900"/>
                <a:gd name="T54" fmla="*/ 667 w 883"/>
                <a:gd name="T55" fmla="*/ 100 h 1900"/>
                <a:gd name="T56" fmla="*/ 756 w 883"/>
                <a:gd name="T57" fmla="*/ 127 h 1900"/>
                <a:gd name="T58" fmla="*/ 594 w 883"/>
                <a:gd name="T59" fmla="*/ 165 h 1900"/>
                <a:gd name="T60" fmla="*/ 571 w 883"/>
                <a:gd name="T61" fmla="*/ 404 h 1900"/>
                <a:gd name="T62" fmla="*/ 517 w 883"/>
                <a:gd name="T63" fmla="*/ 415 h 1900"/>
                <a:gd name="T64" fmla="*/ 493 w 883"/>
                <a:gd name="T65" fmla="*/ 169 h 1900"/>
                <a:gd name="T66" fmla="*/ 320 w 883"/>
                <a:gd name="T67" fmla="*/ 173 h 1900"/>
                <a:gd name="T68" fmla="*/ 301 w 883"/>
                <a:gd name="T69" fmla="*/ 611 h 1900"/>
                <a:gd name="T70" fmla="*/ 243 w 883"/>
                <a:gd name="T71" fmla="*/ 600 h 1900"/>
                <a:gd name="T72" fmla="*/ 224 w 883"/>
                <a:gd name="T73" fmla="*/ 165 h 1900"/>
                <a:gd name="T74" fmla="*/ 127 w 883"/>
                <a:gd name="T75" fmla="*/ 127 h 1900"/>
                <a:gd name="T76" fmla="*/ 181 w 883"/>
                <a:gd name="T77" fmla="*/ 557 h 1900"/>
                <a:gd name="T78" fmla="*/ 62 w 883"/>
                <a:gd name="T79" fmla="*/ 350 h 1900"/>
                <a:gd name="T80" fmla="*/ 73 w 883"/>
                <a:gd name="T81" fmla="*/ 223 h 1900"/>
                <a:gd name="T82" fmla="*/ 609 w 883"/>
                <a:gd name="T83" fmla="*/ 1423 h 1900"/>
                <a:gd name="T84" fmla="*/ 651 w 883"/>
                <a:gd name="T85" fmla="*/ 1808 h 1900"/>
                <a:gd name="T86" fmla="*/ 247 w 883"/>
                <a:gd name="T87" fmla="*/ 1831 h 1900"/>
                <a:gd name="T88" fmla="*/ 270 w 883"/>
                <a:gd name="T89" fmla="*/ 1604 h 1900"/>
                <a:gd name="T90" fmla="*/ 212 w 883"/>
                <a:gd name="T91" fmla="*/ 1134 h 1900"/>
                <a:gd name="T92" fmla="*/ 69 w 883"/>
                <a:gd name="T93" fmla="*/ 619 h 1900"/>
                <a:gd name="T94" fmla="*/ 278 w 883"/>
                <a:gd name="T95" fmla="*/ 684 h 1900"/>
                <a:gd name="T96" fmla="*/ 810 w 883"/>
                <a:gd name="T97" fmla="*/ 619 h 1900"/>
                <a:gd name="T98" fmla="*/ 709 w 883"/>
                <a:gd name="T99" fmla="*/ 1034 h 1900"/>
                <a:gd name="T100" fmla="*/ 443 w 883"/>
                <a:gd name="T101" fmla="*/ 261 h 1900"/>
                <a:gd name="T102" fmla="*/ 451 w 883"/>
                <a:gd name="T103" fmla="*/ 427 h 1900"/>
                <a:gd name="T104" fmla="*/ 559 w 883"/>
                <a:gd name="T105" fmla="*/ 484 h 1900"/>
                <a:gd name="T106" fmla="*/ 636 w 883"/>
                <a:gd name="T107" fmla="*/ 392 h 1900"/>
                <a:gd name="T108" fmla="*/ 817 w 883"/>
                <a:gd name="T109" fmla="*/ 311 h 1900"/>
                <a:gd name="T110" fmla="*/ 817 w 883"/>
                <a:gd name="T111" fmla="*/ 557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3" h="1900">
                  <a:moveTo>
                    <a:pt x="867" y="192"/>
                  </a:moveTo>
                  <a:lnTo>
                    <a:pt x="864" y="169"/>
                  </a:lnTo>
                  <a:lnTo>
                    <a:pt x="856" y="142"/>
                  </a:lnTo>
                  <a:lnTo>
                    <a:pt x="844" y="123"/>
                  </a:lnTo>
                  <a:lnTo>
                    <a:pt x="829" y="104"/>
                  </a:lnTo>
                  <a:lnTo>
                    <a:pt x="810" y="88"/>
                  </a:lnTo>
                  <a:lnTo>
                    <a:pt x="786" y="73"/>
                  </a:lnTo>
                  <a:lnTo>
                    <a:pt x="763" y="65"/>
                  </a:lnTo>
                  <a:lnTo>
                    <a:pt x="736" y="65"/>
                  </a:lnTo>
                  <a:lnTo>
                    <a:pt x="725" y="65"/>
                  </a:lnTo>
                  <a:lnTo>
                    <a:pt x="705" y="50"/>
                  </a:lnTo>
                  <a:lnTo>
                    <a:pt x="686" y="38"/>
                  </a:lnTo>
                  <a:lnTo>
                    <a:pt x="663" y="34"/>
                  </a:lnTo>
                  <a:lnTo>
                    <a:pt x="640" y="30"/>
                  </a:lnTo>
                  <a:lnTo>
                    <a:pt x="598" y="38"/>
                  </a:lnTo>
                  <a:lnTo>
                    <a:pt x="578" y="23"/>
                  </a:lnTo>
                  <a:lnTo>
                    <a:pt x="559" y="7"/>
                  </a:lnTo>
                  <a:lnTo>
                    <a:pt x="532" y="0"/>
                  </a:lnTo>
                  <a:lnTo>
                    <a:pt x="505" y="0"/>
                  </a:lnTo>
                  <a:lnTo>
                    <a:pt x="474" y="4"/>
                  </a:lnTo>
                  <a:lnTo>
                    <a:pt x="439" y="15"/>
                  </a:lnTo>
                  <a:lnTo>
                    <a:pt x="409" y="4"/>
                  </a:lnTo>
                  <a:lnTo>
                    <a:pt x="374" y="0"/>
                  </a:lnTo>
                  <a:lnTo>
                    <a:pt x="351" y="0"/>
                  </a:lnTo>
                  <a:lnTo>
                    <a:pt x="324" y="7"/>
                  </a:lnTo>
                  <a:lnTo>
                    <a:pt x="301" y="23"/>
                  </a:lnTo>
                  <a:lnTo>
                    <a:pt x="281" y="38"/>
                  </a:lnTo>
                  <a:lnTo>
                    <a:pt x="243" y="30"/>
                  </a:lnTo>
                  <a:lnTo>
                    <a:pt x="220" y="34"/>
                  </a:lnTo>
                  <a:lnTo>
                    <a:pt x="197" y="38"/>
                  </a:lnTo>
                  <a:lnTo>
                    <a:pt x="177" y="50"/>
                  </a:lnTo>
                  <a:lnTo>
                    <a:pt x="158" y="65"/>
                  </a:lnTo>
                  <a:lnTo>
                    <a:pt x="146" y="65"/>
                  </a:lnTo>
                  <a:lnTo>
                    <a:pt x="120" y="65"/>
                  </a:lnTo>
                  <a:lnTo>
                    <a:pt x="96" y="73"/>
                  </a:lnTo>
                  <a:lnTo>
                    <a:pt x="73" y="84"/>
                  </a:lnTo>
                  <a:lnTo>
                    <a:pt x="54" y="100"/>
                  </a:lnTo>
                  <a:lnTo>
                    <a:pt x="39" y="119"/>
                  </a:lnTo>
                  <a:lnTo>
                    <a:pt x="27" y="142"/>
                  </a:lnTo>
                  <a:lnTo>
                    <a:pt x="19" y="165"/>
                  </a:lnTo>
                  <a:lnTo>
                    <a:pt x="15" y="192"/>
                  </a:lnTo>
                  <a:lnTo>
                    <a:pt x="15" y="200"/>
                  </a:lnTo>
                  <a:lnTo>
                    <a:pt x="12" y="219"/>
                  </a:lnTo>
                  <a:lnTo>
                    <a:pt x="8" y="242"/>
                  </a:lnTo>
                  <a:lnTo>
                    <a:pt x="4" y="273"/>
                  </a:lnTo>
                  <a:lnTo>
                    <a:pt x="4" y="311"/>
                  </a:lnTo>
                  <a:lnTo>
                    <a:pt x="0" y="354"/>
                  </a:lnTo>
                  <a:lnTo>
                    <a:pt x="0" y="404"/>
                  </a:lnTo>
                  <a:lnTo>
                    <a:pt x="0" y="457"/>
                  </a:lnTo>
                  <a:lnTo>
                    <a:pt x="0" y="515"/>
                  </a:lnTo>
                  <a:lnTo>
                    <a:pt x="4" y="581"/>
                  </a:lnTo>
                  <a:lnTo>
                    <a:pt x="12" y="650"/>
                  </a:lnTo>
                  <a:lnTo>
                    <a:pt x="23" y="727"/>
                  </a:lnTo>
                  <a:lnTo>
                    <a:pt x="39" y="804"/>
                  </a:lnTo>
                  <a:lnTo>
                    <a:pt x="58" y="888"/>
                  </a:lnTo>
                  <a:lnTo>
                    <a:pt x="85" y="973"/>
                  </a:lnTo>
                  <a:lnTo>
                    <a:pt x="116" y="1058"/>
                  </a:lnTo>
                  <a:lnTo>
                    <a:pt x="154" y="1161"/>
                  </a:lnTo>
                  <a:lnTo>
                    <a:pt x="181" y="1261"/>
                  </a:lnTo>
                  <a:lnTo>
                    <a:pt x="200" y="1354"/>
                  </a:lnTo>
                  <a:lnTo>
                    <a:pt x="212" y="1446"/>
                  </a:lnTo>
                  <a:lnTo>
                    <a:pt x="212" y="1527"/>
                  </a:lnTo>
                  <a:lnTo>
                    <a:pt x="204" y="1608"/>
                  </a:lnTo>
                  <a:lnTo>
                    <a:pt x="193" y="1692"/>
                  </a:lnTo>
                  <a:lnTo>
                    <a:pt x="173" y="1777"/>
                  </a:lnTo>
                  <a:lnTo>
                    <a:pt x="170" y="1800"/>
                  </a:lnTo>
                  <a:lnTo>
                    <a:pt x="170" y="1819"/>
                  </a:lnTo>
                  <a:lnTo>
                    <a:pt x="177" y="1842"/>
                  </a:lnTo>
                  <a:lnTo>
                    <a:pt x="189" y="1862"/>
                  </a:lnTo>
                  <a:lnTo>
                    <a:pt x="204" y="1877"/>
                  </a:lnTo>
                  <a:lnTo>
                    <a:pt x="224" y="1888"/>
                  </a:lnTo>
                  <a:lnTo>
                    <a:pt x="243" y="1896"/>
                  </a:lnTo>
                  <a:lnTo>
                    <a:pt x="266" y="1900"/>
                  </a:lnTo>
                  <a:lnTo>
                    <a:pt x="617" y="1900"/>
                  </a:lnTo>
                  <a:lnTo>
                    <a:pt x="640" y="1896"/>
                  </a:lnTo>
                  <a:lnTo>
                    <a:pt x="659" y="1888"/>
                  </a:lnTo>
                  <a:lnTo>
                    <a:pt x="678" y="1877"/>
                  </a:lnTo>
                  <a:lnTo>
                    <a:pt x="694" y="1862"/>
                  </a:lnTo>
                  <a:lnTo>
                    <a:pt x="705" y="1842"/>
                  </a:lnTo>
                  <a:lnTo>
                    <a:pt x="709" y="1819"/>
                  </a:lnTo>
                  <a:lnTo>
                    <a:pt x="713" y="1800"/>
                  </a:lnTo>
                  <a:lnTo>
                    <a:pt x="709" y="1777"/>
                  </a:lnTo>
                  <a:lnTo>
                    <a:pt x="690" y="1692"/>
                  </a:lnTo>
                  <a:lnTo>
                    <a:pt x="675" y="1608"/>
                  </a:lnTo>
                  <a:lnTo>
                    <a:pt x="671" y="1527"/>
                  </a:lnTo>
                  <a:lnTo>
                    <a:pt x="671" y="1446"/>
                  </a:lnTo>
                  <a:lnTo>
                    <a:pt x="682" y="1354"/>
                  </a:lnTo>
                  <a:lnTo>
                    <a:pt x="698" y="1261"/>
                  </a:lnTo>
                  <a:lnTo>
                    <a:pt x="729" y="1161"/>
                  </a:lnTo>
                  <a:lnTo>
                    <a:pt x="767" y="1058"/>
                  </a:lnTo>
                  <a:lnTo>
                    <a:pt x="798" y="973"/>
                  </a:lnTo>
                  <a:lnTo>
                    <a:pt x="821" y="888"/>
                  </a:lnTo>
                  <a:lnTo>
                    <a:pt x="844" y="804"/>
                  </a:lnTo>
                  <a:lnTo>
                    <a:pt x="860" y="727"/>
                  </a:lnTo>
                  <a:lnTo>
                    <a:pt x="867" y="650"/>
                  </a:lnTo>
                  <a:lnTo>
                    <a:pt x="875" y="581"/>
                  </a:lnTo>
                  <a:lnTo>
                    <a:pt x="883" y="515"/>
                  </a:lnTo>
                  <a:lnTo>
                    <a:pt x="883" y="457"/>
                  </a:lnTo>
                  <a:lnTo>
                    <a:pt x="883" y="404"/>
                  </a:lnTo>
                  <a:lnTo>
                    <a:pt x="883" y="357"/>
                  </a:lnTo>
                  <a:lnTo>
                    <a:pt x="879" y="319"/>
                  </a:lnTo>
                  <a:lnTo>
                    <a:pt x="879" y="280"/>
                  </a:lnTo>
                  <a:lnTo>
                    <a:pt x="875" y="250"/>
                  </a:lnTo>
                  <a:lnTo>
                    <a:pt x="871" y="223"/>
                  </a:lnTo>
                  <a:lnTo>
                    <a:pt x="867" y="207"/>
                  </a:lnTo>
                  <a:lnTo>
                    <a:pt x="867" y="192"/>
                  </a:lnTo>
                  <a:lnTo>
                    <a:pt x="867" y="192"/>
                  </a:lnTo>
                  <a:close/>
                  <a:moveTo>
                    <a:pt x="146" y="127"/>
                  </a:moveTo>
                  <a:lnTo>
                    <a:pt x="162" y="127"/>
                  </a:lnTo>
                  <a:lnTo>
                    <a:pt x="177" y="127"/>
                  </a:lnTo>
                  <a:lnTo>
                    <a:pt x="193" y="119"/>
                  </a:lnTo>
                  <a:lnTo>
                    <a:pt x="216" y="100"/>
                  </a:lnTo>
                  <a:lnTo>
                    <a:pt x="243" y="92"/>
                  </a:lnTo>
                  <a:lnTo>
                    <a:pt x="262" y="96"/>
                  </a:lnTo>
                  <a:lnTo>
                    <a:pt x="278" y="104"/>
                  </a:lnTo>
                  <a:lnTo>
                    <a:pt x="289" y="107"/>
                  </a:lnTo>
                  <a:lnTo>
                    <a:pt x="301" y="104"/>
                  </a:lnTo>
                  <a:lnTo>
                    <a:pt x="308" y="100"/>
                  </a:lnTo>
                  <a:lnTo>
                    <a:pt x="320" y="92"/>
                  </a:lnTo>
                  <a:lnTo>
                    <a:pt x="343" y="69"/>
                  </a:lnTo>
                  <a:lnTo>
                    <a:pt x="359" y="61"/>
                  </a:lnTo>
                  <a:lnTo>
                    <a:pt x="374" y="61"/>
                  </a:lnTo>
                  <a:lnTo>
                    <a:pt x="401" y="65"/>
                  </a:lnTo>
                  <a:lnTo>
                    <a:pt x="420" y="77"/>
                  </a:lnTo>
                  <a:lnTo>
                    <a:pt x="432" y="84"/>
                  </a:lnTo>
                  <a:lnTo>
                    <a:pt x="439" y="84"/>
                  </a:lnTo>
                  <a:lnTo>
                    <a:pt x="451" y="84"/>
                  </a:lnTo>
                  <a:lnTo>
                    <a:pt x="463" y="77"/>
                  </a:lnTo>
                  <a:lnTo>
                    <a:pt x="482" y="65"/>
                  </a:lnTo>
                  <a:lnTo>
                    <a:pt x="505" y="61"/>
                  </a:lnTo>
                  <a:lnTo>
                    <a:pt x="524" y="61"/>
                  </a:lnTo>
                  <a:lnTo>
                    <a:pt x="540" y="69"/>
                  </a:lnTo>
                  <a:lnTo>
                    <a:pt x="563" y="92"/>
                  </a:lnTo>
                  <a:lnTo>
                    <a:pt x="571" y="100"/>
                  </a:lnTo>
                  <a:lnTo>
                    <a:pt x="582" y="104"/>
                  </a:lnTo>
                  <a:lnTo>
                    <a:pt x="594" y="107"/>
                  </a:lnTo>
                  <a:lnTo>
                    <a:pt x="605" y="104"/>
                  </a:lnTo>
                  <a:lnTo>
                    <a:pt x="621" y="96"/>
                  </a:lnTo>
                  <a:lnTo>
                    <a:pt x="640" y="92"/>
                  </a:lnTo>
                  <a:lnTo>
                    <a:pt x="667" y="100"/>
                  </a:lnTo>
                  <a:lnTo>
                    <a:pt x="690" y="119"/>
                  </a:lnTo>
                  <a:lnTo>
                    <a:pt x="705" y="127"/>
                  </a:lnTo>
                  <a:lnTo>
                    <a:pt x="721" y="127"/>
                  </a:lnTo>
                  <a:lnTo>
                    <a:pt x="736" y="127"/>
                  </a:lnTo>
                  <a:lnTo>
                    <a:pt x="756" y="127"/>
                  </a:lnTo>
                  <a:lnTo>
                    <a:pt x="775" y="134"/>
                  </a:lnTo>
                  <a:lnTo>
                    <a:pt x="786" y="146"/>
                  </a:lnTo>
                  <a:lnTo>
                    <a:pt x="798" y="161"/>
                  </a:lnTo>
                  <a:lnTo>
                    <a:pt x="605" y="161"/>
                  </a:lnTo>
                  <a:lnTo>
                    <a:pt x="594" y="165"/>
                  </a:lnTo>
                  <a:lnTo>
                    <a:pt x="582" y="173"/>
                  </a:lnTo>
                  <a:lnTo>
                    <a:pt x="578" y="180"/>
                  </a:lnTo>
                  <a:lnTo>
                    <a:pt x="574" y="192"/>
                  </a:lnTo>
                  <a:lnTo>
                    <a:pt x="574" y="392"/>
                  </a:lnTo>
                  <a:lnTo>
                    <a:pt x="571" y="404"/>
                  </a:lnTo>
                  <a:lnTo>
                    <a:pt x="563" y="415"/>
                  </a:lnTo>
                  <a:lnTo>
                    <a:pt x="555" y="423"/>
                  </a:lnTo>
                  <a:lnTo>
                    <a:pt x="540" y="427"/>
                  </a:lnTo>
                  <a:lnTo>
                    <a:pt x="524" y="423"/>
                  </a:lnTo>
                  <a:lnTo>
                    <a:pt x="517" y="415"/>
                  </a:lnTo>
                  <a:lnTo>
                    <a:pt x="509" y="404"/>
                  </a:lnTo>
                  <a:lnTo>
                    <a:pt x="505" y="392"/>
                  </a:lnTo>
                  <a:lnTo>
                    <a:pt x="505" y="196"/>
                  </a:lnTo>
                  <a:lnTo>
                    <a:pt x="501" y="180"/>
                  </a:lnTo>
                  <a:lnTo>
                    <a:pt x="493" y="169"/>
                  </a:lnTo>
                  <a:lnTo>
                    <a:pt x="486" y="165"/>
                  </a:lnTo>
                  <a:lnTo>
                    <a:pt x="474" y="161"/>
                  </a:lnTo>
                  <a:lnTo>
                    <a:pt x="343" y="161"/>
                  </a:lnTo>
                  <a:lnTo>
                    <a:pt x="332" y="165"/>
                  </a:lnTo>
                  <a:lnTo>
                    <a:pt x="320" y="173"/>
                  </a:lnTo>
                  <a:lnTo>
                    <a:pt x="312" y="180"/>
                  </a:lnTo>
                  <a:lnTo>
                    <a:pt x="312" y="192"/>
                  </a:lnTo>
                  <a:lnTo>
                    <a:pt x="312" y="588"/>
                  </a:lnTo>
                  <a:lnTo>
                    <a:pt x="308" y="600"/>
                  </a:lnTo>
                  <a:lnTo>
                    <a:pt x="301" y="611"/>
                  </a:lnTo>
                  <a:lnTo>
                    <a:pt x="289" y="619"/>
                  </a:lnTo>
                  <a:lnTo>
                    <a:pt x="278" y="623"/>
                  </a:lnTo>
                  <a:lnTo>
                    <a:pt x="262" y="619"/>
                  </a:lnTo>
                  <a:lnTo>
                    <a:pt x="251" y="611"/>
                  </a:lnTo>
                  <a:lnTo>
                    <a:pt x="243" y="600"/>
                  </a:lnTo>
                  <a:lnTo>
                    <a:pt x="243" y="588"/>
                  </a:lnTo>
                  <a:lnTo>
                    <a:pt x="243" y="192"/>
                  </a:lnTo>
                  <a:lnTo>
                    <a:pt x="239" y="180"/>
                  </a:lnTo>
                  <a:lnTo>
                    <a:pt x="231" y="173"/>
                  </a:lnTo>
                  <a:lnTo>
                    <a:pt x="224" y="165"/>
                  </a:lnTo>
                  <a:lnTo>
                    <a:pt x="212" y="161"/>
                  </a:lnTo>
                  <a:lnTo>
                    <a:pt x="85" y="161"/>
                  </a:lnTo>
                  <a:lnTo>
                    <a:pt x="96" y="146"/>
                  </a:lnTo>
                  <a:lnTo>
                    <a:pt x="108" y="134"/>
                  </a:lnTo>
                  <a:lnTo>
                    <a:pt x="127" y="127"/>
                  </a:lnTo>
                  <a:lnTo>
                    <a:pt x="146" y="127"/>
                  </a:lnTo>
                  <a:lnTo>
                    <a:pt x="146" y="127"/>
                  </a:lnTo>
                  <a:close/>
                  <a:moveTo>
                    <a:pt x="73" y="223"/>
                  </a:moveTo>
                  <a:lnTo>
                    <a:pt x="181" y="223"/>
                  </a:lnTo>
                  <a:lnTo>
                    <a:pt x="181" y="557"/>
                  </a:lnTo>
                  <a:lnTo>
                    <a:pt x="66" y="557"/>
                  </a:lnTo>
                  <a:lnTo>
                    <a:pt x="62" y="500"/>
                  </a:lnTo>
                  <a:lnTo>
                    <a:pt x="62" y="446"/>
                  </a:lnTo>
                  <a:lnTo>
                    <a:pt x="62" y="396"/>
                  </a:lnTo>
                  <a:lnTo>
                    <a:pt x="62" y="350"/>
                  </a:lnTo>
                  <a:lnTo>
                    <a:pt x="66" y="311"/>
                  </a:lnTo>
                  <a:lnTo>
                    <a:pt x="66" y="277"/>
                  </a:lnTo>
                  <a:lnTo>
                    <a:pt x="69" y="246"/>
                  </a:lnTo>
                  <a:lnTo>
                    <a:pt x="73" y="223"/>
                  </a:lnTo>
                  <a:lnTo>
                    <a:pt x="73" y="223"/>
                  </a:lnTo>
                  <a:close/>
                  <a:moveTo>
                    <a:pt x="709" y="1034"/>
                  </a:moveTo>
                  <a:lnTo>
                    <a:pt x="671" y="1134"/>
                  </a:lnTo>
                  <a:lnTo>
                    <a:pt x="644" y="1234"/>
                  </a:lnTo>
                  <a:lnTo>
                    <a:pt x="621" y="1327"/>
                  </a:lnTo>
                  <a:lnTo>
                    <a:pt x="609" y="1423"/>
                  </a:lnTo>
                  <a:lnTo>
                    <a:pt x="609" y="1511"/>
                  </a:lnTo>
                  <a:lnTo>
                    <a:pt x="613" y="1604"/>
                  </a:lnTo>
                  <a:lnTo>
                    <a:pt x="628" y="1696"/>
                  </a:lnTo>
                  <a:lnTo>
                    <a:pt x="648" y="1792"/>
                  </a:lnTo>
                  <a:lnTo>
                    <a:pt x="651" y="1808"/>
                  </a:lnTo>
                  <a:lnTo>
                    <a:pt x="644" y="1823"/>
                  </a:lnTo>
                  <a:lnTo>
                    <a:pt x="632" y="1831"/>
                  </a:lnTo>
                  <a:lnTo>
                    <a:pt x="617" y="1838"/>
                  </a:lnTo>
                  <a:lnTo>
                    <a:pt x="266" y="1838"/>
                  </a:lnTo>
                  <a:lnTo>
                    <a:pt x="247" y="1831"/>
                  </a:lnTo>
                  <a:lnTo>
                    <a:pt x="239" y="1823"/>
                  </a:lnTo>
                  <a:lnTo>
                    <a:pt x="231" y="1808"/>
                  </a:lnTo>
                  <a:lnTo>
                    <a:pt x="231" y="1792"/>
                  </a:lnTo>
                  <a:lnTo>
                    <a:pt x="254" y="1696"/>
                  </a:lnTo>
                  <a:lnTo>
                    <a:pt x="270" y="1604"/>
                  </a:lnTo>
                  <a:lnTo>
                    <a:pt x="274" y="1511"/>
                  </a:lnTo>
                  <a:lnTo>
                    <a:pt x="270" y="1423"/>
                  </a:lnTo>
                  <a:lnTo>
                    <a:pt x="258" y="1327"/>
                  </a:lnTo>
                  <a:lnTo>
                    <a:pt x="239" y="1234"/>
                  </a:lnTo>
                  <a:lnTo>
                    <a:pt x="212" y="1134"/>
                  </a:lnTo>
                  <a:lnTo>
                    <a:pt x="173" y="1034"/>
                  </a:lnTo>
                  <a:lnTo>
                    <a:pt x="135" y="927"/>
                  </a:lnTo>
                  <a:lnTo>
                    <a:pt x="104" y="819"/>
                  </a:lnTo>
                  <a:lnTo>
                    <a:pt x="85" y="715"/>
                  </a:lnTo>
                  <a:lnTo>
                    <a:pt x="69" y="619"/>
                  </a:lnTo>
                  <a:lnTo>
                    <a:pt x="185" y="619"/>
                  </a:lnTo>
                  <a:lnTo>
                    <a:pt x="200" y="646"/>
                  </a:lnTo>
                  <a:lnTo>
                    <a:pt x="220" y="665"/>
                  </a:lnTo>
                  <a:lnTo>
                    <a:pt x="247" y="681"/>
                  </a:lnTo>
                  <a:lnTo>
                    <a:pt x="278" y="684"/>
                  </a:lnTo>
                  <a:lnTo>
                    <a:pt x="308" y="681"/>
                  </a:lnTo>
                  <a:lnTo>
                    <a:pt x="335" y="665"/>
                  </a:lnTo>
                  <a:lnTo>
                    <a:pt x="355" y="646"/>
                  </a:lnTo>
                  <a:lnTo>
                    <a:pt x="366" y="619"/>
                  </a:lnTo>
                  <a:lnTo>
                    <a:pt x="810" y="619"/>
                  </a:lnTo>
                  <a:lnTo>
                    <a:pt x="798" y="715"/>
                  </a:lnTo>
                  <a:lnTo>
                    <a:pt x="775" y="819"/>
                  </a:lnTo>
                  <a:lnTo>
                    <a:pt x="748" y="927"/>
                  </a:lnTo>
                  <a:lnTo>
                    <a:pt x="709" y="1034"/>
                  </a:lnTo>
                  <a:lnTo>
                    <a:pt x="709" y="1034"/>
                  </a:lnTo>
                  <a:close/>
                  <a:moveTo>
                    <a:pt x="817" y="557"/>
                  </a:moveTo>
                  <a:lnTo>
                    <a:pt x="374" y="557"/>
                  </a:lnTo>
                  <a:lnTo>
                    <a:pt x="374" y="223"/>
                  </a:lnTo>
                  <a:lnTo>
                    <a:pt x="443" y="223"/>
                  </a:lnTo>
                  <a:lnTo>
                    <a:pt x="443" y="261"/>
                  </a:lnTo>
                  <a:lnTo>
                    <a:pt x="443" y="307"/>
                  </a:lnTo>
                  <a:lnTo>
                    <a:pt x="443" y="350"/>
                  </a:lnTo>
                  <a:lnTo>
                    <a:pt x="443" y="392"/>
                  </a:lnTo>
                  <a:lnTo>
                    <a:pt x="443" y="411"/>
                  </a:lnTo>
                  <a:lnTo>
                    <a:pt x="451" y="427"/>
                  </a:lnTo>
                  <a:lnTo>
                    <a:pt x="470" y="457"/>
                  </a:lnTo>
                  <a:lnTo>
                    <a:pt x="501" y="481"/>
                  </a:lnTo>
                  <a:lnTo>
                    <a:pt x="520" y="484"/>
                  </a:lnTo>
                  <a:lnTo>
                    <a:pt x="540" y="488"/>
                  </a:lnTo>
                  <a:lnTo>
                    <a:pt x="559" y="484"/>
                  </a:lnTo>
                  <a:lnTo>
                    <a:pt x="578" y="481"/>
                  </a:lnTo>
                  <a:lnTo>
                    <a:pt x="609" y="457"/>
                  </a:lnTo>
                  <a:lnTo>
                    <a:pt x="628" y="427"/>
                  </a:lnTo>
                  <a:lnTo>
                    <a:pt x="636" y="411"/>
                  </a:lnTo>
                  <a:lnTo>
                    <a:pt x="636" y="392"/>
                  </a:lnTo>
                  <a:lnTo>
                    <a:pt x="636" y="223"/>
                  </a:lnTo>
                  <a:lnTo>
                    <a:pt x="810" y="223"/>
                  </a:lnTo>
                  <a:lnTo>
                    <a:pt x="813" y="246"/>
                  </a:lnTo>
                  <a:lnTo>
                    <a:pt x="813" y="277"/>
                  </a:lnTo>
                  <a:lnTo>
                    <a:pt x="817" y="311"/>
                  </a:lnTo>
                  <a:lnTo>
                    <a:pt x="821" y="350"/>
                  </a:lnTo>
                  <a:lnTo>
                    <a:pt x="821" y="396"/>
                  </a:lnTo>
                  <a:lnTo>
                    <a:pt x="821" y="446"/>
                  </a:lnTo>
                  <a:lnTo>
                    <a:pt x="821" y="500"/>
                  </a:lnTo>
                  <a:lnTo>
                    <a:pt x="817" y="557"/>
                  </a:lnTo>
                  <a:lnTo>
                    <a:pt x="817" y="5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5" name="Freeform 213">
              <a:extLst>
                <a:ext uri="{FF2B5EF4-FFF2-40B4-BE49-F238E27FC236}">
                  <a16:creationId xmlns:a16="http://schemas.microsoft.com/office/drawing/2014/main" id="{167DA06A-89AF-6032-4F66-85B2D0A8D590}"/>
                </a:ext>
              </a:extLst>
            </p:cNvPr>
            <p:cNvSpPr>
              <a:spLocks/>
            </p:cNvSpPr>
            <p:nvPr/>
          </p:nvSpPr>
          <p:spPr bwMode="auto">
            <a:xfrm>
              <a:off x="1058863" y="5929313"/>
              <a:ext cx="411162" cy="96838"/>
            </a:xfrm>
            <a:custGeom>
              <a:avLst/>
              <a:gdLst>
                <a:gd name="T0" fmla="*/ 228 w 259"/>
                <a:gd name="T1" fmla="*/ 0 h 61"/>
                <a:gd name="T2" fmla="*/ 31 w 259"/>
                <a:gd name="T3" fmla="*/ 0 h 61"/>
                <a:gd name="T4" fmla="*/ 20 w 259"/>
                <a:gd name="T5" fmla="*/ 4 h 61"/>
                <a:gd name="T6" fmla="*/ 8 w 259"/>
                <a:gd name="T7" fmla="*/ 11 h 61"/>
                <a:gd name="T8" fmla="*/ 0 w 259"/>
                <a:gd name="T9" fmla="*/ 19 h 61"/>
                <a:gd name="T10" fmla="*/ 0 w 259"/>
                <a:gd name="T11" fmla="*/ 31 h 61"/>
                <a:gd name="T12" fmla="*/ 0 w 259"/>
                <a:gd name="T13" fmla="*/ 46 h 61"/>
                <a:gd name="T14" fmla="*/ 8 w 259"/>
                <a:gd name="T15" fmla="*/ 54 h 61"/>
                <a:gd name="T16" fmla="*/ 20 w 259"/>
                <a:gd name="T17" fmla="*/ 61 h 61"/>
                <a:gd name="T18" fmla="*/ 31 w 259"/>
                <a:gd name="T19" fmla="*/ 61 h 61"/>
                <a:gd name="T20" fmla="*/ 228 w 259"/>
                <a:gd name="T21" fmla="*/ 61 h 61"/>
                <a:gd name="T22" fmla="*/ 239 w 259"/>
                <a:gd name="T23" fmla="*/ 61 h 61"/>
                <a:gd name="T24" fmla="*/ 251 w 259"/>
                <a:gd name="T25" fmla="*/ 54 h 61"/>
                <a:gd name="T26" fmla="*/ 255 w 259"/>
                <a:gd name="T27" fmla="*/ 46 h 61"/>
                <a:gd name="T28" fmla="*/ 259 w 259"/>
                <a:gd name="T29" fmla="*/ 31 h 61"/>
                <a:gd name="T30" fmla="*/ 255 w 259"/>
                <a:gd name="T31" fmla="*/ 19 h 61"/>
                <a:gd name="T32" fmla="*/ 251 w 259"/>
                <a:gd name="T33" fmla="*/ 11 h 61"/>
                <a:gd name="T34" fmla="*/ 239 w 259"/>
                <a:gd name="T35" fmla="*/ 4 h 61"/>
                <a:gd name="T36" fmla="*/ 228 w 259"/>
                <a:gd name="T37" fmla="*/ 0 h 61"/>
                <a:gd name="T38" fmla="*/ 228 w 259"/>
                <a:gd name="T3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9" h="61">
                  <a:moveTo>
                    <a:pt x="228" y="0"/>
                  </a:moveTo>
                  <a:lnTo>
                    <a:pt x="31" y="0"/>
                  </a:lnTo>
                  <a:lnTo>
                    <a:pt x="20" y="4"/>
                  </a:lnTo>
                  <a:lnTo>
                    <a:pt x="8" y="11"/>
                  </a:lnTo>
                  <a:lnTo>
                    <a:pt x="0" y="19"/>
                  </a:lnTo>
                  <a:lnTo>
                    <a:pt x="0" y="31"/>
                  </a:lnTo>
                  <a:lnTo>
                    <a:pt x="0" y="46"/>
                  </a:lnTo>
                  <a:lnTo>
                    <a:pt x="8" y="54"/>
                  </a:lnTo>
                  <a:lnTo>
                    <a:pt x="20" y="61"/>
                  </a:lnTo>
                  <a:lnTo>
                    <a:pt x="31" y="61"/>
                  </a:lnTo>
                  <a:lnTo>
                    <a:pt x="228" y="61"/>
                  </a:lnTo>
                  <a:lnTo>
                    <a:pt x="239" y="61"/>
                  </a:lnTo>
                  <a:lnTo>
                    <a:pt x="251" y="54"/>
                  </a:lnTo>
                  <a:lnTo>
                    <a:pt x="255" y="46"/>
                  </a:lnTo>
                  <a:lnTo>
                    <a:pt x="259" y="31"/>
                  </a:lnTo>
                  <a:lnTo>
                    <a:pt x="255" y="19"/>
                  </a:lnTo>
                  <a:lnTo>
                    <a:pt x="251" y="11"/>
                  </a:lnTo>
                  <a:lnTo>
                    <a:pt x="239" y="4"/>
                  </a:lnTo>
                  <a:lnTo>
                    <a:pt x="228" y="0"/>
                  </a:lnTo>
                  <a:lnTo>
                    <a:pt x="2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6" name="Freeform 214">
              <a:extLst>
                <a:ext uri="{FF2B5EF4-FFF2-40B4-BE49-F238E27FC236}">
                  <a16:creationId xmlns:a16="http://schemas.microsoft.com/office/drawing/2014/main" id="{CA0A6DC5-59B8-EA7E-19C0-615A4EA2C041}"/>
                </a:ext>
              </a:extLst>
            </p:cNvPr>
            <p:cNvSpPr>
              <a:spLocks/>
            </p:cNvSpPr>
            <p:nvPr/>
          </p:nvSpPr>
          <p:spPr bwMode="auto">
            <a:xfrm>
              <a:off x="1365250" y="4627563"/>
              <a:ext cx="269875" cy="617538"/>
            </a:xfrm>
            <a:custGeom>
              <a:avLst/>
              <a:gdLst>
                <a:gd name="T0" fmla="*/ 23 w 170"/>
                <a:gd name="T1" fmla="*/ 389 h 389"/>
                <a:gd name="T2" fmla="*/ 31 w 170"/>
                <a:gd name="T3" fmla="*/ 389 h 389"/>
                <a:gd name="T4" fmla="*/ 50 w 170"/>
                <a:gd name="T5" fmla="*/ 385 h 389"/>
                <a:gd name="T6" fmla="*/ 62 w 170"/>
                <a:gd name="T7" fmla="*/ 366 h 389"/>
                <a:gd name="T8" fmla="*/ 93 w 170"/>
                <a:gd name="T9" fmla="*/ 250 h 389"/>
                <a:gd name="T10" fmla="*/ 139 w 170"/>
                <a:gd name="T11" fmla="*/ 124 h 389"/>
                <a:gd name="T12" fmla="*/ 170 w 170"/>
                <a:gd name="T13" fmla="*/ 43 h 389"/>
                <a:gd name="T14" fmla="*/ 170 w 170"/>
                <a:gd name="T15" fmla="*/ 27 h 389"/>
                <a:gd name="T16" fmla="*/ 166 w 170"/>
                <a:gd name="T17" fmla="*/ 20 h 389"/>
                <a:gd name="T18" fmla="*/ 158 w 170"/>
                <a:gd name="T19" fmla="*/ 8 h 389"/>
                <a:gd name="T20" fmla="*/ 150 w 170"/>
                <a:gd name="T21" fmla="*/ 0 h 389"/>
                <a:gd name="T22" fmla="*/ 139 w 170"/>
                <a:gd name="T23" fmla="*/ 0 h 389"/>
                <a:gd name="T24" fmla="*/ 127 w 170"/>
                <a:gd name="T25" fmla="*/ 4 h 389"/>
                <a:gd name="T26" fmla="*/ 116 w 170"/>
                <a:gd name="T27" fmla="*/ 12 h 389"/>
                <a:gd name="T28" fmla="*/ 112 w 170"/>
                <a:gd name="T29" fmla="*/ 24 h 389"/>
                <a:gd name="T30" fmla="*/ 81 w 170"/>
                <a:gd name="T31" fmla="*/ 100 h 389"/>
                <a:gd name="T32" fmla="*/ 35 w 170"/>
                <a:gd name="T33" fmla="*/ 231 h 389"/>
                <a:gd name="T34" fmla="*/ 0 w 170"/>
                <a:gd name="T35" fmla="*/ 354 h 389"/>
                <a:gd name="T36" fmla="*/ 0 w 170"/>
                <a:gd name="T37" fmla="*/ 366 h 389"/>
                <a:gd name="T38" fmla="*/ 4 w 170"/>
                <a:gd name="T39" fmla="*/ 377 h 389"/>
                <a:gd name="T40" fmla="*/ 12 w 170"/>
                <a:gd name="T41" fmla="*/ 385 h 389"/>
                <a:gd name="T42" fmla="*/ 23 w 170"/>
                <a:gd name="T43" fmla="*/ 38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389">
                  <a:moveTo>
                    <a:pt x="23" y="389"/>
                  </a:moveTo>
                  <a:lnTo>
                    <a:pt x="31" y="389"/>
                  </a:lnTo>
                  <a:lnTo>
                    <a:pt x="50" y="385"/>
                  </a:lnTo>
                  <a:lnTo>
                    <a:pt x="62" y="366"/>
                  </a:lnTo>
                  <a:lnTo>
                    <a:pt x="93" y="250"/>
                  </a:lnTo>
                  <a:lnTo>
                    <a:pt x="139" y="124"/>
                  </a:lnTo>
                  <a:lnTo>
                    <a:pt x="170" y="43"/>
                  </a:lnTo>
                  <a:lnTo>
                    <a:pt x="170" y="27"/>
                  </a:lnTo>
                  <a:lnTo>
                    <a:pt x="166" y="20"/>
                  </a:lnTo>
                  <a:lnTo>
                    <a:pt x="158" y="8"/>
                  </a:lnTo>
                  <a:lnTo>
                    <a:pt x="150" y="0"/>
                  </a:lnTo>
                  <a:lnTo>
                    <a:pt x="139" y="0"/>
                  </a:lnTo>
                  <a:lnTo>
                    <a:pt x="127" y="4"/>
                  </a:lnTo>
                  <a:lnTo>
                    <a:pt x="116" y="12"/>
                  </a:lnTo>
                  <a:lnTo>
                    <a:pt x="112" y="24"/>
                  </a:lnTo>
                  <a:lnTo>
                    <a:pt x="81" y="100"/>
                  </a:lnTo>
                  <a:lnTo>
                    <a:pt x="35" y="231"/>
                  </a:lnTo>
                  <a:lnTo>
                    <a:pt x="0" y="354"/>
                  </a:lnTo>
                  <a:lnTo>
                    <a:pt x="0" y="366"/>
                  </a:lnTo>
                  <a:lnTo>
                    <a:pt x="4" y="377"/>
                  </a:lnTo>
                  <a:lnTo>
                    <a:pt x="12" y="385"/>
                  </a:lnTo>
                  <a:lnTo>
                    <a:pt x="23" y="3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7" name="Freeform 215">
              <a:extLst>
                <a:ext uri="{FF2B5EF4-FFF2-40B4-BE49-F238E27FC236}">
                  <a16:creationId xmlns:a16="http://schemas.microsoft.com/office/drawing/2014/main" id="{6A07276F-B828-8DD8-FA72-C5EBF4D035EA}"/>
                </a:ext>
              </a:extLst>
            </p:cNvPr>
            <p:cNvSpPr>
              <a:spLocks/>
            </p:cNvSpPr>
            <p:nvPr/>
          </p:nvSpPr>
          <p:spPr bwMode="auto">
            <a:xfrm>
              <a:off x="1597025" y="4316413"/>
              <a:ext cx="117475" cy="201613"/>
            </a:xfrm>
            <a:custGeom>
              <a:avLst/>
              <a:gdLst>
                <a:gd name="T0" fmla="*/ 24 w 74"/>
                <a:gd name="T1" fmla="*/ 127 h 127"/>
                <a:gd name="T2" fmla="*/ 31 w 74"/>
                <a:gd name="T3" fmla="*/ 127 h 127"/>
                <a:gd name="T4" fmla="*/ 51 w 74"/>
                <a:gd name="T5" fmla="*/ 119 h 127"/>
                <a:gd name="T6" fmla="*/ 58 w 74"/>
                <a:gd name="T7" fmla="*/ 104 h 127"/>
                <a:gd name="T8" fmla="*/ 74 w 74"/>
                <a:gd name="T9" fmla="*/ 35 h 127"/>
                <a:gd name="T10" fmla="*/ 74 w 74"/>
                <a:gd name="T11" fmla="*/ 23 h 127"/>
                <a:gd name="T12" fmla="*/ 70 w 74"/>
                <a:gd name="T13" fmla="*/ 12 h 127"/>
                <a:gd name="T14" fmla="*/ 62 w 74"/>
                <a:gd name="T15" fmla="*/ 4 h 127"/>
                <a:gd name="T16" fmla="*/ 51 w 74"/>
                <a:gd name="T17" fmla="*/ 0 h 127"/>
                <a:gd name="T18" fmla="*/ 35 w 74"/>
                <a:gd name="T19" fmla="*/ 0 h 127"/>
                <a:gd name="T20" fmla="*/ 27 w 74"/>
                <a:gd name="T21" fmla="*/ 4 h 127"/>
                <a:gd name="T22" fmla="*/ 16 w 74"/>
                <a:gd name="T23" fmla="*/ 16 h 127"/>
                <a:gd name="T24" fmla="*/ 12 w 74"/>
                <a:gd name="T25" fmla="*/ 23 h 127"/>
                <a:gd name="T26" fmla="*/ 0 w 74"/>
                <a:gd name="T27" fmla="*/ 89 h 127"/>
                <a:gd name="T28" fmla="*/ 0 w 74"/>
                <a:gd name="T29" fmla="*/ 100 h 127"/>
                <a:gd name="T30" fmla="*/ 4 w 74"/>
                <a:gd name="T31" fmla="*/ 112 h 127"/>
                <a:gd name="T32" fmla="*/ 12 w 74"/>
                <a:gd name="T33" fmla="*/ 119 h 127"/>
                <a:gd name="T34" fmla="*/ 24 w 74"/>
                <a:gd name="T3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127">
                  <a:moveTo>
                    <a:pt x="24" y="127"/>
                  </a:moveTo>
                  <a:lnTo>
                    <a:pt x="31" y="127"/>
                  </a:lnTo>
                  <a:lnTo>
                    <a:pt x="51" y="119"/>
                  </a:lnTo>
                  <a:lnTo>
                    <a:pt x="58" y="104"/>
                  </a:lnTo>
                  <a:lnTo>
                    <a:pt x="74" y="35"/>
                  </a:lnTo>
                  <a:lnTo>
                    <a:pt x="74" y="23"/>
                  </a:lnTo>
                  <a:lnTo>
                    <a:pt x="70" y="12"/>
                  </a:lnTo>
                  <a:lnTo>
                    <a:pt x="62" y="4"/>
                  </a:lnTo>
                  <a:lnTo>
                    <a:pt x="51" y="0"/>
                  </a:lnTo>
                  <a:lnTo>
                    <a:pt x="35" y="0"/>
                  </a:lnTo>
                  <a:lnTo>
                    <a:pt x="27" y="4"/>
                  </a:lnTo>
                  <a:lnTo>
                    <a:pt x="16" y="16"/>
                  </a:lnTo>
                  <a:lnTo>
                    <a:pt x="12" y="23"/>
                  </a:lnTo>
                  <a:lnTo>
                    <a:pt x="0" y="89"/>
                  </a:lnTo>
                  <a:lnTo>
                    <a:pt x="0" y="100"/>
                  </a:lnTo>
                  <a:lnTo>
                    <a:pt x="4" y="112"/>
                  </a:lnTo>
                  <a:lnTo>
                    <a:pt x="12" y="119"/>
                  </a:lnTo>
                  <a:lnTo>
                    <a:pt x="24" y="1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38" name="Group 337">
            <a:extLst>
              <a:ext uri="{FF2B5EF4-FFF2-40B4-BE49-F238E27FC236}">
                <a16:creationId xmlns:a16="http://schemas.microsoft.com/office/drawing/2014/main" id="{F9B3993C-BDF5-9807-7DCF-A432E7FAFD02}"/>
              </a:ext>
            </a:extLst>
          </p:cNvPr>
          <p:cNvGrpSpPr/>
          <p:nvPr/>
        </p:nvGrpSpPr>
        <p:grpSpPr>
          <a:xfrm>
            <a:off x="3665667" y="3709976"/>
            <a:ext cx="517793" cy="623847"/>
            <a:chOff x="557213" y="3224213"/>
            <a:chExt cx="2503487" cy="3016250"/>
          </a:xfrm>
        </p:grpSpPr>
        <p:sp>
          <p:nvSpPr>
            <p:cNvPr id="339" name="Freeform 220">
              <a:extLst>
                <a:ext uri="{FF2B5EF4-FFF2-40B4-BE49-F238E27FC236}">
                  <a16:creationId xmlns:a16="http://schemas.microsoft.com/office/drawing/2014/main" id="{DEDA092D-06EA-8444-D8E1-3B2FDBF02F0A}"/>
                </a:ext>
              </a:extLst>
            </p:cNvPr>
            <p:cNvSpPr>
              <a:spLocks/>
            </p:cNvSpPr>
            <p:nvPr/>
          </p:nvSpPr>
          <p:spPr bwMode="auto">
            <a:xfrm>
              <a:off x="1450975" y="4157663"/>
              <a:ext cx="98425" cy="152400"/>
            </a:xfrm>
            <a:custGeom>
              <a:avLst/>
              <a:gdLst>
                <a:gd name="T0" fmla="*/ 31 w 62"/>
                <a:gd name="T1" fmla="*/ 96 h 96"/>
                <a:gd name="T2" fmla="*/ 42 w 62"/>
                <a:gd name="T3" fmla="*/ 93 h 96"/>
                <a:gd name="T4" fmla="*/ 50 w 62"/>
                <a:gd name="T5" fmla="*/ 85 h 96"/>
                <a:gd name="T6" fmla="*/ 58 w 62"/>
                <a:gd name="T7" fmla="*/ 77 h 96"/>
                <a:gd name="T8" fmla="*/ 62 w 62"/>
                <a:gd name="T9" fmla="*/ 66 h 96"/>
                <a:gd name="T10" fmla="*/ 62 w 62"/>
                <a:gd name="T11" fmla="*/ 31 h 96"/>
                <a:gd name="T12" fmla="*/ 58 w 62"/>
                <a:gd name="T13" fmla="*/ 19 h 96"/>
                <a:gd name="T14" fmla="*/ 50 w 62"/>
                <a:gd name="T15" fmla="*/ 12 h 96"/>
                <a:gd name="T16" fmla="*/ 42 w 62"/>
                <a:gd name="T17" fmla="*/ 4 h 96"/>
                <a:gd name="T18" fmla="*/ 31 w 62"/>
                <a:gd name="T19" fmla="*/ 0 h 96"/>
                <a:gd name="T20" fmla="*/ 19 w 62"/>
                <a:gd name="T21" fmla="*/ 4 h 96"/>
                <a:gd name="T22" fmla="*/ 8 w 62"/>
                <a:gd name="T23" fmla="*/ 12 h 96"/>
                <a:gd name="T24" fmla="*/ 0 w 62"/>
                <a:gd name="T25" fmla="*/ 19 h 96"/>
                <a:gd name="T26" fmla="*/ 0 w 62"/>
                <a:gd name="T27" fmla="*/ 31 h 96"/>
                <a:gd name="T28" fmla="*/ 0 w 62"/>
                <a:gd name="T29" fmla="*/ 66 h 96"/>
                <a:gd name="T30" fmla="*/ 0 w 62"/>
                <a:gd name="T31" fmla="*/ 77 h 96"/>
                <a:gd name="T32" fmla="*/ 8 w 62"/>
                <a:gd name="T33" fmla="*/ 85 h 96"/>
                <a:gd name="T34" fmla="*/ 19 w 62"/>
                <a:gd name="T35" fmla="*/ 93 h 96"/>
                <a:gd name="T36" fmla="*/ 31 w 62"/>
                <a:gd name="T37" fmla="*/ 96 h 96"/>
                <a:gd name="T38" fmla="*/ 31 w 62"/>
                <a:gd name="T3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6">
                  <a:moveTo>
                    <a:pt x="31" y="96"/>
                  </a:moveTo>
                  <a:lnTo>
                    <a:pt x="42" y="93"/>
                  </a:lnTo>
                  <a:lnTo>
                    <a:pt x="50" y="85"/>
                  </a:lnTo>
                  <a:lnTo>
                    <a:pt x="58" y="77"/>
                  </a:lnTo>
                  <a:lnTo>
                    <a:pt x="62" y="66"/>
                  </a:lnTo>
                  <a:lnTo>
                    <a:pt x="62" y="31"/>
                  </a:lnTo>
                  <a:lnTo>
                    <a:pt x="58" y="19"/>
                  </a:lnTo>
                  <a:lnTo>
                    <a:pt x="50" y="12"/>
                  </a:lnTo>
                  <a:lnTo>
                    <a:pt x="42" y="4"/>
                  </a:lnTo>
                  <a:lnTo>
                    <a:pt x="31" y="0"/>
                  </a:lnTo>
                  <a:lnTo>
                    <a:pt x="19" y="4"/>
                  </a:lnTo>
                  <a:lnTo>
                    <a:pt x="8" y="12"/>
                  </a:lnTo>
                  <a:lnTo>
                    <a:pt x="0" y="19"/>
                  </a:lnTo>
                  <a:lnTo>
                    <a:pt x="0" y="31"/>
                  </a:lnTo>
                  <a:lnTo>
                    <a:pt x="0" y="66"/>
                  </a:lnTo>
                  <a:lnTo>
                    <a:pt x="0" y="77"/>
                  </a:lnTo>
                  <a:lnTo>
                    <a:pt x="8" y="85"/>
                  </a:lnTo>
                  <a:lnTo>
                    <a:pt x="19" y="93"/>
                  </a:lnTo>
                  <a:lnTo>
                    <a:pt x="31" y="96"/>
                  </a:lnTo>
                  <a:lnTo>
                    <a:pt x="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0" name="Freeform 221">
              <a:extLst>
                <a:ext uri="{FF2B5EF4-FFF2-40B4-BE49-F238E27FC236}">
                  <a16:creationId xmlns:a16="http://schemas.microsoft.com/office/drawing/2014/main" id="{9AFCE939-5E65-9767-6F7F-A6AB45D5233E}"/>
                </a:ext>
              </a:extLst>
            </p:cNvPr>
            <p:cNvSpPr>
              <a:spLocks/>
            </p:cNvSpPr>
            <p:nvPr/>
          </p:nvSpPr>
          <p:spPr bwMode="auto">
            <a:xfrm>
              <a:off x="2074863" y="4157663"/>
              <a:ext cx="98425" cy="152400"/>
            </a:xfrm>
            <a:custGeom>
              <a:avLst/>
              <a:gdLst>
                <a:gd name="T0" fmla="*/ 31 w 62"/>
                <a:gd name="T1" fmla="*/ 96 h 96"/>
                <a:gd name="T2" fmla="*/ 43 w 62"/>
                <a:gd name="T3" fmla="*/ 93 h 96"/>
                <a:gd name="T4" fmla="*/ 54 w 62"/>
                <a:gd name="T5" fmla="*/ 85 h 96"/>
                <a:gd name="T6" fmla="*/ 58 w 62"/>
                <a:gd name="T7" fmla="*/ 77 h 96"/>
                <a:gd name="T8" fmla="*/ 62 w 62"/>
                <a:gd name="T9" fmla="*/ 66 h 96"/>
                <a:gd name="T10" fmla="*/ 62 w 62"/>
                <a:gd name="T11" fmla="*/ 31 h 96"/>
                <a:gd name="T12" fmla="*/ 58 w 62"/>
                <a:gd name="T13" fmla="*/ 19 h 96"/>
                <a:gd name="T14" fmla="*/ 54 w 62"/>
                <a:gd name="T15" fmla="*/ 12 h 96"/>
                <a:gd name="T16" fmla="*/ 43 w 62"/>
                <a:gd name="T17" fmla="*/ 4 h 96"/>
                <a:gd name="T18" fmla="*/ 31 w 62"/>
                <a:gd name="T19" fmla="*/ 0 h 96"/>
                <a:gd name="T20" fmla="*/ 19 w 62"/>
                <a:gd name="T21" fmla="*/ 4 h 96"/>
                <a:gd name="T22" fmla="*/ 8 w 62"/>
                <a:gd name="T23" fmla="*/ 12 h 96"/>
                <a:gd name="T24" fmla="*/ 4 w 62"/>
                <a:gd name="T25" fmla="*/ 19 h 96"/>
                <a:gd name="T26" fmla="*/ 0 w 62"/>
                <a:gd name="T27" fmla="*/ 31 h 96"/>
                <a:gd name="T28" fmla="*/ 0 w 62"/>
                <a:gd name="T29" fmla="*/ 66 h 96"/>
                <a:gd name="T30" fmla="*/ 4 w 62"/>
                <a:gd name="T31" fmla="*/ 77 h 96"/>
                <a:gd name="T32" fmla="*/ 8 w 62"/>
                <a:gd name="T33" fmla="*/ 85 h 96"/>
                <a:gd name="T34" fmla="*/ 19 w 62"/>
                <a:gd name="T35" fmla="*/ 93 h 96"/>
                <a:gd name="T36" fmla="*/ 31 w 62"/>
                <a:gd name="T37" fmla="*/ 96 h 96"/>
                <a:gd name="T38" fmla="*/ 31 w 62"/>
                <a:gd name="T3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96">
                  <a:moveTo>
                    <a:pt x="31" y="96"/>
                  </a:moveTo>
                  <a:lnTo>
                    <a:pt x="43" y="93"/>
                  </a:lnTo>
                  <a:lnTo>
                    <a:pt x="54" y="85"/>
                  </a:lnTo>
                  <a:lnTo>
                    <a:pt x="58" y="77"/>
                  </a:lnTo>
                  <a:lnTo>
                    <a:pt x="62" y="66"/>
                  </a:lnTo>
                  <a:lnTo>
                    <a:pt x="62" y="31"/>
                  </a:lnTo>
                  <a:lnTo>
                    <a:pt x="58" y="19"/>
                  </a:lnTo>
                  <a:lnTo>
                    <a:pt x="54" y="12"/>
                  </a:lnTo>
                  <a:lnTo>
                    <a:pt x="43" y="4"/>
                  </a:lnTo>
                  <a:lnTo>
                    <a:pt x="31" y="0"/>
                  </a:lnTo>
                  <a:lnTo>
                    <a:pt x="19" y="4"/>
                  </a:lnTo>
                  <a:lnTo>
                    <a:pt x="8" y="12"/>
                  </a:lnTo>
                  <a:lnTo>
                    <a:pt x="4" y="19"/>
                  </a:lnTo>
                  <a:lnTo>
                    <a:pt x="0" y="31"/>
                  </a:lnTo>
                  <a:lnTo>
                    <a:pt x="0" y="66"/>
                  </a:lnTo>
                  <a:lnTo>
                    <a:pt x="4" y="77"/>
                  </a:lnTo>
                  <a:lnTo>
                    <a:pt x="8" y="85"/>
                  </a:lnTo>
                  <a:lnTo>
                    <a:pt x="19" y="93"/>
                  </a:lnTo>
                  <a:lnTo>
                    <a:pt x="31" y="96"/>
                  </a:lnTo>
                  <a:lnTo>
                    <a:pt x="31"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1" name="Freeform 222">
              <a:extLst>
                <a:ext uri="{FF2B5EF4-FFF2-40B4-BE49-F238E27FC236}">
                  <a16:creationId xmlns:a16="http://schemas.microsoft.com/office/drawing/2014/main" id="{4107B1B7-C9E9-580B-E419-54F8FF86B8BD}"/>
                </a:ext>
              </a:extLst>
            </p:cNvPr>
            <p:cNvSpPr>
              <a:spLocks/>
            </p:cNvSpPr>
            <p:nvPr/>
          </p:nvSpPr>
          <p:spPr bwMode="auto">
            <a:xfrm>
              <a:off x="1603375" y="4537075"/>
              <a:ext cx="411162" cy="139700"/>
            </a:xfrm>
            <a:custGeom>
              <a:avLst/>
              <a:gdLst>
                <a:gd name="T0" fmla="*/ 16 w 259"/>
                <a:gd name="T1" fmla="*/ 57 h 88"/>
                <a:gd name="T2" fmla="*/ 39 w 259"/>
                <a:gd name="T3" fmla="*/ 69 h 88"/>
                <a:gd name="T4" fmla="*/ 66 w 259"/>
                <a:gd name="T5" fmla="*/ 81 h 88"/>
                <a:gd name="T6" fmla="*/ 97 w 259"/>
                <a:gd name="T7" fmla="*/ 84 h 88"/>
                <a:gd name="T8" fmla="*/ 131 w 259"/>
                <a:gd name="T9" fmla="*/ 88 h 88"/>
                <a:gd name="T10" fmla="*/ 162 w 259"/>
                <a:gd name="T11" fmla="*/ 84 h 88"/>
                <a:gd name="T12" fmla="*/ 193 w 259"/>
                <a:gd name="T13" fmla="*/ 81 h 88"/>
                <a:gd name="T14" fmla="*/ 224 w 259"/>
                <a:gd name="T15" fmla="*/ 69 h 88"/>
                <a:gd name="T16" fmla="*/ 247 w 259"/>
                <a:gd name="T17" fmla="*/ 57 h 88"/>
                <a:gd name="T18" fmla="*/ 255 w 259"/>
                <a:gd name="T19" fmla="*/ 50 h 88"/>
                <a:gd name="T20" fmla="*/ 259 w 259"/>
                <a:gd name="T21" fmla="*/ 38 h 88"/>
                <a:gd name="T22" fmla="*/ 259 w 259"/>
                <a:gd name="T23" fmla="*/ 27 h 88"/>
                <a:gd name="T24" fmla="*/ 255 w 259"/>
                <a:gd name="T25" fmla="*/ 15 h 88"/>
                <a:gd name="T26" fmla="*/ 247 w 259"/>
                <a:gd name="T27" fmla="*/ 7 h 88"/>
                <a:gd name="T28" fmla="*/ 236 w 259"/>
                <a:gd name="T29" fmla="*/ 0 h 88"/>
                <a:gd name="T30" fmla="*/ 224 w 259"/>
                <a:gd name="T31" fmla="*/ 0 h 88"/>
                <a:gd name="T32" fmla="*/ 212 w 259"/>
                <a:gd name="T33" fmla="*/ 7 h 88"/>
                <a:gd name="T34" fmla="*/ 197 w 259"/>
                <a:gd name="T35" fmla="*/ 15 h 88"/>
                <a:gd name="T36" fmla="*/ 178 w 259"/>
                <a:gd name="T37" fmla="*/ 19 h 88"/>
                <a:gd name="T38" fmla="*/ 131 w 259"/>
                <a:gd name="T39" fmla="*/ 27 h 88"/>
                <a:gd name="T40" fmla="*/ 85 w 259"/>
                <a:gd name="T41" fmla="*/ 19 h 88"/>
                <a:gd name="T42" fmla="*/ 66 w 259"/>
                <a:gd name="T43" fmla="*/ 15 h 88"/>
                <a:gd name="T44" fmla="*/ 50 w 259"/>
                <a:gd name="T45" fmla="*/ 7 h 88"/>
                <a:gd name="T46" fmla="*/ 39 w 259"/>
                <a:gd name="T47" fmla="*/ 0 h 88"/>
                <a:gd name="T48" fmla="*/ 27 w 259"/>
                <a:gd name="T49" fmla="*/ 0 h 88"/>
                <a:gd name="T50" fmla="*/ 16 w 259"/>
                <a:gd name="T51" fmla="*/ 7 h 88"/>
                <a:gd name="T52" fmla="*/ 8 w 259"/>
                <a:gd name="T53" fmla="*/ 15 h 88"/>
                <a:gd name="T54" fmla="*/ 0 w 259"/>
                <a:gd name="T55" fmla="*/ 27 h 88"/>
                <a:gd name="T56" fmla="*/ 0 w 259"/>
                <a:gd name="T57" fmla="*/ 38 h 88"/>
                <a:gd name="T58" fmla="*/ 8 w 259"/>
                <a:gd name="T59" fmla="*/ 50 h 88"/>
                <a:gd name="T60" fmla="*/ 16 w 259"/>
                <a:gd name="T61" fmla="*/ 5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9" h="88">
                  <a:moveTo>
                    <a:pt x="16" y="57"/>
                  </a:moveTo>
                  <a:lnTo>
                    <a:pt x="39" y="69"/>
                  </a:lnTo>
                  <a:lnTo>
                    <a:pt x="66" y="81"/>
                  </a:lnTo>
                  <a:lnTo>
                    <a:pt x="97" y="84"/>
                  </a:lnTo>
                  <a:lnTo>
                    <a:pt x="131" y="88"/>
                  </a:lnTo>
                  <a:lnTo>
                    <a:pt x="162" y="84"/>
                  </a:lnTo>
                  <a:lnTo>
                    <a:pt x="193" y="81"/>
                  </a:lnTo>
                  <a:lnTo>
                    <a:pt x="224" y="69"/>
                  </a:lnTo>
                  <a:lnTo>
                    <a:pt x="247" y="57"/>
                  </a:lnTo>
                  <a:lnTo>
                    <a:pt x="255" y="50"/>
                  </a:lnTo>
                  <a:lnTo>
                    <a:pt x="259" y="38"/>
                  </a:lnTo>
                  <a:lnTo>
                    <a:pt x="259" y="27"/>
                  </a:lnTo>
                  <a:lnTo>
                    <a:pt x="255" y="15"/>
                  </a:lnTo>
                  <a:lnTo>
                    <a:pt x="247" y="7"/>
                  </a:lnTo>
                  <a:lnTo>
                    <a:pt x="236" y="0"/>
                  </a:lnTo>
                  <a:lnTo>
                    <a:pt x="224" y="0"/>
                  </a:lnTo>
                  <a:lnTo>
                    <a:pt x="212" y="7"/>
                  </a:lnTo>
                  <a:lnTo>
                    <a:pt x="197" y="15"/>
                  </a:lnTo>
                  <a:lnTo>
                    <a:pt x="178" y="19"/>
                  </a:lnTo>
                  <a:lnTo>
                    <a:pt x="131" y="27"/>
                  </a:lnTo>
                  <a:lnTo>
                    <a:pt x="85" y="19"/>
                  </a:lnTo>
                  <a:lnTo>
                    <a:pt x="66" y="15"/>
                  </a:lnTo>
                  <a:lnTo>
                    <a:pt x="50" y="7"/>
                  </a:lnTo>
                  <a:lnTo>
                    <a:pt x="39" y="0"/>
                  </a:lnTo>
                  <a:lnTo>
                    <a:pt x="27" y="0"/>
                  </a:lnTo>
                  <a:lnTo>
                    <a:pt x="16" y="7"/>
                  </a:lnTo>
                  <a:lnTo>
                    <a:pt x="8" y="15"/>
                  </a:lnTo>
                  <a:lnTo>
                    <a:pt x="0" y="27"/>
                  </a:lnTo>
                  <a:lnTo>
                    <a:pt x="0" y="38"/>
                  </a:lnTo>
                  <a:lnTo>
                    <a:pt x="8" y="50"/>
                  </a:lnTo>
                  <a:lnTo>
                    <a:pt x="16"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2" name="Freeform 223">
              <a:extLst>
                <a:ext uri="{FF2B5EF4-FFF2-40B4-BE49-F238E27FC236}">
                  <a16:creationId xmlns:a16="http://schemas.microsoft.com/office/drawing/2014/main" id="{AF0F57FC-EF22-A85B-FC0E-920778B653CE}"/>
                </a:ext>
              </a:extLst>
            </p:cNvPr>
            <p:cNvSpPr>
              <a:spLocks noEditPoints="1"/>
            </p:cNvSpPr>
            <p:nvPr/>
          </p:nvSpPr>
          <p:spPr bwMode="auto">
            <a:xfrm>
              <a:off x="557213" y="3224213"/>
              <a:ext cx="2503487" cy="3016250"/>
            </a:xfrm>
            <a:custGeom>
              <a:avLst/>
              <a:gdLst>
                <a:gd name="T0" fmla="*/ 1141 w 1577"/>
                <a:gd name="T1" fmla="*/ 934 h 1900"/>
                <a:gd name="T2" fmla="*/ 1214 w 1577"/>
                <a:gd name="T3" fmla="*/ 596 h 1900"/>
                <a:gd name="T4" fmla="*/ 1276 w 1577"/>
                <a:gd name="T5" fmla="*/ 338 h 1900"/>
                <a:gd name="T6" fmla="*/ 1284 w 1577"/>
                <a:gd name="T7" fmla="*/ 46 h 1900"/>
                <a:gd name="T8" fmla="*/ 1253 w 1577"/>
                <a:gd name="T9" fmla="*/ 0 h 1900"/>
                <a:gd name="T10" fmla="*/ 817 w 1577"/>
                <a:gd name="T11" fmla="*/ 0 h 1900"/>
                <a:gd name="T12" fmla="*/ 505 w 1577"/>
                <a:gd name="T13" fmla="*/ 73 h 1900"/>
                <a:gd name="T14" fmla="*/ 339 w 1577"/>
                <a:gd name="T15" fmla="*/ 184 h 1900"/>
                <a:gd name="T16" fmla="*/ 324 w 1577"/>
                <a:gd name="T17" fmla="*/ 554 h 1900"/>
                <a:gd name="T18" fmla="*/ 374 w 1577"/>
                <a:gd name="T19" fmla="*/ 815 h 1900"/>
                <a:gd name="T20" fmla="*/ 497 w 1577"/>
                <a:gd name="T21" fmla="*/ 977 h 1900"/>
                <a:gd name="T22" fmla="*/ 23 w 1577"/>
                <a:gd name="T23" fmla="*/ 1308 h 1900"/>
                <a:gd name="T24" fmla="*/ 12 w 1577"/>
                <a:gd name="T25" fmla="*/ 1819 h 1900"/>
                <a:gd name="T26" fmla="*/ 131 w 1577"/>
                <a:gd name="T27" fmla="*/ 1900 h 1900"/>
                <a:gd name="T28" fmla="*/ 856 w 1577"/>
                <a:gd name="T29" fmla="*/ 1900 h 1900"/>
                <a:gd name="T30" fmla="*/ 1554 w 1577"/>
                <a:gd name="T31" fmla="*/ 1842 h 1900"/>
                <a:gd name="T32" fmla="*/ 1569 w 1577"/>
                <a:gd name="T33" fmla="*/ 1335 h 1900"/>
                <a:gd name="T34" fmla="*/ 1442 w 1577"/>
                <a:gd name="T35" fmla="*/ 1211 h 1900"/>
                <a:gd name="T36" fmla="*/ 1103 w 1577"/>
                <a:gd name="T37" fmla="*/ 1542 h 1900"/>
                <a:gd name="T38" fmla="*/ 975 w 1577"/>
                <a:gd name="T39" fmla="*/ 1581 h 1900"/>
                <a:gd name="T40" fmla="*/ 1076 w 1577"/>
                <a:gd name="T41" fmla="*/ 1419 h 1900"/>
                <a:gd name="T42" fmla="*/ 1053 w 1577"/>
                <a:gd name="T43" fmla="*/ 1177 h 1900"/>
                <a:gd name="T44" fmla="*/ 1103 w 1577"/>
                <a:gd name="T45" fmla="*/ 1627 h 1900"/>
                <a:gd name="T46" fmla="*/ 613 w 1577"/>
                <a:gd name="T47" fmla="*/ 1188 h 1900"/>
                <a:gd name="T48" fmla="*/ 756 w 1577"/>
                <a:gd name="T49" fmla="*/ 1108 h 1900"/>
                <a:gd name="T50" fmla="*/ 1022 w 1577"/>
                <a:gd name="T51" fmla="*/ 1015 h 1900"/>
                <a:gd name="T52" fmla="*/ 821 w 1577"/>
                <a:gd name="T53" fmla="*/ 1211 h 1900"/>
                <a:gd name="T54" fmla="*/ 756 w 1577"/>
                <a:gd name="T55" fmla="*/ 1277 h 1900"/>
                <a:gd name="T56" fmla="*/ 694 w 1577"/>
                <a:gd name="T57" fmla="*/ 1296 h 1900"/>
                <a:gd name="T58" fmla="*/ 559 w 1577"/>
                <a:gd name="T59" fmla="*/ 1231 h 1900"/>
                <a:gd name="T60" fmla="*/ 1022 w 1577"/>
                <a:gd name="T61" fmla="*/ 1231 h 1900"/>
                <a:gd name="T62" fmla="*/ 351 w 1577"/>
                <a:gd name="T63" fmla="*/ 327 h 1900"/>
                <a:gd name="T64" fmla="*/ 432 w 1577"/>
                <a:gd name="T65" fmla="*/ 219 h 1900"/>
                <a:gd name="T66" fmla="*/ 470 w 1577"/>
                <a:gd name="T67" fmla="*/ 257 h 1900"/>
                <a:gd name="T68" fmla="*/ 513 w 1577"/>
                <a:gd name="T69" fmla="*/ 161 h 1900"/>
                <a:gd name="T70" fmla="*/ 713 w 1577"/>
                <a:gd name="T71" fmla="*/ 61 h 1900"/>
                <a:gd name="T72" fmla="*/ 1157 w 1577"/>
                <a:gd name="T73" fmla="*/ 77 h 1900"/>
                <a:gd name="T74" fmla="*/ 1234 w 1577"/>
                <a:gd name="T75" fmla="*/ 246 h 1900"/>
                <a:gd name="T76" fmla="*/ 1134 w 1577"/>
                <a:gd name="T77" fmla="*/ 511 h 1900"/>
                <a:gd name="T78" fmla="*/ 1060 w 1577"/>
                <a:gd name="T79" fmla="*/ 365 h 1900"/>
                <a:gd name="T80" fmla="*/ 463 w 1577"/>
                <a:gd name="T81" fmla="*/ 450 h 1900"/>
                <a:gd name="T82" fmla="*/ 424 w 1577"/>
                <a:gd name="T83" fmla="*/ 746 h 1900"/>
                <a:gd name="T84" fmla="*/ 524 w 1577"/>
                <a:gd name="T85" fmla="*/ 484 h 1900"/>
                <a:gd name="T86" fmla="*/ 1026 w 1577"/>
                <a:gd name="T87" fmla="*/ 423 h 1900"/>
                <a:gd name="T88" fmla="*/ 1060 w 1577"/>
                <a:gd name="T89" fmla="*/ 511 h 1900"/>
                <a:gd name="T90" fmla="*/ 1145 w 1577"/>
                <a:gd name="T91" fmla="*/ 800 h 1900"/>
                <a:gd name="T92" fmla="*/ 790 w 1577"/>
                <a:gd name="T93" fmla="*/ 1050 h 1900"/>
                <a:gd name="T94" fmla="*/ 432 w 1577"/>
                <a:gd name="T95" fmla="*/ 800 h 1900"/>
                <a:gd name="T96" fmla="*/ 85 w 1577"/>
                <a:gd name="T97" fmla="*/ 1815 h 1900"/>
                <a:gd name="T98" fmla="*/ 120 w 1577"/>
                <a:gd name="T99" fmla="*/ 1288 h 1900"/>
                <a:gd name="T100" fmla="*/ 513 w 1577"/>
                <a:gd name="T101" fmla="*/ 1150 h 1900"/>
                <a:gd name="T102" fmla="*/ 497 w 1577"/>
                <a:gd name="T103" fmla="*/ 1388 h 1900"/>
                <a:gd name="T104" fmla="*/ 571 w 1577"/>
                <a:gd name="T105" fmla="*/ 1450 h 1900"/>
                <a:gd name="T106" fmla="*/ 682 w 1577"/>
                <a:gd name="T107" fmla="*/ 1838 h 1900"/>
                <a:gd name="T108" fmla="*/ 709 w 1577"/>
                <a:gd name="T109" fmla="*/ 1719 h 1900"/>
                <a:gd name="T110" fmla="*/ 709 w 1577"/>
                <a:gd name="T111" fmla="*/ 1385 h 1900"/>
                <a:gd name="T112" fmla="*/ 821 w 1577"/>
                <a:gd name="T113" fmla="*/ 1838 h 1900"/>
                <a:gd name="T114" fmla="*/ 937 w 1577"/>
                <a:gd name="T115" fmla="*/ 1485 h 1900"/>
                <a:gd name="T116" fmla="*/ 844 w 1577"/>
                <a:gd name="T117" fmla="*/ 1808 h 1900"/>
                <a:gd name="T118" fmla="*/ 921 w 1577"/>
                <a:gd name="T119" fmla="*/ 1765 h 1900"/>
                <a:gd name="T120" fmla="*/ 1515 w 1577"/>
                <a:gd name="T121" fmla="*/ 1769 h 1900"/>
                <a:gd name="T122" fmla="*/ 1315 w 1577"/>
                <a:gd name="T123" fmla="*/ 1231 h 1900"/>
                <a:gd name="T124" fmla="*/ 1515 w 1577"/>
                <a:gd name="T125" fmla="*/ 1769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77" h="1900">
                  <a:moveTo>
                    <a:pt x="1442" y="1211"/>
                  </a:moveTo>
                  <a:lnTo>
                    <a:pt x="1083" y="1092"/>
                  </a:lnTo>
                  <a:lnTo>
                    <a:pt x="1083" y="977"/>
                  </a:lnTo>
                  <a:lnTo>
                    <a:pt x="1091" y="973"/>
                  </a:lnTo>
                  <a:lnTo>
                    <a:pt x="1118" y="954"/>
                  </a:lnTo>
                  <a:lnTo>
                    <a:pt x="1141" y="934"/>
                  </a:lnTo>
                  <a:lnTo>
                    <a:pt x="1180" y="881"/>
                  </a:lnTo>
                  <a:lnTo>
                    <a:pt x="1195" y="850"/>
                  </a:lnTo>
                  <a:lnTo>
                    <a:pt x="1207" y="815"/>
                  </a:lnTo>
                  <a:lnTo>
                    <a:pt x="1214" y="781"/>
                  </a:lnTo>
                  <a:lnTo>
                    <a:pt x="1214" y="746"/>
                  </a:lnTo>
                  <a:lnTo>
                    <a:pt x="1214" y="596"/>
                  </a:lnTo>
                  <a:lnTo>
                    <a:pt x="1222" y="592"/>
                  </a:lnTo>
                  <a:lnTo>
                    <a:pt x="1241" y="573"/>
                  </a:lnTo>
                  <a:lnTo>
                    <a:pt x="1245" y="557"/>
                  </a:lnTo>
                  <a:lnTo>
                    <a:pt x="1249" y="542"/>
                  </a:lnTo>
                  <a:lnTo>
                    <a:pt x="1249" y="400"/>
                  </a:lnTo>
                  <a:lnTo>
                    <a:pt x="1276" y="338"/>
                  </a:lnTo>
                  <a:lnTo>
                    <a:pt x="1292" y="273"/>
                  </a:lnTo>
                  <a:lnTo>
                    <a:pt x="1295" y="211"/>
                  </a:lnTo>
                  <a:lnTo>
                    <a:pt x="1299" y="154"/>
                  </a:lnTo>
                  <a:lnTo>
                    <a:pt x="1295" y="104"/>
                  </a:lnTo>
                  <a:lnTo>
                    <a:pt x="1288" y="61"/>
                  </a:lnTo>
                  <a:lnTo>
                    <a:pt x="1284" y="46"/>
                  </a:lnTo>
                  <a:lnTo>
                    <a:pt x="1284" y="34"/>
                  </a:lnTo>
                  <a:lnTo>
                    <a:pt x="1280" y="27"/>
                  </a:lnTo>
                  <a:lnTo>
                    <a:pt x="1280" y="23"/>
                  </a:lnTo>
                  <a:lnTo>
                    <a:pt x="1276" y="11"/>
                  </a:lnTo>
                  <a:lnTo>
                    <a:pt x="1265" y="4"/>
                  </a:lnTo>
                  <a:lnTo>
                    <a:pt x="1253" y="0"/>
                  </a:lnTo>
                  <a:lnTo>
                    <a:pt x="1241" y="0"/>
                  </a:lnTo>
                  <a:lnTo>
                    <a:pt x="1172" y="11"/>
                  </a:lnTo>
                  <a:lnTo>
                    <a:pt x="1099" y="15"/>
                  </a:lnTo>
                  <a:lnTo>
                    <a:pt x="1018" y="11"/>
                  </a:lnTo>
                  <a:lnTo>
                    <a:pt x="937" y="7"/>
                  </a:lnTo>
                  <a:lnTo>
                    <a:pt x="817" y="0"/>
                  </a:lnTo>
                  <a:lnTo>
                    <a:pt x="760" y="0"/>
                  </a:lnTo>
                  <a:lnTo>
                    <a:pt x="702" y="4"/>
                  </a:lnTo>
                  <a:lnTo>
                    <a:pt x="648" y="7"/>
                  </a:lnTo>
                  <a:lnTo>
                    <a:pt x="598" y="23"/>
                  </a:lnTo>
                  <a:lnTo>
                    <a:pt x="551" y="42"/>
                  </a:lnTo>
                  <a:lnTo>
                    <a:pt x="505" y="73"/>
                  </a:lnTo>
                  <a:lnTo>
                    <a:pt x="478" y="104"/>
                  </a:lnTo>
                  <a:lnTo>
                    <a:pt x="455" y="134"/>
                  </a:lnTo>
                  <a:lnTo>
                    <a:pt x="432" y="138"/>
                  </a:lnTo>
                  <a:lnTo>
                    <a:pt x="397" y="150"/>
                  </a:lnTo>
                  <a:lnTo>
                    <a:pt x="366" y="165"/>
                  </a:lnTo>
                  <a:lnTo>
                    <a:pt x="339" y="184"/>
                  </a:lnTo>
                  <a:lnTo>
                    <a:pt x="320" y="211"/>
                  </a:lnTo>
                  <a:lnTo>
                    <a:pt x="301" y="238"/>
                  </a:lnTo>
                  <a:lnTo>
                    <a:pt x="293" y="269"/>
                  </a:lnTo>
                  <a:lnTo>
                    <a:pt x="285" y="304"/>
                  </a:lnTo>
                  <a:lnTo>
                    <a:pt x="289" y="338"/>
                  </a:lnTo>
                  <a:lnTo>
                    <a:pt x="324" y="554"/>
                  </a:lnTo>
                  <a:lnTo>
                    <a:pt x="336" y="581"/>
                  </a:lnTo>
                  <a:lnTo>
                    <a:pt x="359" y="596"/>
                  </a:lnTo>
                  <a:lnTo>
                    <a:pt x="363" y="600"/>
                  </a:lnTo>
                  <a:lnTo>
                    <a:pt x="363" y="746"/>
                  </a:lnTo>
                  <a:lnTo>
                    <a:pt x="366" y="781"/>
                  </a:lnTo>
                  <a:lnTo>
                    <a:pt x="374" y="815"/>
                  </a:lnTo>
                  <a:lnTo>
                    <a:pt x="382" y="850"/>
                  </a:lnTo>
                  <a:lnTo>
                    <a:pt x="397" y="881"/>
                  </a:lnTo>
                  <a:lnTo>
                    <a:pt x="436" y="934"/>
                  </a:lnTo>
                  <a:lnTo>
                    <a:pt x="463" y="954"/>
                  </a:lnTo>
                  <a:lnTo>
                    <a:pt x="490" y="973"/>
                  </a:lnTo>
                  <a:lnTo>
                    <a:pt x="497" y="977"/>
                  </a:lnTo>
                  <a:lnTo>
                    <a:pt x="497" y="1092"/>
                  </a:lnTo>
                  <a:lnTo>
                    <a:pt x="135" y="1211"/>
                  </a:lnTo>
                  <a:lnTo>
                    <a:pt x="108" y="1223"/>
                  </a:lnTo>
                  <a:lnTo>
                    <a:pt x="81" y="1238"/>
                  </a:lnTo>
                  <a:lnTo>
                    <a:pt x="39" y="1281"/>
                  </a:lnTo>
                  <a:lnTo>
                    <a:pt x="23" y="1308"/>
                  </a:lnTo>
                  <a:lnTo>
                    <a:pt x="12" y="1335"/>
                  </a:lnTo>
                  <a:lnTo>
                    <a:pt x="4" y="1365"/>
                  </a:lnTo>
                  <a:lnTo>
                    <a:pt x="0" y="1396"/>
                  </a:lnTo>
                  <a:lnTo>
                    <a:pt x="0" y="1769"/>
                  </a:lnTo>
                  <a:lnTo>
                    <a:pt x="4" y="1796"/>
                  </a:lnTo>
                  <a:lnTo>
                    <a:pt x="12" y="1819"/>
                  </a:lnTo>
                  <a:lnTo>
                    <a:pt x="23" y="1842"/>
                  </a:lnTo>
                  <a:lnTo>
                    <a:pt x="39" y="1862"/>
                  </a:lnTo>
                  <a:lnTo>
                    <a:pt x="58" y="1877"/>
                  </a:lnTo>
                  <a:lnTo>
                    <a:pt x="81" y="1888"/>
                  </a:lnTo>
                  <a:lnTo>
                    <a:pt x="104" y="1896"/>
                  </a:lnTo>
                  <a:lnTo>
                    <a:pt x="131" y="1900"/>
                  </a:lnTo>
                  <a:lnTo>
                    <a:pt x="725" y="1900"/>
                  </a:lnTo>
                  <a:lnTo>
                    <a:pt x="725" y="1900"/>
                  </a:lnTo>
                  <a:lnTo>
                    <a:pt x="725" y="1900"/>
                  </a:lnTo>
                  <a:lnTo>
                    <a:pt x="856" y="1900"/>
                  </a:lnTo>
                  <a:lnTo>
                    <a:pt x="856" y="1900"/>
                  </a:lnTo>
                  <a:lnTo>
                    <a:pt x="856" y="1900"/>
                  </a:lnTo>
                  <a:lnTo>
                    <a:pt x="1446" y="1900"/>
                  </a:lnTo>
                  <a:lnTo>
                    <a:pt x="1473" y="1896"/>
                  </a:lnTo>
                  <a:lnTo>
                    <a:pt x="1500" y="1888"/>
                  </a:lnTo>
                  <a:lnTo>
                    <a:pt x="1519" y="1877"/>
                  </a:lnTo>
                  <a:lnTo>
                    <a:pt x="1538" y="1862"/>
                  </a:lnTo>
                  <a:lnTo>
                    <a:pt x="1554" y="1842"/>
                  </a:lnTo>
                  <a:lnTo>
                    <a:pt x="1565" y="1819"/>
                  </a:lnTo>
                  <a:lnTo>
                    <a:pt x="1573" y="1796"/>
                  </a:lnTo>
                  <a:lnTo>
                    <a:pt x="1577" y="1769"/>
                  </a:lnTo>
                  <a:lnTo>
                    <a:pt x="1577" y="1396"/>
                  </a:lnTo>
                  <a:lnTo>
                    <a:pt x="1573" y="1365"/>
                  </a:lnTo>
                  <a:lnTo>
                    <a:pt x="1569" y="1335"/>
                  </a:lnTo>
                  <a:lnTo>
                    <a:pt x="1558" y="1308"/>
                  </a:lnTo>
                  <a:lnTo>
                    <a:pt x="1542" y="1281"/>
                  </a:lnTo>
                  <a:lnTo>
                    <a:pt x="1500" y="1238"/>
                  </a:lnTo>
                  <a:lnTo>
                    <a:pt x="1473" y="1223"/>
                  </a:lnTo>
                  <a:lnTo>
                    <a:pt x="1442" y="1211"/>
                  </a:lnTo>
                  <a:lnTo>
                    <a:pt x="1442" y="1211"/>
                  </a:lnTo>
                  <a:close/>
                  <a:moveTo>
                    <a:pt x="1253" y="1211"/>
                  </a:moveTo>
                  <a:lnTo>
                    <a:pt x="1253" y="1704"/>
                  </a:lnTo>
                  <a:lnTo>
                    <a:pt x="1234" y="1704"/>
                  </a:lnTo>
                  <a:lnTo>
                    <a:pt x="1126" y="1554"/>
                  </a:lnTo>
                  <a:lnTo>
                    <a:pt x="1118" y="1546"/>
                  </a:lnTo>
                  <a:lnTo>
                    <a:pt x="1103" y="1542"/>
                  </a:lnTo>
                  <a:lnTo>
                    <a:pt x="1087" y="1546"/>
                  </a:lnTo>
                  <a:lnTo>
                    <a:pt x="1076" y="1554"/>
                  </a:lnTo>
                  <a:lnTo>
                    <a:pt x="972" y="1704"/>
                  </a:lnTo>
                  <a:lnTo>
                    <a:pt x="941" y="1704"/>
                  </a:lnTo>
                  <a:lnTo>
                    <a:pt x="960" y="1642"/>
                  </a:lnTo>
                  <a:lnTo>
                    <a:pt x="975" y="1581"/>
                  </a:lnTo>
                  <a:lnTo>
                    <a:pt x="995" y="1515"/>
                  </a:lnTo>
                  <a:lnTo>
                    <a:pt x="1010" y="1450"/>
                  </a:lnTo>
                  <a:lnTo>
                    <a:pt x="1022" y="1450"/>
                  </a:lnTo>
                  <a:lnTo>
                    <a:pt x="1037" y="1450"/>
                  </a:lnTo>
                  <a:lnTo>
                    <a:pt x="1053" y="1442"/>
                  </a:lnTo>
                  <a:lnTo>
                    <a:pt x="1076" y="1419"/>
                  </a:lnTo>
                  <a:lnTo>
                    <a:pt x="1083" y="1404"/>
                  </a:lnTo>
                  <a:lnTo>
                    <a:pt x="1083" y="1388"/>
                  </a:lnTo>
                  <a:lnTo>
                    <a:pt x="1083" y="1231"/>
                  </a:lnTo>
                  <a:lnTo>
                    <a:pt x="1083" y="1215"/>
                  </a:lnTo>
                  <a:lnTo>
                    <a:pt x="1076" y="1200"/>
                  </a:lnTo>
                  <a:lnTo>
                    <a:pt x="1053" y="1177"/>
                  </a:lnTo>
                  <a:lnTo>
                    <a:pt x="1049" y="1173"/>
                  </a:lnTo>
                  <a:lnTo>
                    <a:pt x="1064" y="1150"/>
                  </a:lnTo>
                  <a:lnTo>
                    <a:pt x="1253" y="1211"/>
                  </a:lnTo>
                  <a:close/>
                  <a:moveTo>
                    <a:pt x="1157" y="1704"/>
                  </a:moveTo>
                  <a:lnTo>
                    <a:pt x="1045" y="1704"/>
                  </a:lnTo>
                  <a:lnTo>
                    <a:pt x="1103" y="1627"/>
                  </a:lnTo>
                  <a:lnTo>
                    <a:pt x="1157" y="1704"/>
                  </a:lnTo>
                  <a:close/>
                  <a:moveTo>
                    <a:pt x="821" y="1211"/>
                  </a:moveTo>
                  <a:lnTo>
                    <a:pt x="756" y="1211"/>
                  </a:lnTo>
                  <a:lnTo>
                    <a:pt x="729" y="1219"/>
                  </a:lnTo>
                  <a:lnTo>
                    <a:pt x="709" y="1234"/>
                  </a:lnTo>
                  <a:lnTo>
                    <a:pt x="613" y="1188"/>
                  </a:lnTo>
                  <a:lnTo>
                    <a:pt x="559" y="1104"/>
                  </a:lnTo>
                  <a:lnTo>
                    <a:pt x="559" y="1015"/>
                  </a:lnTo>
                  <a:lnTo>
                    <a:pt x="659" y="1073"/>
                  </a:lnTo>
                  <a:lnTo>
                    <a:pt x="690" y="1088"/>
                  </a:lnTo>
                  <a:lnTo>
                    <a:pt x="721" y="1100"/>
                  </a:lnTo>
                  <a:lnTo>
                    <a:pt x="756" y="1108"/>
                  </a:lnTo>
                  <a:lnTo>
                    <a:pt x="790" y="1111"/>
                  </a:lnTo>
                  <a:lnTo>
                    <a:pt x="825" y="1108"/>
                  </a:lnTo>
                  <a:lnTo>
                    <a:pt x="856" y="1100"/>
                  </a:lnTo>
                  <a:lnTo>
                    <a:pt x="891" y="1088"/>
                  </a:lnTo>
                  <a:lnTo>
                    <a:pt x="918" y="1073"/>
                  </a:lnTo>
                  <a:lnTo>
                    <a:pt x="1022" y="1015"/>
                  </a:lnTo>
                  <a:lnTo>
                    <a:pt x="1022" y="1104"/>
                  </a:lnTo>
                  <a:lnTo>
                    <a:pt x="968" y="1188"/>
                  </a:lnTo>
                  <a:lnTo>
                    <a:pt x="871" y="1234"/>
                  </a:lnTo>
                  <a:lnTo>
                    <a:pt x="848" y="1219"/>
                  </a:lnTo>
                  <a:lnTo>
                    <a:pt x="821" y="1211"/>
                  </a:lnTo>
                  <a:lnTo>
                    <a:pt x="821" y="1211"/>
                  </a:lnTo>
                  <a:close/>
                  <a:moveTo>
                    <a:pt x="825" y="1277"/>
                  </a:moveTo>
                  <a:lnTo>
                    <a:pt x="825" y="1342"/>
                  </a:lnTo>
                  <a:lnTo>
                    <a:pt x="821" y="1346"/>
                  </a:lnTo>
                  <a:lnTo>
                    <a:pt x="756" y="1346"/>
                  </a:lnTo>
                  <a:lnTo>
                    <a:pt x="756" y="1342"/>
                  </a:lnTo>
                  <a:lnTo>
                    <a:pt x="756" y="1277"/>
                  </a:lnTo>
                  <a:lnTo>
                    <a:pt x="756" y="1277"/>
                  </a:lnTo>
                  <a:lnTo>
                    <a:pt x="756" y="1273"/>
                  </a:lnTo>
                  <a:lnTo>
                    <a:pt x="821" y="1273"/>
                  </a:lnTo>
                  <a:lnTo>
                    <a:pt x="825" y="1277"/>
                  </a:lnTo>
                  <a:lnTo>
                    <a:pt x="825" y="1277"/>
                  </a:lnTo>
                  <a:close/>
                  <a:moveTo>
                    <a:pt x="694" y="1296"/>
                  </a:moveTo>
                  <a:lnTo>
                    <a:pt x="694" y="1323"/>
                  </a:lnTo>
                  <a:lnTo>
                    <a:pt x="559" y="1388"/>
                  </a:lnTo>
                  <a:lnTo>
                    <a:pt x="559" y="1388"/>
                  </a:lnTo>
                  <a:lnTo>
                    <a:pt x="559" y="1388"/>
                  </a:lnTo>
                  <a:lnTo>
                    <a:pt x="559" y="1231"/>
                  </a:lnTo>
                  <a:lnTo>
                    <a:pt x="559" y="1231"/>
                  </a:lnTo>
                  <a:lnTo>
                    <a:pt x="559" y="1231"/>
                  </a:lnTo>
                  <a:lnTo>
                    <a:pt x="694" y="1296"/>
                  </a:lnTo>
                  <a:close/>
                  <a:moveTo>
                    <a:pt x="887" y="1296"/>
                  </a:moveTo>
                  <a:lnTo>
                    <a:pt x="1018" y="1231"/>
                  </a:lnTo>
                  <a:lnTo>
                    <a:pt x="1022" y="1231"/>
                  </a:lnTo>
                  <a:lnTo>
                    <a:pt x="1022" y="1231"/>
                  </a:lnTo>
                  <a:lnTo>
                    <a:pt x="1022" y="1388"/>
                  </a:lnTo>
                  <a:lnTo>
                    <a:pt x="1022" y="1388"/>
                  </a:lnTo>
                  <a:lnTo>
                    <a:pt x="1018" y="1388"/>
                  </a:lnTo>
                  <a:lnTo>
                    <a:pt x="887" y="1323"/>
                  </a:lnTo>
                  <a:lnTo>
                    <a:pt x="887" y="1296"/>
                  </a:lnTo>
                  <a:close/>
                  <a:moveTo>
                    <a:pt x="351" y="327"/>
                  </a:moveTo>
                  <a:lnTo>
                    <a:pt x="347" y="307"/>
                  </a:lnTo>
                  <a:lnTo>
                    <a:pt x="351" y="284"/>
                  </a:lnTo>
                  <a:lnTo>
                    <a:pt x="366" y="250"/>
                  </a:lnTo>
                  <a:lnTo>
                    <a:pt x="393" y="219"/>
                  </a:lnTo>
                  <a:lnTo>
                    <a:pt x="432" y="204"/>
                  </a:lnTo>
                  <a:lnTo>
                    <a:pt x="432" y="219"/>
                  </a:lnTo>
                  <a:lnTo>
                    <a:pt x="428" y="227"/>
                  </a:lnTo>
                  <a:lnTo>
                    <a:pt x="432" y="238"/>
                  </a:lnTo>
                  <a:lnTo>
                    <a:pt x="436" y="246"/>
                  </a:lnTo>
                  <a:lnTo>
                    <a:pt x="447" y="254"/>
                  </a:lnTo>
                  <a:lnTo>
                    <a:pt x="459" y="257"/>
                  </a:lnTo>
                  <a:lnTo>
                    <a:pt x="470" y="257"/>
                  </a:lnTo>
                  <a:lnTo>
                    <a:pt x="478" y="250"/>
                  </a:lnTo>
                  <a:lnTo>
                    <a:pt x="486" y="242"/>
                  </a:lnTo>
                  <a:lnTo>
                    <a:pt x="490" y="230"/>
                  </a:lnTo>
                  <a:lnTo>
                    <a:pt x="497" y="200"/>
                  </a:lnTo>
                  <a:lnTo>
                    <a:pt x="501" y="180"/>
                  </a:lnTo>
                  <a:lnTo>
                    <a:pt x="513" y="161"/>
                  </a:lnTo>
                  <a:lnTo>
                    <a:pt x="528" y="138"/>
                  </a:lnTo>
                  <a:lnTo>
                    <a:pt x="548" y="119"/>
                  </a:lnTo>
                  <a:lnTo>
                    <a:pt x="582" y="96"/>
                  </a:lnTo>
                  <a:lnTo>
                    <a:pt x="621" y="80"/>
                  </a:lnTo>
                  <a:lnTo>
                    <a:pt x="667" y="69"/>
                  </a:lnTo>
                  <a:lnTo>
                    <a:pt x="713" y="61"/>
                  </a:lnTo>
                  <a:lnTo>
                    <a:pt x="767" y="61"/>
                  </a:lnTo>
                  <a:lnTo>
                    <a:pt x="821" y="61"/>
                  </a:lnTo>
                  <a:lnTo>
                    <a:pt x="933" y="69"/>
                  </a:lnTo>
                  <a:lnTo>
                    <a:pt x="1006" y="73"/>
                  </a:lnTo>
                  <a:lnTo>
                    <a:pt x="1083" y="77"/>
                  </a:lnTo>
                  <a:lnTo>
                    <a:pt x="1157" y="77"/>
                  </a:lnTo>
                  <a:lnTo>
                    <a:pt x="1226" y="65"/>
                  </a:lnTo>
                  <a:lnTo>
                    <a:pt x="1230" y="92"/>
                  </a:lnTo>
                  <a:lnTo>
                    <a:pt x="1234" y="127"/>
                  </a:lnTo>
                  <a:lnTo>
                    <a:pt x="1238" y="161"/>
                  </a:lnTo>
                  <a:lnTo>
                    <a:pt x="1238" y="204"/>
                  </a:lnTo>
                  <a:lnTo>
                    <a:pt x="1234" y="246"/>
                  </a:lnTo>
                  <a:lnTo>
                    <a:pt x="1222" y="292"/>
                  </a:lnTo>
                  <a:lnTo>
                    <a:pt x="1211" y="334"/>
                  </a:lnTo>
                  <a:lnTo>
                    <a:pt x="1191" y="377"/>
                  </a:lnTo>
                  <a:lnTo>
                    <a:pt x="1187" y="392"/>
                  </a:lnTo>
                  <a:lnTo>
                    <a:pt x="1187" y="538"/>
                  </a:lnTo>
                  <a:lnTo>
                    <a:pt x="1134" y="511"/>
                  </a:lnTo>
                  <a:lnTo>
                    <a:pt x="1122" y="500"/>
                  </a:lnTo>
                  <a:lnTo>
                    <a:pt x="1118" y="484"/>
                  </a:lnTo>
                  <a:lnTo>
                    <a:pt x="1118" y="450"/>
                  </a:lnTo>
                  <a:lnTo>
                    <a:pt x="1110" y="415"/>
                  </a:lnTo>
                  <a:lnTo>
                    <a:pt x="1091" y="384"/>
                  </a:lnTo>
                  <a:lnTo>
                    <a:pt x="1060" y="365"/>
                  </a:lnTo>
                  <a:lnTo>
                    <a:pt x="1026" y="361"/>
                  </a:lnTo>
                  <a:lnTo>
                    <a:pt x="551" y="361"/>
                  </a:lnTo>
                  <a:lnTo>
                    <a:pt x="517" y="365"/>
                  </a:lnTo>
                  <a:lnTo>
                    <a:pt x="490" y="384"/>
                  </a:lnTo>
                  <a:lnTo>
                    <a:pt x="470" y="415"/>
                  </a:lnTo>
                  <a:lnTo>
                    <a:pt x="463" y="450"/>
                  </a:lnTo>
                  <a:lnTo>
                    <a:pt x="463" y="484"/>
                  </a:lnTo>
                  <a:lnTo>
                    <a:pt x="459" y="500"/>
                  </a:lnTo>
                  <a:lnTo>
                    <a:pt x="447" y="511"/>
                  </a:lnTo>
                  <a:lnTo>
                    <a:pt x="386" y="542"/>
                  </a:lnTo>
                  <a:lnTo>
                    <a:pt x="351" y="327"/>
                  </a:lnTo>
                  <a:close/>
                  <a:moveTo>
                    <a:pt x="424" y="746"/>
                  </a:moveTo>
                  <a:lnTo>
                    <a:pt x="424" y="588"/>
                  </a:lnTo>
                  <a:lnTo>
                    <a:pt x="474" y="565"/>
                  </a:lnTo>
                  <a:lnTo>
                    <a:pt x="497" y="550"/>
                  </a:lnTo>
                  <a:lnTo>
                    <a:pt x="513" y="534"/>
                  </a:lnTo>
                  <a:lnTo>
                    <a:pt x="521" y="511"/>
                  </a:lnTo>
                  <a:lnTo>
                    <a:pt x="524" y="484"/>
                  </a:lnTo>
                  <a:lnTo>
                    <a:pt x="524" y="450"/>
                  </a:lnTo>
                  <a:lnTo>
                    <a:pt x="528" y="438"/>
                  </a:lnTo>
                  <a:lnTo>
                    <a:pt x="532" y="431"/>
                  </a:lnTo>
                  <a:lnTo>
                    <a:pt x="540" y="423"/>
                  </a:lnTo>
                  <a:lnTo>
                    <a:pt x="551" y="423"/>
                  </a:lnTo>
                  <a:lnTo>
                    <a:pt x="1026" y="423"/>
                  </a:lnTo>
                  <a:lnTo>
                    <a:pt x="1037" y="423"/>
                  </a:lnTo>
                  <a:lnTo>
                    <a:pt x="1049" y="431"/>
                  </a:lnTo>
                  <a:lnTo>
                    <a:pt x="1053" y="438"/>
                  </a:lnTo>
                  <a:lnTo>
                    <a:pt x="1056" y="450"/>
                  </a:lnTo>
                  <a:lnTo>
                    <a:pt x="1056" y="484"/>
                  </a:lnTo>
                  <a:lnTo>
                    <a:pt x="1060" y="511"/>
                  </a:lnTo>
                  <a:lnTo>
                    <a:pt x="1068" y="534"/>
                  </a:lnTo>
                  <a:lnTo>
                    <a:pt x="1083" y="550"/>
                  </a:lnTo>
                  <a:lnTo>
                    <a:pt x="1103" y="565"/>
                  </a:lnTo>
                  <a:lnTo>
                    <a:pt x="1153" y="588"/>
                  </a:lnTo>
                  <a:lnTo>
                    <a:pt x="1153" y="746"/>
                  </a:lnTo>
                  <a:lnTo>
                    <a:pt x="1145" y="800"/>
                  </a:lnTo>
                  <a:lnTo>
                    <a:pt x="1130" y="850"/>
                  </a:lnTo>
                  <a:lnTo>
                    <a:pt x="1099" y="888"/>
                  </a:lnTo>
                  <a:lnTo>
                    <a:pt x="1056" y="923"/>
                  </a:lnTo>
                  <a:lnTo>
                    <a:pt x="887" y="1023"/>
                  </a:lnTo>
                  <a:lnTo>
                    <a:pt x="841" y="1042"/>
                  </a:lnTo>
                  <a:lnTo>
                    <a:pt x="790" y="1050"/>
                  </a:lnTo>
                  <a:lnTo>
                    <a:pt x="740" y="1042"/>
                  </a:lnTo>
                  <a:lnTo>
                    <a:pt x="690" y="1023"/>
                  </a:lnTo>
                  <a:lnTo>
                    <a:pt x="521" y="923"/>
                  </a:lnTo>
                  <a:lnTo>
                    <a:pt x="482" y="888"/>
                  </a:lnTo>
                  <a:lnTo>
                    <a:pt x="451" y="850"/>
                  </a:lnTo>
                  <a:lnTo>
                    <a:pt x="432" y="800"/>
                  </a:lnTo>
                  <a:lnTo>
                    <a:pt x="424" y="746"/>
                  </a:lnTo>
                  <a:lnTo>
                    <a:pt x="424" y="746"/>
                  </a:lnTo>
                  <a:close/>
                  <a:moveTo>
                    <a:pt x="266" y="1838"/>
                  </a:moveTo>
                  <a:lnTo>
                    <a:pt x="131" y="1838"/>
                  </a:lnTo>
                  <a:lnTo>
                    <a:pt x="104" y="1831"/>
                  </a:lnTo>
                  <a:lnTo>
                    <a:pt x="85" y="1815"/>
                  </a:lnTo>
                  <a:lnTo>
                    <a:pt x="70" y="1796"/>
                  </a:lnTo>
                  <a:lnTo>
                    <a:pt x="66" y="1769"/>
                  </a:lnTo>
                  <a:lnTo>
                    <a:pt x="66" y="1396"/>
                  </a:lnTo>
                  <a:lnTo>
                    <a:pt x="70" y="1354"/>
                  </a:lnTo>
                  <a:lnTo>
                    <a:pt x="89" y="1315"/>
                  </a:lnTo>
                  <a:lnTo>
                    <a:pt x="120" y="1288"/>
                  </a:lnTo>
                  <a:lnTo>
                    <a:pt x="154" y="1269"/>
                  </a:lnTo>
                  <a:lnTo>
                    <a:pt x="266" y="1231"/>
                  </a:lnTo>
                  <a:lnTo>
                    <a:pt x="266" y="1838"/>
                  </a:lnTo>
                  <a:close/>
                  <a:moveTo>
                    <a:pt x="328" y="1838"/>
                  </a:moveTo>
                  <a:lnTo>
                    <a:pt x="328" y="1211"/>
                  </a:lnTo>
                  <a:lnTo>
                    <a:pt x="513" y="1150"/>
                  </a:lnTo>
                  <a:lnTo>
                    <a:pt x="532" y="1173"/>
                  </a:lnTo>
                  <a:lnTo>
                    <a:pt x="524" y="1177"/>
                  </a:lnTo>
                  <a:lnTo>
                    <a:pt x="505" y="1200"/>
                  </a:lnTo>
                  <a:lnTo>
                    <a:pt x="497" y="1215"/>
                  </a:lnTo>
                  <a:lnTo>
                    <a:pt x="497" y="1231"/>
                  </a:lnTo>
                  <a:lnTo>
                    <a:pt x="497" y="1388"/>
                  </a:lnTo>
                  <a:lnTo>
                    <a:pt x="497" y="1404"/>
                  </a:lnTo>
                  <a:lnTo>
                    <a:pt x="505" y="1419"/>
                  </a:lnTo>
                  <a:lnTo>
                    <a:pt x="524" y="1442"/>
                  </a:lnTo>
                  <a:lnTo>
                    <a:pt x="544" y="1450"/>
                  </a:lnTo>
                  <a:lnTo>
                    <a:pt x="559" y="1450"/>
                  </a:lnTo>
                  <a:lnTo>
                    <a:pt x="571" y="1450"/>
                  </a:lnTo>
                  <a:lnTo>
                    <a:pt x="598" y="1558"/>
                  </a:lnTo>
                  <a:lnTo>
                    <a:pt x="629" y="1669"/>
                  </a:lnTo>
                  <a:lnTo>
                    <a:pt x="644" y="1719"/>
                  </a:lnTo>
                  <a:lnTo>
                    <a:pt x="659" y="1765"/>
                  </a:lnTo>
                  <a:lnTo>
                    <a:pt x="671" y="1804"/>
                  </a:lnTo>
                  <a:lnTo>
                    <a:pt x="682" y="1838"/>
                  </a:lnTo>
                  <a:lnTo>
                    <a:pt x="328" y="1838"/>
                  </a:lnTo>
                  <a:close/>
                  <a:moveTo>
                    <a:pt x="760" y="1838"/>
                  </a:moveTo>
                  <a:lnTo>
                    <a:pt x="748" y="1838"/>
                  </a:lnTo>
                  <a:lnTo>
                    <a:pt x="736" y="1808"/>
                  </a:lnTo>
                  <a:lnTo>
                    <a:pt x="725" y="1765"/>
                  </a:lnTo>
                  <a:lnTo>
                    <a:pt x="709" y="1719"/>
                  </a:lnTo>
                  <a:lnTo>
                    <a:pt x="690" y="1665"/>
                  </a:lnTo>
                  <a:lnTo>
                    <a:pt x="675" y="1604"/>
                  </a:lnTo>
                  <a:lnTo>
                    <a:pt x="659" y="1546"/>
                  </a:lnTo>
                  <a:lnTo>
                    <a:pt x="640" y="1485"/>
                  </a:lnTo>
                  <a:lnTo>
                    <a:pt x="629" y="1423"/>
                  </a:lnTo>
                  <a:lnTo>
                    <a:pt x="709" y="1385"/>
                  </a:lnTo>
                  <a:lnTo>
                    <a:pt x="729" y="1400"/>
                  </a:lnTo>
                  <a:lnTo>
                    <a:pt x="756" y="1408"/>
                  </a:lnTo>
                  <a:lnTo>
                    <a:pt x="760" y="1408"/>
                  </a:lnTo>
                  <a:lnTo>
                    <a:pt x="760" y="1838"/>
                  </a:lnTo>
                  <a:close/>
                  <a:moveTo>
                    <a:pt x="833" y="1838"/>
                  </a:moveTo>
                  <a:lnTo>
                    <a:pt x="821" y="1838"/>
                  </a:lnTo>
                  <a:lnTo>
                    <a:pt x="821" y="1408"/>
                  </a:lnTo>
                  <a:lnTo>
                    <a:pt x="821" y="1408"/>
                  </a:lnTo>
                  <a:lnTo>
                    <a:pt x="848" y="1400"/>
                  </a:lnTo>
                  <a:lnTo>
                    <a:pt x="871" y="1385"/>
                  </a:lnTo>
                  <a:lnTo>
                    <a:pt x="952" y="1427"/>
                  </a:lnTo>
                  <a:lnTo>
                    <a:pt x="937" y="1485"/>
                  </a:lnTo>
                  <a:lnTo>
                    <a:pt x="921" y="1546"/>
                  </a:lnTo>
                  <a:lnTo>
                    <a:pt x="906" y="1608"/>
                  </a:lnTo>
                  <a:lnTo>
                    <a:pt x="887" y="1665"/>
                  </a:lnTo>
                  <a:lnTo>
                    <a:pt x="871" y="1719"/>
                  </a:lnTo>
                  <a:lnTo>
                    <a:pt x="856" y="1765"/>
                  </a:lnTo>
                  <a:lnTo>
                    <a:pt x="844" y="1808"/>
                  </a:lnTo>
                  <a:lnTo>
                    <a:pt x="833" y="1838"/>
                  </a:lnTo>
                  <a:lnTo>
                    <a:pt x="833" y="1838"/>
                  </a:lnTo>
                  <a:close/>
                  <a:moveTo>
                    <a:pt x="1253" y="1838"/>
                  </a:moveTo>
                  <a:lnTo>
                    <a:pt x="898" y="1838"/>
                  </a:lnTo>
                  <a:lnTo>
                    <a:pt x="910" y="1804"/>
                  </a:lnTo>
                  <a:lnTo>
                    <a:pt x="921" y="1765"/>
                  </a:lnTo>
                  <a:lnTo>
                    <a:pt x="1218" y="1765"/>
                  </a:lnTo>
                  <a:lnTo>
                    <a:pt x="1218" y="1765"/>
                  </a:lnTo>
                  <a:lnTo>
                    <a:pt x="1218" y="1765"/>
                  </a:lnTo>
                  <a:lnTo>
                    <a:pt x="1253" y="1765"/>
                  </a:lnTo>
                  <a:lnTo>
                    <a:pt x="1253" y="1838"/>
                  </a:lnTo>
                  <a:close/>
                  <a:moveTo>
                    <a:pt x="1515" y="1769"/>
                  </a:moveTo>
                  <a:lnTo>
                    <a:pt x="1511" y="1796"/>
                  </a:lnTo>
                  <a:lnTo>
                    <a:pt x="1496" y="1815"/>
                  </a:lnTo>
                  <a:lnTo>
                    <a:pt x="1473" y="1831"/>
                  </a:lnTo>
                  <a:lnTo>
                    <a:pt x="1446" y="1838"/>
                  </a:lnTo>
                  <a:lnTo>
                    <a:pt x="1315" y="1838"/>
                  </a:lnTo>
                  <a:lnTo>
                    <a:pt x="1315" y="1231"/>
                  </a:lnTo>
                  <a:lnTo>
                    <a:pt x="1423" y="1269"/>
                  </a:lnTo>
                  <a:lnTo>
                    <a:pt x="1461" y="1288"/>
                  </a:lnTo>
                  <a:lnTo>
                    <a:pt x="1492" y="1315"/>
                  </a:lnTo>
                  <a:lnTo>
                    <a:pt x="1507" y="1354"/>
                  </a:lnTo>
                  <a:lnTo>
                    <a:pt x="1515" y="1396"/>
                  </a:lnTo>
                  <a:lnTo>
                    <a:pt x="1515" y="17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43" name="Group 342">
            <a:extLst>
              <a:ext uri="{FF2B5EF4-FFF2-40B4-BE49-F238E27FC236}">
                <a16:creationId xmlns:a16="http://schemas.microsoft.com/office/drawing/2014/main" id="{FC87BBDE-33AB-BA3A-85E8-4095703B4360}"/>
              </a:ext>
            </a:extLst>
          </p:cNvPr>
          <p:cNvGrpSpPr/>
          <p:nvPr/>
        </p:nvGrpSpPr>
        <p:grpSpPr>
          <a:xfrm>
            <a:off x="2264338" y="1581168"/>
            <a:ext cx="573486" cy="523513"/>
            <a:chOff x="557213" y="3479800"/>
            <a:chExt cx="3024187" cy="2760663"/>
          </a:xfrm>
        </p:grpSpPr>
        <p:sp>
          <p:nvSpPr>
            <p:cNvPr id="344" name="Freeform 228">
              <a:extLst>
                <a:ext uri="{FF2B5EF4-FFF2-40B4-BE49-F238E27FC236}">
                  <a16:creationId xmlns:a16="http://schemas.microsoft.com/office/drawing/2014/main" id="{F40B583C-4C35-EFFB-3A6D-C547CE942343}"/>
                </a:ext>
              </a:extLst>
            </p:cNvPr>
            <p:cNvSpPr>
              <a:spLocks noEditPoints="1"/>
            </p:cNvSpPr>
            <p:nvPr/>
          </p:nvSpPr>
          <p:spPr bwMode="auto">
            <a:xfrm>
              <a:off x="557213" y="4786313"/>
              <a:ext cx="3024187" cy="1454150"/>
            </a:xfrm>
            <a:custGeom>
              <a:avLst/>
              <a:gdLst>
                <a:gd name="T0" fmla="*/ 12 w 1905"/>
                <a:gd name="T1" fmla="*/ 8 h 916"/>
                <a:gd name="T2" fmla="*/ 4 w 1905"/>
                <a:gd name="T3" fmla="*/ 174 h 916"/>
                <a:gd name="T4" fmla="*/ 35 w 1905"/>
                <a:gd name="T5" fmla="*/ 193 h 916"/>
                <a:gd name="T6" fmla="*/ 54 w 1905"/>
                <a:gd name="T7" fmla="*/ 781 h 916"/>
                <a:gd name="T8" fmla="*/ 428 w 1905"/>
                <a:gd name="T9" fmla="*/ 854 h 916"/>
                <a:gd name="T10" fmla="*/ 397 w 1905"/>
                <a:gd name="T11" fmla="*/ 885 h 916"/>
                <a:gd name="T12" fmla="*/ 428 w 1905"/>
                <a:gd name="T13" fmla="*/ 916 h 916"/>
                <a:gd name="T14" fmla="*/ 655 w 1905"/>
                <a:gd name="T15" fmla="*/ 897 h 916"/>
                <a:gd name="T16" fmla="*/ 636 w 1905"/>
                <a:gd name="T17" fmla="*/ 854 h 916"/>
                <a:gd name="T18" fmla="*/ 1349 w 1905"/>
                <a:gd name="T19" fmla="*/ 781 h 916"/>
                <a:gd name="T20" fmla="*/ 1261 w 1905"/>
                <a:gd name="T21" fmla="*/ 862 h 916"/>
                <a:gd name="T22" fmla="*/ 1261 w 1905"/>
                <a:gd name="T23" fmla="*/ 904 h 916"/>
                <a:gd name="T24" fmla="*/ 1492 w 1905"/>
                <a:gd name="T25" fmla="*/ 912 h 916"/>
                <a:gd name="T26" fmla="*/ 1507 w 1905"/>
                <a:gd name="T27" fmla="*/ 870 h 916"/>
                <a:gd name="T28" fmla="*/ 1411 w 1905"/>
                <a:gd name="T29" fmla="*/ 854 h 916"/>
                <a:gd name="T30" fmla="*/ 1866 w 1905"/>
                <a:gd name="T31" fmla="*/ 774 h 916"/>
                <a:gd name="T32" fmla="*/ 1874 w 1905"/>
                <a:gd name="T33" fmla="*/ 193 h 916"/>
                <a:gd name="T34" fmla="*/ 1905 w 1905"/>
                <a:gd name="T35" fmla="*/ 162 h 916"/>
                <a:gd name="T36" fmla="*/ 1889 w 1905"/>
                <a:gd name="T37" fmla="*/ 0 h 916"/>
                <a:gd name="T38" fmla="*/ 97 w 1905"/>
                <a:gd name="T39" fmla="*/ 720 h 916"/>
                <a:gd name="T40" fmla="*/ 366 w 1905"/>
                <a:gd name="T41" fmla="*/ 408 h 916"/>
                <a:gd name="T42" fmla="*/ 497 w 1905"/>
                <a:gd name="T43" fmla="*/ 454 h 916"/>
                <a:gd name="T44" fmla="*/ 424 w 1905"/>
                <a:gd name="T45" fmla="*/ 385 h 916"/>
                <a:gd name="T46" fmla="*/ 659 w 1905"/>
                <a:gd name="T47" fmla="*/ 324 h 916"/>
                <a:gd name="T48" fmla="*/ 694 w 1905"/>
                <a:gd name="T49" fmla="*/ 358 h 916"/>
                <a:gd name="T50" fmla="*/ 659 w 1905"/>
                <a:gd name="T51" fmla="*/ 393 h 916"/>
                <a:gd name="T52" fmla="*/ 1238 w 1905"/>
                <a:gd name="T53" fmla="*/ 593 h 916"/>
                <a:gd name="T54" fmla="*/ 1222 w 1905"/>
                <a:gd name="T55" fmla="*/ 631 h 916"/>
                <a:gd name="T56" fmla="*/ 1349 w 1905"/>
                <a:gd name="T57" fmla="*/ 651 h 916"/>
                <a:gd name="T58" fmla="*/ 659 w 1905"/>
                <a:gd name="T59" fmla="*/ 651 h 916"/>
                <a:gd name="T60" fmla="*/ 690 w 1905"/>
                <a:gd name="T61" fmla="*/ 620 h 916"/>
                <a:gd name="T62" fmla="*/ 659 w 1905"/>
                <a:gd name="T63" fmla="*/ 589 h 916"/>
                <a:gd name="T64" fmla="*/ 679 w 1905"/>
                <a:gd name="T65" fmla="*/ 454 h 916"/>
                <a:gd name="T66" fmla="*/ 752 w 1905"/>
                <a:gd name="T67" fmla="*/ 377 h 916"/>
                <a:gd name="T68" fmla="*/ 725 w 1905"/>
                <a:gd name="T69" fmla="*/ 289 h 916"/>
                <a:gd name="T70" fmla="*/ 393 w 1905"/>
                <a:gd name="T71" fmla="*/ 262 h 916"/>
                <a:gd name="T72" fmla="*/ 1519 w 1905"/>
                <a:gd name="T73" fmla="*/ 262 h 916"/>
                <a:gd name="T74" fmla="*/ 1214 w 1905"/>
                <a:gd name="T75" fmla="*/ 270 h 916"/>
                <a:gd name="T76" fmla="*/ 1153 w 1905"/>
                <a:gd name="T77" fmla="*/ 358 h 916"/>
                <a:gd name="T78" fmla="*/ 1214 w 1905"/>
                <a:gd name="T79" fmla="*/ 447 h 916"/>
                <a:gd name="T80" fmla="*/ 1349 w 1905"/>
                <a:gd name="T81" fmla="*/ 589 h 916"/>
                <a:gd name="T82" fmla="*/ 1218 w 1905"/>
                <a:gd name="T83" fmla="*/ 374 h 916"/>
                <a:gd name="T84" fmla="*/ 1238 w 1905"/>
                <a:gd name="T85" fmla="*/ 327 h 916"/>
                <a:gd name="T86" fmla="*/ 1492 w 1905"/>
                <a:gd name="T87" fmla="*/ 377 h 916"/>
                <a:gd name="T88" fmla="*/ 1249 w 1905"/>
                <a:gd name="T89" fmla="*/ 393 h 916"/>
                <a:gd name="T90" fmla="*/ 1461 w 1905"/>
                <a:gd name="T91" fmla="*/ 454 h 916"/>
                <a:gd name="T92" fmla="*/ 1554 w 1905"/>
                <a:gd name="T93" fmla="*/ 377 h 916"/>
                <a:gd name="T94" fmla="*/ 1843 w 1905"/>
                <a:gd name="T95" fmla="*/ 131 h 916"/>
                <a:gd name="T96" fmla="*/ 1596 w 1905"/>
                <a:gd name="T97" fmla="*/ 104 h 916"/>
                <a:gd name="T98" fmla="*/ 1554 w 1905"/>
                <a:gd name="T99" fmla="*/ 112 h 916"/>
                <a:gd name="T100" fmla="*/ 359 w 1905"/>
                <a:gd name="T101" fmla="*/ 124 h 916"/>
                <a:gd name="T102" fmla="*/ 324 w 1905"/>
                <a:gd name="T103" fmla="*/ 97 h 916"/>
                <a:gd name="T104" fmla="*/ 297 w 1905"/>
                <a:gd name="T105" fmla="*/ 131 h 916"/>
                <a:gd name="T106" fmla="*/ 1843 w 1905"/>
                <a:gd name="T107" fmla="*/ 131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05" h="916">
                  <a:moveTo>
                    <a:pt x="1874" y="0"/>
                  </a:moveTo>
                  <a:lnTo>
                    <a:pt x="35" y="0"/>
                  </a:lnTo>
                  <a:lnTo>
                    <a:pt x="19" y="0"/>
                  </a:lnTo>
                  <a:lnTo>
                    <a:pt x="12" y="8"/>
                  </a:lnTo>
                  <a:lnTo>
                    <a:pt x="4" y="20"/>
                  </a:lnTo>
                  <a:lnTo>
                    <a:pt x="0" y="31"/>
                  </a:lnTo>
                  <a:lnTo>
                    <a:pt x="0" y="162"/>
                  </a:lnTo>
                  <a:lnTo>
                    <a:pt x="4" y="174"/>
                  </a:lnTo>
                  <a:lnTo>
                    <a:pt x="12" y="181"/>
                  </a:lnTo>
                  <a:lnTo>
                    <a:pt x="19" y="189"/>
                  </a:lnTo>
                  <a:lnTo>
                    <a:pt x="35" y="193"/>
                  </a:lnTo>
                  <a:lnTo>
                    <a:pt x="35" y="193"/>
                  </a:lnTo>
                  <a:lnTo>
                    <a:pt x="35" y="751"/>
                  </a:lnTo>
                  <a:lnTo>
                    <a:pt x="39" y="766"/>
                  </a:lnTo>
                  <a:lnTo>
                    <a:pt x="43" y="774"/>
                  </a:lnTo>
                  <a:lnTo>
                    <a:pt x="54" y="781"/>
                  </a:lnTo>
                  <a:lnTo>
                    <a:pt x="66" y="781"/>
                  </a:lnTo>
                  <a:lnTo>
                    <a:pt x="497" y="781"/>
                  </a:lnTo>
                  <a:lnTo>
                    <a:pt x="497" y="854"/>
                  </a:lnTo>
                  <a:lnTo>
                    <a:pt x="428" y="854"/>
                  </a:lnTo>
                  <a:lnTo>
                    <a:pt x="416" y="854"/>
                  </a:lnTo>
                  <a:lnTo>
                    <a:pt x="405" y="862"/>
                  </a:lnTo>
                  <a:lnTo>
                    <a:pt x="401" y="870"/>
                  </a:lnTo>
                  <a:lnTo>
                    <a:pt x="397" y="885"/>
                  </a:lnTo>
                  <a:lnTo>
                    <a:pt x="401" y="897"/>
                  </a:lnTo>
                  <a:lnTo>
                    <a:pt x="405" y="904"/>
                  </a:lnTo>
                  <a:lnTo>
                    <a:pt x="416" y="912"/>
                  </a:lnTo>
                  <a:lnTo>
                    <a:pt x="428" y="916"/>
                  </a:lnTo>
                  <a:lnTo>
                    <a:pt x="625" y="916"/>
                  </a:lnTo>
                  <a:lnTo>
                    <a:pt x="636" y="912"/>
                  </a:lnTo>
                  <a:lnTo>
                    <a:pt x="648" y="904"/>
                  </a:lnTo>
                  <a:lnTo>
                    <a:pt x="655" y="897"/>
                  </a:lnTo>
                  <a:lnTo>
                    <a:pt x="655" y="885"/>
                  </a:lnTo>
                  <a:lnTo>
                    <a:pt x="655" y="870"/>
                  </a:lnTo>
                  <a:lnTo>
                    <a:pt x="648" y="862"/>
                  </a:lnTo>
                  <a:lnTo>
                    <a:pt x="636" y="854"/>
                  </a:lnTo>
                  <a:lnTo>
                    <a:pt x="625" y="854"/>
                  </a:lnTo>
                  <a:lnTo>
                    <a:pt x="559" y="854"/>
                  </a:lnTo>
                  <a:lnTo>
                    <a:pt x="559" y="781"/>
                  </a:lnTo>
                  <a:lnTo>
                    <a:pt x="1349" y="781"/>
                  </a:lnTo>
                  <a:lnTo>
                    <a:pt x="1349" y="854"/>
                  </a:lnTo>
                  <a:lnTo>
                    <a:pt x="1284" y="854"/>
                  </a:lnTo>
                  <a:lnTo>
                    <a:pt x="1272" y="854"/>
                  </a:lnTo>
                  <a:lnTo>
                    <a:pt x="1261" y="862"/>
                  </a:lnTo>
                  <a:lnTo>
                    <a:pt x="1253" y="870"/>
                  </a:lnTo>
                  <a:lnTo>
                    <a:pt x="1253" y="885"/>
                  </a:lnTo>
                  <a:lnTo>
                    <a:pt x="1253" y="897"/>
                  </a:lnTo>
                  <a:lnTo>
                    <a:pt x="1261" y="904"/>
                  </a:lnTo>
                  <a:lnTo>
                    <a:pt x="1272" y="912"/>
                  </a:lnTo>
                  <a:lnTo>
                    <a:pt x="1284" y="916"/>
                  </a:lnTo>
                  <a:lnTo>
                    <a:pt x="1480" y="916"/>
                  </a:lnTo>
                  <a:lnTo>
                    <a:pt x="1492" y="912"/>
                  </a:lnTo>
                  <a:lnTo>
                    <a:pt x="1504" y="904"/>
                  </a:lnTo>
                  <a:lnTo>
                    <a:pt x="1507" y="897"/>
                  </a:lnTo>
                  <a:lnTo>
                    <a:pt x="1511" y="885"/>
                  </a:lnTo>
                  <a:lnTo>
                    <a:pt x="1507" y="870"/>
                  </a:lnTo>
                  <a:lnTo>
                    <a:pt x="1504" y="862"/>
                  </a:lnTo>
                  <a:lnTo>
                    <a:pt x="1492" y="854"/>
                  </a:lnTo>
                  <a:lnTo>
                    <a:pt x="1480" y="854"/>
                  </a:lnTo>
                  <a:lnTo>
                    <a:pt x="1411" y="854"/>
                  </a:lnTo>
                  <a:lnTo>
                    <a:pt x="1411" y="781"/>
                  </a:lnTo>
                  <a:lnTo>
                    <a:pt x="1843" y="781"/>
                  </a:lnTo>
                  <a:lnTo>
                    <a:pt x="1854" y="781"/>
                  </a:lnTo>
                  <a:lnTo>
                    <a:pt x="1866" y="774"/>
                  </a:lnTo>
                  <a:lnTo>
                    <a:pt x="1870" y="766"/>
                  </a:lnTo>
                  <a:lnTo>
                    <a:pt x="1874" y="751"/>
                  </a:lnTo>
                  <a:lnTo>
                    <a:pt x="1874" y="193"/>
                  </a:lnTo>
                  <a:lnTo>
                    <a:pt x="1874" y="193"/>
                  </a:lnTo>
                  <a:lnTo>
                    <a:pt x="1889" y="189"/>
                  </a:lnTo>
                  <a:lnTo>
                    <a:pt x="1897" y="181"/>
                  </a:lnTo>
                  <a:lnTo>
                    <a:pt x="1905" y="174"/>
                  </a:lnTo>
                  <a:lnTo>
                    <a:pt x="1905" y="162"/>
                  </a:lnTo>
                  <a:lnTo>
                    <a:pt x="1905" y="31"/>
                  </a:lnTo>
                  <a:lnTo>
                    <a:pt x="1905" y="20"/>
                  </a:lnTo>
                  <a:lnTo>
                    <a:pt x="1897" y="8"/>
                  </a:lnTo>
                  <a:lnTo>
                    <a:pt x="1889" y="0"/>
                  </a:lnTo>
                  <a:lnTo>
                    <a:pt x="1874" y="0"/>
                  </a:lnTo>
                  <a:lnTo>
                    <a:pt x="1874" y="0"/>
                  </a:lnTo>
                  <a:close/>
                  <a:moveTo>
                    <a:pt x="497" y="720"/>
                  </a:moveTo>
                  <a:lnTo>
                    <a:pt x="97" y="720"/>
                  </a:lnTo>
                  <a:lnTo>
                    <a:pt x="97" y="193"/>
                  </a:lnTo>
                  <a:lnTo>
                    <a:pt x="312" y="193"/>
                  </a:lnTo>
                  <a:lnTo>
                    <a:pt x="355" y="377"/>
                  </a:lnTo>
                  <a:lnTo>
                    <a:pt x="366" y="408"/>
                  </a:lnTo>
                  <a:lnTo>
                    <a:pt x="386" y="435"/>
                  </a:lnTo>
                  <a:lnTo>
                    <a:pt x="416" y="451"/>
                  </a:lnTo>
                  <a:lnTo>
                    <a:pt x="447" y="454"/>
                  </a:lnTo>
                  <a:lnTo>
                    <a:pt x="497" y="454"/>
                  </a:lnTo>
                  <a:lnTo>
                    <a:pt x="497" y="720"/>
                  </a:lnTo>
                  <a:close/>
                  <a:moveTo>
                    <a:pt x="447" y="393"/>
                  </a:moveTo>
                  <a:lnTo>
                    <a:pt x="436" y="393"/>
                  </a:lnTo>
                  <a:lnTo>
                    <a:pt x="424" y="385"/>
                  </a:lnTo>
                  <a:lnTo>
                    <a:pt x="416" y="377"/>
                  </a:lnTo>
                  <a:lnTo>
                    <a:pt x="413" y="366"/>
                  </a:lnTo>
                  <a:lnTo>
                    <a:pt x="405" y="324"/>
                  </a:lnTo>
                  <a:lnTo>
                    <a:pt x="659" y="324"/>
                  </a:lnTo>
                  <a:lnTo>
                    <a:pt x="671" y="327"/>
                  </a:lnTo>
                  <a:lnTo>
                    <a:pt x="682" y="335"/>
                  </a:lnTo>
                  <a:lnTo>
                    <a:pt x="690" y="347"/>
                  </a:lnTo>
                  <a:lnTo>
                    <a:pt x="694" y="358"/>
                  </a:lnTo>
                  <a:lnTo>
                    <a:pt x="690" y="374"/>
                  </a:lnTo>
                  <a:lnTo>
                    <a:pt x="682" y="381"/>
                  </a:lnTo>
                  <a:lnTo>
                    <a:pt x="671" y="389"/>
                  </a:lnTo>
                  <a:lnTo>
                    <a:pt x="659" y="393"/>
                  </a:lnTo>
                  <a:lnTo>
                    <a:pt x="447" y="393"/>
                  </a:lnTo>
                  <a:close/>
                  <a:moveTo>
                    <a:pt x="1349" y="589"/>
                  </a:moveTo>
                  <a:lnTo>
                    <a:pt x="1249" y="589"/>
                  </a:lnTo>
                  <a:lnTo>
                    <a:pt x="1238" y="593"/>
                  </a:lnTo>
                  <a:lnTo>
                    <a:pt x="1230" y="601"/>
                  </a:lnTo>
                  <a:lnTo>
                    <a:pt x="1222" y="608"/>
                  </a:lnTo>
                  <a:lnTo>
                    <a:pt x="1218" y="620"/>
                  </a:lnTo>
                  <a:lnTo>
                    <a:pt x="1222" y="631"/>
                  </a:lnTo>
                  <a:lnTo>
                    <a:pt x="1230" y="643"/>
                  </a:lnTo>
                  <a:lnTo>
                    <a:pt x="1238" y="651"/>
                  </a:lnTo>
                  <a:lnTo>
                    <a:pt x="1249" y="651"/>
                  </a:lnTo>
                  <a:lnTo>
                    <a:pt x="1349" y="651"/>
                  </a:lnTo>
                  <a:lnTo>
                    <a:pt x="1349" y="720"/>
                  </a:lnTo>
                  <a:lnTo>
                    <a:pt x="559" y="720"/>
                  </a:lnTo>
                  <a:lnTo>
                    <a:pt x="559" y="651"/>
                  </a:lnTo>
                  <a:lnTo>
                    <a:pt x="659" y="651"/>
                  </a:lnTo>
                  <a:lnTo>
                    <a:pt x="671" y="651"/>
                  </a:lnTo>
                  <a:lnTo>
                    <a:pt x="679" y="643"/>
                  </a:lnTo>
                  <a:lnTo>
                    <a:pt x="686" y="631"/>
                  </a:lnTo>
                  <a:lnTo>
                    <a:pt x="690" y="620"/>
                  </a:lnTo>
                  <a:lnTo>
                    <a:pt x="686" y="608"/>
                  </a:lnTo>
                  <a:lnTo>
                    <a:pt x="679" y="601"/>
                  </a:lnTo>
                  <a:lnTo>
                    <a:pt x="671" y="593"/>
                  </a:lnTo>
                  <a:lnTo>
                    <a:pt x="659" y="589"/>
                  </a:lnTo>
                  <a:lnTo>
                    <a:pt x="559" y="589"/>
                  </a:lnTo>
                  <a:lnTo>
                    <a:pt x="559" y="454"/>
                  </a:lnTo>
                  <a:lnTo>
                    <a:pt x="659" y="454"/>
                  </a:lnTo>
                  <a:lnTo>
                    <a:pt x="679" y="454"/>
                  </a:lnTo>
                  <a:lnTo>
                    <a:pt x="694" y="447"/>
                  </a:lnTo>
                  <a:lnTo>
                    <a:pt x="725" y="427"/>
                  </a:lnTo>
                  <a:lnTo>
                    <a:pt x="748" y="397"/>
                  </a:lnTo>
                  <a:lnTo>
                    <a:pt x="752" y="377"/>
                  </a:lnTo>
                  <a:lnTo>
                    <a:pt x="756" y="358"/>
                  </a:lnTo>
                  <a:lnTo>
                    <a:pt x="752" y="339"/>
                  </a:lnTo>
                  <a:lnTo>
                    <a:pt x="748" y="320"/>
                  </a:lnTo>
                  <a:lnTo>
                    <a:pt x="725" y="289"/>
                  </a:lnTo>
                  <a:lnTo>
                    <a:pt x="694" y="270"/>
                  </a:lnTo>
                  <a:lnTo>
                    <a:pt x="679" y="262"/>
                  </a:lnTo>
                  <a:lnTo>
                    <a:pt x="659" y="262"/>
                  </a:lnTo>
                  <a:lnTo>
                    <a:pt x="393" y="262"/>
                  </a:lnTo>
                  <a:lnTo>
                    <a:pt x="389" y="262"/>
                  </a:lnTo>
                  <a:lnTo>
                    <a:pt x="374" y="193"/>
                  </a:lnTo>
                  <a:lnTo>
                    <a:pt x="1534" y="193"/>
                  </a:lnTo>
                  <a:lnTo>
                    <a:pt x="1519" y="262"/>
                  </a:lnTo>
                  <a:lnTo>
                    <a:pt x="1515" y="262"/>
                  </a:lnTo>
                  <a:lnTo>
                    <a:pt x="1249" y="262"/>
                  </a:lnTo>
                  <a:lnTo>
                    <a:pt x="1230" y="262"/>
                  </a:lnTo>
                  <a:lnTo>
                    <a:pt x="1214" y="270"/>
                  </a:lnTo>
                  <a:lnTo>
                    <a:pt x="1184" y="289"/>
                  </a:lnTo>
                  <a:lnTo>
                    <a:pt x="1160" y="320"/>
                  </a:lnTo>
                  <a:lnTo>
                    <a:pt x="1157" y="339"/>
                  </a:lnTo>
                  <a:lnTo>
                    <a:pt x="1153" y="358"/>
                  </a:lnTo>
                  <a:lnTo>
                    <a:pt x="1157" y="377"/>
                  </a:lnTo>
                  <a:lnTo>
                    <a:pt x="1160" y="397"/>
                  </a:lnTo>
                  <a:lnTo>
                    <a:pt x="1184" y="427"/>
                  </a:lnTo>
                  <a:lnTo>
                    <a:pt x="1214" y="447"/>
                  </a:lnTo>
                  <a:lnTo>
                    <a:pt x="1230" y="454"/>
                  </a:lnTo>
                  <a:lnTo>
                    <a:pt x="1249" y="454"/>
                  </a:lnTo>
                  <a:lnTo>
                    <a:pt x="1349" y="454"/>
                  </a:lnTo>
                  <a:lnTo>
                    <a:pt x="1349" y="589"/>
                  </a:lnTo>
                  <a:close/>
                  <a:moveTo>
                    <a:pt x="1249" y="393"/>
                  </a:moveTo>
                  <a:lnTo>
                    <a:pt x="1238" y="389"/>
                  </a:lnTo>
                  <a:lnTo>
                    <a:pt x="1226" y="381"/>
                  </a:lnTo>
                  <a:lnTo>
                    <a:pt x="1218" y="374"/>
                  </a:lnTo>
                  <a:lnTo>
                    <a:pt x="1214" y="358"/>
                  </a:lnTo>
                  <a:lnTo>
                    <a:pt x="1218" y="347"/>
                  </a:lnTo>
                  <a:lnTo>
                    <a:pt x="1226" y="335"/>
                  </a:lnTo>
                  <a:lnTo>
                    <a:pt x="1238" y="327"/>
                  </a:lnTo>
                  <a:lnTo>
                    <a:pt x="1249" y="324"/>
                  </a:lnTo>
                  <a:lnTo>
                    <a:pt x="1504" y="324"/>
                  </a:lnTo>
                  <a:lnTo>
                    <a:pt x="1496" y="366"/>
                  </a:lnTo>
                  <a:lnTo>
                    <a:pt x="1492" y="377"/>
                  </a:lnTo>
                  <a:lnTo>
                    <a:pt x="1484" y="385"/>
                  </a:lnTo>
                  <a:lnTo>
                    <a:pt x="1473" y="393"/>
                  </a:lnTo>
                  <a:lnTo>
                    <a:pt x="1461" y="393"/>
                  </a:lnTo>
                  <a:lnTo>
                    <a:pt x="1249" y="393"/>
                  </a:lnTo>
                  <a:close/>
                  <a:moveTo>
                    <a:pt x="1812" y="720"/>
                  </a:moveTo>
                  <a:lnTo>
                    <a:pt x="1411" y="720"/>
                  </a:lnTo>
                  <a:lnTo>
                    <a:pt x="1411" y="454"/>
                  </a:lnTo>
                  <a:lnTo>
                    <a:pt x="1461" y="454"/>
                  </a:lnTo>
                  <a:lnTo>
                    <a:pt x="1492" y="451"/>
                  </a:lnTo>
                  <a:lnTo>
                    <a:pt x="1523" y="435"/>
                  </a:lnTo>
                  <a:lnTo>
                    <a:pt x="1542" y="408"/>
                  </a:lnTo>
                  <a:lnTo>
                    <a:pt x="1554" y="377"/>
                  </a:lnTo>
                  <a:lnTo>
                    <a:pt x="1596" y="193"/>
                  </a:lnTo>
                  <a:lnTo>
                    <a:pt x="1812" y="193"/>
                  </a:lnTo>
                  <a:lnTo>
                    <a:pt x="1812" y="720"/>
                  </a:lnTo>
                  <a:close/>
                  <a:moveTo>
                    <a:pt x="1843" y="131"/>
                  </a:moveTo>
                  <a:lnTo>
                    <a:pt x="1612" y="131"/>
                  </a:lnTo>
                  <a:lnTo>
                    <a:pt x="1608" y="120"/>
                  </a:lnTo>
                  <a:lnTo>
                    <a:pt x="1604" y="112"/>
                  </a:lnTo>
                  <a:lnTo>
                    <a:pt x="1596" y="104"/>
                  </a:lnTo>
                  <a:lnTo>
                    <a:pt x="1585" y="97"/>
                  </a:lnTo>
                  <a:lnTo>
                    <a:pt x="1573" y="97"/>
                  </a:lnTo>
                  <a:lnTo>
                    <a:pt x="1561" y="104"/>
                  </a:lnTo>
                  <a:lnTo>
                    <a:pt x="1554" y="112"/>
                  </a:lnTo>
                  <a:lnTo>
                    <a:pt x="1550" y="124"/>
                  </a:lnTo>
                  <a:lnTo>
                    <a:pt x="1546" y="131"/>
                  </a:lnTo>
                  <a:lnTo>
                    <a:pt x="363" y="131"/>
                  </a:lnTo>
                  <a:lnTo>
                    <a:pt x="359" y="124"/>
                  </a:lnTo>
                  <a:lnTo>
                    <a:pt x="355" y="112"/>
                  </a:lnTo>
                  <a:lnTo>
                    <a:pt x="347" y="104"/>
                  </a:lnTo>
                  <a:lnTo>
                    <a:pt x="336" y="97"/>
                  </a:lnTo>
                  <a:lnTo>
                    <a:pt x="324" y="97"/>
                  </a:lnTo>
                  <a:lnTo>
                    <a:pt x="312" y="104"/>
                  </a:lnTo>
                  <a:lnTo>
                    <a:pt x="305" y="112"/>
                  </a:lnTo>
                  <a:lnTo>
                    <a:pt x="301" y="120"/>
                  </a:lnTo>
                  <a:lnTo>
                    <a:pt x="297" y="131"/>
                  </a:lnTo>
                  <a:lnTo>
                    <a:pt x="66" y="131"/>
                  </a:lnTo>
                  <a:lnTo>
                    <a:pt x="66" y="62"/>
                  </a:lnTo>
                  <a:lnTo>
                    <a:pt x="1843" y="62"/>
                  </a:lnTo>
                  <a:lnTo>
                    <a:pt x="1843" y="1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5" name="Freeform 229">
              <a:extLst>
                <a:ext uri="{FF2B5EF4-FFF2-40B4-BE49-F238E27FC236}">
                  <a16:creationId xmlns:a16="http://schemas.microsoft.com/office/drawing/2014/main" id="{EB96D08E-7F6D-8975-5715-DD2086E800CE}"/>
                </a:ext>
              </a:extLst>
            </p:cNvPr>
            <p:cNvSpPr>
              <a:spLocks noEditPoints="1"/>
            </p:cNvSpPr>
            <p:nvPr/>
          </p:nvSpPr>
          <p:spPr bwMode="auto">
            <a:xfrm>
              <a:off x="557213" y="3479800"/>
              <a:ext cx="3024187" cy="830263"/>
            </a:xfrm>
            <a:custGeom>
              <a:avLst/>
              <a:gdLst>
                <a:gd name="T0" fmla="*/ 19 w 1905"/>
                <a:gd name="T1" fmla="*/ 4 h 523"/>
                <a:gd name="T2" fmla="*/ 0 w 1905"/>
                <a:gd name="T3" fmla="*/ 31 h 523"/>
                <a:gd name="T4" fmla="*/ 12 w 1905"/>
                <a:gd name="T5" fmla="*/ 185 h 523"/>
                <a:gd name="T6" fmla="*/ 397 w 1905"/>
                <a:gd name="T7" fmla="*/ 193 h 523"/>
                <a:gd name="T8" fmla="*/ 343 w 1905"/>
                <a:gd name="T9" fmla="*/ 320 h 523"/>
                <a:gd name="T10" fmla="*/ 289 w 1905"/>
                <a:gd name="T11" fmla="*/ 377 h 523"/>
                <a:gd name="T12" fmla="*/ 266 w 1905"/>
                <a:gd name="T13" fmla="*/ 458 h 523"/>
                <a:gd name="T14" fmla="*/ 285 w 1905"/>
                <a:gd name="T15" fmla="*/ 489 h 523"/>
                <a:gd name="T16" fmla="*/ 397 w 1905"/>
                <a:gd name="T17" fmla="*/ 493 h 523"/>
                <a:gd name="T18" fmla="*/ 416 w 1905"/>
                <a:gd name="T19" fmla="*/ 520 h 523"/>
                <a:gd name="T20" fmla="*/ 451 w 1905"/>
                <a:gd name="T21" fmla="*/ 512 h 523"/>
                <a:gd name="T22" fmla="*/ 459 w 1905"/>
                <a:gd name="T23" fmla="*/ 489 h 523"/>
                <a:gd name="T24" fmla="*/ 582 w 1905"/>
                <a:gd name="T25" fmla="*/ 481 h 523"/>
                <a:gd name="T26" fmla="*/ 586 w 1905"/>
                <a:gd name="T27" fmla="*/ 431 h 523"/>
                <a:gd name="T28" fmla="*/ 551 w 1905"/>
                <a:gd name="T29" fmla="*/ 354 h 523"/>
                <a:gd name="T30" fmla="*/ 486 w 1905"/>
                <a:gd name="T31" fmla="*/ 308 h 523"/>
                <a:gd name="T32" fmla="*/ 921 w 1905"/>
                <a:gd name="T33" fmla="*/ 193 h 523"/>
                <a:gd name="T34" fmla="*/ 871 w 1905"/>
                <a:gd name="T35" fmla="*/ 320 h 523"/>
                <a:gd name="T36" fmla="*/ 814 w 1905"/>
                <a:gd name="T37" fmla="*/ 377 h 523"/>
                <a:gd name="T38" fmla="*/ 790 w 1905"/>
                <a:gd name="T39" fmla="*/ 458 h 523"/>
                <a:gd name="T40" fmla="*/ 810 w 1905"/>
                <a:gd name="T41" fmla="*/ 489 h 523"/>
                <a:gd name="T42" fmla="*/ 921 w 1905"/>
                <a:gd name="T43" fmla="*/ 493 h 523"/>
                <a:gd name="T44" fmla="*/ 941 w 1905"/>
                <a:gd name="T45" fmla="*/ 520 h 523"/>
                <a:gd name="T46" fmla="*/ 975 w 1905"/>
                <a:gd name="T47" fmla="*/ 512 h 523"/>
                <a:gd name="T48" fmla="*/ 983 w 1905"/>
                <a:gd name="T49" fmla="*/ 489 h 523"/>
                <a:gd name="T50" fmla="*/ 1107 w 1905"/>
                <a:gd name="T51" fmla="*/ 481 h 523"/>
                <a:gd name="T52" fmla="*/ 1114 w 1905"/>
                <a:gd name="T53" fmla="*/ 431 h 523"/>
                <a:gd name="T54" fmla="*/ 1080 w 1905"/>
                <a:gd name="T55" fmla="*/ 354 h 523"/>
                <a:gd name="T56" fmla="*/ 1014 w 1905"/>
                <a:gd name="T57" fmla="*/ 308 h 523"/>
                <a:gd name="T58" fmla="*/ 1450 w 1905"/>
                <a:gd name="T59" fmla="*/ 193 h 523"/>
                <a:gd name="T60" fmla="*/ 1396 w 1905"/>
                <a:gd name="T61" fmla="*/ 320 h 523"/>
                <a:gd name="T62" fmla="*/ 1342 w 1905"/>
                <a:gd name="T63" fmla="*/ 377 h 523"/>
                <a:gd name="T64" fmla="*/ 1319 w 1905"/>
                <a:gd name="T65" fmla="*/ 458 h 523"/>
                <a:gd name="T66" fmla="*/ 1338 w 1905"/>
                <a:gd name="T67" fmla="*/ 489 h 523"/>
                <a:gd name="T68" fmla="*/ 1450 w 1905"/>
                <a:gd name="T69" fmla="*/ 493 h 523"/>
                <a:gd name="T70" fmla="*/ 1469 w 1905"/>
                <a:gd name="T71" fmla="*/ 520 h 523"/>
                <a:gd name="T72" fmla="*/ 1504 w 1905"/>
                <a:gd name="T73" fmla="*/ 512 h 523"/>
                <a:gd name="T74" fmla="*/ 1511 w 1905"/>
                <a:gd name="T75" fmla="*/ 489 h 523"/>
                <a:gd name="T76" fmla="*/ 1635 w 1905"/>
                <a:gd name="T77" fmla="*/ 481 h 523"/>
                <a:gd name="T78" fmla="*/ 1639 w 1905"/>
                <a:gd name="T79" fmla="*/ 431 h 523"/>
                <a:gd name="T80" fmla="*/ 1604 w 1905"/>
                <a:gd name="T81" fmla="*/ 354 h 523"/>
                <a:gd name="T82" fmla="*/ 1538 w 1905"/>
                <a:gd name="T83" fmla="*/ 308 h 523"/>
                <a:gd name="T84" fmla="*/ 1874 w 1905"/>
                <a:gd name="T85" fmla="*/ 193 h 523"/>
                <a:gd name="T86" fmla="*/ 1905 w 1905"/>
                <a:gd name="T87" fmla="*/ 177 h 523"/>
                <a:gd name="T88" fmla="*/ 1905 w 1905"/>
                <a:gd name="T89" fmla="*/ 19 h 523"/>
                <a:gd name="T90" fmla="*/ 1874 w 1905"/>
                <a:gd name="T91" fmla="*/ 0 h 523"/>
                <a:gd name="T92" fmla="*/ 332 w 1905"/>
                <a:gd name="T93" fmla="*/ 427 h 523"/>
                <a:gd name="T94" fmla="*/ 397 w 1905"/>
                <a:gd name="T95" fmla="*/ 366 h 523"/>
                <a:gd name="T96" fmla="*/ 490 w 1905"/>
                <a:gd name="T97" fmla="*/ 377 h 523"/>
                <a:gd name="T98" fmla="*/ 524 w 1905"/>
                <a:gd name="T99" fmla="*/ 427 h 523"/>
                <a:gd name="T100" fmla="*/ 871 w 1905"/>
                <a:gd name="T101" fmla="*/ 400 h 523"/>
                <a:gd name="T102" fmla="*/ 952 w 1905"/>
                <a:gd name="T103" fmla="*/ 358 h 523"/>
                <a:gd name="T104" fmla="*/ 1037 w 1905"/>
                <a:gd name="T105" fmla="*/ 400 h 523"/>
                <a:gd name="T106" fmla="*/ 1577 w 1905"/>
                <a:gd name="T107" fmla="*/ 427 h 523"/>
                <a:gd name="T108" fmla="*/ 1423 w 1905"/>
                <a:gd name="T109" fmla="*/ 377 h 523"/>
                <a:gd name="T110" fmla="*/ 1511 w 1905"/>
                <a:gd name="T111" fmla="*/ 366 h 523"/>
                <a:gd name="T112" fmla="*/ 1577 w 1905"/>
                <a:gd name="T113" fmla="*/ 427 h 523"/>
                <a:gd name="T114" fmla="*/ 66 w 1905"/>
                <a:gd name="T115" fmla="*/ 131 h 523"/>
                <a:gd name="T116" fmla="*/ 1843 w 1905"/>
                <a:gd name="T117" fmla="*/ 131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05" h="523">
                  <a:moveTo>
                    <a:pt x="1874" y="0"/>
                  </a:moveTo>
                  <a:lnTo>
                    <a:pt x="35" y="0"/>
                  </a:lnTo>
                  <a:lnTo>
                    <a:pt x="19" y="4"/>
                  </a:lnTo>
                  <a:lnTo>
                    <a:pt x="12" y="12"/>
                  </a:lnTo>
                  <a:lnTo>
                    <a:pt x="4" y="19"/>
                  </a:lnTo>
                  <a:lnTo>
                    <a:pt x="0" y="31"/>
                  </a:lnTo>
                  <a:lnTo>
                    <a:pt x="0" y="162"/>
                  </a:lnTo>
                  <a:lnTo>
                    <a:pt x="4" y="177"/>
                  </a:lnTo>
                  <a:lnTo>
                    <a:pt x="12" y="185"/>
                  </a:lnTo>
                  <a:lnTo>
                    <a:pt x="19" y="193"/>
                  </a:lnTo>
                  <a:lnTo>
                    <a:pt x="35" y="193"/>
                  </a:lnTo>
                  <a:lnTo>
                    <a:pt x="397" y="193"/>
                  </a:lnTo>
                  <a:lnTo>
                    <a:pt x="397" y="300"/>
                  </a:lnTo>
                  <a:lnTo>
                    <a:pt x="370" y="308"/>
                  </a:lnTo>
                  <a:lnTo>
                    <a:pt x="343" y="320"/>
                  </a:lnTo>
                  <a:lnTo>
                    <a:pt x="324" y="335"/>
                  </a:lnTo>
                  <a:lnTo>
                    <a:pt x="305" y="354"/>
                  </a:lnTo>
                  <a:lnTo>
                    <a:pt x="289" y="377"/>
                  </a:lnTo>
                  <a:lnTo>
                    <a:pt x="274" y="404"/>
                  </a:lnTo>
                  <a:lnTo>
                    <a:pt x="270" y="431"/>
                  </a:lnTo>
                  <a:lnTo>
                    <a:pt x="266" y="458"/>
                  </a:lnTo>
                  <a:lnTo>
                    <a:pt x="266" y="470"/>
                  </a:lnTo>
                  <a:lnTo>
                    <a:pt x="274" y="481"/>
                  </a:lnTo>
                  <a:lnTo>
                    <a:pt x="285" y="489"/>
                  </a:lnTo>
                  <a:lnTo>
                    <a:pt x="297" y="489"/>
                  </a:lnTo>
                  <a:lnTo>
                    <a:pt x="397" y="489"/>
                  </a:lnTo>
                  <a:lnTo>
                    <a:pt x="397" y="493"/>
                  </a:lnTo>
                  <a:lnTo>
                    <a:pt x="401" y="504"/>
                  </a:lnTo>
                  <a:lnTo>
                    <a:pt x="405" y="512"/>
                  </a:lnTo>
                  <a:lnTo>
                    <a:pt x="416" y="520"/>
                  </a:lnTo>
                  <a:lnTo>
                    <a:pt x="428" y="523"/>
                  </a:lnTo>
                  <a:lnTo>
                    <a:pt x="440" y="520"/>
                  </a:lnTo>
                  <a:lnTo>
                    <a:pt x="451" y="512"/>
                  </a:lnTo>
                  <a:lnTo>
                    <a:pt x="455" y="504"/>
                  </a:lnTo>
                  <a:lnTo>
                    <a:pt x="459" y="493"/>
                  </a:lnTo>
                  <a:lnTo>
                    <a:pt x="459" y="489"/>
                  </a:lnTo>
                  <a:lnTo>
                    <a:pt x="559" y="489"/>
                  </a:lnTo>
                  <a:lnTo>
                    <a:pt x="571" y="489"/>
                  </a:lnTo>
                  <a:lnTo>
                    <a:pt x="582" y="481"/>
                  </a:lnTo>
                  <a:lnTo>
                    <a:pt x="586" y="470"/>
                  </a:lnTo>
                  <a:lnTo>
                    <a:pt x="590" y="458"/>
                  </a:lnTo>
                  <a:lnTo>
                    <a:pt x="586" y="431"/>
                  </a:lnTo>
                  <a:lnTo>
                    <a:pt x="578" y="404"/>
                  </a:lnTo>
                  <a:lnTo>
                    <a:pt x="567" y="377"/>
                  </a:lnTo>
                  <a:lnTo>
                    <a:pt x="551" y="354"/>
                  </a:lnTo>
                  <a:lnTo>
                    <a:pt x="532" y="335"/>
                  </a:lnTo>
                  <a:lnTo>
                    <a:pt x="513" y="320"/>
                  </a:lnTo>
                  <a:lnTo>
                    <a:pt x="486" y="308"/>
                  </a:lnTo>
                  <a:lnTo>
                    <a:pt x="459" y="300"/>
                  </a:lnTo>
                  <a:lnTo>
                    <a:pt x="459" y="193"/>
                  </a:lnTo>
                  <a:lnTo>
                    <a:pt x="921" y="193"/>
                  </a:lnTo>
                  <a:lnTo>
                    <a:pt x="921" y="300"/>
                  </a:lnTo>
                  <a:lnTo>
                    <a:pt x="895" y="308"/>
                  </a:lnTo>
                  <a:lnTo>
                    <a:pt x="871" y="320"/>
                  </a:lnTo>
                  <a:lnTo>
                    <a:pt x="848" y="335"/>
                  </a:lnTo>
                  <a:lnTo>
                    <a:pt x="829" y="354"/>
                  </a:lnTo>
                  <a:lnTo>
                    <a:pt x="814" y="377"/>
                  </a:lnTo>
                  <a:lnTo>
                    <a:pt x="802" y="404"/>
                  </a:lnTo>
                  <a:lnTo>
                    <a:pt x="794" y="431"/>
                  </a:lnTo>
                  <a:lnTo>
                    <a:pt x="790" y="458"/>
                  </a:lnTo>
                  <a:lnTo>
                    <a:pt x="794" y="470"/>
                  </a:lnTo>
                  <a:lnTo>
                    <a:pt x="802" y="481"/>
                  </a:lnTo>
                  <a:lnTo>
                    <a:pt x="810" y="489"/>
                  </a:lnTo>
                  <a:lnTo>
                    <a:pt x="821" y="489"/>
                  </a:lnTo>
                  <a:lnTo>
                    <a:pt x="921" y="489"/>
                  </a:lnTo>
                  <a:lnTo>
                    <a:pt x="921" y="493"/>
                  </a:lnTo>
                  <a:lnTo>
                    <a:pt x="925" y="504"/>
                  </a:lnTo>
                  <a:lnTo>
                    <a:pt x="933" y="512"/>
                  </a:lnTo>
                  <a:lnTo>
                    <a:pt x="941" y="520"/>
                  </a:lnTo>
                  <a:lnTo>
                    <a:pt x="952" y="523"/>
                  </a:lnTo>
                  <a:lnTo>
                    <a:pt x="968" y="520"/>
                  </a:lnTo>
                  <a:lnTo>
                    <a:pt x="975" y="512"/>
                  </a:lnTo>
                  <a:lnTo>
                    <a:pt x="983" y="504"/>
                  </a:lnTo>
                  <a:lnTo>
                    <a:pt x="983" y="493"/>
                  </a:lnTo>
                  <a:lnTo>
                    <a:pt x="983" y="489"/>
                  </a:lnTo>
                  <a:lnTo>
                    <a:pt x="1087" y="489"/>
                  </a:lnTo>
                  <a:lnTo>
                    <a:pt x="1099" y="489"/>
                  </a:lnTo>
                  <a:lnTo>
                    <a:pt x="1107" y="481"/>
                  </a:lnTo>
                  <a:lnTo>
                    <a:pt x="1114" y="470"/>
                  </a:lnTo>
                  <a:lnTo>
                    <a:pt x="1118" y="458"/>
                  </a:lnTo>
                  <a:lnTo>
                    <a:pt x="1114" y="431"/>
                  </a:lnTo>
                  <a:lnTo>
                    <a:pt x="1107" y="404"/>
                  </a:lnTo>
                  <a:lnTo>
                    <a:pt x="1095" y="377"/>
                  </a:lnTo>
                  <a:lnTo>
                    <a:pt x="1080" y="354"/>
                  </a:lnTo>
                  <a:lnTo>
                    <a:pt x="1060" y="335"/>
                  </a:lnTo>
                  <a:lnTo>
                    <a:pt x="1037" y="320"/>
                  </a:lnTo>
                  <a:lnTo>
                    <a:pt x="1014" y="308"/>
                  </a:lnTo>
                  <a:lnTo>
                    <a:pt x="983" y="300"/>
                  </a:lnTo>
                  <a:lnTo>
                    <a:pt x="983" y="193"/>
                  </a:lnTo>
                  <a:lnTo>
                    <a:pt x="1450" y="193"/>
                  </a:lnTo>
                  <a:lnTo>
                    <a:pt x="1450" y="300"/>
                  </a:lnTo>
                  <a:lnTo>
                    <a:pt x="1423" y="308"/>
                  </a:lnTo>
                  <a:lnTo>
                    <a:pt x="1396" y="320"/>
                  </a:lnTo>
                  <a:lnTo>
                    <a:pt x="1376" y="335"/>
                  </a:lnTo>
                  <a:lnTo>
                    <a:pt x="1357" y="354"/>
                  </a:lnTo>
                  <a:lnTo>
                    <a:pt x="1342" y="377"/>
                  </a:lnTo>
                  <a:lnTo>
                    <a:pt x="1330" y="404"/>
                  </a:lnTo>
                  <a:lnTo>
                    <a:pt x="1322" y="431"/>
                  </a:lnTo>
                  <a:lnTo>
                    <a:pt x="1319" y="458"/>
                  </a:lnTo>
                  <a:lnTo>
                    <a:pt x="1322" y="470"/>
                  </a:lnTo>
                  <a:lnTo>
                    <a:pt x="1326" y="481"/>
                  </a:lnTo>
                  <a:lnTo>
                    <a:pt x="1338" y="489"/>
                  </a:lnTo>
                  <a:lnTo>
                    <a:pt x="1349" y="489"/>
                  </a:lnTo>
                  <a:lnTo>
                    <a:pt x="1450" y="489"/>
                  </a:lnTo>
                  <a:lnTo>
                    <a:pt x="1450" y="493"/>
                  </a:lnTo>
                  <a:lnTo>
                    <a:pt x="1453" y="504"/>
                  </a:lnTo>
                  <a:lnTo>
                    <a:pt x="1457" y="512"/>
                  </a:lnTo>
                  <a:lnTo>
                    <a:pt x="1469" y="520"/>
                  </a:lnTo>
                  <a:lnTo>
                    <a:pt x="1480" y="523"/>
                  </a:lnTo>
                  <a:lnTo>
                    <a:pt x="1492" y="520"/>
                  </a:lnTo>
                  <a:lnTo>
                    <a:pt x="1504" y="512"/>
                  </a:lnTo>
                  <a:lnTo>
                    <a:pt x="1507" y="504"/>
                  </a:lnTo>
                  <a:lnTo>
                    <a:pt x="1511" y="493"/>
                  </a:lnTo>
                  <a:lnTo>
                    <a:pt x="1511" y="489"/>
                  </a:lnTo>
                  <a:lnTo>
                    <a:pt x="1612" y="489"/>
                  </a:lnTo>
                  <a:lnTo>
                    <a:pt x="1623" y="489"/>
                  </a:lnTo>
                  <a:lnTo>
                    <a:pt x="1635" y="481"/>
                  </a:lnTo>
                  <a:lnTo>
                    <a:pt x="1642" y="470"/>
                  </a:lnTo>
                  <a:lnTo>
                    <a:pt x="1642" y="458"/>
                  </a:lnTo>
                  <a:lnTo>
                    <a:pt x="1639" y="431"/>
                  </a:lnTo>
                  <a:lnTo>
                    <a:pt x="1635" y="404"/>
                  </a:lnTo>
                  <a:lnTo>
                    <a:pt x="1619" y="377"/>
                  </a:lnTo>
                  <a:lnTo>
                    <a:pt x="1604" y="354"/>
                  </a:lnTo>
                  <a:lnTo>
                    <a:pt x="1585" y="335"/>
                  </a:lnTo>
                  <a:lnTo>
                    <a:pt x="1565" y="320"/>
                  </a:lnTo>
                  <a:lnTo>
                    <a:pt x="1538" y="308"/>
                  </a:lnTo>
                  <a:lnTo>
                    <a:pt x="1511" y="300"/>
                  </a:lnTo>
                  <a:lnTo>
                    <a:pt x="1511" y="193"/>
                  </a:lnTo>
                  <a:lnTo>
                    <a:pt x="1874" y="193"/>
                  </a:lnTo>
                  <a:lnTo>
                    <a:pt x="1889" y="193"/>
                  </a:lnTo>
                  <a:lnTo>
                    <a:pt x="1897" y="185"/>
                  </a:lnTo>
                  <a:lnTo>
                    <a:pt x="1905" y="177"/>
                  </a:lnTo>
                  <a:lnTo>
                    <a:pt x="1905" y="162"/>
                  </a:lnTo>
                  <a:lnTo>
                    <a:pt x="1905" y="31"/>
                  </a:lnTo>
                  <a:lnTo>
                    <a:pt x="1905" y="19"/>
                  </a:lnTo>
                  <a:lnTo>
                    <a:pt x="1897" y="12"/>
                  </a:lnTo>
                  <a:lnTo>
                    <a:pt x="1889" y="4"/>
                  </a:lnTo>
                  <a:lnTo>
                    <a:pt x="1874" y="0"/>
                  </a:lnTo>
                  <a:lnTo>
                    <a:pt x="1874" y="0"/>
                  </a:lnTo>
                  <a:close/>
                  <a:moveTo>
                    <a:pt x="524" y="427"/>
                  </a:moveTo>
                  <a:lnTo>
                    <a:pt x="332" y="427"/>
                  </a:lnTo>
                  <a:lnTo>
                    <a:pt x="347" y="400"/>
                  </a:lnTo>
                  <a:lnTo>
                    <a:pt x="366" y="377"/>
                  </a:lnTo>
                  <a:lnTo>
                    <a:pt x="397" y="366"/>
                  </a:lnTo>
                  <a:lnTo>
                    <a:pt x="428" y="358"/>
                  </a:lnTo>
                  <a:lnTo>
                    <a:pt x="459" y="366"/>
                  </a:lnTo>
                  <a:lnTo>
                    <a:pt x="490" y="377"/>
                  </a:lnTo>
                  <a:lnTo>
                    <a:pt x="509" y="400"/>
                  </a:lnTo>
                  <a:lnTo>
                    <a:pt x="524" y="427"/>
                  </a:lnTo>
                  <a:lnTo>
                    <a:pt x="524" y="427"/>
                  </a:lnTo>
                  <a:close/>
                  <a:moveTo>
                    <a:pt x="1049" y="427"/>
                  </a:moveTo>
                  <a:lnTo>
                    <a:pt x="860" y="427"/>
                  </a:lnTo>
                  <a:lnTo>
                    <a:pt x="871" y="400"/>
                  </a:lnTo>
                  <a:lnTo>
                    <a:pt x="895" y="377"/>
                  </a:lnTo>
                  <a:lnTo>
                    <a:pt x="921" y="366"/>
                  </a:lnTo>
                  <a:lnTo>
                    <a:pt x="952" y="358"/>
                  </a:lnTo>
                  <a:lnTo>
                    <a:pt x="987" y="366"/>
                  </a:lnTo>
                  <a:lnTo>
                    <a:pt x="1014" y="377"/>
                  </a:lnTo>
                  <a:lnTo>
                    <a:pt x="1037" y="400"/>
                  </a:lnTo>
                  <a:lnTo>
                    <a:pt x="1049" y="427"/>
                  </a:lnTo>
                  <a:lnTo>
                    <a:pt x="1049" y="427"/>
                  </a:lnTo>
                  <a:close/>
                  <a:moveTo>
                    <a:pt x="1577" y="427"/>
                  </a:moveTo>
                  <a:lnTo>
                    <a:pt x="1384" y="427"/>
                  </a:lnTo>
                  <a:lnTo>
                    <a:pt x="1400" y="400"/>
                  </a:lnTo>
                  <a:lnTo>
                    <a:pt x="1423" y="377"/>
                  </a:lnTo>
                  <a:lnTo>
                    <a:pt x="1450" y="366"/>
                  </a:lnTo>
                  <a:lnTo>
                    <a:pt x="1480" y="358"/>
                  </a:lnTo>
                  <a:lnTo>
                    <a:pt x="1511" y="366"/>
                  </a:lnTo>
                  <a:lnTo>
                    <a:pt x="1542" y="377"/>
                  </a:lnTo>
                  <a:lnTo>
                    <a:pt x="1561" y="400"/>
                  </a:lnTo>
                  <a:lnTo>
                    <a:pt x="1577" y="427"/>
                  </a:lnTo>
                  <a:lnTo>
                    <a:pt x="1577" y="427"/>
                  </a:lnTo>
                  <a:close/>
                  <a:moveTo>
                    <a:pt x="1843" y="131"/>
                  </a:moveTo>
                  <a:lnTo>
                    <a:pt x="66" y="131"/>
                  </a:lnTo>
                  <a:lnTo>
                    <a:pt x="66" y="62"/>
                  </a:lnTo>
                  <a:lnTo>
                    <a:pt x="1843" y="62"/>
                  </a:lnTo>
                  <a:lnTo>
                    <a:pt x="1843" y="1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8992183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9" name="Google Shape;1529;p70"/>
          <p:cNvSpPr txBox="1">
            <a:spLocks noGrp="1"/>
          </p:cNvSpPr>
          <p:nvPr>
            <p:ph type="title" idx="4294967295"/>
          </p:nvPr>
        </p:nvSpPr>
        <p:spPr>
          <a:xfrm>
            <a:off x="0" y="681038"/>
            <a:ext cx="10280650" cy="642937"/>
          </a:xfrm>
          <a:prstGeom prst="rect">
            <a:avLst/>
          </a:prstGeom>
        </p:spPr>
        <p:txBody>
          <a:bodyPr spcFirstLastPara="1" vert="horz" wrap="square" lIns="121900" tIns="121900" rIns="121900" bIns="121900" rtlCol="0" anchor="t" anchorCtr="0">
            <a:noAutofit/>
          </a:bodyPr>
          <a:lstStyle/>
          <a:p>
            <a:pPr algn="ctr"/>
            <a:r>
              <a:rPr lang="fa-IR" dirty="0">
                <a:solidFill>
                  <a:schemeClr val="tx1"/>
                </a:solidFill>
                <a:cs typeface="B Nazanin" panose="00000700000000000000" pitchFamily="2" charset="-78"/>
              </a:rPr>
              <a:t>از منابع گرافیکی قابل ویرایش ما استفاده کنید...</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333" kern="0" dirty="0">
                <a:latin typeface="Arial"/>
                <a:cs typeface="B Nazanin" pitchFamily="2" charset="-78"/>
                <a:sym typeface="Arial"/>
              </a:rPr>
              <a:t>عنوان را اینجا اضافه کنید</a:t>
            </a:r>
            <a:endParaRPr sz="1333" kern="0" dirty="0">
              <a:latin typeface="Arial"/>
              <a:cs typeface="B Nazanin" pitchFamily="2" charset="-78"/>
              <a:sym typeface="Aria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200" kern="0" dirty="0">
                <a:latin typeface="Arial"/>
                <a:cs typeface="B Nazanin" pitchFamily="2" charset="-78"/>
                <a:sym typeface="Arial"/>
              </a:rPr>
              <a:t>متن</a:t>
            </a:r>
            <a:r>
              <a:rPr lang="es" sz="1200" kern="0" dirty="0">
                <a:latin typeface="Arial"/>
                <a:cs typeface="B Nazanin" pitchFamily="2" charset="-78"/>
                <a:sym typeface="Arial"/>
              </a:rPr>
              <a:t> 1</a:t>
            </a:r>
            <a:endParaRPr sz="1200" kern="0" dirty="0">
              <a:latin typeface="Arial"/>
              <a:cs typeface="B Nazanin" pitchFamily="2" charset="-78"/>
              <a:sym typeface="Aria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200" kern="0" dirty="0">
                <a:latin typeface="Arial"/>
                <a:cs typeface="B Nazanin" pitchFamily="2" charset="-78"/>
                <a:sym typeface="Arial"/>
              </a:rPr>
              <a:t>متن</a:t>
            </a:r>
            <a:r>
              <a:rPr lang="es" sz="1200" kern="0" dirty="0">
                <a:latin typeface="Arial"/>
                <a:cs typeface="B Nazanin" pitchFamily="2" charset="-78"/>
                <a:sym typeface="Arial"/>
              </a:rPr>
              <a:t> 2</a:t>
            </a:r>
            <a:endParaRPr sz="1200" kern="0" dirty="0">
              <a:latin typeface="Arial"/>
              <a:cs typeface="B Nazanin" pitchFamily="2" charset="-78"/>
              <a:sym typeface="Aria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200" kern="0" dirty="0">
                <a:latin typeface="Arial"/>
                <a:cs typeface="B Nazanin" pitchFamily="2" charset="-78"/>
                <a:sym typeface="Arial"/>
              </a:rPr>
              <a:t>متن</a:t>
            </a:r>
            <a:r>
              <a:rPr lang="es" sz="1200" kern="0" dirty="0">
                <a:latin typeface="Arial"/>
                <a:cs typeface="B Nazanin" pitchFamily="2" charset="-78"/>
                <a:sym typeface="Arial"/>
              </a:rPr>
              <a:t> 3</a:t>
            </a:r>
            <a:endParaRPr sz="1200" kern="0" dirty="0">
              <a:latin typeface="Arial"/>
              <a:cs typeface="B Nazanin" pitchFamily="2" charset="-78"/>
              <a:sym typeface="Aria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200" kern="0" dirty="0">
                <a:latin typeface="Arial"/>
                <a:cs typeface="B Nazanin" pitchFamily="2" charset="-78"/>
                <a:sym typeface="Arial"/>
              </a:rPr>
              <a:t>متن</a:t>
            </a:r>
            <a:r>
              <a:rPr lang="es" sz="1200" kern="0" dirty="0">
                <a:latin typeface="Arial"/>
                <a:cs typeface="B Nazanin" pitchFamily="2" charset="-78"/>
                <a:sym typeface="Arial"/>
              </a:rPr>
              <a:t> 4</a:t>
            </a:r>
            <a:endParaRPr sz="1200" kern="0" dirty="0">
              <a:latin typeface="Arial"/>
              <a:cs typeface="B Nazanin" pitchFamily="2" charset="-78"/>
              <a:sym typeface="Aria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200" kern="0" dirty="0">
                <a:latin typeface="Arial"/>
                <a:cs typeface="B Nazanin" pitchFamily="2" charset="-78"/>
                <a:sym typeface="Arial"/>
              </a:rPr>
              <a:t>متن</a:t>
            </a:r>
            <a:r>
              <a:rPr lang="es" sz="1200" kern="0" dirty="0">
                <a:latin typeface="Arial"/>
                <a:cs typeface="B Nazanin" pitchFamily="2" charset="-78"/>
                <a:sym typeface="Arial"/>
              </a:rPr>
              <a:t> 5</a:t>
            </a:r>
            <a:endParaRPr sz="1200" kern="0" dirty="0">
              <a:latin typeface="Arial"/>
              <a:cs typeface="B Nazanin" pitchFamily="2" charset="-78"/>
              <a:sym typeface="Aria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200" kern="0" dirty="0">
                <a:latin typeface="Arial"/>
                <a:cs typeface="B Nazanin" pitchFamily="2" charset="-78"/>
                <a:sym typeface="Arial"/>
              </a:rPr>
              <a:t>متن</a:t>
            </a:r>
            <a:r>
              <a:rPr lang="es" sz="1200" kern="0" dirty="0">
                <a:latin typeface="Arial"/>
                <a:cs typeface="B Nazanin" pitchFamily="2" charset="-78"/>
                <a:sym typeface="Arial"/>
              </a:rPr>
              <a:t> 6</a:t>
            </a:r>
            <a:endParaRPr sz="1200" kern="0" dirty="0">
              <a:latin typeface="Arial"/>
              <a:cs typeface="B Nazanin" pitchFamily="2" charset="-78"/>
              <a:sym typeface="Aria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es" sz="1200" b="1" kern="0">
                <a:latin typeface="Arial"/>
                <a:cs typeface="B Nazanin" pitchFamily="2" charset="-78"/>
                <a:sym typeface="Arial"/>
              </a:rPr>
              <a:t>2016</a:t>
            </a:r>
            <a:endParaRPr sz="1200" b="1" kern="0">
              <a:latin typeface="Arial"/>
              <a:cs typeface="B Nazanin" pitchFamily="2" charset="-78"/>
              <a:sym typeface="Aria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es" sz="1200" b="1" kern="0">
                <a:latin typeface="Arial"/>
                <a:cs typeface="B Nazanin" pitchFamily="2" charset="-78"/>
                <a:sym typeface="Arial"/>
              </a:rPr>
              <a:t>2017</a:t>
            </a:r>
            <a:endParaRPr sz="1200" b="1" kern="0">
              <a:latin typeface="Arial"/>
              <a:cs typeface="B Nazanin" pitchFamily="2" charset="-78"/>
              <a:sym typeface="Aria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es" sz="1200" b="1" kern="0">
                <a:latin typeface="Arial"/>
                <a:cs typeface="B Nazanin" pitchFamily="2" charset="-78"/>
                <a:sym typeface="Arial"/>
              </a:rPr>
              <a:t>2018</a:t>
            </a:r>
            <a:endParaRPr sz="1200" b="1" kern="0">
              <a:latin typeface="Arial"/>
              <a:cs typeface="B Nazanin" pitchFamily="2" charset="-78"/>
              <a:sym typeface="Aria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es" sz="1200" b="1" kern="0">
                <a:latin typeface="Arial"/>
                <a:cs typeface="B Nazanin" pitchFamily="2" charset="-78"/>
                <a:sym typeface="Arial"/>
              </a:rPr>
              <a:t>2019</a:t>
            </a:r>
            <a:endParaRPr sz="1200" b="1" kern="0">
              <a:latin typeface="Arial"/>
              <a:cs typeface="B Nazanin" pitchFamily="2" charset="-78"/>
              <a:sym typeface="Aria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es" sz="1200" b="1" kern="0">
                <a:latin typeface="Arial"/>
                <a:cs typeface="B Nazanin" pitchFamily="2" charset="-78"/>
                <a:sym typeface="Arial"/>
              </a:rPr>
              <a:t>2020</a:t>
            </a:r>
            <a:endParaRPr sz="1200" b="1" kern="0">
              <a:latin typeface="Arial"/>
              <a:cs typeface="B Nazanin" pitchFamily="2" charset="-78"/>
              <a:sym typeface="Aria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latin typeface="Arial"/>
                <a:cs typeface="B Nazanin" pitchFamily="2" charset="-78"/>
                <a:sym typeface="Arial"/>
              </a:rPr>
              <a:t>اسلاید متنی را برای پاور خود تنظیم کنید</a:t>
            </a:r>
            <a:endParaRPr sz="1067" kern="0" dirty="0">
              <a:latin typeface="Arial"/>
              <a:cs typeface="B Nazanin" pitchFamily="2" charset="-78"/>
              <a:sym typeface="Arial"/>
            </a:endParaRP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latin typeface="Arial"/>
                <a:cs typeface="B Nazanin" pitchFamily="2" charset="-78"/>
                <a:sym typeface="Arial"/>
              </a:rPr>
              <a:t>اسلاید متنی را برای پاور خود تنظیم کنید</a:t>
            </a:r>
            <a:endParaRPr sz="1067" kern="0" dirty="0">
              <a:latin typeface="Arial"/>
              <a:cs typeface="B Nazanin" pitchFamily="2" charset="-78"/>
              <a:sym typeface="Arial"/>
            </a:endParaRP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latin typeface="Arial"/>
                <a:cs typeface="B Nazanin" pitchFamily="2" charset="-78"/>
                <a:sym typeface="Arial"/>
              </a:rPr>
              <a:t>اسلاید متنی را برای پاور خود تنظیم کنید</a:t>
            </a:r>
            <a:endParaRPr sz="1067" kern="0" dirty="0">
              <a:latin typeface="Arial"/>
              <a:cs typeface="B Nazanin" pitchFamily="2" charset="-78"/>
              <a:sym typeface="Arial"/>
            </a:endParaRP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latin typeface="Arial"/>
                <a:cs typeface="B Nazanin" pitchFamily="2" charset="-78"/>
                <a:sym typeface="Arial"/>
              </a:rPr>
              <a:t>اسلاید متنی را برای پاور خود تنظیم کنید</a:t>
            </a:r>
            <a:endParaRPr sz="1067" kern="0" dirty="0">
              <a:latin typeface="Arial"/>
              <a:cs typeface="B Nazanin" pitchFamily="2" charset="-78"/>
              <a:sym typeface="Arial"/>
            </a:endParaRP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latin typeface="Arial"/>
                <a:cs typeface="B Nazanin" pitchFamily="2" charset="-78"/>
                <a:sym typeface="Arial"/>
              </a:rPr>
              <a:t>اسلاید متنی را برای پاور خود تنظیم کنید</a:t>
            </a:r>
            <a:endParaRPr sz="1067" kern="0" dirty="0">
              <a:latin typeface="Arial"/>
              <a:cs typeface="B Nazanin" pitchFamily="2" charset="-78"/>
              <a:sym typeface="Arial"/>
            </a:endParaRPr>
          </a:p>
        </p:txBody>
      </p:sp>
      <p:sp>
        <p:nvSpPr>
          <p:cNvPr id="12358" name="Google Shape;12358;p21"/>
          <p:cNvSpPr txBox="1">
            <a:spLocks noGrp="1"/>
          </p:cNvSpPr>
          <p:nvPr>
            <p:ph type="title" idx="4294967295"/>
          </p:nvPr>
        </p:nvSpPr>
        <p:spPr>
          <a:xfrm>
            <a:off x="0" y="431800"/>
            <a:ext cx="9394825" cy="642938"/>
          </a:xfrm>
          <a:prstGeom prst="rect">
            <a:avLst/>
          </a:prstGeom>
        </p:spPr>
        <p:txBody>
          <a:bodyPr spcFirstLastPara="1" vert="horz" wrap="square" lIns="121900" tIns="121900" rIns="121900" bIns="121900" rtlCol="0" anchor="t" anchorCtr="0">
            <a:noAutofit/>
          </a:bodyPr>
          <a:lstStyle/>
          <a:p>
            <a:pPr algn="ctr" rtl="1"/>
            <a:r>
              <a:rPr lang="fa-IR" dirty="0">
                <a:solidFill>
                  <a:schemeClr val="tx1"/>
                </a:solidFill>
                <a:cs typeface="B Nazanin" pitchFamily="2" charset="-78"/>
              </a:rPr>
              <a:t>اینفوگرافیک ممتاز</a:t>
            </a:r>
            <a:endParaRPr dirty="0">
              <a:solidFill>
                <a:schemeClr val="tx1"/>
              </a:solidFil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397800" y="5336195"/>
            <a:ext cx="2207600" cy="98400"/>
          </a:xfrm>
          <a:prstGeom prst="rect">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nvGrpSpPr>
          <p:cNvPr id="12364" name="Google Shape;12364;p22"/>
          <p:cNvGrpSpPr/>
          <p:nvPr/>
        </p:nvGrpSpPr>
        <p:grpSpPr>
          <a:xfrm>
            <a:off x="1992790" y="2114040"/>
            <a:ext cx="1017625" cy="1017625"/>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sp>
        <p:nvSpPr>
          <p:cNvPr id="12367" name="Google Shape;12367;p22"/>
          <p:cNvSpPr/>
          <p:nvPr/>
        </p:nvSpPr>
        <p:spPr>
          <a:xfrm>
            <a:off x="1613469" y="3426153"/>
            <a:ext cx="1776000" cy="15088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68" name="Google Shape;12368;p22"/>
          <p:cNvSpPr/>
          <p:nvPr/>
        </p:nvSpPr>
        <p:spPr>
          <a:xfrm>
            <a:off x="2345447" y="5229256"/>
            <a:ext cx="312400" cy="3124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cxnSp>
        <p:nvCxnSpPr>
          <p:cNvPr id="12369" name="Google Shape;12369;p22"/>
          <p:cNvCxnSpPr>
            <a:stCxn id="12365" idx="4"/>
            <a:endCxn id="12367" idx="0"/>
          </p:cNvCxnSpPr>
          <p:nvPr/>
        </p:nvCxnSpPr>
        <p:spPr>
          <a:xfrm>
            <a:off x="2501601" y="3131664"/>
            <a:ext cx="0" cy="2944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2501572" y="4934753"/>
            <a:ext cx="0" cy="2944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729864" y="4156912"/>
            <a:ext cx="1543600" cy="6036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kern="0" dirty="0">
                <a:latin typeface="Arial"/>
                <a:cs typeface="B Nazanin" pitchFamily="2" charset="-78"/>
                <a:sym typeface="Arial"/>
              </a:rPr>
              <a:t>اسلاید متنی را برای پاور خود تنظیم کنید</a:t>
            </a:r>
            <a:endParaRPr sz="1067" kern="0" dirty="0">
              <a:latin typeface="Arial"/>
              <a:cs typeface="B Nazanin" pitchFamily="2" charset="-78"/>
              <a:sym typeface="Arial"/>
            </a:endParaRPr>
          </a:p>
        </p:txBody>
      </p:sp>
      <p:cxnSp>
        <p:nvCxnSpPr>
          <p:cNvPr id="12372" name="Google Shape;12372;p22"/>
          <p:cNvCxnSpPr/>
          <p:nvPr/>
        </p:nvCxnSpPr>
        <p:spPr>
          <a:xfrm>
            <a:off x="2162316" y="3982561"/>
            <a:ext cx="6784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938848" y="3644288"/>
            <a:ext cx="1125600" cy="2944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fa-IR" sz="1067" b="1" kern="0" dirty="0">
                <a:latin typeface="Arial"/>
                <a:cs typeface="B Nazanin" pitchFamily="2" charset="-78"/>
                <a:sym typeface="Arial"/>
              </a:rPr>
              <a:t>تیتر</a:t>
            </a:r>
            <a:endParaRPr sz="1067" b="1" kern="0" dirty="0">
              <a:latin typeface="Arial"/>
              <a:cs typeface="B Nazanin" pitchFamily="2" charset="-78"/>
              <a:sym typeface="Arial"/>
            </a:endParaRPr>
          </a:p>
        </p:txBody>
      </p:sp>
      <p:sp>
        <p:nvSpPr>
          <p:cNvPr id="12374" name="Google Shape;12374;p22"/>
          <p:cNvSpPr txBox="1"/>
          <p:nvPr/>
        </p:nvSpPr>
        <p:spPr>
          <a:xfrm>
            <a:off x="2114619" y="2379276"/>
            <a:ext cx="774000" cy="4872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es" sz="1733" b="1" kern="0">
                <a:latin typeface="Arial"/>
                <a:cs typeface="B Nazanin" pitchFamily="2" charset="-78"/>
                <a:sym typeface="Arial"/>
              </a:rPr>
              <a:t>75%</a:t>
            </a:r>
            <a:endParaRPr sz="1733" b="1" kern="0">
              <a:latin typeface="Arial"/>
              <a:cs typeface="B Nazanin" pitchFamily="2" charset="-78"/>
              <a:sym typeface="Arial"/>
            </a:endParaRPr>
          </a:p>
        </p:txBody>
      </p:sp>
      <p:sp>
        <p:nvSpPr>
          <p:cNvPr id="12375" name="Google Shape;12375;p22"/>
          <p:cNvSpPr/>
          <p:nvPr/>
        </p:nvSpPr>
        <p:spPr>
          <a:xfrm>
            <a:off x="4585807" y="2660200"/>
            <a:ext cx="2384400" cy="23844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76" name="Google Shape;12376;p22"/>
          <p:cNvSpPr/>
          <p:nvPr/>
        </p:nvSpPr>
        <p:spPr>
          <a:xfrm>
            <a:off x="8732539" y="2328267"/>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nvGrpSpPr>
          <p:cNvPr id="12377" name="Google Shape;12377;p22"/>
          <p:cNvGrpSpPr/>
          <p:nvPr/>
        </p:nvGrpSpPr>
        <p:grpSpPr>
          <a:xfrm>
            <a:off x="4768648" y="2890822"/>
            <a:ext cx="1925109" cy="192510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grpSp>
        <p:nvGrpSpPr>
          <p:cNvPr id="12380" name="Google Shape;12380;p22"/>
          <p:cNvGrpSpPr/>
          <p:nvPr/>
        </p:nvGrpSpPr>
        <p:grpSpPr>
          <a:xfrm>
            <a:off x="8321183" y="2378518"/>
            <a:ext cx="835453" cy="835453"/>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sp>
        <p:nvSpPr>
          <p:cNvPr id="12383" name="Google Shape;12383;p22"/>
          <p:cNvSpPr txBox="1"/>
          <p:nvPr/>
        </p:nvSpPr>
        <p:spPr>
          <a:xfrm>
            <a:off x="9324153" y="2501661"/>
            <a:ext cx="1506800" cy="589200"/>
          </a:xfrm>
          <a:prstGeom prst="rect">
            <a:avLst/>
          </a:prstGeom>
          <a:noFill/>
          <a:ln>
            <a:noFill/>
          </a:ln>
        </p:spPr>
        <p:txBody>
          <a:bodyPr spcFirstLastPara="1" wrap="square" lIns="121900" tIns="121900" rIns="121900" bIns="121900" anchor="ctr" anchorCtr="0">
            <a:noAutofit/>
          </a:bodyPr>
          <a:lstStyle/>
          <a:p>
            <a:pPr algn="r" defTabSz="1219170" rtl="1">
              <a:buClr>
                <a:srgbClr val="000000"/>
              </a:buClr>
              <a:defRPr/>
            </a:pPr>
            <a:r>
              <a:rPr lang="fa-IR" sz="1067" kern="0" dirty="0">
                <a:latin typeface="Arial"/>
                <a:cs typeface="B Nazanin" pitchFamily="2" charset="-78"/>
                <a:sym typeface="Arial"/>
              </a:rPr>
              <a:t>قالب پاورپوینت رژیم غذایی قابل ویرایش می باشد</a:t>
            </a:r>
            <a:endParaRPr sz="1067" kern="0" dirty="0">
              <a:latin typeface="Arial"/>
              <a:cs typeface="B Nazanin" pitchFamily="2" charset="-78"/>
              <a:sym typeface="Arial"/>
            </a:endParaRPr>
          </a:p>
        </p:txBody>
      </p:sp>
      <p:sp>
        <p:nvSpPr>
          <p:cNvPr id="12384" name="Google Shape;12384;p22"/>
          <p:cNvSpPr/>
          <p:nvPr/>
        </p:nvSpPr>
        <p:spPr>
          <a:xfrm>
            <a:off x="8732539" y="3384400"/>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nvGrpSpPr>
          <p:cNvPr id="12385" name="Google Shape;12385;p22"/>
          <p:cNvGrpSpPr/>
          <p:nvPr/>
        </p:nvGrpSpPr>
        <p:grpSpPr>
          <a:xfrm>
            <a:off x="8321183" y="3434651"/>
            <a:ext cx="835453" cy="835453"/>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sp>
        <p:nvSpPr>
          <p:cNvPr id="12388" name="Google Shape;12388;p22"/>
          <p:cNvSpPr txBox="1"/>
          <p:nvPr/>
        </p:nvSpPr>
        <p:spPr>
          <a:xfrm>
            <a:off x="9324153" y="3557795"/>
            <a:ext cx="1506800" cy="589200"/>
          </a:xfrm>
          <a:prstGeom prst="rect">
            <a:avLst/>
          </a:prstGeom>
          <a:noFill/>
          <a:ln>
            <a:noFill/>
          </a:ln>
        </p:spPr>
        <p:txBody>
          <a:bodyPr spcFirstLastPara="1" wrap="square" lIns="121900" tIns="121900" rIns="121900" bIns="121900" anchor="ctr" anchorCtr="0">
            <a:noAutofit/>
          </a:bodyPr>
          <a:lstStyle/>
          <a:p>
            <a:pPr algn="r" defTabSz="1219170" rtl="1">
              <a:buClr>
                <a:srgbClr val="000000"/>
              </a:buClr>
              <a:defRPr/>
            </a:pPr>
            <a:r>
              <a:rPr lang="fa-IR" sz="1067" kern="0" dirty="0">
                <a:latin typeface="Arial"/>
                <a:cs typeface="B Nazanin" pitchFamily="2" charset="-78"/>
                <a:sym typeface="Arial"/>
              </a:rPr>
              <a:t>قالب پاورپوینت رژیم غذایی قابل ویرایش می باشد</a:t>
            </a:r>
            <a:endParaRPr sz="1067" kern="0" dirty="0">
              <a:latin typeface="Arial"/>
              <a:cs typeface="B Nazanin" pitchFamily="2" charset="-78"/>
              <a:sym typeface="Arial"/>
            </a:endParaRPr>
          </a:p>
        </p:txBody>
      </p:sp>
      <p:sp>
        <p:nvSpPr>
          <p:cNvPr id="12389" name="Google Shape;12389;p22"/>
          <p:cNvSpPr/>
          <p:nvPr/>
        </p:nvSpPr>
        <p:spPr>
          <a:xfrm>
            <a:off x="8732539" y="4440533"/>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nvGrpSpPr>
          <p:cNvPr id="12390" name="Google Shape;12390;p22"/>
          <p:cNvGrpSpPr/>
          <p:nvPr/>
        </p:nvGrpSpPr>
        <p:grpSpPr>
          <a:xfrm>
            <a:off x="8321183" y="4490784"/>
            <a:ext cx="835453" cy="835453"/>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grpSp>
      <p:sp>
        <p:nvSpPr>
          <p:cNvPr id="12393" name="Google Shape;12393;p22"/>
          <p:cNvSpPr txBox="1"/>
          <p:nvPr/>
        </p:nvSpPr>
        <p:spPr>
          <a:xfrm>
            <a:off x="9324153" y="4613928"/>
            <a:ext cx="1506800" cy="589200"/>
          </a:xfrm>
          <a:prstGeom prst="rect">
            <a:avLst/>
          </a:prstGeom>
          <a:noFill/>
          <a:ln>
            <a:noFill/>
          </a:ln>
        </p:spPr>
        <p:txBody>
          <a:bodyPr spcFirstLastPara="1" wrap="square" lIns="121900" tIns="121900" rIns="121900" bIns="121900" anchor="ctr" anchorCtr="0">
            <a:noAutofit/>
          </a:bodyPr>
          <a:lstStyle/>
          <a:p>
            <a:pPr algn="r" defTabSz="1219170" rtl="1">
              <a:buClr>
                <a:srgbClr val="000000"/>
              </a:buClr>
              <a:defRPr/>
            </a:pPr>
            <a:r>
              <a:rPr lang="fa-IR" sz="1067" kern="0" dirty="0">
                <a:latin typeface="Arial"/>
                <a:cs typeface="B Nazanin" pitchFamily="2" charset="-78"/>
                <a:sym typeface="Arial"/>
              </a:rPr>
              <a:t>قالب پاورپوینت رژیم غذایی قابل ویرایش می باشد</a:t>
            </a:r>
            <a:endParaRPr sz="1067" kern="0" dirty="0">
              <a:latin typeface="Arial"/>
              <a:cs typeface="B Nazanin" pitchFamily="2" charset="-78"/>
              <a:sym typeface="Arial"/>
            </a:endParaRPr>
          </a:p>
        </p:txBody>
      </p:sp>
      <p:sp>
        <p:nvSpPr>
          <p:cNvPr id="12394" name="Google Shape;12394;p22"/>
          <p:cNvSpPr/>
          <p:nvPr/>
        </p:nvSpPr>
        <p:spPr>
          <a:xfrm>
            <a:off x="5639805" y="2572967"/>
            <a:ext cx="182800" cy="182800"/>
          </a:xfrm>
          <a:prstGeom prst="ellipse">
            <a:avLst/>
          </a:prstGeom>
          <a:solidFill>
            <a:srgbClr val="667E92"/>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95" name="Google Shape;12395;p22"/>
          <p:cNvSpPr/>
          <p:nvPr/>
        </p:nvSpPr>
        <p:spPr>
          <a:xfrm>
            <a:off x="5639805" y="4951000"/>
            <a:ext cx="182800" cy="182800"/>
          </a:xfrm>
          <a:prstGeom prst="ellipse">
            <a:avLst/>
          </a:prstGeom>
          <a:solidFill>
            <a:srgbClr val="667E92"/>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sp>
        <p:nvSpPr>
          <p:cNvPr id="12396" name="Google Shape;12396;p22"/>
          <p:cNvSpPr/>
          <p:nvPr/>
        </p:nvSpPr>
        <p:spPr>
          <a:xfrm>
            <a:off x="6877205" y="3761984"/>
            <a:ext cx="182800" cy="182800"/>
          </a:xfrm>
          <a:prstGeom prst="ellipse">
            <a:avLst/>
          </a:prstGeom>
          <a:solidFill>
            <a:srgbClr val="667E92"/>
          </a:solidFill>
          <a:ln>
            <a:noFill/>
          </a:ln>
        </p:spPr>
        <p:txBody>
          <a:bodyPr spcFirstLastPara="1" wrap="square" lIns="121900" tIns="121900" rIns="121900" bIns="121900" anchor="ctr" anchorCtr="0">
            <a:noAutofit/>
          </a:bodyPr>
          <a:lstStyle/>
          <a:p>
            <a:pPr algn="r" defTabSz="1219170" rtl="1">
              <a:buClr>
                <a:srgbClr val="000000"/>
              </a:buClr>
              <a:defRPr/>
            </a:pPr>
            <a:endParaRPr sz="1867" kern="0">
              <a:latin typeface="Arial"/>
              <a:cs typeface="B Nazanin" pitchFamily="2" charset="-78"/>
              <a:sym typeface="Arial"/>
            </a:endParaRPr>
          </a:p>
        </p:txBody>
      </p:sp>
      <p:cxnSp>
        <p:nvCxnSpPr>
          <p:cNvPr id="12397" name="Google Shape;12397;p22"/>
          <p:cNvCxnSpPr>
            <a:stCxn id="12396" idx="6"/>
            <a:endCxn id="12382" idx="2"/>
          </p:cNvCxnSpPr>
          <p:nvPr/>
        </p:nvCxnSpPr>
        <p:spPr>
          <a:xfrm rot="10800000" flipH="1">
            <a:off x="7060005" y="2796184"/>
            <a:ext cx="1261200" cy="10572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7060005" y="3853384"/>
            <a:ext cx="1261200" cy="10552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7060005" y="3852184"/>
            <a:ext cx="1261200" cy="12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5067617" y="3435591"/>
            <a:ext cx="1327200" cy="835600"/>
          </a:xfrm>
          <a:prstGeom prst="rect">
            <a:avLst/>
          </a:prstGeom>
          <a:noFill/>
          <a:ln>
            <a:noFill/>
          </a:ln>
        </p:spPr>
        <p:txBody>
          <a:bodyPr spcFirstLastPara="1" wrap="square" lIns="121900" tIns="121900" rIns="121900" bIns="121900" anchor="ctr" anchorCtr="0">
            <a:noAutofit/>
          </a:bodyPr>
          <a:lstStyle/>
          <a:p>
            <a:pPr algn="ctr" defTabSz="1219170" rtl="1">
              <a:buClr>
                <a:srgbClr val="000000"/>
              </a:buClr>
              <a:defRPr/>
            </a:pPr>
            <a:r>
              <a:rPr lang="es" sz="4000" b="1" kern="0">
                <a:latin typeface="Arial"/>
                <a:cs typeface="B Nazanin" pitchFamily="2" charset="-78"/>
                <a:sym typeface="Arial"/>
              </a:rPr>
              <a:t>75%</a:t>
            </a:r>
            <a:endParaRPr sz="4000" b="1" kern="0">
              <a:latin typeface="Arial"/>
              <a:cs typeface="B Nazanin" pitchFamily="2" charset="-78"/>
              <a:sym typeface="Arial"/>
            </a:endParaRPr>
          </a:p>
        </p:txBody>
      </p:sp>
      <p:sp>
        <p:nvSpPr>
          <p:cNvPr id="12401" name="Google Shape;12401;p22"/>
          <p:cNvSpPr txBox="1">
            <a:spLocks noGrp="1"/>
          </p:cNvSpPr>
          <p:nvPr>
            <p:ph type="title" idx="4294967295"/>
          </p:nvPr>
        </p:nvSpPr>
        <p:spPr>
          <a:xfrm>
            <a:off x="0" y="431800"/>
            <a:ext cx="9394825" cy="642938"/>
          </a:xfrm>
          <a:prstGeom prst="rect">
            <a:avLst/>
          </a:prstGeom>
        </p:spPr>
        <p:txBody>
          <a:bodyPr spcFirstLastPara="1" vert="horz" wrap="square" lIns="121900" tIns="121900" rIns="121900" bIns="121900" rtlCol="0" anchor="t" anchorCtr="0">
            <a:noAutofit/>
          </a:bodyPr>
          <a:lstStyle/>
          <a:p>
            <a:pPr algn="ctr" rtl="1"/>
            <a:r>
              <a:rPr lang="fa-IR" dirty="0">
                <a:solidFill>
                  <a:schemeClr val="tx1"/>
                </a:solidFill>
                <a:cs typeface="B Nazanin" pitchFamily="2" charset="-78"/>
              </a:rPr>
              <a:t>اینفوگرافیک ممتاز</a:t>
            </a:r>
            <a:endParaRPr dirty="0">
              <a:solidFill>
                <a:schemeClr val="tx1"/>
              </a:solidFil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800748" y="4531551"/>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4672625" y="1715920"/>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4648651" y="2865382"/>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9128761" y="1297112"/>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grpSp>
      <p:grpSp>
        <p:nvGrpSpPr>
          <p:cNvPr id="7516" name="Google Shape;7516;p72"/>
          <p:cNvGrpSpPr/>
          <p:nvPr/>
        </p:nvGrpSpPr>
        <p:grpSpPr>
          <a:xfrm>
            <a:off x="4667147" y="3576989"/>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9124822" y="2400305"/>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9103905" y="3932057"/>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7132088" y="1293914"/>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4641919" y="1302228"/>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960166" y="1731026"/>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941855" y="3378313"/>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80" name="Google Shape;7580;p72"/>
          <p:cNvGrpSpPr/>
          <p:nvPr/>
        </p:nvGrpSpPr>
        <p:grpSpPr>
          <a:xfrm>
            <a:off x="941858" y="1292365"/>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4665871" y="4887873"/>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4613349" y="4195087"/>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984299" y="4576459"/>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7935116" y="4305121"/>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7098355" y="3756514"/>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7113446" y="4253931"/>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694867" y="2145633"/>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941866" y="2075783"/>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9087120" y="3099023"/>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9113176" y="4931364"/>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3117960" y="3279558"/>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JANUARY</a:t>
              </a:r>
              <a:endParaRPr sz="533"/>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FEBRUARY</a:t>
              </a:r>
              <a:endParaRPr sz="533"/>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MARCH</a:t>
              </a:r>
              <a:endParaRPr sz="533"/>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APRIL</a:t>
              </a:r>
              <a:endParaRPr sz="533"/>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t>PHASE 1</a:t>
              </a:r>
              <a:endParaRPr sz="533"/>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t>Task 1</a:t>
              </a:r>
              <a:endParaRPr sz="533"/>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t>Task 2</a:t>
              </a:r>
              <a:endParaRPr sz="533"/>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t>JANUARY</a:t>
              </a:r>
              <a:endParaRPr sz="533"/>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t>FEBRUARY</a:t>
              </a:r>
              <a:endParaRPr sz="533"/>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t>MARCH</a:t>
              </a:r>
              <a:endParaRPr sz="533"/>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APRIL</a:t>
              </a:r>
              <a:endParaRPr sz="533"/>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MAY</a:t>
              </a:r>
              <a:endParaRPr sz="533"/>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JUNE</a:t>
              </a:r>
              <a:endParaRPr sz="533"/>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t>PHASE 1</a:t>
              </a:r>
              <a:endParaRPr sz="533"/>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t>PHASE 2</a:t>
              </a:r>
              <a:endParaRPr sz="533"/>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395587" y="1294582"/>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055" name="Google Shape;8055;p74"/>
          <p:cNvGrpSpPr/>
          <p:nvPr/>
        </p:nvGrpSpPr>
        <p:grpSpPr>
          <a:xfrm>
            <a:off x="950752" y="2465848"/>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62" name="Google Shape;8062;p74"/>
          <p:cNvGrpSpPr/>
          <p:nvPr/>
        </p:nvGrpSpPr>
        <p:grpSpPr>
          <a:xfrm>
            <a:off x="4298703" y="2470123"/>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6532333" y="2479051"/>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3" name="Google Shape;8083;p74"/>
          <p:cNvGrpSpPr/>
          <p:nvPr/>
        </p:nvGrpSpPr>
        <p:grpSpPr>
          <a:xfrm>
            <a:off x="7611583" y="2471726"/>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8" name="Google Shape;8088;p74"/>
          <p:cNvGrpSpPr/>
          <p:nvPr/>
        </p:nvGrpSpPr>
        <p:grpSpPr>
          <a:xfrm>
            <a:off x="10871780" y="4665865"/>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93" name="Google Shape;8093;p74"/>
          <p:cNvGrpSpPr/>
          <p:nvPr/>
        </p:nvGrpSpPr>
        <p:grpSpPr>
          <a:xfrm>
            <a:off x="7027856" y="4650929"/>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6" name="Google Shape;8096;p74"/>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8097" name="Google Shape;8097;p74"/>
          <p:cNvGrpSpPr/>
          <p:nvPr/>
        </p:nvGrpSpPr>
        <p:grpSpPr>
          <a:xfrm>
            <a:off x="7856058" y="4665865"/>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00" name="Google Shape;8100;p74"/>
          <p:cNvGrpSpPr/>
          <p:nvPr/>
        </p:nvGrpSpPr>
        <p:grpSpPr>
          <a:xfrm>
            <a:off x="7856058" y="5170759"/>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103" name="Google Shape;8103;p74"/>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4" name="Google Shape;8104;p74"/>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05" name="Google Shape;8105;p74"/>
          <p:cNvGrpSpPr/>
          <p:nvPr/>
        </p:nvGrpSpPr>
        <p:grpSpPr>
          <a:xfrm>
            <a:off x="10422691" y="3609016"/>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0" name="Google Shape;8110;p74"/>
          <p:cNvGrpSpPr/>
          <p:nvPr/>
        </p:nvGrpSpPr>
        <p:grpSpPr>
          <a:xfrm>
            <a:off x="3032165" y="3621827"/>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6" name="Google Shape;8116;p74"/>
          <p:cNvGrpSpPr/>
          <p:nvPr/>
        </p:nvGrpSpPr>
        <p:grpSpPr>
          <a:xfrm>
            <a:off x="8799994" y="3609233"/>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20" name="Google Shape;8120;p74"/>
          <p:cNvGrpSpPr/>
          <p:nvPr/>
        </p:nvGrpSpPr>
        <p:grpSpPr>
          <a:xfrm>
            <a:off x="7223541" y="3605097"/>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091824" y="2472712"/>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grpSp>
      <p:grpSp>
        <p:nvGrpSpPr>
          <p:cNvPr id="8157" name="Google Shape;8157;p74"/>
          <p:cNvGrpSpPr/>
          <p:nvPr/>
        </p:nvGrpSpPr>
        <p:grpSpPr>
          <a:xfrm>
            <a:off x="5351073" y="1294582"/>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196" name="Google Shape;8196;p74"/>
          <p:cNvGrpSpPr/>
          <p:nvPr/>
        </p:nvGrpSpPr>
        <p:grpSpPr>
          <a:xfrm>
            <a:off x="5345041" y="2472212"/>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05" name="Google Shape;8205;p74"/>
          <p:cNvGrpSpPr/>
          <p:nvPr/>
        </p:nvGrpSpPr>
        <p:grpSpPr>
          <a:xfrm>
            <a:off x="945700" y="4665052"/>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21" name="Google Shape;8221;p74"/>
          <p:cNvGrpSpPr/>
          <p:nvPr/>
        </p:nvGrpSpPr>
        <p:grpSpPr>
          <a:xfrm>
            <a:off x="4195987" y="1294582"/>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34" name="Google Shape;8234;p74"/>
          <p:cNvGrpSpPr/>
          <p:nvPr/>
        </p:nvGrpSpPr>
        <p:grpSpPr>
          <a:xfrm>
            <a:off x="3024690" y="4658443"/>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255" name="Google Shape;8255;p74"/>
          <p:cNvGrpSpPr/>
          <p:nvPr/>
        </p:nvGrpSpPr>
        <p:grpSpPr>
          <a:xfrm>
            <a:off x="8523719" y="1392508"/>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65" name="Google Shape;8265;p74"/>
          <p:cNvGrpSpPr/>
          <p:nvPr/>
        </p:nvGrpSpPr>
        <p:grpSpPr>
          <a:xfrm>
            <a:off x="4992320" y="4658499"/>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t>     </a:t>
                  </a:r>
                  <a:endParaRPr sz="24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81" name="Google Shape;8281;p74"/>
          <p:cNvGrpSpPr/>
          <p:nvPr/>
        </p:nvGrpSpPr>
        <p:grpSpPr>
          <a:xfrm>
            <a:off x="8705266" y="2471735"/>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8303" name="Google Shape;8303;p74"/>
          <p:cNvGrpSpPr/>
          <p:nvPr/>
        </p:nvGrpSpPr>
        <p:grpSpPr>
          <a:xfrm>
            <a:off x="3216357" y="2477529"/>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17" name="Google Shape;8317;p74"/>
          <p:cNvGrpSpPr/>
          <p:nvPr/>
        </p:nvGrpSpPr>
        <p:grpSpPr>
          <a:xfrm>
            <a:off x="10126274" y="1294582"/>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26" name="Google Shape;8326;p74"/>
          <p:cNvGrpSpPr/>
          <p:nvPr/>
        </p:nvGrpSpPr>
        <p:grpSpPr>
          <a:xfrm>
            <a:off x="4922445" y="3609394"/>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341" name="Google Shape;8341;p74"/>
          <p:cNvGrpSpPr/>
          <p:nvPr/>
        </p:nvGrpSpPr>
        <p:grpSpPr>
          <a:xfrm>
            <a:off x="933542" y="1294581"/>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grpSp>
      <p:grpSp>
        <p:nvGrpSpPr>
          <p:cNvPr id="8354" name="Google Shape;8354;p74"/>
          <p:cNvGrpSpPr/>
          <p:nvPr/>
        </p:nvGrpSpPr>
        <p:grpSpPr>
          <a:xfrm>
            <a:off x="3077943" y="1294582"/>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8389" name="Google Shape;8389;p74"/>
          <p:cNvGrpSpPr/>
          <p:nvPr/>
        </p:nvGrpSpPr>
        <p:grpSpPr>
          <a:xfrm>
            <a:off x="2205586" y="1294582"/>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3" name="Google Shape;8403;p74"/>
          <p:cNvGrpSpPr/>
          <p:nvPr/>
        </p:nvGrpSpPr>
        <p:grpSpPr>
          <a:xfrm>
            <a:off x="2098683" y="2476344"/>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412" name="Google Shape;8412;p74"/>
          <p:cNvGrpSpPr/>
          <p:nvPr/>
        </p:nvGrpSpPr>
        <p:grpSpPr>
          <a:xfrm>
            <a:off x="10254615" y="4650706"/>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5" name="Google Shape;8415;p74"/>
          <p:cNvGrpSpPr/>
          <p:nvPr/>
        </p:nvGrpSpPr>
        <p:grpSpPr>
          <a:xfrm>
            <a:off x="7483933" y="1294582"/>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9" name="Google Shape;8429;p74"/>
          <p:cNvGrpSpPr/>
          <p:nvPr/>
        </p:nvGrpSpPr>
        <p:grpSpPr>
          <a:xfrm>
            <a:off x="952593" y="3609403"/>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44773" y="1287829"/>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grpSp>
        <p:nvGrpSpPr>
          <p:cNvPr id="8551" name="Google Shape;8551;p75"/>
          <p:cNvGrpSpPr/>
          <p:nvPr/>
        </p:nvGrpSpPr>
        <p:grpSpPr>
          <a:xfrm>
            <a:off x="3470994" y="1313349"/>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576" name="Google Shape;8576;p75"/>
          <p:cNvGrpSpPr/>
          <p:nvPr/>
        </p:nvGrpSpPr>
        <p:grpSpPr>
          <a:xfrm>
            <a:off x="3456942" y="3258924"/>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595" name="Google Shape;8595;p75"/>
          <p:cNvGrpSpPr/>
          <p:nvPr/>
        </p:nvGrpSpPr>
        <p:grpSpPr>
          <a:xfrm>
            <a:off x="3452308" y="3629358"/>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98" name="Google Shape;8598;p75"/>
          <p:cNvGrpSpPr/>
          <p:nvPr/>
        </p:nvGrpSpPr>
        <p:grpSpPr>
          <a:xfrm>
            <a:off x="3453179" y="4000459"/>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601" name="Google Shape;8601;p75"/>
          <p:cNvGrpSpPr/>
          <p:nvPr/>
        </p:nvGrpSpPr>
        <p:grpSpPr>
          <a:xfrm>
            <a:off x="3452769" y="2940993"/>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0" name="Google Shape;8610;p75"/>
          <p:cNvGrpSpPr/>
          <p:nvPr/>
        </p:nvGrpSpPr>
        <p:grpSpPr>
          <a:xfrm>
            <a:off x="3467446" y="4759192"/>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6" name="Google Shape;8616;p75"/>
          <p:cNvGrpSpPr/>
          <p:nvPr/>
        </p:nvGrpSpPr>
        <p:grpSpPr>
          <a:xfrm>
            <a:off x="3453527" y="4360766"/>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2" name="Google Shape;8622;p75"/>
          <p:cNvGrpSpPr/>
          <p:nvPr/>
        </p:nvGrpSpPr>
        <p:grpSpPr>
          <a:xfrm>
            <a:off x="3517443" y="5178072"/>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grpSp>
        <p:nvGrpSpPr>
          <p:cNvPr id="8638" name="Google Shape;8638;p75"/>
          <p:cNvGrpSpPr/>
          <p:nvPr/>
        </p:nvGrpSpPr>
        <p:grpSpPr>
          <a:xfrm>
            <a:off x="5675884" y="2488902"/>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5677957" y="1292326"/>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5664775" y="2923429"/>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p>
          </p:txBody>
        </p:sp>
      </p:grpSp>
      <p:grpSp>
        <p:nvGrpSpPr>
          <p:cNvPr id="8664" name="Google Shape;8664;p75"/>
          <p:cNvGrpSpPr/>
          <p:nvPr/>
        </p:nvGrpSpPr>
        <p:grpSpPr>
          <a:xfrm rot="10800000">
            <a:off x="5686842" y="4379681"/>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9820655" y="2917489"/>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78" name="Google Shape;8678;p75"/>
          <p:cNvGrpSpPr/>
          <p:nvPr/>
        </p:nvGrpSpPr>
        <p:grpSpPr>
          <a:xfrm>
            <a:off x="942349" y="3486031"/>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grpSp>
      </p:grpSp>
      <p:grpSp>
        <p:nvGrpSpPr>
          <p:cNvPr id="8738" name="Google Shape;8738;p75"/>
          <p:cNvGrpSpPr/>
          <p:nvPr/>
        </p:nvGrpSpPr>
        <p:grpSpPr>
          <a:xfrm>
            <a:off x="7887122" y="2922793"/>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48" name="Google Shape;8748;p75"/>
          <p:cNvGrpSpPr/>
          <p:nvPr/>
        </p:nvGrpSpPr>
        <p:grpSpPr>
          <a:xfrm>
            <a:off x="7696538" y="4440548"/>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57" name="Google Shape;8757;p75"/>
          <p:cNvGrpSpPr/>
          <p:nvPr/>
        </p:nvGrpSpPr>
        <p:grpSpPr>
          <a:xfrm>
            <a:off x="7839925" y="1305693"/>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9623767" y="1305887"/>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name="Slide52">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DA4B7A-A182-D501-5A91-6D846C10F793}"/>
              </a:ext>
            </a:extLst>
          </p:cNvPr>
          <p:cNvSpPr txBox="1">
            <a:spLocks noGrp="1"/>
          </p:cNvSpPr>
          <p:nvPr>
            <p:ph type="body" idx="4294967295"/>
          </p:nvPr>
        </p:nvSpPr>
        <p:spPr>
          <a:xfrm>
            <a:off x="323533" y="339507"/>
            <a:ext cx="11573195" cy="724250"/>
          </a:xfrm>
        </p:spPr>
        <p:txBody>
          <a:bodyPr anchor="ctr" anchorCtr="1">
            <a:normAutofit/>
          </a:bodyPr>
          <a:lstStyle/>
          <a:p>
            <a:pPr lvl="0" algn="ctr" rtl="1">
              <a:lnSpc>
                <a:spcPct val="130000"/>
              </a:lnSpc>
            </a:pPr>
            <a:r>
              <a:rPr lang="fa-IR" sz="3300" dirty="0">
                <a:solidFill>
                  <a:srgbClr val="262626"/>
                </a:solidFill>
                <a:latin typeface="Garamond"/>
                <a:cs typeface="B Nazanin" pitchFamily="2" charset="-78"/>
              </a:rPr>
              <a:t>سبک اینفوگرافیک</a:t>
            </a:r>
            <a:endParaRPr lang="en-US" sz="3300" dirty="0">
              <a:solidFill>
                <a:srgbClr val="262626"/>
              </a:solidFill>
              <a:latin typeface="Garamond"/>
              <a:cs typeface="B Nazanin" pitchFamily="2" charset="-78"/>
            </a:endParaRPr>
          </a:p>
        </p:txBody>
      </p:sp>
      <p:grpSp>
        <p:nvGrpSpPr>
          <p:cNvPr id="3" name="Group 2">
            <a:extLst>
              <a:ext uri="{FF2B5EF4-FFF2-40B4-BE49-F238E27FC236}">
                <a16:creationId xmlns:a16="http://schemas.microsoft.com/office/drawing/2014/main" id="{AF8ACC5E-D1D5-2392-58AB-962F3383E6B5}"/>
              </a:ext>
            </a:extLst>
          </p:cNvPr>
          <p:cNvGrpSpPr/>
          <p:nvPr/>
        </p:nvGrpSpPr>
        <p:grpSpPr>
          <a:xfrm>
            <a:off x="1419697" y="3198735"/>
            <a:ext cx="4689975" cy="657563"/>
            <a:chOff x="1419697" y="3198735"/>
            <a:chExt cx="4689975" cy="657563"/>
          </a:xfrm>
        </p:grpSpPr>
        <p:sp>
          <p:nvSpPr>
            <p:cNvPr id="4" name="TextBox 3">
              <a:extLst>
                <a:ext uri="{FF2B5EF4-FFF2-40B4-BE49-F238E27FC236}">
                  <a16:creationId xmlns:a16="http://schemas.microsoft.com/office/drawing/2014/main" id="{29FFAFDC-C96C-FE71-5E56-D207459C2D01}"/>
                </a:ext>
              </a:extLst>
            </p:cNvPr>
            <p:cNvSpPr txBox="1"/>
            <p:nvPr/>
          </p:nvSpPr>
          <p:spPr>
            <a:xfrm>
              <a:off x="1419697" y="3394636"/>
              <a:ext cx="4689975" cy="461662"/>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5" name="TextBox 4">
              <a:extLst>
                <a:ext uri="{FF2B5EF4-FFF2-40B4-BE49-F238E27FC236}">
                  <a16:creationId xmlns:a16="http://schemas.microsoft.com/office/drawing/2014/main" id="{FD1F9105-BC99-0AF4-74AA-82516419C2BC}"/>
                </a:ext>
              </a:extLst>
            </p:cNvPr>
            <p:cNvSpPr txBox="1"/>
            <p:nvPr/>
          </p:nvSpPr>
          <p:spPr>
            <a:xfrm>
              <a:off x="1419697" y="3198735"/>
              <a:ext cx="4689975"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b="1" dirty="0">
                  <a:solidFill>
                    <a:srgbClr val="00B050"/>
                  </a:solidFill>
                  <a:latin typeface="Trebuchet MS"/>
                  <a:ea typeface="맑은 고딕" pitchFamily="34"/>
                  <a:cs typeface="B Nazanin" pitchFamily="2" charset="-78"/>
                </a:rPr>
                <a:t>متن شما در اینجا</a:t>
              </a:r>
              <a:endParaRPr lang="en-US" sz="1200" b="1" i="0" u="none" strike="noStrike" kern="1200" cap="none" spc="0" baseline="0" dirty="0">
                <a:solidFill>
                  <a:srgbClr val="00B050"/>
                </a:solidFill>
                <a:uFillTx/>
                <a:latin typeface="Trebuchet MS"/>
                <a:ea typeface="맑은 고딕" pitchFamily="34"/>
                <a:cs typeface="B Nazanin" pitchFamily="2" charset="-78"/>
              </a:endParaRPr>
            </a:p>
          </p:txBody>
        </p:sp>
      </p:grpSp>
      <p:grpSp>
        <p:nvGrpSpPr>
          <p:cNvPr id="6" name="Group 5">
            <a:extLst>
              <a:ext uri="{FF2B5EF4-FFF2-40B4-BE49-F238E27FC236}">
                <a16:creationId xmlns:a16="http://schemas.microsoft.com/office/drawing/2014/main" id="{E2ECF915-BA89-3770-6956-B24033567EC4}"/>
              </a:ext>
            </a:extLst>
          </p:cNvPr>
          <p:cNvGrpSpPr/>
          <p:nvPr/>
        </p:nvGrpSpPr>
        <p:grpSpPr>
          <a:xfrm>
            <a:off x="1419697" y="3932450"/>
            <a:ext cx="4689975" cy="666615"/>
            <a:chOff x="1419697" y="3932450"/>
            <a:chExt cx="4689975" cy="666615"/>
          </a:xfrm>
        </p:grpSpPr>
        <p:sp>
          <p:nvSpPr>
            <p:cNvPr id="7" name="TextBox 6">
              <a:extLst>
                <a:ext uri="{FF2B5EF4-FFF2-40B4-BE49-F238E27FC236}">
                  <a16:creationId xmlns:a16="http://schemas.microsoft.com/office/drawing/2014/main" id="{5B541B2C-97E0-F4CA-36EF-282E988F7D5E}"/>
                </a:ext>
              </a:extLst>
            </p:cNvPr>
            <p:cNvSpPr txBox="1"/>
            <p:nvPr/>
          </p:nvSpPr>
          <p:spPr>
            <a:xfrm>
              <a:off x="1419697" y="4137403"/>
              <a:ext cx="4689975" cy="461662"/>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8" name="TextBox 7">
              <a:extLst>
                <a:ext uri="{FF2B5EF4-FFF2-40B4-BE49-F238E27FC236}">
                  <a16:creationId xmlns:a16="http://schemas.microsoft.com/office/drawing/2014/main" id="{612216F3-74EE-E492-20C9-BC73B126EDD6}"/>
                </a:ext>
              </a:extLst>
            </p:cNvPr>
            <p:cNvSpPr txBox="1"/>
            <p:nvPr/>
          </p:nvSpPr>
          <p:spPr>
            <a:xfrm>
              <a:off x="1419697" y="3932450"/>
              <a:ext cx="4689975"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b="1" dirty="0">
                  <a:solidFill>
                    <a:srgbClr val="ADB5BD"/>
                  </a:solidFill>
                  <a:latin typeface="Trebuchet MS"/>
                  <a:ea typeface="맑은 고딕" pitchFamily="34"/>
                  <a:cs typeface="B Nazanin" pitchFamily="2" charset="-78"/>
                </a:rPr>
                <a:t>متن شما در اینجا</a:t>
              </a:r>
              <a:endParaRPr lang="en-US" sz="1200" b="1" i="0" u="none" strike="noStrike" kern="1200" cap="none" spc="0" baseline="0" dirty="0">
                <a:solidFill>
                  <a:srgbClr val="ADB5BD"/>
                </a:solidFill>
                <a:uFillTx/>
                <a:latin typeface="Trebuchet MS"/>
                <a:ea typeface="맑은 고딕" pitchFamily="34"/>
                <a:cs typeface="B Nazanin" pitchFamily="2" charset="-78"/>
              </a:endParaRPr>
            </a:p>
          </p:txBody>
        </p:sp>
      </p:grpSp>
      <p:grpSp>
        <p:nvGrpSpPr>
          <p:cNvPr id="9" name="Group 8">
            <a:extLst>
              <a:ext uri="{FF2B5EF4-FFF2-40B4-BE49-F238E27FC236}">
                <a16:creationId xmlns:a16="http://schemas.microsoft.com/office/drawing/2014/main" id="{94A12A1C-FDA6-2EB2-BB31-5A4514CB3CD2}"/>
              </a:ext>
            </a:extLst>
          </p:cNvPr>
          <p:cNvGrpSpPr/>
          <p:nvPr/>
        </p:nvGrpSpPr>
        <p:grpSpPr>
          <a:xfrm>
            <a:off x="1419697" y="4675199"/>
            <a:ext cx="4689975" cy="675677"/>
            <a:chOff x="1419697" y="4675199"/>
            <a:chExt cx="4689975" cy="675677"/>
          </a:xfrm>
        </p:grpSpPr>
        <p:sp>
          <p:nvSpPr>
            <p:cNvPr id="10" name="TextBox 9">
              <a:extLst>
                <a:ext uri="{FF2B5EF4-FFF2-40B4-BE49-F238E27FC236}">
                  <a16:creationId xmlns:a16="http://schemas.microsoft.com/office/drawing/2014/main" id="{6F0DFDDA-874B-42E8-3BDB-147258F6F538}"/>
                </a:ext>
              </a:extLst>
            </p:cNvPr>
            <p:cNvSpPr txBox="1"/>
            <p:nvPr/>
          </p:nvSpPr>
          <p:spPr>
            <a:xfrm>
              <a:off x="1419697" y="4889214"/>
              <a:ext cx="4689975" cy="461662"/>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1" name="TextBox 10">
              <a:extLst>
                <a:ext uri="{FF2B5EF4-FFF2-40B4-BE49-F238E27FC236}">
                  <a16:creationId xmlns:a16="http://schemas.microsoft.com/office/drawing/2014/main" id="{D3CC4A72-9194-8598-A617-3A863054552F}"/>
                </a:ext>
              </a:extLst>
            </p:cNvPr>
            <p:cNvSpPr txBox="1"/>
            <p:nvPr/>
          </p:nvSpPr>
          <p:spPr>
            <a:xfrm>
              <a:off x="1419697" y="4675199"/>
              <a:ext cx="4676305"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b="1" dirty="0">
                  <a:solidFill>
                    <a:srgbClr val="00B050"/>
                  </a:solidFill>
                  <a:latin typeface="Trebuchet MS"/>
                  <a:ea typeface="맑은 고딕" pitchFamily="34"/>
                  <a:cs typeface="B Nazanin" pitchFamily="2" charset="-78"/>
                </a:rPr>
                <a:t>متن شما در اینجا</a:t>
              </a:r>
              <a:endParaRPr lang="en-US" sz="1200" b="1" i="0" u="none" strike="noStrike" kern="1200" cap="none" spc="0" baseline="0" dirty="0">
                <a:solidFill>
                  <a:srgbClr val="00B050"/>
                </a:solidFill>
                <a:uFillTx/>
                <a:latin typeface="Trebuchet MS"/>
                <a:ea typeface="맑은 고딕" pitchFamily="34"/>
                <a:cs typeface="B Nazanin" pitchFamily="2" charset="-78"/>
              </a:endParaRPr>
            </a:p>
          </p:txBody>
        </p:sp>
      </p:grpSp>
      <p:grpSp>
        <p:nvGrpSpPr>
          <p:cNvPr id="12" name="Group 11">
            <a:extLst>
              <a:ext uri="{FF2B5EF4-FFF2-40B4-BE49-F238E27FC236}">
                <a16:creationId xmlns:a16="http://schemas.microsoft.com/office/drawing/2014/main" id="{77CC507E-2EEC-838E-37F5-4DA7D4E48E93}"/>
              </a:ext>
            </a:extLst>
          </p:cNvPr>
          <p:cNvGrpSpPr/>
          <p:nvPr/>
        </p:nvGrpSpPr>
        <p:grpSpPr>
          <a:xfrm>
            <a:off x="1419697" y="5427018"/>
            <a:ext cx="4676305" cy="675669"/>
            <a:chOff x="1419697" y="5427018"/>
            <a:chExt cx="4676305" cy="675669"/>
          </a:xfrm>
        </p:grpSpPr>
        <p:sp>
          <p:nvSpPr>
            <p:cNvPr id="13" name="TextBox 12">
              <a:extLst>
                <a:ext uri="{FF2B5EF4-FFF2-40B4-BE49-F238E27FC236}">
                  <a16:creationId xmlns:a16="http://schemas.microsoft.com/office/drawing/2014/main" id="{BF3E06AF-B9DE-0622-F017-C68A3B9484D7}"/>
                </a:ext>
              </a:extLst>
            </p:cNvPr>
            <p:cNvSpPr txBox="1"/>
            <p:nvPr/>
          </p:nvSpPr>
          <p:spPr>
            <a:xfrm>
              <a:off x="1419706" y="5641025"/>
              <a:ext cx="4676296" cy="461662"/>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4" name="TextBox 13">
              <a:extLst>
                <a:ext uri="{FF2B5EF4-FFF2-40B4-BE49-F238E27FC236}">
                  <a16:creationId xmlns:a16="http://schemas.microsoft.com/office/drawing/2014/main" id="{2FDD24A1-F7F5-092B-A3A1-98530D0ABAB6}"/>
                </a:ext>
              </a:extLst>
            </p:cNvPr>
            <p:cNvSpPr txBox="1"/>
            <p:nvPr/>
          </p:nvSpPr>
          <p:spPr>
            <a:xfrm>
              <a:off x="1419697" y="5427018"/>
              <a:ext cx="4676287" cy="276999"/>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b="1" dirty="0">
                  <a:solidFill>
                    <a:srgbClr val="92D050"/>
                  </a:solidFill>
                  <a:latin typeface="Trebuchet MS"/>
                  <a:ea typeface="맑은 고딕" pitchFamily="34"/>
                  <a:cs typeface="B Nazanin" pitchFamily="2" charset="-78"/>
                </a:rPr>
                <a:t>متن شما در اینجا</a:t>
              </a:r>
              <a:endParaRPr lang="en-US" sz="1200" b="1" i="0" u="none" strike="noStrike" kern="1200" cap="none" spc="0" baseline="0" dirty="0">
                <a:solidFill>
                  <a:srgbClr val="92D050"/>
                </a:solidFill>
                <a:uFillTx/>
                <a:latin typeface="Trebuchet MS"/>
                <a:ea typeface="맑은 고딕" pitchFamily="34"/>
                <a:cs typeface="B Nazanin" pitchFamily="2" charset="-78"/>
              </a:endParaRPr>
            </a:p>
          </p:txBody>
        </p:sp>
      </p:grpSp>
      <p:grpSp>
        <p:nvGrpSpPr>
          <p:cNvPr id="15" name="Group 14">
            <a:extLst>
              <a:ext uri="{FF2B5EF4-FFF2-40B4-BE49-F238E27FC236}">
                <a16:creationId xmlns:a16="http://schemas.microsoft.com/office/drawing/2014/main" id="{EFC6C355-49B3-0478-AD5C-A6F8C205559A}"/>
              </a:ext>
            </a:extLst>
          </p:cNvPr>
          <p:cNvGrpSpPr/>
          <p:nvPr/>
        </p:nvGrpSpPr>
        <p:grpSpPr>
          <a:xfrm>
            <a:off x="1038063" y="1706370"/>
            <a:ext cx="6547817" cy="1046098"/>
            <a:chOff x="1038063" y="1706370"/>
            <a:chExt cx="6547817" cy="1046098"/>
          </a:xfrm>
        </p:grpSpPr>
        <p:sp>
          <p:nvSpPr>
            <p:cNvPr id="16" name="TextBox 15">
              <a:extLst>
                <a:ext uri="{FF2B5EF4-FFF2-40B4-BE49-F238E27FC236}">
                  <a16:creationId xmlns:a16="http://schemas.microsoft.com/office/drawing/2014/main" id="{409E275F-31A2-E484-FD25-C67B7F8A4396}"/>
                </a:ext>
              </a:extLst>
            </p:cNvPr>
            <p:cNvSpPr txBox="1"/>
            <p:nvPr/>
          </p:nvSpPr>
          <p:spPr>
            <a:xfrm>
              <a:off x="1038063" y="2106137"/>
              <a:ext cx="6538371" cy="646331"/>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7" name="TextBox 16">
              <a:extLst>
                <a:ext uri="{FF2B5EF4-FFF2-40B4-BE49-F238E27FC236}">
                  <a16:creationId xmlns:a16="http://schemas.microsoft.com/office/drawing/2014/main" id="{8B2C65D2-4335-A69A-0C19-5BA07A206F93}"/>
                </a:ext>
              </a:extLst>
            </p:cNvPr>
            <p:cNvSpPr txBox="1"/>
            <p:nvPr/>
          </p:nvSpPr>
          <p:spPr>
            <a:xfrm>
              <a:off x="1038063" y="1706370"/>
              <a:ext cx="6547817" cy="369335"/>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dirty="0">
                  <a:solidFill>
                    <a:srgbClr val="ADB5BD"/>
                  </a:solidFill>
                  <a:latin typeface="Trebuchet MS"/>
                  <a:ea typeface="맑은 고딕" pitchFamily="34"/>
                  <a:cs typeface="B Nazanin" pitchFamily="2" charset="-78"/>
                </a:rPr>
                <a:t>قالب پاورپوینت صنایع غذایی قابل ویرایش می باشد</a:t>
              </a:r>
              <a:endParaRPr lang="en-US" sz="1800" b="0" i="0" u="none" strike="noStrike" kern="1200" cap="none" spc="0" baseline="0" dirty="0">
                <a:solidFill>
                  <a:srgbClr val="ADB5BD"/>
                </a:solidFill>
                <a:uFillTx/>
                <a:latin typeface="Trebuchet MS"/>
                <a:ea typeface="맑은 고딕" pitchFamily="34"/>
                <a:cs typeface="B Nazanin" pitchFamily="2" charset="-78"/>
              </a:endParaRPr>
            </a:p>
          </p:txBody>
        </p:sp>
      </p:grpSp>
      <p:sp>
        <p:nvSpPr>
          <p:cNvPr id="18" name="Rectangle 17">
            <a:extLst>
              <a:ext uri="{FF2B5EF4-FFF2-40B4-BE49-F238E27FC236}">
                <a16:creationId xmlns:a16="http://schemas.microsoft.com/office/drawing/2014/main" id="{BDE30340-092C-57AD-5D12-D18448AD6DBE}"/>
              </a:ext>
            </a:extLst>
          </p:cNvPr>
          <p:cNvSpPr/>
          <p:nvPr/>
        </p:nvSpPr>
        <p:spPr>
          <a:xfrm>
            <a:off x="6310967" y="3318003"/>
            <a:ext cx="386379" cy="360035"/>
          </a:xfrm>
          <a:prstGeom prst="rect">
            <a:avLst/>
          </a:prstGeom>
          <a:solidFill>
            <a:srgbClr val="6C757D"/>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1200" cap="none" spc="0" baseline="0">
                <a:solidFill>
                  <a:srgbClr val="FFFFFF"/>
                </a:solidFill>
                <a:uFillTx/>
                <a:latin typeface="Trebuchet MS"/>
                <a:ea typeface="맑은 고딕" pitchFamily="34"/>
                <a:cs typeface="B Nazanin" pitchFamily="2" charset="-78"/>
              </a:rPr>
              <a:t>01</a:t>
            </a:r>
          </a:p>
        </p:txBody>
      </p:sp>
      <p:sp>
        <p:nvSpPr>
          <p:cNvPr id="19" name="Rectangle 18">
            <a:extLst>
              <a:ext uri="{FF2B5EF4-FFF2-40B4-BE49-F238E27FC236}">
                <a16:creationId xmlns:a16="http://schemas.microsoft.com/office/drawing/2014/main" id="{266019FE-5410-86B6-2488-6483ADF3CDB0}"/>
              </a:ext>
            </a:extLst>
          </p:cNvPr>
          <p:cNvSpPr/>
          <p:nvPr/>
        </p:nvSpPr>
        <p:spPr>
          <a:xfrm>
            <a:off x="6310967" y="4063779"/>
            <a:ext cx="386379" cy="360035"/>
          </a:xfrm>
          <a:prstGeom prst="rect">
            <a:avLst/>
          </a:prstGeom>
          <a:solidFill>
            <a:srgbClr val="ADB5BD"/>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1200" cap="none" spc="0" baseline="0">
                <a:solidFill>
                  <a:srgbClr val="FFFFFF"/>
                </a:solidFill>
                <a:uFillTx/>
                <a:latin typeface="Trebuchet MS"/>
                <a:ea typeface="맑은 고딕" pitchFamily="34"/>
                <a:cs typeface="B Nazanin" pitchFamily="2" charset="-78"/>
              </a:rPr>
              <a:t>02</a:t>
            </a:r>
          </a:p>
        </p:txBody>
      </p:sp>
      <p:sp>
        <p:nvSpPr>
          <p:cNvPr id="20" name="Rectangle 19">
            <a:extLst>
              <a:ext uri="{FF2B5EF4-FFF2-40B4-BE49-F238E27FC236}">
                <a16:creationId xmlns:a16="http://schemas.microsoft.com/office/drawing/2014/main" id="{E52AD534-8055-CB30-8ABD-066344A65B43}"/>
              </a:ext>
            </a:extLst>
          </p:cNvPr>
          <p:cNvSpPr/>
          <p:nvPr/>
        </p:nvSpPr>
        <p:spPr>
          <a:xfrm>
            <a:off x="6310967" y="4809554"/>
            <a:ext cx="386379" cy="360035"/>
          </a:xfrm>
          <a:prstGeom prst="rect">
            <a:avLst/>
          </a:prstGeom>
          <a:solidFill>
            <a:srgbClr val="00B050"/>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1200" cap="none" spc="0" baseline="0">
                <a:solidFill>
                  <a:srgbClr val="FFFFFF"/>
                </a:solidFill>
                <a:uFillTx/>
                <a:latin typeface="Trebuchet MS"/>
                <a:ea typeface="맑은 고딕" pitchFamily="34"/>
                <a:cs typeface="B Nazanin" pitchFamily="2" charset="-78"/>
              </a:rPr>
              <a:t>03</a:t>
            </a:r>
          </a:p>
        </p:txBody>
      </p:sp>
      <p:sp>
        <p:nvSpPr>
          <p:cNvPr id="21" name="Rectangle 20">
            <a:extLst>
              <a:ext uri="{FF2B5EF4-FFF2-40B4-BE49-F238E27FC236}">
                <a16:creationId xmlns:a16="http://schemas.microsoft.com/office/drawing/2014/main" id="{071D0C64-0A35-1025-CA1D-BC98A90784DF}"/>
              </a:ext>
            </a:extLst>
          </p:cNvPr>
          <p:cNvSpPr/>
          <p:nvPr/>
        </p:nvSpPr>
        <p:spPr>
          <a:xfrm>
            <a:off x="6310967" y="5555339"/>
            <a:ext cx="386379" cy="360035"/>
          </a:xfrm>
          <a:prstGeom prst="rect">
            <a:avLst/>
          </a:prstGeom>
          <a:solidFill>
            <a:srgbClr val="E7ECE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1200" cap="none" spc="0" baseline="0">
                <a:solidFill>
                  <a:srgbClr val="FFFFFF"/>
                </a:solidFill>
                <a:uFillTx/>
                <a:latin typeface="Trebuchet MS"/>
                <a:ea typeface="맑은 고딕" pitchFamily="34"/>
                <a:cs typeface="B Nazanin" pitchFamily="2" charset="-78"/>
              </a:rPr>
              <a:t>04</a:t>
            </a:r>
          </a:p>
        </p:txBody>
      </p:sp>
      <p:sp>
        <p:nvSpPr>
          <p:cNvPr id="22" name="Freeform 52">
            <a:extLst>
              <a:ext uri="{FF2B5EF4-FFF2-40B4-BE49-F238E27FC236}">
                <a16:creationId xmlns:a16="http://schemas.microsoft.com/office/drawing/2014/main" id="{85D9BC93-4C78-772C-80D4-F70561C15BF0}"/>
              </a:ext>
            </a:extLst>
          </p:cNvPr>
          <p:cNvSpPr/>
          <p:nvPr/>
        </p:nvSpPr>
        <p:spPr>
          <a:xfrm>
            <a:off x="7744364" y="2257653"/>
            <a:ext cx="3505078" cy="3671251"/>
          </a:xfrm>
          <a:custGeom>
            <a:avLst/>
            <a:gdLst>
              <a:gd name="f0" fmla="val 10800000"/>
              <a:gd name="f1" fmla="val 5400000"/>
              <a:gd name="f2" fmla="val 180"/>
              <a:gd name="f3" fmla="val w"/>
              <a:gd name="f4" fmla="val h"/>
              <a:gd name="f5" fmla="val 0"/>
              <a:gd name="f6" fmla="val 251"/>
              <a:gd name="f7" fmla="val 264"/>
              <a:gd name="f8" fmla="val 23"/>
              <a:gd name="f9" fmla="val 21"/>
              <a:gd name="f10" fmla="val 219"/>
              <a:gd name="f11" fmla="val 18"/>
              <a:gd name="f12" fmla="val 176"/>
              <a:gd name="f13" fmla="val 73"/>
              <a:gd name="f14" fmla="val 163"/>
              <a:gd name="f15" fmla="val 71"/>
              <a:gd name="f16" fmla="val 179"/>
              <a:gd name="f17" fmla="val 69"/>
              <a:gd name="f18" fmla="val 194"/>
              <a:gd name="f19" fmla="val 66"/>
              <a:gd name="f20" fmla="val 209"/>
              <a:gd name="f21" fmla="val 74"/>
              <a:gd name="f22" fmla="val 210"/>
              <a:gd name="f23" fmla="val 80"/>
              <a:gd name="f24" fmla="val 211"/>
              <a:gd name="f25" fmla="val 86"/>
              <a:gd name="f26" fmla="val 212"/>
              <a:gd name="f27" fmla="val 87"/>
              <a:gd name="f28" fmla="val 221"/>
              <a:gd name="f29" fmla="val 229"/>
              <a:gd name="f30" fmla="val 88"/>
              <a:gd name="f31" fmla="val 237"/>
              <a:gd name="f32" fmla="val 89"/>
              <a:gd name="f33" fmla="val 244"/>
              <a:gd name="f34" fmla="val 91"/>
              <a:gd name="f35" fmla="val 252"/>
              <a:gd name="f36" fmla="val 92"/>
              <a:gd name="f37" fmla="val 260"/>
              <a:gd name="f38" fmla="val 114"/>
              <a:gd name="f39" fmla="val 241"/>
              <a:gd name="f40" fmla="val 119"/>
              <a:gd name="f41" fmla="val 108"/>
              <a:gd name="f42" fmla="val 199"/>
              <a:gd name="f43" fmla="val 103"/>
              <a:gd name="f44" fmla="val 190"/>
              <a:gd name="f45" fmla="val 99"/>
              <a:gd name="f46" fmla="val 95"/>
              <a:gd name="f47" fmla="val 170"/>
              <a:gd name="f48" fmla="val 93"/>
              <a:gd name="f49" fmla="val 166"/>
              <a:gd name="f50" fmla="val 162"/>
              <a:gd name="f51" fmla="val 157"/>
              <a:gd name="f52" fmla="val 145"/>
              <a:gd name="f53" fmla="val 96"/>
              <a:gd name="f54" fmla="val 132"/>
              <a:gd name="f55" fmla="val 121"/>
              <a:gd name="f56" fmla="val 101"/>
              <a:gd name="f57" fmla="val 79"/>
              <a:gd name="f58" fmla="val 82"/>
              <a:gd name="f59" fmla="val 65"/>
              <a:gd name="f60" fmla="val 109"/>
              <a:gd name="f61" fmla="val 67"/>
              <a:gd name="f62" fmla="val 129"/>
              <a:gd name="f63" fmla="val 154"/>
              <a:gd name="f64" fmla="val 147"/>
              <a:gd name="f65" fmla="val 62"/>
              <a:gd name="f66" fmla="val 144"/>
              <a:gd name="f67" fmla="val 58"/>
              <a:gd name="f68" fmla="val 140"/>
              <a:gd name="f69" fmla="val 52"/>
              <a:gd name="f70" fmla="val 159"/>
              <a:gd name="f71" fmla="val 50"/>
              <a:gd name="f72" fmla="val 167"/>
              <a:gd name="f73" fmla="val 165"/>
              <a:gd name="f74" fmla="val 90"/>
              <a:gd name="f75" fmla="val 161"/>
              <a:gd name="f76" fmla="val 106"/>
              <a:gd name="f77" fmla="val 122"/>
              <a:gd name="f78" fmla="val 156"/>
              <a:gd name="f79" fmla="val 130"/>
              <a:gd name="f80" fmla="val 149"/>
              <a:gd name="f81" fmla="val 141"/>
              <a:gd name="f82" fmla="val 152"/>
              <a:gd name="f83" fmla="val 146"/>
              <a:gd name="f84" fmla="val 164"/>
              <a:gd name="f85" fmla="val 151"/>
              <a:gd name="f86" fmla="val 177"/>
              <a:gd name="f87" fmla="val 191"/>
              <a:gd name="f88" fmla="val 135"/>
              <a:gd name="f89" fmla="val 213"/>
              <a:gd name="f90" fmla="val 123"/>
              <a:gd name="f91" fmla="val 235"/>
              <a:gd name="f92" fmla="val 112"/>
              <a:gd name="f93" fmla="val 259"/>
              <a:gd name="f94" fmla="val 262"/>
              <a:gd name="f95" fmla="val 150"/>
              <a:gd name="f96" fmla="val 261"/>
              <a:gd name="f97" fmla="val 230"/>
              <a:gd name="f98" fmla="val 174"/>
              <a:gd name="f99" fmla="val 181"/>
              <a:gd name="f100" fmla="val 205"/>
              <a:gd name="f101" fmla="val 183"/>
              <a:gd name="f102" fmla="val 206"/>
              <a:gd name="f103" fmla="val 185"/>
              <a:gd name="f104" fmla="val 207"/>
              <a:gd name="f105" fmla="val 187"/>
              <a:gd name="f106" fmla="val 208"/>
              <a:gd name="f107" fmla="val 186"/>
              <a:gd name="f108" fmla="val 171"/>
              <a:gd name="f109" fmla="val 227"/>
              <a:gd name="f110" fmla="val 189"/>
              <a:gd name="f111" fmla="val 228"/>
              <a:gd name="f112" fmla="val 215"/>
              <a:gd name="f113" fmla="val 239"/>
              <a:gd name="f114" fmla="val 254"/>
              <a:gd name="f115" fmla="val 232"/>
              <a:gd name="f116" fmla="val 257"/>
              <a:gd name="f117" fmla="val 234"/>
              <a:gd name="f118" fmla="val 236"/>
              <a:gd name="f119" fmla="val 240"/>
              <a:gd name="f120" fmla="val 256"/>
              <a:gd name="f121" fmla="val 253"/>
              <a:gd name="f122" fmla="val 222"/>
              <a:gd name="f123" fmla="val 175"/>
              <a:gd name="f124" fmla="val 136"/>
              <a:gd name="f125" fmla="val 188"/>
              <a:gd name="f126" fmla="val 117"/>
              <a:gd name="f127" fmla="val 102"/>
              <a:gd name="f128" fmla="val 193"/>
              <a:gd name="f129" fmla="val 195"/>
              <a:gd name="f130" fmla="val 33"/>
              <a:gd name="f131" fmla="val 1"/>
              <a:gd name="f132" fmla="val 125"/>
              <a:gd name="f133" fmla="val 32"/>
              <a:gd name="f134" fmla="val 59"/>
              <a:gd name="f135" fmla="val 63"/>
              <a:gd name="f136" fmla="val 64"/>
              <a:gd name="f137" fmla="val 51"/>
              <a:gd name="f138" fmla="val 14"/>
              <a:gd name="f139" fmla="val 178"/>
              <a:gd name="f140" fmla="val 11"/>
              <a:gd name="f141" fmla="val 12"/>
              <a:gd name="f142" fmla="val 16"/>
              <a:gd name="f143" fmla="val 258"/>
              <a:gd name="f144" fmla="+- 0 0 -90"/>
              <a:gd name="f145" fmla="*/ f3 1 251"/>
              <a:gd name="f146" fmla="*/ f4 1 264"/>
              <a:gd name="f147" fmla="val f5"/>
              <a:gd name="f148" fmla="val f6"/>
              <a:gd name="f149" fmla="val f7"/>
              <a:gd name="f150" fmla="*/ f144 f0 1"/>
              <a:gd name="f151" fmla="+- f149 0 f147"/>
              <a:gd name="f152" fmla="+- f148 0 f147"/>
              <a:gd name="f153" fmla="*/ f150 1 f2"/>
              <a:gd name="f154" fmla="*/ f152 1 251"/>
              <a:gd name="f155" fmla="*/ f151 1 264"/>
              <a:gd name="f156" fmla="*/ 23 f152 1"/>
              <a:gd name="f157" fmla="*/ 264 f151 1"/>
              <a:gd name="f158" fmla="*/ 73 f152 1"/>
              <a:gd name="f159" fmla="*/ 163 f151 1"/>
              <a:gd name="f160" fmla="*/ 66 f152 1"/>
              <a:gd name="f161" fmla="*/ 209 f151 1"/>
              <a:gd name="f162" fmla="*/ 86 f152 1"/>
              <a:gd name="f163" fmla="*/ 212 f151 1"/>
              <a:gd name="f164" fmla="*/ 88 f152 1"/>
              <a:gd name="f165" fmla="*/ 237 f151 1"/>
              <a:gd name="f166" fmla="*/ 92 f152 1"/>
              <a:gd name="f167" fmla="*/ 260 f151 1"/>
              <a:gd name="f168" fmla="*/ 108 f152 1"/>
              <a:gd name="f169" fmla="*/ 199 f151 1"/>
              <a:gd name="f170" fmla="*/ 95 f152 1"/>
              <a:gd name="f171" fmla="*/ 170 f151 1"/>
              <a:gd name="f172" fmla="*/ 93 f152 1"/>
              <a:gd name="f173" fmla="*/ 157 f151 1"/>
              <a:gd name="f174" fmla="*/ 121 f151 1"/>
              <a:gd name="f175" fmla="*/ 87 f152 1"/>
              <a:gd name="f176" fmla="*/ 65 f151 1"/>
              <a:gd name="f177" fmla="*/ 154 f152 1"/>
              <a:gd name="f178" fmla="*/ 71 f151 1"/>
              <a:gd name="f179" fmla="*/ 140 f152 1"/>
              <a:gd name="f180" fmla="*/ 52 f151 1"/>
              <a:gd name="f181" fmla="*/ 166 f152 1"/>
              <a:gd name="f182" fmla="*/ 73 f151 1"/>
              <a:gd name="f183" fmla="*/ 157 f152 1"/>
              <a:gd name="f184" fmla="*/ 122 f151 1"/>
              <a:gd name="f185" fmla="*/ 152 f152 1"/>
              <a:gd name="f186" fmla="*/ 146 f151 1"/>
              <a:gd name="f187" fmla="*/ 145 f152 1"/>
              <a:gd name="f188" fmla="*/ 191 f151 1"/>
              <a:gd name="f189" fmla="*/ 112 f152 1"/>
              <a:gd name="f190" fmla="*/ 259 f151 1"/>
              <a:gd name="f191" fmla="*/ 162 f152 1"/>
              <a:gd name="f192" fmla="*/ 230 f151 1"/>
              <a:gd name="f193" fmla="*/ 181 f152 1"/>
              <a:gd name="f194" fmla="*/ 205 f151 1"/>
              <a:gd name="f195" fmla="*/ 187 f152 1"/>
              <a:gd name="f196" fmla="*/ 208 f151 1"/>
              <a:gd name="f197" fmla="*/ 183 f152 1"/>
              <a:gd name="f198" fmla="*/ 166 f151 1"/>
              <a:gd name="f199" fmla="*/ 228 f152 1"/>
              <a:gd name="f200" fmla="*/ 215 f151 1"/>
              <a:gd name="f201" fmla="*/ 251 f151 1"/>
              <a:gd name="f202" fmla="*/ 234 f152 1"/>
              <a:gd name="f203" fmla="*/ 241 f152 1"/>
              <a:gd name="f204" fmla="*/ 253 f151 1"/>
              <a:gd name="f205" fmla="*/ 207 f152 1"/>
              <a:gd name="f206" fmla="*/ 161 f151 1"/>
              <a:gd name="f207" fmla="*/ 188 f152 1"/>
              <a:gd name="f208" fmla="*/ 117 f151 1"/>
              <a:gd name="f209" fmla="*/ 194 f152 1"/>
              <a:gd name="f210" fmla="*/ 125 f152 1"/>
              <a:gd name="f211" fmla="*/ 1 f151 1"/>
              <a:gd name="f212" fmla="*/ 59 f152 1"/>
              <a:gd name="f213" fmla="*/ 64 f152 1"/>
              <a:gd name="f214" fmla="*/ 129 f151 1"/>
              <a:gd name="f215" fmla="*/ 51 f152 1"/>
              <a:gd name="f216" fmla="*/ 11 f152 1"/>
              <a:gd name="f217" fmla="*/ 254 f151 1"/>
              <a:gd name="f218" fmla="+- f153 0 f1"/>
              <a:gd name="f219" fmla="*/ f156 1 252"/>
              <a:gd name="f220" fmla="*/ f157 1 264"/>
              <a:gd name="f221" fmla="*/ f158 1 252"/>
              <a:gd name="f222" fmla="*/ f159 1 264"/>
              <a:gd name="f223" fmla="*/ f160 1 252"/>
              <a:gd name="f224" fmla="*/ f161 1 264"/>
              <a:gd name="f225" fmla="*/ f162 1 252"/>
              <a:gd name="f226" fmla="*/ f163 1 264"/>
              <a:gd name="f227" fmla="*/ f164 1 252"/>
              <a:gd name="f228" fmla="*/ f165 1 264"/>
              <a:gd name="f229" fmla="*/ f166 1 252"/>
              <a:gd name="f230" fmla="*/ f167 1 264"/>
              <a:gd name="f231" fmla="*/ f168 1 252"/>
              <a:gd name="f232" fmla="*/ f169 1 264"/>
              <a:gd name="f233" fmla="*/ f170 1 252"/>
              <a:gd name="f234" fmla="*/ f171 1 264"/>
              <a:gd name="f235" fmla="*/ f172 1 252"/>
              <a:gd name="f236" fmla="*/ f173 1 264"/>
              <a:gd name="f237" fmla="*/ f174 1 264"/>
              <a:gd name="f238" fmla="*/ f175 1 252"/>
              <a:gd name="f239" fmla="*/ f176 1 264"/>
              <a:gd name="f240" fmla="*/ f177 1 252"/>
              <a:gd name="f241" fmla="*/ f178 1 264"/>
              <a:gd name="f242" fmla="*/ f179 1 252"/>
              <a:gd name="f243" fmla="*/ f180 1 264"/>
              <a:gd name="f244" fmla="*/ f181 1 252"/>
              <a:gd name="f245" fmla="*/ f182 1 264"/>
              <a:gd name="f246" fmla="*/ f183 1 252"/>
              <a:gd name="f247" fmla="*/ f184 1 264"/>
              <a:gd name="f248" fmla="*/ f185 1 252"/>
              <a:gd name="f249" fmla="*/ f186 1 264"/>
              <a:gd name="f250" fmla="*/ f187 1 252"/>
              <a:gd name="f251" fmla="*/ f188 1 264"/>
              <a:gd name="f252" fmla="*/ f189 1 252"/>
              <a:gd name="f253" fmla="*/ f190 1 264"/>
              <a:gd name="f254" fmla="*/ f191 1 252"/>
              <a:gd name="f255" fmla="*/ f192 1 264"/>
              <a:gd name="f256" fmla="*/ f193 1 252"/>
              <a:gd name="f257" fmla="*/ f194 1 264"/>
              <a:gd name="f258" fmla="*/ f195 1 252"/>
              <a:gd name="f259" fmla="*/ f196 1 264"/>
              <a:gd name="f260" fmla="*/ f197 1 252"/>
              <a:gd name="f261" fmla="*/ f198 1 264"/>
              <a:gd name="f262" fmla="*/ f199 1 252"/>
              <a:gd name="f263" fmla="*/ f200 1 264"/>
              <a:gd name="f264" fmla="*/ f201 1 264"/>
              <a:gd name="f265" fmla="*/ f202 1 252"/>
              <a:gd name="f266" fmla="*/ f203 1 252"/>
              <a:gd name="f267" fmla="*/ f204 1 264"/>
              <a:gd name="f268" fmla="*/ f205 1 252"/>
              <a:gd name="f269" fmla="*/ f206 1 264"/>
              <a:gd name="f270" fmla="*/ f207 1 252"/>
              <a:gd name="f271" fmla="*/ f208 1 264"/>
              <a:gd name="f272" fmla="*/ f209 1 252"/>
              <a:gd name="f273" fmla="*/ f210 1 252"/>
              <a:gd name="f274" fmla="*/ f211 1 264"/>
              <a:gd name="f275" fmla="*/ f212 1 252"/>
              <a:gd name="f276" fmla="*/ f213 1 252"/>
              <a:gd name="f277" fmla="*/ f214 1 264"/>
              <a:gd name="f278" fmla="*/ f215 1 252"/>
              <a:gd name="f279" fmla="*/ f216 1 252"/>
              <a:gd name="f280" fmla="*/ f217 1 264"/>
              <a:gd name="f281" fmla="*/ 0 1 f154"/>
              <a:gd name="f282" fmla="*/ f148 1 f154"/>
              <a:gd name="f283" fmla="*/ 0 1 f155"/>
              <a:gd name="f284" fmla="*/ f149 1 f155"/>
              <a:gd name="f285" fmla="*/ f219 1 f154"/>
              <a:gd name="f286" fmla="*/ f220 1 f155"/>
              <a:gd name="f287" fmla="*/ f221 1 f154"/>
              <a:gd name="f288" fmla="*/ f222 1 f155"/>
              <a:gd name="f289" fmla="*/ f223 1 f154"/>
              <a:gd name="f290" fmla="*/ f224 1 f155"/>
              <a:gd name="f291" fmla="*/ f225 1 f154"/>
              <a:gd name="f292" fmla="*/ f226 1 f155"/>
              <a:gd name="f293" fmla="*/ f227 1 f154"/>
              <a:gd name="f294" fmla="*/ f228 1 f155"/>
              <a:gd name="f295" fmla="*/ f229 1 f154"/>
              <a:gd name="f296" fmla="*/ f230 1 f155"/>
              <a:gd name="f297" fmla="*/ f231 1 f154"/>
              <a:gd name="f298" fmla="*/ f232 1 f155"/>
              <a:gd name="f299" fmla="*/ f233 1 f154"/>
              <a:gd name="f300" fmla="*/ f234 1 f155"/>
              <a:gd name="f301" fmla="*/ f235 1 f154"/>
              <a:gd name="f302" fmla="*/ f236 1 f155"/>
              <a:gd name="f303" fmla="*/ f237 1 f155"/>
              <a:gd name="f304" fmla="*/ f238 1 f154"/>
              <a:gd name="f305" fmla="*/ f239 1 f155"/>
              <a:gd name="f306" fmla="*/ f240 1 f154"/>
              <a:gd name="f307" fmla="*/ f241 1 f155"/>
              <a:gd name="f308" fmla="*/ f242 1 f154"/>
              <a:gd name="f309" fmla="*/ f243 1 f155"/>
              <a:gd name="f310" fmla="*/ f244 1 f154"/>
              <a:gd name="f311" fmla="*/ f245 1 f155"/>
              <a:gd name="f312" fmla="*/ f246 1 f154"/>
              <a:gd name="f313" fmla="*/ f247 1 f155"/>
              <a:gd name="f314" fmla="*/ f248 1 f154"/>
              <a:gd name="f315" fmla="*/ f249 1 f155"/>
              <a:gd name="f316" fmla="*/ f250 1 f154"/>
              <a:gd name="f317" fmla="*/ f251 1 f155"/>
              <a:gd name="f318" fmla="*/ f252 1 f154"/>
              <a:gd name="f319" fmla="*/ f253 1 f155"/>
              <a:gd name="f320" fmla="*/ f254 1 f154"/>
              <a:gd name="f321" fmla="*/ f255 1 f155"/>
              <a:gd name="f322" fmla="*/ f256 1 f154"/>
              <a:gd name="f323" fmla="*/ f257 1 f155"/>
              <a:gd name="f324" fmla="*/ f258 1 f154"/>
              <a:gd name="f325" fmla="*/ f259 1 f155"/>
              <a:gd name="f326" fmla="*/ f260 1 f154"/>
              <a:gd name="f327" fmla="*/ f261 1 f155"/>
              <a:gd name="f328" fmla="*/ f262 1 f154"/>
              <a:gd name="f329" fmla="*/ f263 1 f155"/>
              <a:gd name="f330" fmla="*/ f264 1 f155"/>
              <a:gd name="f331" fmla="*/ f265 1 f154"/>
              <a:gd name="f332" fmla="*/ f266 1 f154"/>
              <a:gd name="f333" fmla="*/ f267 1 f155"/>
              <a:gd name="f334" fmla="*/ f268 1 f154"/>
              <a:gd name="f335" fmla="*/ f269 1 f155"/>
              <a:gd name="f336" fmla="*/ f270 1 f154"/>
              <a:gd name="f337" fmla="*/ f271 1 f155"/>
              <a:gd name="f338" fmla="*/ f272 1 f154"/>
              <a:gd name="f339" fmla="*/ f273 1 f154"/>
              <a:gd name="f340" fmla="*/ f274 1 f155"/>
              <a:gd name="f341" fmla="*/ f275 1 f154"/>
              <a:gd name="f342" fmla="*/ f276 1 f154"/>
              <a:gd name="f343" fmla="*/ f277 1 f155"/>
              <a:gd name="f344" fmla="*/ f278 1 f154"/>
              <a:gd name="f345" fmla="*/ f279 1 f154"/>
              <a:gd name="f346" fmla="*/ f280 1 f155"/>
              <a:gd name="f347" fmla="*/ f281 f145 1"/>
              <a:gd name="f348" fmla="*/ f282 f145 1"/>
              <a:gd name="f349" fmla="*/ f284 f146 1"/>
              <a:gd name="f350" fmla="*/ f283 f146 1"/>
              <a:gd name="f351" fmla="*/ f285 f145 1"/>
              <a:gd name="f352" fmla="*/ f286 f146 1"/>
              <a:gd name="f353" fmla="*/ f287 f145 1"/>
              <a:gd name="f354" fmla="*/ f288 f146 1"/>
              <a:gd name="f355" fmla="*/ f289 f145 1"/>
              <a:gd name="f356" fmla="*/ f290 f146 1"/>
              <a:gd name="f357" fmla="*/ f291 f145 1"/>
              <a:gd name="f358" fmla="*/ f292 f146 1"/>
              <a:gd name="f359" fmla="*/ f293 f145 1"/>
              <a:gd name="f360" fmla="*/ f294 f146 1"/>
              <a:gd name="f361" fmla="*/ f295 f145 1"/>
              <a:gd name="f362" fmla="*/ f296 f146 1"/>
              <a:gd name="f363" fmla="*/ f297 f145 1"/>
              <a:gd name="f364" fmla="*/ f298 f146 1"/>
              <a:gd name="f365" fmla="*/ f299 f145 1"/>
              <a:gd name="f366" fmla="*/ f300 f146 1"/>
              <a:gd name="f367" fmla="*/ f301 f145 1"/>
              <a:gd name="f368" fmla="*/ f302 f146 1"/>
              <a:gd name="f369" fmla="*/ f303 f146 1"/>
              <a:gd name="f370" fmla="*/ f304 f145 1"/>
              <a:gd name="f371" fmla="*/ f305 f146 1"/>
              <a:gd name="f372" fmla="*/ f306 f145 1"/>
              <a:gd name="f373" fmla="*/ f307 f146 1"/>
              <a:gd name="f374" fmla="*/ f308 f145 1"/>
              <a:gd name="f375" fmla="*/ f309 f146 1"/>
              <a:gd name="f376" fmla="*/ f310 f145 1"/>
              <a:gd name="f377" fmla="*/ f311 f146 1"/>
              <a:gd name="f378" fmla="*/ f312 f145 1"/>
              <a:gd name="f379" fmla="*/ f313 f146 1"/>
              <a:gd name="f380" fmla="*/ f314 f145 1"/>
              <a:gd name="f381" fmla="*/ f315 f146 1"/>
              <a:gd name="f382" fmla="*/ f316 f145 1"/>
              <a:gd name="f383" fmla="*/ f317 f146 1"/>
              <a:gd name="f384" fmla="*/ f318 f145 1"/>
              <a:gd name="f385" fmla="*/ f319 f146 1"/>
              <a:gd name="f386" fmla="*/ f320 f145 1"/>
              <a:gd name="f387" fmla="*/ f321 f146 1"/>
              <a:gd name="f388" fmla="*/ f322 f145 1"/>
              <a:gd name="f389" fmla="*/ f323 f146 1"/>
              <a:gd name="f390" fmla="*/ f324 f145 1"/>
              <a:gd name="f391" fmla="*/ f325 f146 1"/>
              <a:gd name="f392" fmla="*/ f326 f145 1"/>
              <a:gd name="f393" fmla="*/ f327 f146 1"/>
              <a:gd name="f394" fmla="*/ f328 f145 1"/>
              <a:gd name="f395" fmla="*/ f329 f146 1"/>
              <a:gd name="f396" fmla="*/ f330 f146 1"/>
              <a:gd name="f397" fmla="*/ f331 f145 1"/>
              <a:gd name="f398" fmla="*/ f332 f145 1"/>
              <a:gd name="f399" fmla="*/ f333 f146 1"/>
              <a:gd name="f400" fmla="*/ f334 f145 1"/>
              <a:gd name="f401" fmla="*/ f335 f146 1"/>
              <a:gd name="f402" fmla="*/ f336 f145 1"/>
              <a:gd name="f403" fmla="*/ f337 f146 1"/>
              <a:gd name="f404" fmla="*/ f338 f145 1"/>
              <a:gd name="f405" fmla="*/ f339 f145 1"/>
              <a:gd name="f406" fmla="*/ f340 f146 1"/>
              <a:gd name="f407" fmla="*/ f341 f145 1"/>
              <a:gd name="f408" fmla="*/ f342 f145 1"/>
              <a:gd name="f409" fmla="*/ f343 f146 1"/>
              <a:gd name="f410" fmla="*/ f344 f145 1"/>
              <a:gd name="f411" fmla="*/ f345 f145 1"/>
              <a:gd name="f412" fmla="*/ f346 f146 1"/>
            </a:gdLst>
            <a:ahLst/>
            <a:cxnLst>
              <a:cxn ang="3cd4">
                <a:pos x="hc" y="t"/>
              </a:cxn>
              <a:cxn ang="0">
                <a:pos x="r" y="vc"/>
              </a:cxn>
              <a:cxn ang="cd4">
                <a:pos x="hc" y="b"/>
              </a:cxn>
              <a:cxn ang="cd2">
                <a:pos x="l" y="vc"/>
              </a:cxn>
              <a:cxn ang="f218">
                <a:pos x="f351" y="f352"/>
              </a:cxn>
              <a:cxn ang="f218">
                <a:pos x="f353" y="f354"/>
              </a:cxn>
              <a:cxn ang="f218">
                <a:pos x="f355" y="f356"/>
              </a:cxn>
              <a:cxn ang="f218">
                <a:pos x="f357" y="f358"/>
              </a:cxn>
              <a:cxn ang="f218">
                <a:pos x="f359" y="f360"/>
              </a:cxn>
              <a:cxn ang="f218">
                <a:pos x="f361" y="f362"/>
              </a:cxn>
              <a:cxn ang="f218">
                <a:pos x="f363" y="f364"/>
              </a:cxn>
              <a:cxn ang="f218">
                <a:pos x="f365" y="f366"/>
              </a:cxn>
              <a:cxn ang="f218">
                <a:pos x="f367" y="f368"/>
              </a:cxn>
              <a:cxn ang="f218">
                <a:pos x="f367" y="f369"/>
              </a:cxn>
              <a:cxn ang="f218">
                <a:pos x="f370" y="f371"/>
              </a:cxn>
              <a:cxn ang="f218">
                <a:pos x="f372" y="f373"/>
              </a:cxn>
              <a:cxn ang="f218">
                <a:pos x="f374" y="f375"/>
              </a:cxn>
              <a:cxn ang="f218">
                <a:pos x="f376" y="f377"/>
              </a:cxn>
              <a:cxn ang="f218">
                <a:pos x="f378" y="f379"/>
              </a:cxn>
              <a:cxn ang="f218">
                <a:pos x="f380" y="f381"/>
              </a:cxn>
              <a:cxn ang="f218">
                <a:pos x="f382" y="f383"/>
              </a:cxn>
              <a:cxn ang="f218">
                <a:pos x="f384" y="f385"/>
              </a:cxn>
              <a:cxn ang="f218">
                <a:pos x="f386" y="f387"/>
              </a:cxn>
              <a:cxn ang="f218">
                <a:pos x="f388" y="f389"/>
              </a:cxn>
              <a:cxn ang="f218">
                <a:pos x="f390" y="f391"/>
              </a:cxn>
              <a:cxn ang="f218">
                <a:pos x="f392" y="f393"/>
              </a:cxn>
              <a:cxn ang="f218">
                <a:pos x="f394" y="f395"/>
              </a:cxn>
              <a:cxn ang="f218">
                <a:pos x="f394" y="f396"/>
              </a:cxn>
              <a:cxn ang="f218">
                <a:pos x="f397" y="f385"/>
              </a:cxn>
              <a:cxn ang="f218">
                <a:pos x="f398" y="f399"/>
              </a:cxn>
              <a:cxn ang="f218">
                <a:pos x="f400" y="f401"/>
              </a:cxn>
              <a:cxn ang="f218">
                <a:pos x="f402" y="f403"/>
              </a:cxn>
              <a:cxn ang="f218">
                <a:pos x="f404" y="f377"/>
              </a:cxn>
              <a:cxn ang="f218">
                <a:pos x="f405" y="f406"/>
              </a:cxn>
              <a:cxn ang="f218">
                <a:pos x="f407" y="f373"/>
              </a:cxn>
              <a:cxn ang="f218">
                <a:pos x="f408" y="f409"/>
              </a:cxn>
              <a:cxn ang="f218">
                <a:pos x="f410" y="f368"/>
              </a:cxn>
              <a:cxn ang="f218">
                <a:pos x="f411" y="f412"/>
              </a:cxn>
              <a:cxn ang="f218">
                <a:pos x="f351" y="f352"/>
              </a:cxn>
            </a:cxnLst>
            <a:rect l="f347" t="f350" r="f348" b="f349"/>
            <a:pathLst>
              <a:path w="251" h="264">
                <a:moveTo>
                  <a:pt x="f8" y="f7"/>
                </a:moveTo>
                <a:cubicBezTo>
                  <a:pt x="f9" y="f10"/>
                  <a:pt x="f11" y="f12"/>
                  <a:pt x="f13" y="f14"/>
                </a:cubicBezTo>
                <a:cubicBezTo>
                  <a:pt x="f15" y="f16"/>
                  <a:pt x="f17" y="f18"/>
                  <a:pt x="f19" y="f20"/>
                </a:cubicBezTo>
                <a:cubicBezTo>
                  <a:pt x="f21" y="f22"/>
                  <a:pt x="f23" y="f24"/>
                  <a:pt x="f25" y="f26"/>
                </a:cubicBezTo>
                <a:cubicBezTo>
                  <a:pt x="f27" y="f28"/>
                  <a:pt x="f27" y="f29"/>
                  <a:pt x="f30" y="f31"/>
                </a:cubicBezTo>
                <a:cubicBezTo>
                  <a:pt x="f32" y="f33"/>
                  <a:pt x="f34" y="f35"/>
                  <a:pt x="f36" y="f37"/>
                </a:cubicBezTo>
                <a:cubicBezTo>
                  <a:pt x="f38" y="f39"/>
                  <a:pt x="f40" y="f28"/>
                  <a:pt x="f41" y="f42"/>
                </a:cubicBezTo>
                <a:cubicBezTo>
                  <a:pt x="f43" y="f44"/>
                  <a:pt x="f45" y="f2"/>
                  <a:pt x="f46" y="f47"/>
                </a:cubicBezTo>
                <a:cubicBezTo>
                  <a:pt x="f48" y="f49"/>
                  <a:pt x="f48" y="f50"/>
                  <a:pt x="f48" y="f51"/>
                </a:cubicBezTo>
                <a:cubicBezTo>
                  <a:pt x="f48" y="f52"/>
                  <a:pt x="f53" y="f54"/>
                  <a:pt x="f48" y="f55"/>
                </a:cubicBezTo>
                <a:cubicBezTo>
                  <a:pt x="f27" y="f56"/>
                  <a:pt x="f57" y="f58"/>
                  <a:pt x="f27" y="f59"/>
                </a:cubicBezTo>
                <a:cubicBezTo>
                  <a:pt x="f60" y="f61"/>
                  <a:pt x="f62" y="f17"/>
                  <a:pt x="f63" y="f15"/>
                </a:cubicBezTo>
                <a:cubicBezTo>
                  <a:pt x="f64" y="f65"/>
                  <a:pt x="f66" y="f67"/>
                  <a:pt x="f68" y="f69"/>
                </a:cubicBezTo>
                <a:cubicBezTo>
                  <a:pt x="f70" y="f71"/>
                  <a:pt x="f72" y="f67"/>
                  <a:pt x="f49" y="f13"/>
                </a:cubicBezTo>
                <a:cubicBezTo>
                  <a:pt x="f73" y="f74"/>
                  <a:pt x="f75" y="f76"/>
                  <a:pt x="f51" y="f77"/>
                </a:cubicBezTo>
                <a:cubicBezTo>
                  <a:pt x="f78" y="f79"/>
                  <a:pt x="f80" y="f81"/>
                  <a:pt x="f82" y="f83"/>
                </a:cubicBezTo>
                <a:cubicBezTo>
                  <a:pt x="f84" y="f84"/>
                  <a:pt x="f85" y="f86"/>
                  <a:pt x="f52" y="f87"/>
                </a:cubicBezTo>
                <a:cubicBezTo>
                  <a:pt x="f88" y="f89"/>
                  <a:pt x="f90" y="f91"/>
                  <a:pt x="f92" y="f93"/>
                </a:cubicBezTo>
                <a:cubicBezTo>
                  <a:pt x="f85" y="f94"/>
                  <a:pt x="f95" y="f96"/>
                  <a:pt x="f50" y="f97"/>
                </a:cubicBezTo>
                <a:cubicBezTo>
                  <a:pt x="f73" y="f28"/>
                  <a:pt x="f98" y="f89"/>
                  <a:pt x="f99" y="f100"/>
                </a:cubicBezTo>
                <a:cubicBezTo>
                  <a:pt x="f101" y="f102"/>
                  <a:pt x="f103" y="f104"/>
                  <a:pt x="f105" y="f106"/>
                </a:cubicBezTo>
                <a:cubicBezTo>
                  <a:pt x="f107" y="f18"/>
                  <a:pt x="f103" y="f2"/>
                  <a:pt x="f101" y="f49"/>
                </a:cubicBezTo>
                <a:cubicBezTo>
                  <a:pt x="f24" y="f108"/>
                  <a:pt x="f109" y="f110"/>
                  <a:pt x="f111" y="f112"/>
                </a:cubicBezTo>
                <a:cubicBezTo>
                  <a:pt x="f111" y="f109"/>
                  <a:pt x="f111" y="f113"/>
                  <a:pt x="f111" y="f6"/>
                </a:cubicBezTo>
                <a:cubicBezTo>
                  <a:pt x="f29" y="f114"/>
                  <a:pt x="f115" y="f116"/>
                  <a:pt x="f117" y="f93"/>
                </a:cubicBezTo>
                <a:cubicBezTo>
                  <a:pt x="f118" y="f116"/>
                  <a:pt x="f119" y="f120"/>
                  <a:pt x="f39" y="f121"/>
                </a:cubicBezTo>
                <a:cubicBezTo>
                  <a:pt x="f35" y="f122"/>
                  <a:pt x="f31" y="f123"/>
                  <a:pt x="f104" y="f75"/>
                </a:cubicBezTo>
                <a:cubicBezTo>
                  <a:pt x="f103" y="f95"/>
                  <a:pt x="f103" y="f124"/>
                  <a:pt x="f125" y="f126"/>
                </a:cubicBezTo>
                <a:cubicBezTo>
                  <a:pt x="f44" y="f127"/>
                  <a:pt x="f128" y="f30"/>
                  <a:pt x="f18" y="f13"/>
                </a:cubicBezTo>
                <a:cubicBezTo>
                  <a:pt x="f129" y="f130"/>
                  <a:pt x="f73" y="f131"/>
                  <a:pt x="f132" y="f131"/>
                </a:cubicBezTo>
                <a:cubicBezTo>
                  <a:pt x="f30" y="f5"/>
                  <a:pt x="f67" y="f133"/>
                  <a:pt x="f134" y="f15"/>
                </a:cubicBezTo>
                <a:cubicBezTo>
                  <a:pt x="f134" y="f74"/>
                  <a:pt x="f135" y="f60"/>
                  <a:pt x="f136" y="f62"/>
                </a:cubicBezTo>
                <a:cubicBezTo>
                  <a:pt x="f59" y="f68"/>
                  <a:pt x="f135" y="f95"/>
                  <a:pt x="f137" y="f51"/>
                </a:cubicBezTo>
                <a:cubicBezTo>
                  <a:pt x="f138" y="f139"/>
                  <a:pt x="f5" y="f89"/>
                  <a:pt x="f140" y="f114"/>
                </a:cubicBezTo>
                <a:cubicBezTo>
                  <a:pt x="f141" y="f116"/>
                  <a:pt x="f142" y="f143"/>
                  <a:pt x="f8" y="f7"/>
                </a:cubicBezTo>
                <a:close/>
              </a:path>
            </a:pathLst>
          </a:custGeom>
          <a:solidFill>
            <a:srgbClr val="00B050"/>
          </a:solidFill>
          <a:ln cap="flat">
            <a:noFill/>
            <a:prstDash val="solid"/>
          </a:ln>
        </p:spPr>
        <p:txBody>
          <a:bodyPr vert="horz" wrap="square" lIns="91440" tIns="45720" rIns="91440" bIns="45720" anchor="t"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533401" y="910767"/>
            <a:ext cx="3086100" cy="3651311"/>
            <a:chOff x="884237" y="1516734"/>
            <a:chExt cx="6172200" cy="7302622"/>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latin typeface="Lato Black" pitchFamily="34" charset="0"/>
                    <a:ea typeface="Lato Black" pitchFamily="34" charset="0"/>
                    <a:cs typeface="Lato Black" pitchFamily="34" charset="0"/>
                  </a:rPr>
                  <a:t>نمادها</a:t>
                </a:r>
                <a:endParaRPr lang="en-US" sz="4400" dirty="0">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tx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tx1"/>
                    </a:solidFill>
                    <a:latin typeface="Open Sans Light"/>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latin typeface="Lato" pitchFamily="34" charset="0"/>
                  <a:ea typeface="Lato" pitchFamily="34" charset="0"/>
                  <a:cs typeface="B Nazanin" panose="00000700000000000000" pitchFamily="2" charset="-78"/>
                </a:endParaRPr>
              </a:p>
            </p:txBody>
          </p:sp>
          <p:sp>
            <p:nvSpPr>
              <p:cNvPr id="274" name="TextBox 273"/>
              <p:cNvSpPr txBox="1"/>
              <p:nvPr/>
            </p:nvSpPr>
            <p:spPr>
              <a:xfrm>
                <a:off x="1119403" y="4996193"/>
                <a:ext cx="5022024" cy="738664"/>
              </a:xfrm>
              <a:prstGeom prst="rect">
                <a:avLst/>
              </a:prstGeom>
              <a:noFill/>
            </p:spPr>
            <p:txBody>
              <a:bodyPr wrap="square" rtlCol="0">
                <a:spAutoFit/>
              </a:bodyPr>
              <a:lstStyle/>
              <a:p>
                <a:r>
                  <a:rPr lang="fa-IR" b="1" dirty="0">
                    <a:latin typeface="Lato Black" charset="0"/>
                    <a:ea typeface="Lato Black" charset="0"/>
                    <a:cs typeface="Lato Black" charset="0"/>
                  </a:rPr>
                  <a:t>مجموعه آیکون های اجتماعی</a:t>
                </a:r>
                <a:endParaRPr lang="en-US" b="1" dirty="0">
                  <a:latin typeface="Lato Black" charset="0"/>
                  <a:ea typeface="Lato Black" charset="0"/>
                  <a:cs typeface="Lato Black" charset="0"/>
                </a:endParaRPr>
              </a:p>
            </p:txBody>
          </p:sp>
        </p:grpSp>
      </p:grpSp>
      <p:grpSp>
        <p:nvGrpSpPr>
          <p:cNvPr id="661" name="กลุ่ม 660"/>
          <p:cNvGrpSpPr/>
          <p:nvPr/>
        </p:nvGrpSpPr>
        <p:grpSpPr>
          <a:xfrm>
            <a:off x="4914901" y="1052513"/>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2" name="กลุ่ม 661"/>
          <p:cNvGrpSpPr/>
          <p:nvPr/>
        </p:nvGrpSpPr>
        <p:grpSpPr>
          <a:xfrm>
            <a:off x="5963445" y="1052513"/>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6" name="กลุ่ม 2085"/>
          <p:cNvGrpSpPr/>
          <p:nvPr/>
        </p:nvGrpSpPr>
        <p:grpSpPr>
          <a:xfrm>
            <a:off x="7012781" y="3969545"/>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3" name="กลุ่ม 662"/>
          <p:cNvGrpSpPr/>
          <p:nvPr/>
        </p:nvGrpSpPr>
        <p:grpSpPr>
          <a:xfrm>
            <a:off x="7012781" y="1052513"/>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4" name="กลุ่ม 663"/>
          <p:cNvGrpSpPr/>
          <p:nvPr/>
        </p:nvGrpSpPr>
        <p:grpSpPr>
          <a:xfrm>
            <a:off x="8061327" y="1052513"/>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5" name="กลุ่ม 2084"/>
          <p:cNvGrpSpPr/>
          <p:nvPr/>
        </p:nvGrpSpPr>
        <p:grpSpPr>
          <a:xfrm>
            <a:off x="8061327" y="3969545"/>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9" name="กลุ่ม 668"/>
          <p:cNvGrpSpPr/>
          <p:nvPr/>
        </p:nvGrpSpPr>
        <p:grpSpPr>
          <a:xfrm>
            <a:off x="8061327" y="2024858"/>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5" name="กลุ่ม 664"/>
          <p:cNvGrpSpPr/>
          <p:nvPr/>
        </p:nvGrpSpPr>
        <p:grpSpPr>
          <a:xfrm>
            <a:off x="9110663" y="1052513"/>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4" name="กลุ่ม 2083"/>
          <p:cNvGrpSpPr/>
          <p:nvPr/>
        </p:nvGrpSpPr>
        <p:grpSpPr>
          <a:xfrm>
            <a:off x="9110663" y="3969545"/>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0" name="กลุ่ม 2079"/>
          <p:cNvGrpSpPr/>
          <p:nvPr/>
        </p:nvGrpSpPr>
        <p:grpSpPr>
          <a:xfrm>
            <a:off x="5963445" y="2997201"/>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7" name="กลุ่ม 666"/>
          <p:cNvGrpSpPr/>
          <p:nvPr/>
        </p:nvGrpSpPr>
        <p:grpSpPr>
          <a:xfrm>
            <a:off x="5963445" y="2024858"/>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1" name="กลุ่ม 2080"/>
          <p:cNvGrpSpPr/>
          <p:nvPr/>
        </p:nvGrpSpPr>
        <p:grpSpPr>
          <a:xfrm>
            <a:off x="7012781" y="2997201"/>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8" name="กลุ่ม 2087"/>
          <p:cNvGrpSpPr/>
          <p:nvPr/>
        </p:nvGrpSpPr>
        <p:grpSpPr>
          <a:xfrm>
            <a:off x="4914901" y="3969545"/>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8" name="กลุ่ม 667"/>
          <p:cNvGrpSpPr/>
          <p:nvPr/>
        </p:nvGrpSpPr>
        <p:grpSpPr>
          <a:xfrm>
            <a:off x="7012781" y="2024858"/>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3" name="กลุ่ม 2082"/>
          <p:cNvGrpSpPr/>
          <p:nvPr/>
        </p:nvGrpSpPr>
        <p:grpSpPr>
          <a:xfrm>
            <a:off x="9110663" y="2997201"/>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2" name="กลุ่ม 2081"/>
          <p:cNvGrpSpPr/>
          <p:nvPr/>
        </p:nvGrpSpPr>
        <p:grpSpPr>
          <a:xfrm>
            <a:off x="8061327" y="2997201"/>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7" name="กลุ่ม 2086"/>
          <p:cNvGrpSpPr/>
          <p:nvPr/>
        </p:nvGrpSpPr>
        <p:grpSpPr>
          <a:xfrm>
            <a:off x="5963445" y="3969545"/>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6" name="กลุ่ม 665"/>
          <p:cNvGrpSpPr/>
          <p:nvPr/>
        </p:nvGrpSpPr>
        <p:grpSpPr>
          <a:xfrm>
            <a:off x="4914901" y="2024858"/>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70" name="กลุ่ม 669"/>
          <p:cNvGrpSpPr/>
          <p:nvPr/>
        </p:nvGrpSpPr>
        <p:grpSpPr>
          <a:xfrm>
            <a:off x="9110663" y="2024858"/>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71" name="กลุ่ม 670"/>
          <p:cNvGrpSpPr/>
          <p:nvPr/>
        </p:nvGrpSpPr>
        <p:grpSpPr>
          <a:xfrm>
            <a:off x="4914901" y="2997201"/>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1" name="กลุ่ม 2090"/>
          <p:cNvGrpSpPr/>
          <p:nvPr/>
        </p:nvGrpSpPr>
        <p:grpSpPr>
          <a:xfrm>
            <a:off x="7012781" y="4941889"/>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0" name="กลุ่ม 2089"/>
          <p:cNvGrpSpPr/>
          <p:nvPr/>
        </p:nvGrpSpPr>
        <p:grpSpPr>
          <a:xfrm>
            <a:off x="5963445" y="4941889"/>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9" name="กลุ่ม 2088"/>
          <p:cNvGrpSpPr/>
          <p:nvPr/>
        </p:nvGrpSpPr>
        <p:grpSpPr>
          <a:xfrm>
            <a:off x="4914901" y="4941889"/>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2" name="กลุ่ม 2091"/>
          <p:cNvGrpSpPr/>
          <p:nvPr/>
        </p:nvGrpSpPr>
        <p:grpSpPr>
          <a:xfrm>
            <a:off x="8061327" y="4941889"/>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3" name="กลุ่ม 2092"/>
          <p:cNvGrpSpPr/>
          <p:nvPr/>
        </p:nvGrpSpPr>
        <p:grpSpPr>
          <a:xfrm>
            <a:off x="9110663" y="4941889"/>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3885" name="Google Shape;13885;p27"/>
          <p:cNvGrpSpPr/>
          <p:nvPr/>
        </p:nvGrpSpPr>
        <p:grpSpPr>
          <a:xfrm>
            <a:off x="3388878" y="2357009"/>
            <a:ext cx="475649" cy="470985"/>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10" name="Google Shape;13910;p27"/>
          <p:cNvGrpSpPr/>
          <p:nvPr/>
        </p:nvGrpSpPr>
        <p:grpSpPr>
          <a:xfrm>
            <a:off x="4363871" y="2355215"/>
            <a:ext cx="456675" cy="473736"/>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14" name="Google Shape;13914;p27"/>
          <p:cNvGrpSpPr/>
          <p:nvPr/>
        </p:nvGrpSpPr>
        <p:grpSpPr>
          <a:xfrm>
            <a:off x="2396782" y="2354099"/>
            <a:ext cx="476607" cy="474852"/>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17" name="Google Shape;13917;p27"/>
          <p:cNvGrpSpPr/>
          <p:nvPr/>
        </p:nvGrpSpPr>
        <p:grpSpPr>
          <a:xfrm>
            <a:off x="6430660" y="2356132"/>
            <a:ext cx="384521" cy="472979"/>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26" name="Google Shape;13926;p27"/>
          <p:cNvGrpSpPr/>
          <p:nvPr/>
        </p:nvGrpSpPr>
        <p:grpSpPr>
          <a:xfrm>
            <a:off x="7355346" y="2354257"/>
            <a:ext cx="474692" cy="473736"/>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33" name="Google Shape;13933;p27"/>
          <p:cNvGrpSpPr/>
          <p:nvPr/>
        </p:nvGrpSpPr>
        <p:grpSpPr>
          <a:xfrm>
            <a:off x="8365459" y="2356133"/>
            <a:ext cx="474692" cy="471863"/>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3939" name="Google Shape;13939;p27"/>
          <p:cNvGrpSpPr/>
          <p:nvPr/>
        </p:nvGrpSpPr>
        <p:grpSpPr>
          <a:xfrm>
            <a:off x="10323061" y="2357088"/>
            <a:ext cx="472819" cy="473776"/>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43" name="Google Shape;13943;p27"/>
          <p:cNvGrpSpPr/>
          <p:nvPr/>
        </p:nvGrpSpPr>
        <p:grpSpPr>
          <a:xfrm>
            <a:off x="10320192" y="3055813"/>
            <a:ext cx="475689" cy="472779"/>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47" name="Google Shape;13947;p27"/>
          <p:cNvGrpSpPr/>
          <p:nvPr/>
        </p:nvGrpSpPr>
        <p:grpSpPr>
          <a:xfrm>
            <a:off x="9343323" y="3055813"/>
            <a:ext cx="473736" cy="472779"/>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54" name="Google Shape;13954;p27"/>
          <p:cNvGrpSpPr/>
          <p:nvPr/>
        </p:nvGrpSpPr>
        <p:grpSpPr>
          <a:xfrm>
            <a:off x="8364503" y="3056729"/>
            <a:ext cx="474692" cy="472819"/>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60" name="Google Shape;13960;p27"/>
          <p:cNvGrpSpPr/>
          <p:nvPr/>
        </p:nvGrpSpPr>
        <p:grpSpPr>
          <a:xfrm>
            <a:off x="7352475" y="3056729"/>
            <a:ext cx="474732" cy="473776"/>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71" name="Google Shape;13971;p27"/>
          <p:cNvGrpSpPr/>
          <p:nvPr/>
        </p:nvGrpSpPr>
        <p:grpSpPr>
          <a:xfrm>
            <a:off x="6360380" y="3141241"/>
            <a:ext cx="473776" cy="30379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010" name="Google Shape;14010;p27"/>
          <p:cNvGrpSpPr/>
          <p:nvPr/>
        </p:nvGrpSpPr>
        <p:grpSpPr>
          <a:xfrm>
            <a:off x="4327795" y="3054777"/>
            <a:ext cx="482307" cy="47855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23" name="Google Shape;14023;p27"/>
          <p:cNvGrpSpPr/>
          <p:nvPr/>
        </p:nvGrpSpPr>
        <p:grpSpPr>
          <a:xfrm>
            <a:off x="3392665" y="3054736"/>
            <a:ext cx="470905" cy="473776"/>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36" name="Google Shape;14036;p27"/>
          <p:cNvGrpSpPr/>
          <p:nvPr/>
        </p:nvGrpSpPr>
        <p:grpSpPr>
          <a:xfrm>
            <a:off x="2374938" y="3055813"/>
            <a:ext cx="490877" cy="473736"/>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042" name="Google Shape;14042;p27"/>
          <p:cNvGrpSpPr/>
          <p:nvPr/>
        </p:nvGrpSpPr>
        <p:grpSpPr>
          <a:xfrm>
            <a:off x="1388542" y="3781088"/>
            <a:ext cx="475689" cy="475649"/>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060" name="Google Shape;14060;p27"/>
          <p:cNvGrpSpPr/>
          <p:nvPr/>
        </p:nvGrpSpPr>
        <p:grpSpPr>
          <a:xfrm>
            <a:off x="3390791" y="3782004"/>
            <a:ext cx="474692" cy="475649"/>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69" name="Google Shape;14069;p27"/>
          <p:cNvGrpSpPr/>
          <p:nvPr/>
        </p:nvGrpSpPr>
        <p:grpSpPr>
          <a:xfrm>
            <a:off x="4311651" y="3781764"/>
            <a:ext cx="493708" cy="475928"/>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73" name="Google Shape;14073;p27"/>
          <p:cNvGrpSpPr/>
          <p:nvPr/>
        </p:nvGrpSpPr>
        <p:grpSpPr>
          <a:xfrm>
            <a:off x="5363581" y="3782003"/>
            <a:ext cx="474692" cy="469989"/>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89" name="Google Shape;14089;p27"/>
          <p:cNvGrpSpPr/>
          <p:nvPr/>
        </p:nvGrpSpPr>
        <p:grpSpPr>
          <a:xfrm>
            <a:off x="6359463" y="3778296"/>
            <a:ext cx="474692" cy="477483"/>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92" name="Google Shape;14092;p27"/>
          <p:cNvGrpSpPr/>
          <p:nvPr/>
        </p:nvGrpSpPr>
        <p:grpSpPr>
          <a:xfrm>
            <a:off x="7350602" y="3791531"/>
            <a:ext cx="476607" cy="450935"/>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97" name="Google Shape;14097;p27"/>
          <p:cNvGrpSpPr/>
          <p:nvPr/>
        </p:nvGrpSpPr>
        <p:grpSpPr>
          <a:xfrm>
            <a:off x="8394879" y="3781326"/>
            <a:ext cx="413024" cy="473497"/>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04" name="Google Shape;14104;p27"/>
          <p:cNvGrpSpPr/>
          <p:nvPr/>
        </p:nvGrpSpPr>
        <p:grpSpPr>
          <a:xfrm>
            <a:off x="10335379" y="4561411"/>
            <a:ext cx="468075" cy="473736"/>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25" name="Google Shape;14125;p27"/>
          <p:cNvGrpSpPr/>
          <p:nvPr/>
        </p:nvGrpSpPr>
        <p:grpSpPr>
          <a:xfrm>
            <a:off x="8364503" y="4563324"/>
            <a:ext cx="474692" cy="473736"/>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28" name="Google Shape;14128;p27"/>
          <p:cNvGrpSpPr/>
          <p:nvPr/>
        </p:nvGrpSpPr>
        <p:grpSpPr>
          <a:xfrm>
            <a:off x="7351519" y="4560455"/>
            <a:ext cx="474732" cy="473776"/>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35" name="Google Shape;14135;p27"/>
          <p:cNvGrpSpPr/>
          <p:nvPr/>
        </p:nvGrpSpPr>
        <p:grpSpPr>
          <a:xfrm>
            <a:off x="5365455" y="4561411"/>
            <a:ext cx="468075" cy="473736"/>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50" name="Google Shape;14150;p27"/>
          <p:cNvGrpSpPr/>
          <p:nvPr/>
        </p:nvGrpSpPr>
        <p:grpSpPr>
          <a:xfrm>
            <a:off x="3390791" y="4561411"/>
            <a:ext cx="472779" cy="472819"/>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61" name="Google Shape;14161;p27"/>
          <p:cNvGrpSpPr/>
          <p:nvPr/>
        </p:nvGrpSpPr>
        <p:grpSpPr>
          <a:xfrm>
            <a:off x="2371150" y="4574327"/>
            <a:ext cx="479436" cy="450735"/>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65" name="Google Shape;14165;p27"/>
          <p:cNvGrpSpPr/>
          <p:nvPr/>
        </p:nvGrpSpPr>
        <p:grpSpPr>
          <a:xfrm>
            <a:off x="1454995" y="4560456"/>
            <a:ext cx="388348" cy="475649"/>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74" name="Google Shape;14174;p27"/>
          <p:cNvGrpSpPr/>
          <p:nvPr/>
        </p:nvGrpSpPr>
        <p:grpSpPr>
          <a:xfrm>
            <a:off x="1411345" y="5318974"/>
            <a:ext cx="476607" cy="474692"/>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81" name="Google Shape;14181;p27"/>
          <p:cNvGrpSpPr/>
          <p:nvPr/>
        </p:nvGrpSpPr>
        <p:grpSpPr>
          <a:xfrm>
            <a:off x="2375894" y="5320648"/>
            <a:ext cx="471863" cy="472061"/>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94" name="Google Shape;14194;p27"/>
          <p:cNvGrpSpPr/>
          <p:nvPr/>
        </p:nvGrpSpPr>
        <p:grpSpPr>
          <a:xfrm>
            <a:off x="3392665" y="5339784"/>
            <a:ext cx="474692" cy="435865"/>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02" name="Google Shape;14202;p27"/>
          <p:cNvGrpSpPr/>
          <p:nvPr/>
        </p:nvGrpSpPr>
        <p:grpSpPr>
          <a:xfrm>
            <a:off x="4330666" y="5321685"/>
            <a:ext cx="474692" cy="474852"/>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08" name="Google Shape;14208;p27"/>
          <p:cNvGrpSpPr/>
          <p:nvPr/>
        </p:nvGrpSpPr>
        <p:grpSpPr>
          <a:xfrm>
            <a:off x="5374868" y="5319865"/>
            <a:ext cx="473773" cy="470905"/>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11" name="Google Shape;14211;p27"/>
          <p:cNvGrpSpPr/>
          <p:nvPr/>
        </p:nvGrpSpPr>
        <p:grpSpPr>
          <a:xfrm>
            <a:off x="6359463" y="5319931"/>
            <a:ext cx="474692" cy="474692"/>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15" name="Google Shape;14215;p27"/>
          <p:cNvGrpSpPr/>
          <p:nvPr/>
        </p:nvGrpSpPr>
        <p:grpSpPr>
          <a:xfrm>
            <a:off x="7362919" y="5319932"/>
            <a:ext cx="474692" cy="470905"/>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19" name="Google Shape;14219;p27"/>
          <p:cNvGrpSpPr/>
          <p:nvPr/>
        </p:nvGrpSpPr>
        <p:grpSpPr>
          <a:xfrm>
            <a:off x="8364503" y="5318974"/>
            <a:ext cx="486093" cy="474333"/>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26" name="Google Shape;14226;p27"/>
          <p:cNvGrpSpPr/>
          <p:nvPr/>
        </p:nvGrpSpPr>
        <p:grpSpPr>
          <a:xfrm>
            <a:off x="9330010" y="5319932"/>
            <a:ext cx="474692" cy="475649"/>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43" name="Google Shape;14243;p27"/>
          <p:cNvGrpSpPr/>
          <p:nvPr/>
        </p:nvGrpSpPr>
        <p:grpSpPr>
          <a:xfrm>
            <a:off x="10321147" y="5323480"/>
            <a:ext cx="474732" cy="471145"/>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49" name="Google Shape;14249;p27"/>
          <p:cNvGrpSpPr/>
          <p:nvPr/>
        </p:nvGrpSpPr>
        <p:grpSpPr>
          <a:xfrm>
            <a:off x="5364497" y="2357088"/>
            <a:ext cx="477563" cy="473776"/>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cs typeface="B Nazanin" panose="00000700000000000000" pitchFamily="2" charset="-78"/>
                <a:sym typeface="Arial"/>
              </a:rPr>
              <a:t>عناصر اینفوگرافیک</a:t>
            </a:r>
            <a:endParaRPr sz="2133" kern="0" dirty="0">
              <a:cs typeface="B Nazanin" panose="00000700000000000000" pitchFamily="2" charset="-78"/>
              <a:sym typeface="Arial"/>
            </a:endParaRPr>
          </a:p>
        </p:txBody>
      </p:sp>
      <p:sp>
        <p:nvSpPr>
          <p:cNvPr id="14257" name="Google Shape;14257;p27"/>
          <p:cNvSpPr txBox="1">
            <a:spLocks noGrp="1"/>
          </p:cNvSpPr>
          <p:nvPr>
            <p:ph type="title" idx="4294967295"/>
          </p:nvPr>
        </p:nvSpPr>
        <p:spPr>
          <a:xfrm>
            <a:off x="0" y="431800"/>
            <a:ext cx="9394825" cy="642938"/>
          </a:xfrm>
          <a:prstGeom prst="rect">
            <a:avLst/>
          </a:prstGeom>
        </p:spPr>
        <p:txBody>
          <a:bodyPr spcFirstLastPara="1" vert="horz" wrap="square" lIns="121900" tIns="121900" rIns="121900" bIns="121900" rtlCol="0" anchor="t" anchorCtr="0">
            <a:noAutofit/>
          </a:bodyPr>
          <a:lstStyle/>
          <a:p>
            <a:pPr algn="ctr"/>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name="Slide63">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D3797BA-97E6-64C4-6FF8-672F78985285}"/>
              </a:ext>
            </a:extLst>
          </p:cNvPr>
          <p:cNvSpPr txBox="1">
            <a:spLocks noGrp="1"/>
          </p:cNvSpPr>
          <p:nvPr>
            <p:ph type="body" idx="4294967295"/>
          </p:nvPr>
        </p:nvSpPr>
        <p:spPr>
          <a:xfrm>
            <a:off x="323533" y="339507"/>
            <a:ext cx="11573195" cy="724250"/>
          </a:xfrm>
        </p:spPr>
        <p:txBody>
          <a:bodyPr anchor="ctr" anchorCtr="1">
            <a:normAutofit lnSpcReduction="10000"/>
          </a:bodyPr>
          <a:lstStyle/>
          <a:p>
            <a:pPr lvl="0" algn="ctr" rtl="1">
              <a:lnSpc>
                <a:spcPct val="130000"/>
              </a:lnSpc>
            </a:pPr>
            <a:r>
              <a:rPr lang="fa-IR" sz="3400" dirty="0">
                <a:solidFill>
                  <a:srgbClr val="262626"/>
                </a:solidFill>
                <a:latin typeface="Arial" pitchFamily="34"/>
                <a:cs typeface="B Nazanin" pitchFamily="2" charset="-78"/>
              </a:rPr>
              <a:t>سبک اینفوگرافیک</a:t>
            </a:r>
            <a:endParaRPr lang="en-US" sz="3400" dirty="0">
              <a:solidFill>
                <a:srgbClr val="262626"/>
              </a:solidFill>
              <a:latin typeface="Arial" pitchFamily="34"/>
              <a:cs typeface="B Nazanin" pitchFamily="2" charset="-78"/>
            </a:endParaRPr>
          </a:p>
        </p:txBody>
      </p:sp>
      <p:grpSp>
        <p:nvGrpSpPr>
          <p:cNvPr id="3" name="Group 50">
            <a:extLst>
              <a:ext uri="{FF2B5EF4-FFF2-40B4-BE49-F238E27FC236}">
                <a16:creationId xmlns:a16="http://schemas.microsoft.com/office/drawing/2014/main" id="{102A6051-307A-E224-283B-622623EB8E56}"/>
              </a:ext>
            </a:extLst>
          </p:cNvPr>
          <p:cNvGrpSpPr/>
          <p:nvPr/>
        </p:nvGrpSpPr>
        <p:grpSpPr>
          <a:xfrm>
            <a:off x="996449" y="1936790"/>
            <a:ext cx="2967694" cy="1070957"/>
            <a:chOff x="996449" y="1936790"/>
            <a:chExt cx="2967694" cy="1070957"/>
          </a:xfrm>
        </p:grpSpPr>
        <p:sp>
          <p:nvSpPr>
            <p:cNvPr id="4" name="TextBox 51">
              <a:extLst>
                <a:ext uri="{FF2B5EF4-FFF2-40B4-BE49-F238E27FC236}">
                  <a16:creationId xmlns:a16="http://schemas.microsoft.com/office/drawing/2014/main" id="{D9A90B42-4F3C-3149-FADC-BDEF8D979357}"/>
                </a:ext>
              </a:extLst>
            </p:cNvPr>
            <p:cNvSpPr txBox="1"/>
            <p:nvPr/>
          </p:nvSpPr>
          <p:spPr>
            <a:xfrm>
              <a:off x="1019921" y="2269083"/>
              <a:ext cx="2925037" cy="738664"/>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400" dirty="0">
                  <a:solidFill>
                    <a:srgbClr val="00000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000000"/>
                </a:solidFill>
                <a:uFillTx/>
                <a:latin typeface="Trebuchet MS"/>
                <a:ea typeface="맑은 고딕" pitchFamily="34"/>
                <a:cs typeface="B Nazanin" pitchFamily="2" charset="-78"/>
              </a:endParaRPr>
            </a:p>
          </p:txBody>
        </p:sp>
        <p:sp>
          <p:nvSpPr>
            <p:cNvPr id="5" name="TextBox 52">
              <a:extLst>
                <a:ext uri="{FF2B5EF4-FFF2-40B4-BE49-F238E27FC236}">
                  <a16:creationId xmlns:a16="http://schemas.microsoft.com/office/drawing/2014/main" id="{6CAEC5EE-2171-3F59-9F6A-85B5FF147C5F}"/>
                </a:ext>
              </a:extLst>
            </p:cNvPr>
            <p:cNvSpPr txBox="1"/>
            <p:nvPr/>
          </p:nvSpPr>
          <p:spPr>
            <a:xfrm>
              <a:off x="996449" y="1936790"/>
              <a:ext cx="2967694" cy="369332"/>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dirty="0">
                  <a:solidFill>
                    <a:srgbClr val="00B050"/>
                  </a:solidFill>
                  <a:latin typeface="Trebuchet MS"/>
                  <a:ea typeface="FZShuTi" pitchFamily="2"/>
                  <a:cs typeface="B Nazanin" pitchFamily="2" charset="-78"/>
                </a:rPr>
                <a:t>آسان برای تغییر رنگ.</a:t>
              </a:r>
              <a:endParaRPr lang="en-US" b="0" i="0" u="none" strike="noStrike" kern="1200" cap="none" spc="0" baseline="0" dirty="0">
                <a:solidFill>
                  <a:srgbClr val="00B050"/>
                </a:solidFill>
                <a:uFillTx/>
                <a:latin typeface="Trebuchet MS"/>
                <a:ea typeface="맑은 고딕" pitchFamily="34"/>
                <a:cs typeface="B Nazanin" pitchFamily="2" charset="-78"/>
              </a:endParaRPr>
            </a:p>
          </p:txBody>
        </p:sp>
      </p:grpSp>
      <p:grpSp>
        <p:nvGrpSpPr>
          <p:cNvPr id="6" name="Group 53">
            <a:extLst>
              <a:ext uri="{FF2B5EF4-FFF2-40B4-BE49-F238E27FC236}">
                <a16:creationId xmlns:a16="http://schemas.microsoft.com/office/drawing/2014/main" id="{3BCD9962-289F-29A8-4E19-510BBF1DDEE1}"/>
              </a:ext>
            </a:extLst>
          </p:cNvPr>
          <p:cNvGrpSpPr/>
          <p:nvPr/>
        </p:nvGrpSpPr>
        <p:grpSpPr>
          <a:xfrm>
            <a:off x="571637" y="4723836"/>
            <a:ext cx="2967694" cy="1070957"/>
            <a:chOff x="571637" y="4723836"/>
            <a:chExt cx="2967694" cy="1070957"/>
          </a:xfrm>
        </p:grpSpPr>
        <p:sp>
          <p:nvSpPr>
            <p:cNvPr id="7" name="TextBox 54">
              <a:extLst>
                <a:ext uri="{FF2B5EF4-FFF2-40B4-BE49-F238E27FC236}">
                  <a16:creationId xmlns:a16="http://schemas.microsoft.com/office/drawing/2014/main" id="{C8EC10B8-4D2E-4D36-EFE5-23B71F0887AB}"/>
                </a:ext>
              </a:extLst>
            </p:cNvPr>
            <p:cNvSpPr txBox="1"/>
            <p:nvPr/>
          </p:nvSpPr>
          <p:spPr>
            <a:xfrm>
              <a:off x="595109" y="5056129"/>
              <a:ext cx="2925037" cy="738664"/>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400" dirty="0">
                  <a:solidFill>
                    <a:srgbClr val="00000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000000"/>
                </a:solidFill>
                <a:uFillTx/>
                <a:latin typeface="Trebuchet MS"/>
                <a:ea typeface="맑은 고딕" pitchFamily="34"/>
                <a:cs typeface="B Nazanin" pitchFamily="2" charset="-78"/>
              </a:endParaRPr>
            </a:p>
          </p:txBody>
        </p:sp>
        <p:sp>
          <p:nvSpPr>
            <p:cNvPr id="8" name="TextBox 55">
              <a:extLst>
                <a:ext uri="{FF2B5EF4-FFF2-40B4-BE49-F238E27FC236}">
                  <a16:creationId xmlns:a16="http://schemas.microsoft.com/office/drawing/2014/main" id="{AB68A3EB-2008-3C27-E053-76F76D607D28}"/>
                </a:ext>
              </a:extLst>
            </p:cNvPr>
            <p:cNvSpPr txBox="1"/>
            <p:nvPr/>
          </p:nvSpPr>
          <p:spPr>
            <a:xfrm>
              <a:off x="571637" y="4723836"/>
              <a:ext cx="2967694" cy="369332"/>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dirty="0">
                  <a:solidFill>
                    <a:srgbClr val="00B050"/>
                  </a:solidFill>
                  <a:latin typeface="Trebuchet MS"/>
                  <a:ea typeface="FZShuTi" pitchFamily="2"/>
                  <a:cs typeface="B Nazanin" pitchFamily="2" charset="-78"/>
                </a:rPr>
                <a:t>آسان برای تغییر رنگ.</a:t>
              </a:r>
              <a:endParaRPr lang="en-US" b="0" i="0" u="none" strike="noStrike" kern="1200" cap="none" spc="0" baseline="0" dirty="0">
                <a:solidFill>
                  <a:srgbClr val="00B050"/>
                </a:solidFill>
                <a:uFillTx/>
                <a:latin typeface="Trebuchet MS"/>
                <a:ea typeface="맑은 고딕" pitchFamily="34"/>
                <a:cs typeface="B Nazanin" pitchFamily="2" charset="-78"/>
              </a:endParaRPr>
            </a:p>
          </p:txBody>
        </p:sp>
      </p:grpSp>
      <p:grpSp>
        <p:nvGrpSpPr>
          <p:cNvPr id="9" name="Group 56">
            <a:extLst>
              <a:ext uri="{FF2B5EF4-FFF2-40B4-BE49-F238E27FC236}">
                <a16:creationId xmlns:a16="http://schemas.microsoft.com/office/drawing/2014/main" id="{DAD81CB3-60D8-DBD5-1976-C251173CB1E1}"/>
              </a:ext>
            </a:extLst>
          </p:cNvPr>
          <p:cNvGrpSpPr/>
          <p:nvPr/>
        </p:nvGrpSpPr>
        <p:grpSpPr>
          <a:xfrm>
            <a:off x="7859871" y="4723836"/>
            <a:ext cx="2967694" cy="1070957"/>
            <a:chOff x="7859871" y="4723836"/>
            <a:chExt cx="2967694" cy="1070957"/>
          </a:xfrm>
        </p:grpSpPr>
        <p:sp>
          <p:nvSpPr>
            <p:cNvPr id="10" name="TextBox 57">
              <a:extLst>
                <a:ext uri="{FF2B5EF4-FFF2-40B4-BE49-F238E27FC236}">
                  <a16:creationId xmlns:a16="http://schemas.microsoft.com/office/drawing/2014/main" id="{97D7EAF4-4AAF-8C36-A1A5-8B7A52ABFD4E}"/>
                </a:ext>
              </a:extLst>
            </p:cNvPr>
            <p:cNvSpPr txBox="1"/>
            <p:nvPr/>
          </p:nvSpPr>
          <p:spPr>
            <a:xfrm>
              <a:off x="7883353" y="5056129"/>
              <a:ext cx="2925037" cy="738664"/>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400" dirty="0">
                  <a:solidFill>
                    <a:srgbClr val="00000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000000"/>
                </a:solidFill>
                <a:uFillTx/>
                <a:latin typeface="Trebuchet MS"/>
                <a:ea typeface="맑은 고딕" pitchFamily="34"/>
                <a:cs typeface="B Nazanin" pitchFamily="2" charset="-78"/>
              </a:endParaRPr>
            </a:p>
          </p:txBody>
        </p:sp>
        <p:sp>
          <p:nvSpPr>
            <p:cNvPr id="11" name="TextBox 58">
              <a:extLst>
                <a:ext uri="{FF2B5EF4-FFF2-40B4-BE49-F238E27FC236}">
                  <a16:creationId xmlns:a16="http://schemas.microsoft.com/office/drawing/2014/main" id="{0D38DF1D-CB82-E821-5DFA-875C83CAD7A2}"/>
                </a:ext>
              </a:extLst>
            </p:cNvPr>
            <p:cNvSpPr txBox="1"/>
            <p:nvPr/>
          </p:nvSpPr>
          <p:spPr>
            <a:xfrm>
              <a:off x="7859871" y="4723836"/>
              <a:ext cx="2967694" cy="369332"/>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dirty="0">
                  <a:solidFill>
                    <a:srgbClr val="00B050"/>
                  </a:solidFill>
                  <a:latin typeface="Trebuchet MS"/>
                  <a:ea typeface="FZShuTi" pitchFamily="2"/>
                  <a:cs typeface="B Nazanin" pitchFamily="2" charset="-78"/>
                </a:rPr>
                <a:t>آسان برای تغییر رنگ.</a:t>
              </a:r>
              <a:endParaRPr lang="en-US" b="0" i="0" u="none" strike="noStrike" kern="1200" cap="none" spc="0" baseline="0" dirty="0">
                <a:solidFill>
                  <a:srgbClr val="00B050"/>
                </a:solidFill>
                <a:uFillTx/>
                <a:latin typeface="Trebuchet MS"/>
                <a:ea typeface="맑은 고딕" pitchFamily="34"/>
                <a:cs typeface="B Nazanin" pitchFamily="2" charset="-78"/>
              </a:endParaRPr>
            </a:p>
          </p:txBody>
        </p:sp>
      </p:grpSp>
      <p:grpSp>
        <p:nvGrpSpPr>
          <p:cNvPr id="12" name="Group 59">
            <a:extLst>
              <a:ext uri="{FF2B5EF4-FFF2-40B4-BE49-F238E27FC236}">
                <a16:creationId xmlns:a16="http://schemas.microsoft.com/office/drawing/2014/main" id="{F4CDAB07-D097-CD41-E83F-ECBF96945A93}"/>
              </a:ext>
            </a:extLst>
          </p:cNvPr>
          <p:cNvGrpSpPr/>
          <p:nvPr/>
        </p:nvGrpSpPr>
        <p:grpSpPr>
          <a:xfrm>
            <a:off x="8286576" y="1936790"/>
            <a:ext cx="2967694" cy="1070957"/>
            <a:chOff x="8286576" y="1936790"/>
            <a:chExt cx="2967694" cy="1070957"/>
          </a:xfrm>
        </p:grpSpPr>
        <p:sp>
          <p:nvSpPr>
            <p:cNvPr id="13" name="TextBox 60">
              <a:extLst>
                <a:ext uri="{FF2B5EF4-FFF2-40B4-BE49-F238E27FC236}">
                  <a16:creationId xmlns:a16="http://schemas.microsoft.com/office/drawing/2014/main" id="{2C93F2A0-FCAE-DA70-51E2-C4BD8DB29B1D}"/>
                </a:ext>
              </a:extLst>
            </p:cNvPr>
            <p:cNvSpPr txBox="1"/>
            <p:nvPr/>
          </p:nvSpPr>
          <p:spPr>
            <a:xfrm>
              <a:off x="8310048" y="2269083"/>
              <a:ext cx="2925037" cy="738664"/>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sz="1400" dirty="0">
                  <a:solidFill>
                    <a:srgbClr val="00000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400" b="0" i="0" u="none" strike="noStrike" kern="1200" cap="none" spc="0" baseline="0" dirty="0">
                <a:solidFill>
                  <a:srgbClr val="000000"/>
                </a:solidFill>
                <a:uFillTx/>
                <a:latin typeface="Trebuchet MS"/>
                <a:ea typeface="맑은 고딕" pitchFamily="34"/>
                <a:cs typeface="B Nazanin" pitchFamily="2" charset="-78"/>
              </a:endParaRPr>
            </a:p>
          </p:txBody>
        </p:sp>
        <p:sp>
          <p:nvSpPr>
            <p:cNvPr id="14" name="TextBox 61">
              <a:extLst>
                <a:ext uri="{FF2B5EF4-FFF2-40B4-BE49-F238E27FC236}">
                  <a16:creationId xmlns:a16="http://schemas.microsoft.com/office/drawing/2014/main" id="{49315A28-A1E3-2A59-6DA8-BF03AA4ED885}"/>
                </a:ext>
              </a:extLst>
            </p:cNvPr>
            <p:cNvSpPr txBox="1"/>
            <p:nvPr/>
          </p:nvSpPr>
          <p:spPr>
            <a:xfrm>
              <a:off x="8286576" y="1936790"/>
              <a:ext cx="2967694" cy="369332"/>
            </a:xfrm>
            <a:prstGeom prst="rect">
              <a:avLst/>
            </a:prstGeom>
            <a:noFill/>
            <a:ln cap="flat">
              <a:noFill/>
            </a:ln>
          </p:spPr>
          <p:txBody>
            <a:bodyPr vert="horz" wrap="square" lIns="91440" tIns="45720" rIns="91440" bIns="45720" anchor="t" anchorCtr="0" compatLnSpc="1">
              <a:spAutoFit/>
            </a:bodyPr>
            <a:lstStyle/>
            <a:p>
              <a:pPr lvl="0" algn="r" rtl="1">
                <a:defRPr sz="1800" b="0" i="0" u="none" strike="noStrike" kern="0" cap="none" spc="0" baseline="0">
                  <a:solidFill>
                    <a:srgbClr val="000000"/>
                  </a:solidFill>
                  <a:uFillTx/>
                </a:defRPr>
              </a:pPr>
              <a:r>
                <a:rPr lang="fa-IR" dirty="0">
                  <a:solidFill>
                    <a:srgbClr val="00B050"/>
                  </a:solidFill>
                  <a:latin typeface="Trebuchet MS"/>
                  <a:ea typeface="FZShuTi" pitchFamily="2"/>
                  <a:cs typeface="B Nazanin" pitchFamily="2" charset="-78"/>
                </a:rPr>
                <a:t>آسان برای تغییر رنگ.</a:t>
              </a:r>
              <a:r>
                <a:rPr lang="en-US" b="0" i="0" u="none" strike="noStrike" kern="1200" cap="none" spc="0" baseline="0" dirty="0">
                  <a:solidFill>
                    <a:srgbClr val="00B050"/>
                  </a:solidFill>
                  <a:uFillTx/>
                  <a:latin typeface="Trebuchet MS"/>
                  <a:ea typeface="FZShuTi" pitchFamily="2"/>
                  <a:cs typeface="B Nazanin" pitchFamily="2" charset="-78"/>
                </a:rPr>
                <a:t>.</a:t>
              </a:r>
              <a:endParaRPr lang="en-US" b="0" i="0" u="none" strike="noStrike" kern="1200" cap="none" spc="0" baseline="0" dirty="0">
                <a:solidFill>
                  <a:srgbClr val="00B050"/>
                </a:solidFill>
                <a:uFillTx/>
                <a:latin typeface="Trebuchet MS"/>
                <a:ea typeface="맑은 고딕" pitchFamily="34"/>
                <a:cs typeface="B Nazanin" pitchFamily="2" charset="-78"/>
              </a:endParaRPr>
            </a:p>
          </p:txBody>
        </p:sp>
      </p:grpSp>
      <p:grpSp>
        <p:nvGrpSpPr>
          <p:cNvPr id="15" name="Grupo 2">
            <a:extLst>
              <a:ext uri="{FF2B5EF4-FFF2-40B4-BE49-F238E27FC236}">
                <a16:creationId xmlns:a16="http://schemas.microsoft.com/office/drawing/2014/main" id="{3F1D063A-5632-969D-B285-BC97B06C5D8C}"/>
              </a:ext>
            </a:extLst>
          </p:cNvPr>
          <p:cNvGrpSpPr/>
          <p:nvPr/>
        </p:nvGrpSpPr>
        <p:grpSpPr>
          <a:xfrm>
            <a:off x="3645155" y="2031696"/>
            <a:ext cx="4379225" cy="3620416"/>
            <a:chOff x="3645155" y="2031696"/>
            <a:chExt cx="4379225" cy="3620416"/>
          </a:xfrm>
        </p:grpSpPr>
        <p:grpSp>
          <p:nvGrpSpPr>
            <p:cNvPr id="16" name="Group 62">
              <a:extLst>
                <a:ext uri="{FF2B5EF4-FFF2-40B4-BE49-F238E27FC236}">
                  <a16:creationId xmlns:a16="http://schemas.microsoft.com/office/drawing/2014/main" id="{509A8FEF-580A-B24B-FCD3-EB9FD11F3A2D}"/>
                </a:ext>
              </a:extLst>
            </p:cNvPr>
            <p:cNvGrpSpPr/>
            <p:nvPr/>
          </p:nvGrpSpPr>
          <p:grpSpPr>
            <a:xfrm>
              <a:off x="4483789" y="4088437"/>
              <a:ext cx="861301" cy="1345786"/>
              <a:chOff x="4483789" y="4088437"/>
              <a:chExt cx="861301" cy="1345786"/>
            </a:xfrm>
          </p:grpSpPr>
          <p:sp>
            <p:nvSpPr>
              <p:cNvPr id="17" name="Freeform: Shape 63">
                <a:extLst>
                  <a:ext uri="{FF2B5EF4-FFF2-40B4-BE49-F238E27FC236}">
                    <a16:creationId xmlns:a16="http://schemas.microsoft.com/office/drawing/2014/main" id="{008AAD06-D041-A6E6-672E-166DDCCEC9BE}"/>
                  </a:ext>
                </a:extLst>
              </p:cNvPr>
              <p:cNvSpPr/>
              <p:nvPr/>
            </p:nvSpPr>
            <p:spPr>
              <a:xfrm rot="20266995">
                <a:off x="4676042" y="4088437"/>
                <a:ext cx="669048" cy="1345786"/>
              </a:xfrm>
              <a:custGeom>
                <a:avLst/>
                <a:gdLst>
                  <a:gd name="f0" fmla="val 10800000"/>
                  <a:gd name="f1" fmla="val 5400000"/>
                  <a:gd name="f2" fmla="val 180"/>
                  <a:gd name="f3" fmla="val w"/>
                  <a:gd name="f4" fmla="val h"/>
                  <a:gd name="f5" fmla="val 0"/>
                  <a:gd name="f6" fmla="val 288620"/>
                  <a:gd name="f7" fmla="val 580557"/>
                  <a:gd name="f8" fmla="val 241208"/>
                  <a:gd name="f9" fmla="val 327965"/>
                  <a:gd name="f10" fmla="val 231588"/>
                  <a:gd name="f11" fmla="val 314695"/>
                  <a:gd name="f12" fmla="val 221635"/>
                  <a:gd name="f13" fmla="val 301425"/>
                  <a:gd name="f14" fmla="val 214668"/>
                  <a:gd name="f15" fmla="val 286496"/>
                  <a:gd name="f16" fmla="val 204053"/>
                  <a:gd name="f17" fmla="val 263274"/>
                  <a:gd name="f18" fmla="val 197418"/>
                  <a:gd name="f19" fmla="val 238393"/>
                  <a:gd name="f20" fmla="val 190119"/>
                  <a:gd name="f21" fmla="val 214175"/>
                  <a:gd name="f22" fmla="val 181494"/>
                  <a:gd name="f23" fmla="val 186309"/>
                  <a:gd name="f24" fmla="val 174195"/>
                  <a:gd name="f25" fmla="val 157778"/>
                  <a:gd name="f26" fmla="val 160925"/>
                  <a:gd name="f27" fmla="val 131239"/>
                  <a:gd name="f28" fmla="val 155286"/>
                  <a:gd name="f29" fmla="val 111666"/>
                  <a:gd name="f30" fmla="val 145002"/>
                  <a:gd name="f31" fmla="val 95078"/>
                  <a:gd name="f32" fmla="val 128414"/>
                  <a:gd name="f33" fmla="val 83467"/>
                  <a:gd name="f34" fmla="val 115476"/>
                  <a:gd name="f35" fmla="val 74510"/>
                  <a:gd name="f36" fmla="val 100879"/>
                  <a:gd name="f37" fmla="val 70197"/>
                  <a:gd name="f38" fmla="val 85287"/>
                  <a:gd name="f39" fmla="val 69202"/>
                  <a:gd name="f40" fmla="val 80311"/>
                  <a:gd name="f41" fmla="val 68870"/>
                  <a:gd name="f42" fmla="val 79316"/>
                  <a:gd name="f43" fmla="val 67211"/>
                  <a:gd name="f44" fmla="val 62899"/>
                  <a:gd name="f45" fmla="val 79647"/>
                  <a:gd name="f46" fmla="val 55269"/>
                  <a:gd name="f47" fmla="val 47638"/>
                  <a:gd name="f48" fmla="val 78984"/>
                  <a:gd name="f49" fmla="val 40008"/>
                  <a:gd name="f50" fmla="val 77989"/>
                  <a:gd name="f51" fmla="val 27734"/>
                  <a:gd name="f52" fmla="val 76662"/>
                  <a:gd name="f53" fmla="val 15459"/>
                  <a:gd name="f54" fmla="val 72349"/>
                  <a:gd name="f55" fmla="val 3848"/>
                  <a:gd name="f56" fmla="val 71685"/>
                  <a:gd name="f57" fmla="val 2189"/>
                  <a:gd name="f58" fmla="val 72017"/>
                  <a:gd name="f59" fmla="val -797"/>
                  <a:gd name="f60" fmla="val 68036"/>
                  <a:gd name="f61" fmla="val 199"/>
                  <a:gd name="f62" fmla="val 58416"/>
                  <a:gd name="f63" fmla="val 2521"/>
                  <a:gd name="f64" fmla="val 56093"/>
                  <a:gd name="f65" fmla="val 6170"/>
                  <a:gd name="f66" fmla="val 58747"/>
                  <a:gd name="f67" fmla="val 59742"/>
                  <a:gd name="f68" fmla="val 18776"/>
                  <a:gd name="f69" fmla="val 60406"/>
                  <a:gd name="f70" fmla="val 22757"/>
                  <a:gd name="f71" fmla="val 61069"/>
                  <a:gd name="f72" fmla="val 26407"/>
                  <a:gd name="f73" fmla="val 63392"/>
                  <a:gd name="f74" fmla="val 38681"/>
                  <a:gd name="f75" fmla="val 61733"/>
                  <a:gd name="f76" fmla="val 51288"/>
                  <a:gd name="f77" fmla="val 63060"/>
                  <a:gd name="f78" fmla="val 63562"/>
                  <a:gd name="f79" fmla="val 63723"/>
                  <a:gd name="f80" fmla="val 62065"/>
                  <a:gd name="f81" fmla="val 72188"/>
                  <a:gd name="f82" fmla="val 56425"/>
                  <a:gd name="f83" fmla="val 73515"/>
                  <a:gd name="f84" fmla="val 50785"/>
                  <a:gd name="f85" fmla="val 75173"/>
                  <a:gd name="f86" fmla="val 45477"/>
                  <a:gd name="f87" fmla="val 77496"/>
                  <a:gd name="f88" fmla="val 40833"/>
                  <a:gd name="f89" fmla="val 81145"/>
                  <a:gd name="f90" fmla="val 15288"/>
                  <a:gd name="f91" fmla="val 100718"/>
                  <a:gd name="f92" fmla="val 5999"/>
                  <a:gd name="f93" fmla="val 128253"/>
                  <a:gd name="f94" fmla="val 3345"/>
                  <a:gd name="f95" fmla="val 159105"/>
                  <a:gd name="f96" fmla="val 1355"/>
                  <a:gd name="f97" fmla="val 173702"/>
                  <a:gd name="f98" fmla="val 28"/>
                  <a:gd name="f99" fmla="val 188631"/>
                  <a:gd name="f100" fmla="val 203560"/>
                  <a:gd name="f101" fmla="val -304"/>
                  <a:gd name="f102" fmla="val 235407"/>
                  <a:gd name="f103" fmla="val 2350"/>
                  <a:gd name="f104" fmla="val 267255"/>
                  <a:gd name="f105" fmla="val 298771"/>
                  <a:gd name="f106" fmla="val 9649"/>
                  <a:gd name="f107" fmla="val 329955"/>
                  <a:gd name="f108" fmla="val 10976"/>
                  <a:gd name="f109" fmla="val 361803"/>
                  <a:gd name="f110" fmla="val 16947"/>
                  <a:gd name="f111" fmla="val 392655"/>
                  <a:gd name="f112" fmla="val 24909"/>
                  <a:gd name="f113" fmla="val 433129"/>
                  <a:gd name="f114" fmla="val 35525"/>
                  <a:gd name="f115" fmla="val 472938"/>
                  <a:gd name="f116" fmla="val 55762"/>
                  <a:gd name="f117" fmla="val 509430"/>
                  <a:gd name="f118" fmla="val 71354"/>
                  <a:gd name="f119" fmla="val 537629"/>
                  <a:gd name="f120" fmla="val 91922"/>
                  <a:gd name="f121" fmla="val 561515"/>
                  <a:gd name="f122" fmla="val 123106"/>
                  <a:gd name="f123" fmla="val 573458"/>
                  <a:gd name="f124" fmla="val 157608"/>
                  <a:gd name="f125" fmla="val 586728"/>
                  <a:gd name="f126" fmla="val 190783"/>
                  <a:gd name="f127" fmla="val 580093"/>
                  <a:gd name="f128" fmla="val 222962"/>
                  <a:gd name="f129" fmla="val 565496"/>
                  <a:gd name="f130" fmla="val 267416"/>
                  <a:gd name="f131" fmla="val 545591"/>
                  <a:gd name="f132" fmla="val 289312"/>
                  <a:gd name="f133" fmla="val 510426"/>
                  <a:gd name="f134" fmla="val 288980"/>
                  <a:gd name="f135" fmla="val 462322"/>
                  <a:gd name="f136" fmla="val 288648"/>
                  <a:gd name="f137" fmla="val 412229"/>
                  <a:gd name="f138" fmla="val 270070"/>
                  <a:gd name="f139" fmla="val 368106"/>
                  <a:gd name="f140" fmla="+- 0 0 -90"/>
                  <a:gd name="f141" fmla="*/ f3 1 288620"/>
                  <a:gd name="f142" fmla="*/ f4 1 580557"/>
                  <a:gd name="f143" fmla="val f5"/>
                  <a:gd name="f144" fmla="val f6"/>
                  <a:gd name="f145" fmla="val f7"/>
                  <a:gd name="f146" fmla="*/ f140 f0 1"/>
                  <a:gd name="f147" fmla="+- f145 0 f143"/>
                  <a:gd name="f148" fmla="+- f144 0 f143"/>
                  <a:gd name="f149" fmla="*/ f146 1 f2"/>
                  <a:gd name="f150" fmla="*/ f148 1 288620"/>
                  <a:gd name="f151" fmla="*/ f147 1 580557"/>
                  <a:gd name="f152" fmla="*/ 241208 f148 1"/>
                  <a:gd name="f153" fmla="*/ 327965 f147 1"/>
                  <a:gd name="f154" fmla="*/ 214668 f148 1"/>
                  <a:gd name="f155" fmla="*/ 286496 f147 1"/>
                  <a:gd name="f156" fmla="*/ 190119 f148 1"/>
                  <a:gd name="f157" fmla="*/ 214175 f147 1"/>
                  <a:gd name="f158" fmla="*/ 160925 f148 1"/>
                  <a:gd name="f159" fmla="*/ 131239 f147 1"/>
                  <a:gd name="f160" fmla="*/ 128414 f148 1"/>
                  <a:gd name="f161" fmla="*/ 83467 f147 1"/>
                  <a:gd name="f162" fmla="*/ 85287 f148 1"/>
                  <a:gd name="f163" fmla="*/ 69202 f147 1"/>
                  <a:gd name="f164" fmla="*/ 79316 f148 1"/>
                  <a:gd name="f165" fmla="*/ 62899 f147 1"/>
                  <a:gd name="f166" fmla="*/ 78984 f148 1"/>
                  <a:gd name="f167" fmla="*/ 40008 f147 1"/>
                  <a:gd name="f168" fmla="*/ 72349 f148 1"/>
                  <a:gd name="f169" fmla="*/ 3848 f147 1"/>
                  <a:gd name="f170" fmla="*/ 68036 f148 1"/>
                  <a:gd name="f171" fmla="*/ 199 f147 1"/>
                  <a:gd name="f172" fmla="*/ 58747 f148 1"/>
                  <a:gd name="f173" fmla="*/ 15459 f147 1"/>
                  <a:gd name="f174" fmla="*/ 61069 f148 1"/>
                  <a:gd name="f175" fmla="*/ 26407 f147 1"/>
                  <a:gd name="f176" fmla="*/ 63060 f148 1"/>
                  <a:gd name="f177" fmla="*/ 63562 f147 1"/>
                  <a:gd name="f178" fmla="*/ 56425 f148 1"/>
                  <a:gd name="f179" fmla="*/ 73515 f147 1"/>
                  <a:gd name="f180" fmla="*/ 40833 f148 1"/>
                  <a:gd name="f181" fmla="*/ 81145 f147 1"/>
                  <a:gd name="f182" fmla="*/ 3345 f148 1"/>
                  <a:gd name="f183" fmla="*/ 159105 f147 1"/>
                  <a:gd name="f184" fmla="*/ 28 f148 1"/>
                  <a:gd name="f185" fmla="*/ 203560 f147 1"/>
                  <a:gd name="f186" fmla="*/ 5999 f148 1"/>
                  <a:gd name="f187" fmla="*/ 298771 f147 1"/>
                  <a:gd name="f188" fmla="*/ 16947 f148 1"/>
                  <a:gd name="f189" fmla="*/ 392655 f147 1"/>
                  <a:gd name="f190" fmla="*/ 55762 f148 1"/>
                  <a:gd name="f191" fmla="*/ 509430 f147 1"/>
                  <a:gd name="f192" fmla="*/ 123106 f148 1"/>
                  <a:gd name="f193" fmla="*/ 573458 f147 1"/>
                  <a:gd name="f194" fmla="*/ 222962 f148 1"/>
                  <a:gd name="f195" fmla="*/ 565496 f147 1"/>
                  <a:gd name="f196" fmla="*/ 288980 f148 1"/>
                  <a:gd name="f197" fmla="*/ 462322 f147 1"/>
                  <a:gd name="f198" fmla="+- f149 0 f1"/>
                  <a:gd name="f199" fmla="*/ f152 1 288620"/>
                  <a:gd name="f200" fmla="*/ f153 1 580557"/>
                  <a:gd name="f201" fmla="*/ f154 1 288620"/>
                  <a:gd name="f202" fmla="*/ f155 1 580557"/>
                  <a:gd name="f203" fmla="*/ f156 1 288620"/>
                  <a:gd name="f204" fmla="*/ f157 1 580557"/>
                  <a:gd name="f205" fmla="*/ f158 1 288620"/>
                  <a:gd name="f206" fmla="*/ f159 1 580557"/>
                  <a:gd name="f207" fmla="*/ f160 1 288620"/>
                  <a:gd name="f208" fmla="*/ f161 1 580557"/>
                  <a:gd name="f209" fmla="*/ f162 1 288620"/>
                  <a:gd name="f210" fmla="*/ f163 1 580557"/>
                  <a:gd name="f211" fmla="*/ f164 1 288620"/>
                  <a:gd name="f212" fmla="*/ f165 1 580557"/>
                  <a:gd name="f213" fmla="*/ f166 1 288620"/>
                  <a:gd name="f214" fmla="*/ f167 1 580557"/>
                  <a:gd name="f215" fmla="*/ f168 1 288620"/>
                  <a:gd name="f216" fmla="*/ f169 1 580557"/>
                  <a:gd name="f217" fmla="*/ f170 1 288620"/>
                  <a:gd name="f218" fmla="*/ f171 1 580557"/>
                  <a:gd name="f219" fmla="*/ f172 1 288620"/>
                  <a:gd name="f220" fmla="*/ f173 1 580557"/>
                  <a:gd name="f221" fmla="*/ f174 1 288620"/>
                  <a:gd name="f222" fmla="*/ f175 1 580557"/>
                  <a:gd name="f223" fmla="*/ f176 1 288620"/>
                  <a:gd name="f224" fmla="*/ f177 1 580557"/>
                  <a:gd name="f225" fmla="*/ f178 1 288620"/>
                  <a:gd name="f226" fmla="*/ f179 1 580557"/>
                  <a:gd name="f227" fmla="*/ f180 1 288620"/>
                  <a:gd name="f228" fmla="*/ f181 1 580557"/>
                  <a:gd name="f229" fmla="*/ f182 1 288620"/>
                  <a:gd name="f230" fmla="*/ f183 1 580557"/>
                  <a:gd name="f231" fmla="*/ f184 1 288620"/>
                  <a:gd name="f232" fmla="*/ f185 1 580557"/>
                  <a:gd name="f233" fmla="*/ f186 1 288620"/>
                  <a:gd name="f234" fmla="*/ f187 1 580557"/>
                  <a:gd name="f235" fmla="*/ f188 1 288620"/>
                  <a:gd name="f236" fmla="*/ f189 1 580557"/>
                  <a:gd name="f237" fmla="*/ f190 1 288620"/>
                  <a:gd name="f238" fmla="*/ f191 1 580557"/>
                  <a:gd name="f239" fmla="*/ f192 1 288620"/>
                  <a:gd name="f240" fmla="*/ f193 1 580557"/>
                  <a:gd name="f241" fmla="*/ f194 1 288620"/>
                  <a:gd name="f242" fmla="*/ f195 1 580557"/>
                  <a:gd name="f243" fmla="*/ f196 1 288620"/>
                  <a:gd name="f244" fmla="*/ f197 1 580557"/>
                  <a:gd name="f245" fmla="*/ f143 1 f150"/>
                  <a:gd name="f246" fmla="*/ f144 1 f150"/>
                  <a:gd name="f247" fmla="*/ f143 1 f151"/>
                  <a:gd name="f248" fmla="*/ f145 1 f151"/>
                  <a:gd name="f249" fmla="*/ f199 1 f150"/>
                  <a:gd name="f250" fmla="*/ f200 1 f151"/>
                  <a:gd name="f251" fmla="*/ f201 1 f150"/>
                  <a:gd name="f252" fmla="*/ f202 1 f151"/>
                  <a:gd name="f253" fmla="*/ f203 1 f150"/>
                  <a:gd name="f254" fmla="*/ f204 1 f151"/>
                  <a:gd name="f255" fmla="*/ f205 1 f150"/>
                  <a:gd name="f256" fmla="*/ f206 1 f151"/>
                  <a:gd name="f257" fmla="*/ f207 1 f150"/>
                  <a:gd name="f258" fmla="*/ f208 1 f151"/>
                  <a:gd name="f259" fmla="*/ f209 1 f150"/>
                  <a:gd name="f260" fmla="*/ f210 1 f151"/>
                  <a:gd name="f261" fmla="*/ f211 1 f150"/>
                  <a:gd name="f262" fmla="*/ f212 1 f151"/>
                  <a:gd name="f263" fmla="*/ f213 1 f150"/>
                  <a:gd name="f264" fmla="*/ f214 1 f151"/>
                  <a:gd name="f265" fmla="*/ f215 1 f150"/>
                  <a:gd name="f266" fmla="*/ f216 1 f151"/>
                  <a:gd name="f267" fmla="*/ f217 1 f150"/>
                  <a:gd name="f268" fmla="*/ f218 1 f151"/>
                  <a:gd name="f269" fmla="*/ f219 1 f150"/>
                  <a:gd name="f270" fmla="*/ f220 1 f151"/>
                  <a:gd name="f271" fmla="*/ f221 1 f150"/>
                  <a:gd name="f272" fmla="*/ f222 1 f151"/>
                  <a:gd name="f273" fmla="*/ f223 1 f150"/>
                  <a:gd name="f274" fmla="*/ f224 1 f151"/>
                  <a:gd name="f275" fmla="*/ f225 1 f150"/>
                  <a:gd name="f276" fmla="*/ f226 1 f151"/>
                  <a:gd name="f277" fmla="*/ f227 1 f150"/>
                  <a:gd name="f278" fmla="*/ f228 1 f151"/>
                  <a:gd name="f279" fmla="*/ f229 1 f150"/>
                  <a:gd name="f280" fmla="*/ f230 1 f151"/>
                  <a:gd name="f281" fmla="*/ f231 1 f150"/>
                  <a:gd name="f282" fmla="*/ f232 1 f151"/>
                  <a:gd name="f283" fmla="*/ f233 1 f150"/>
                  <a:gd name="f284" fmla="*/ f234 1 f151"/>
                  <a:gd name="f285" fmla="*/ f235 1 f150"/>
                  <a:gd name="f286" fmla="*/ f236 1 f151"/>
                  <a:gd name="f287" fmla="*/ f237 1 f150"/>
                  <a:gd name="f288" fmla="*/ f238 1 f151"/>
                  <a:gd name="f289" fmla="*/ f239 1 f150"/>
                  <a:gd name="f290" fmla="*/ f240 1 f151"/>
                  <a:gd name="f291" fmla="*/ f241 1 f150"/>
                  <a:gd name="f292" fmla="*/ f242 1 f151"/>
                  <a:gd name="f293" fmla="*/ f243 1 f150"/>
                  <a:gd name="f294" fmla="*/ f244 1 f151"/>
                  <a:gd name="f295" fmla="*/ f245 f141 1"/>
                  <a:gd name="f296" fmla="*/ f246 f141 1"/>
                  <a:gd name="f297" fmla="*/ f248 f142 1"/>
                  <a:gd name="f298" fmla="*/ f247 f142 1"/>
                  <a:gd name="f299" fmla="*/ f249 f141 1"/>
                  <a:gd name="f300" fmla="*/ f250 f142 1"/>
                  <a:gd name="f301" fmla="*/ f251 f141 1"/>
                  <a:gd name="f302" fmla="*/ f252 f142 1"/>
                  <a:gd name="f303" fmla="*/ f253 f141 1"/>
                  <a:gd name="f304" fmla="*/ f254 f142 1"/>
                  <a:gd name="f305" fmla="*/ f255 f141 1"/>
                  <a:gd name="f306" fmla="*/ f256 f142 1"/>
                  <a:gd name="f307" fmla="*/ f257 f141 1"/>
                  <a:gd name="f308" fmla="*/ f258 f142 1"/>
                  <a:gd name="f309" fmla="*/ f259 f141 1"/>
                  <a:gd name="f310" fmla="*/ f260 f142 1"/>
                  <a:gd name="f311" fmla="*/ f261 f141 1"/>
                  <a:gd name="f312" fmla="*/ f262 f142 1"/>
                  <a:gd name="f313" fmla="*/ f263 f141 1"/>
                  <a:gd name="f314" fmla="*/ f264 f142 1"/>
                  <a:gd name="f315" fmla="*/ f265 f141 1"/>
                  <a:gd name="f316" fmla="*/ f266 f142 1"/>
                  <a:gd name="f317" fmla="*/ f267 f141 1"/>
                  <a:gd name="f318" fmla="*/ f268 f142 1"/>
                  <a:gd name="f319" fmla="*/ f269 f141 1"/>
                  <a:gd name="f320" fmla="*/ f270 f142 1"/>
                  <a:gd name="f321" fmla="*/ f271 f141 1"/>
                  <a:gd name="f322" fmla="*/ f272 f142 1"/>
                  <a:gd name="f323" fmla="*/ f273 f141 1"/>
                  <a:gd name="f324" fmla="*/ f274 f142 1"/>
                  <a:gd name="f325" fmla="*/ f275 f141 1"/>
                  <a:gd name="f326" fmla="*/ f276 f142 1"/>
                  <a:gd name="f327" fmla="*/ f277 f141 1"/>
                  <a:gd name="f328" fmla="*/ f278 f142 1"/>
                  <a:gd name="f329" fmla="*/ f279 f141 1"/>
                  <a:gd name="f330" fmla="*/ f280 f142 1"/>
                  <a:gd name="f331" fmla="*/ f281 f141 1"/>
                  <a:gd name="f332" fmla="*/ f282 f142 1"/>
                  <a:gd name="f333" fmla="*/ f283 f141 1"/>
                  <a:gd name="f334" fmla="*/ f284 f142 1"/>
                  <a:gd name="f335" fmla="*/ f285 f141 1"/>
                  <a:gd name="f336" fmla="*/ f286 f142 1"/>
                  <a:gd name="f337" fmla="*/ f287 f141 1"/>
                  <a:gd name="f338" fmla="*/ f288 f142 1"/>
                  <a:gd name="f339" fmla="*/ f289 f141 1"/>
                  <a:gd name="f340" fmla="*/ f290 f142 1"/>
                  <a:gd name="f341" fmla="*/ f291 f141 1"/>
                  <a:gd name="f342" fmla="*/ f292 f142 1"/>
                  <a:gd name="f343" fmla="*/ f293 f141 1"/>
                  <a:gd name="f344" fmla="*/ f294 f142 1"/>
                </a:gdLst>
                <a:ahLst/>
                <a:cxnLst>
                  <a:cxn ang="3cd4">
                    <a:pos x="hc" y="t"/>
                  </a:cxn>
                  <a:cxn ang="0">
                    <a:pos x="r" y="vc"/>
                  </a:cxn>
                  <a:cxn ang="cd4">
                    <a:pos x="hc" y="b"/>
                  </a:cxn>
                  <a:cxn ang="cd2">
                    <a:pos x="l" y="vc"/>
                  </a:cxn>
                  <a:cxn ang="f198">
                    <a:pos x="f299" y="f300"/>
                  </a:cxn>
                  <a:cxn ang="f198">
                    <a:pos x="f301" y="f302"/>
                  </a:cxn>
                  <a:cxn ang="f198">
                    <a:pos x="f303" y="f304"/>
                  </a:cxn>
                  <a:cxn ang="f198">
                    <a:pos x="f305" y="f306"/>
                  </a:cxn>
                  <a:cxn ang="f198">
                    <a:pos x="f307" y="f308"/>
                  </a:cxn>
                  <a:cxn ang="f198">
                    <a:pos x="f309" y="f310"/>
                  </a:cxn>
                  <a:cxn ang="f198">
                    <a:pos x="f311" y="f312"/>
                  </a:cxn>
                  <a:cxn ang="f198">
                    <a:pos x="f313" y="f314"/>
                  </a:cxn>
                  <a:cxn ang="f198">
                    <a:pos x="f315" y="f316"/>
                  </a:cxn>
                  <a:cxn ang="f198">
                    <a:pos x="f317" y="f318"/>
                  </a:cxn>
                  <a:cxn ang="f198">
                    <a:pos x="f319" y="f320"/>
                  </a:cxn>
                  <a:cxn ang="f198">
                    <a:pos x="f321" y="f322"/>
                  </a:cxn>
                  <a:cxn ang="f198">
                    <a:pos x="f323" y="f324"/>
                  </a:cxn>
                  <a:cxn ang="f198">
                    <a:pos x="f325" y="f326"/>
                  </a:cxn>
                  <a:cxn ang="f198">
                    <a:pos x="f327" y="f328"/>
                  </a:cxn>
                  <a:cxn ang="f198">
                    <a:pos x="f329" y="f330"/>
                  </a:cxn>
                  <a:cxn ang="f198">
                    <a:pos x="f329" y="f330"/>
                  </a:cxn>
                  <a:cxn ang="f198">
                    <a:pos x="f329" y="f330"/>
                  </a:cxn>
                  <a:cxn ang="f198">
                    <a:pos x="f331" y="f332"/>
                  </a:cxn>
                  <a:cxn ang="f198">
                    <a:pos x="f333" y="f334"/>
                  </a:cxn>
                  <a:cxn ang="f198">
                    <a:pos x="f335" y="f336"/>
                  </a:cxn>
                  <a:cxn ang="f198">
                    <a:pos x="f337" y="f338"/>
                  </a:cxn>
                  <a:cxn ang="f198">
                    <a:pos x="f339" y="f340"/>
                  </a:cxn>
                  <a:cxn ang="f198">
                    <a:pos x="f341" y="f342"/>
                  </a:cxn>
                  <a:cxn ang="f198">
                    <a:pos x="f343" y="f344"/>
                  </a:cxn>
                  <a:cxn ang="f198">
                    <a:pos x="f299" y="f300"/>
                  </a:cxn>
                </a:cxnLst>
                <a:rect l="f295" t="f298" r="f296" b="f297"/>
                <a:pathLst>
                  <a:path w="288620" h="580557">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2" y="f44"/>
                    </a:cubicBezTo>
                    <a:cubicBezTo>
                      <a:pt x="f45" y="f46"/>
                      <a:pt x="f45" y="f47"/>
                      <a:pt x="f48" y="f49"/>
                    </a:cubicBezTo>
                    <a:cubicBezTo>
                      <a:pt x="f50" y="f51"/>
                      <a:pt x="f52" y="f53"/>
                      <a:pt x="f54" y="f55"/>
                    </a:cubicBezTo>
                    <a:cubicBezTo>
                      <a:pt x="f56" y="f57"/>
                      <a:pt x="f58" y="f59"/>
                      <a:pt x="f60" y="f61"/>
                    </a:cubicBezTo>
                    <a:cubicBezTo>
                      <a:pt x="f62" y="f63"/>
                      <a:pt x="f64" y="f65"/>
                      <a:pt x="f66" y="f53"/>
                    </a:cubicBezTo>
                    <a:cubicBezTo>
                      <a:pt x="f67" y="f68"/>
                      <a:pt x="f69" y="f70"/>
                      <a:pt x="f71" y="f72"/>
                    </a:cubicBezTo>
                    <a:cubicBezTo>
                      <a:pt x="f73" y="f74"/>
                      <a:pt x="f75" y="f76"/>
                      <a:pt x="f77" y="f78"/>
                    </a:cubicBezTo>
                    <a:cubicBezTo>
                      <a:pt x="f79" y="f37"/>
                      <a:pt x="f80" y="f81"/>
                      <a:pt x="f82" y="f83"/>
                    </a:cubicBezTo>
                    <a:cubicBezTo>
                      <a:pt x="f84" y="f85"/>
                      <a:pt x="f86" y="f87"/>
                      <a:pt x="f88" y="f89"/>
                    </a:cubicBezTo>
                    <a:cubicBezTo>
                      <a:pt x="f90" y="f91"/>
                      <a:pt x="f92" y="f93"/>
                      <a:pt x="f94" y="f95"/>
                    </a:cubicBezTo>
                    <a:cubicBezTo>
                      <a:pt x="f94" y="f95"/>
                      <a:pt x="f94" y="f95"/>
                      <a:pt x="f94" y="f95"/>
                    </a:cubicBezTo>
                    <a:cubicBezTo>
                      <a:pt x="f94" y="f95"/>
                      <a:pt x="f94" y="f95"/>
                      <a:pt x="f94" y="f95"/>
                    </a:cubicBezTo>
                    <a:cubicBezTo>
                      <a:pt x="f96" y="f97"/>
                      <a:pt x="f98" y="f99"/>
                      <a:pt x="f98" y="f100"/>
                    </a:cubicBezTo>
                    <a:cubicBezTo>
                      <a:pt x="f101" y="f102"/>
                      <a:pt x="f103" y="f104"/>
                      <a:pt x="f92" y="f105"/>
                    </a:cubicBezTo>
                    <a:cubicBezTo>
                      <a:pt x="f106" y="f107"/>
                      <a:pt x="f108" y="f109"/>
                      <a:pt x="f110" y="f111"/>
                    </a:cubicBezTo>
                    <a:cubicBezTo>
                      <a:pt x="f112" y="f113"/>
                      <a:pt x="f114" y="f115"/>
                      <a:pt x="f116" y="f117"/>
                    </a:cubicBezTo>
                    <a:cubicBezTo>
                      <a:pt x="f118" y="f119"/>
                      <a:pt x="f120" y="f121"/>
                      <a:pt x="f122" y="f123"/>
                    </a:cubicBezTo>
                    <a:cubicBezTo>
                      <a:pt x="f124" y="f125"/>
                      <a:pt x="f126" y="f127"/>
                      <a:pt x="f128" y="f129"/>
                    </a:cubicBezTo>
                    <a:cubicBezTo>
                      <a:pt x="f130" y="f131"/>
                      <a:pt x="f132" y="f133"/>
                      <a:pt x="f134" y="f135"/>
                    </a:cubicBezTo>
                    <a:cubicBezTo>
                      <a:pt x="f136" y="f137"/>
                      <a:pt x="f138" y="f139"/>
                      <a:pt x="f8" y="f9"/>
                    </a:cubicBezTo>
                    <a:close/>
                  </a:path>
                </a:pathLst>
              </a:custGeom>
              <a:solidFill>
                <a:srgbClr val="373C41"/>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18" name="Freeform: Shape 64">
                <a:extLst>
                  <a:ext uri="{FF2B5EF4-FFF2-40B4-BE49-F238E27FC236}">
                    <a16:creationId xmlns:a16="http://schemas.microsoft.com/office/drawing/2014/main" id="{6E1CA659-5D26-8AD6-7679-D832CD7A7C2A}"/>
                  </a:ext>
                </a:extLst>
              </p:cNvPr>
              <p:cNvSpPr/>
              <p:nvPr/>
            </p:nvSpPr>
            <p:spPr>
              <a:xfrm rot="20266995">
                <a:off x="4483789" y="4143537"/>
                <a:ext cx="388629" cy="388629"/>
              </a:xfrm>
              <a:custGeom>
                <a:avLst/>
                <a:gdLst>
                  <a:gd name="f0" fmla="val 10800000"/>
                  <a:gd name="f1" fmla="val 5400000"/>
                  <a:gd name="f2" fmla="val 180"/>
                  <a:gd name="f3" fmla="val w"/>
                  <a:gd name="f4" fmla="val h"/>
                  <a:gd name="f5" fmla="val 0"/>
                  <a:gd name="f6" fmla="val 155921"/>
                  <a:gd name="f7" fmla="val 157912"/>
                  <a:gd name="f8" fmla="val 131239"/>
                  <a:gd name="f9" fmla="val 141656"/>
                  <a:gd name="f10" fmla="val 127589"/>
                  <a:gd name="f11" fmla="val 125400"/>
                  <a:gd name="f12" fmla="val 124272"/>
                  <a:gd name="f13" fmla="val 109145"/>
                  <a:gd name="f14" fmla="val 120291"/>
                  <a:gd name="f15" fmla="val 103837"/>
                  <a:gd name="f16" fmla="val 118964"/>
                  <a:gd name="f17" fmla="val 101183"/>
                  <a:gd name="f18" fmla="val 120623"/>
                  <a:gd name="f19" fmla="val 98197"/>
                  <a:gd name="f20" fmla="val 123940"/>
                  <a:gd name="f21" fmla="val 90899"/>
                  <a:gd name="f22" fmla="val 132234"/>
                  <a:gd name="f23" fmla="val 82937"/>
                  <a:gd name="f24" fmla="val 140196"/>
                  <a:gd name="f25" fmla="val 75638"/>
                  <a:gd name="f26" fmla="val 148490"/>
                  <a:gd name="f27" fmla="val 72984"/>
                  <a:gd name="f28" fmla="val 151475"/>
                  <a:gd name="f29" fmla="val 70662"/>
                  <a:gd name="f30" fmla="val 151807"/>
                  <a:gd name="f31" fmla="val 67013"/>
                  <a:gd name="f32" fmla="val 150148"/>
                  <a:gd name="f33" fmla="val 57061"/>
                  <a:gd name="f34" fmla="val 145504"/>
                  <a:gd name="f35" fmla="val 46776"/>
                  <a:gd name="f36" fmla="val 141191"/>
                  <a:gd name="f37" fmla="val 36824"/>
                  <a:gd name="f38" fmla="val 136215"/>
                  <a:gd name="f39" fmla="val 33506"/>
                  <a:gd name="f40" fmla="val 134556"/>
                  <a:gd name="f41" fmla="val 31184"/>
                  <a:gd name="f42" fmla="val 27867"/>
                  <a:gd name="f43" fmla="val 137210"/>
                  <a:gd name="f44" fmla="val 18910"/>
                  <a:gd name="f45" fmla="val 144509"/>
                  <a:gd name="f46" fmla="val 9289"/>
                  <a:gd name="f47" fmla="val 159105"/>
                  <a:gd name="f48" fmla="val 2654"/>
                  <a:gd name="f49" fmla="val 128253"/>
                  <a:gd name="f50" fmla="val 11943"/>
                  <a:gd name="f51" fmla="val 100718"/>
                  <a:gd name="f52" fmla="val 37487"/>
                  <a:gd name="f53" fmla="val 81145"/>
                  <a:gd name="f54" fmla="val 42132"/>
                  <a:gd name="f55" fmla="val 77496"/>
                  <a:gd name="f56" fmla="val 47440"/>
                  <a:gd name="f57" fmla="val 75173"/>
                  <a:gd name="f58" fmla="val 53080"/>
                  <a:gd name="f59" fmla="val 73515"/>
                  <a:gd name="f60" fmla="val 58388"/>
                  <a:gd name="f61" fmla="val 71856"/>
                  <a:gd name="f62" fmla="val 60378"/>
                  <a:gd name="f63" fmla="val 69865"/>
                  <a:gd name="f64" fmla="val 59715"/>
                  <a:gd name="f65" fmla="val 63562"/>
                  <a:gd name="f66" fmla="val 58056"/>
                  <a:gd name="f67" fmla="val 51288"/>
                  <a:gd name="f68" fmla="val 60046"/>
                  <a:gd name="f69" fmla="val 38681"/>
                  <a:gd name="f70" fmla="val 57724"/>
                  <a:gd name="f71" fmla="val 26407"/>
                  <a:gd name="f72" fmla="val 22757"/>
                  <a:gd name="f73" fmla="val 56729"/>
                  <a:gd name="f74" fmla="val 18776"/>
                  <a:gd name="f75" fmla="val 55734"/>
                  <a:gd name="f76" fmla="val 15459"/>
                  <a:gd name="f77" fmla="val 53411"/>
                  <a:gd name="f78" fmla="val 6170"/>
                  <a:gd name="f79" fmla="val 2521"/>
                  <a:gd name="f80" fmla="val 65022"/>
                  <a:gd name="f81" fmla="val 199"/>
                  <a:gd name="f82" fmla="val 69003"/>
                  <a:gd name="f83" fmla="val -797"/>
                  <a:gd name="f84" fmla="val 68672"/>
                  <a:gd name="f85" fmla="val 2189"/>
                  <a:gd name="f86" fmla="val 69335"/>
                  <a:gd name="f87" fmla="val 3848"/>
                  <a:gd name="f88" fmla="val 73648"/>
                  <a:gd name="f89" fmla="val 74975"/>
                  <a:gd name="f90" fmla="val 27734"/>
                  <a:gd name="f91" fmla="val 75970"/>
                  <a:gd name="f92" fmla="val 40008"/>
                  <a:gd name="f93" fmla="val 76634"/>
                  <a:gd name="f94" fmla="val 47638"/>
                  <a:gd name="f95" fmla="val 76302"/>
                  <a:gd name="f96" fmla="val 55269"/>
                  <a:gd name="f97" fmla="val 62899"/>
                  <a:gd name="f98" fmla="val 67211"/>
                  <a:gd name="f99" fmla="val 77297"/>
                  <a:gd name="f100" fmla="val 68870"/>
                  <a:gd name="f101" fmla="val 82273"/>
                  <a:gd name="f102" fmla="val 69202"/>
                  <a:gd name="f103" fmla="val 97865"/>
                  <a:gd name="f104" fmla="val 112794"/>
                  <a:gd name="f105" fmla="val 74178"/>
                  <a:gd name="f106" fmla="val 83467"/>
                  <a:gd name="f107" fmla="val 141988"/>
                  <a:gd name="f108" fmla="val 95078"/>
                  <a:gd name="f109" fmla="val 151940"/>
                  <a:gd name="f110" fmla="val 111666"/>
                  <a:gd name="f111" fmla="+- 0 0 -90"/>
                  <a:gd name="f112" fmla="*/ f3 1 155921"/>
                  <a:gd name="f113" fmla="*/ f4 1 155921"/>
                  <a:gd name="f114" fmla="val f5"/>
                  <a:gd name="f115" fmla="val f6"/>
                  <a:gd name="f116" fmla="*/ f111 f0 1"/>
                  <a:gd name="f117" fmla="+- f115 0 f114"/>
                  <a:gd name="f118" fmla="*/ f116 1 f2"/>
                  <a:gd name="f119" fmla="*/ f117 1 155921"/>
                  <a:gd name="f120" fmla="*/ 157912 f117 1"/>
                  <a:gd name="f121" fmla="*/ 131239 f117 1"/>
                  <a:gd name="f122" fmla="*/ 109145 f117 1"/>
                  <a:gd name="f123" fmla="*/ 120291 f117 1"/>
                  <a:gd name="f124" fmla="*/ 98197 f117 1"/>
                  <a:gd name="f125" fmla="*/ 123940 f117 1"/>
                  <a:gd name="f126" fmla="*/ 75638 f117 1"/>
                  <a:gd name="f127" fmla="*/ 148490 f117 1"/>
                  <a:gd name="f128" fmla="*/ 67013 f117 1"/>
                  <a:gd name="f129" fmla="*/ 150148 f117 1"/>
                  <a:gd name="f130" fmla="*/ 36824 f117 1"/>
                  <a:gd name="f131" fmla="*/ 136215 f117 1"/>
                  <a:gd name="f132" fmla="*/ 27867 f117 1"/>
                  <a:gd name="f133" fmla="*/ 137210 f117 1"/>
                  <a:gd name="f134" fmla="*/ 0 f117 1"/>
                  <a:gd name="f135" fmla="*/ 159105 f117 1"/>
                  <a:gd name="f136" fmla="*/ 37487 f117 1"/>
                  <a:gd name="f137" fmla="*/ 81145 f117 1"/>
                  <a:gd name="f138" fmla="*/ 53080 f117 1"/>
                  <a:gd name="f139" fmla="*/ 73515 f117 1"/>
                  <a:gd name="f140" fmla="*/ 59715 f117 1"/>
                  <a:gd name="f141" fmla="*/ 63562 f117 1"/>
                  <a:gd name="f142" fmla="*/ 57724 f117 1"/>
                  <a:gd name="f143" fmla="*/ 26407 f117 1"/>
                  <a:gd name="f144" fmla="*/ 55734 f117 1"/>
                  <a:gd name="f145" fmla="*/ 15459 f117 1"/>
                  <a:gd name="f146" fmla="*/ 65022 f117 1"/>
                  <a:gd name="f147" fmla="*/ 199 f117 1"/>
                  <a:gd name="f148" fmla="*/ 69335 f117 1"/>
                  <a:gd name="f149" fmla="*/ 3848 f117 1"/>
                  <a:gd name="f150" fmla="*/ 75970 f117 1"/>
                  <a:gd name="f151" fmla="*/ 40008 f117 1"/>
                  <a:gd name="f152" fmla="*/ 76302 f117 1"/>
                  <a:gd name="f153" fmla="*/ 62899 f117 1"/>
                  <a:gd name="f154" fmla="*/ 82273 f117 1"/>
                  <a:gd name="f155" fmla="*/ 69202 f117 1"/>
                  <a:gd name="f156" fmla="*/ 125400 f117 1"/>
                  <a:gd name="f157" fmla="*/ 83467 f117 1"/>
                  <a:gd name="f158" fmla="+- f118 0 f1"/>
                  <a:gd name="f159" fmla="*/ f120 1 155921"/>
                  <a:gd name="f160" fmla="*/ f121 1 155921"/>
                  <a:gd name="f161" fmla="*/ f122 1 155921"/>
                  <a:gd name="f162" fmla="*/ f123 1 155921"/>
                  <a:gd name="f163" fmla="*/ f124 1 155921"/>
                  <a:gd name="f164" fmla="*/ f125 1 155921"/>
                  <a:gd name="f165" fmla="*/ f126 1 155921"/>
                  <a:gd name="f166" fmla="*/ f127 1 155921"/>
                  <a:gd name="f167" fmla="*/ f128 1 155921"/>
                  <a:gd name="f168" fmla="*/ f129 1 155921"/>
                  <a:gd name="f169" fmla="*/ f130 1 155921"/>
                  <a:gd name="f170" fmla="*/ f131 1 155921"/>
                  <a:gd name="f171" fmla="*/ f132 1 155921"/>
                  <a:gd name="f172" fmla="*/ f133 1 155921"/>
                  <a:gd name="f173" fmla="*/ f134 1 155921"/>
                  <a:gd name="f174" fmla="*/ f135 1 155921"/>
                  <a:gd name="f175" fmla="*/ f136 1 155921"/>
                  <a:gd name="f176" fmla="*/ f137 1 155921"/>
                  <a:gd name="f177" fmla="*/ f138 1 155921"/>
                  <a:gd name="f178" fmla="*/ f139 1 155921"/>
                  <a:gd name="f179" fmla="*/ f140 1 155921"/>
                  <a:gd name="f180" fmla="*/ f141 1 155921"/>
                  <a:gd name="f181" fmla="*/ f142 1 155921"/>
                  <a:gd name="f182" fmla="*/ f143 1 155921"/>
                  <a:gd name="f183" fmla="*/ f144 1 155921"/>
                  <a:gd name="f184" fmla="*/ f145 1 155921"/>
                  <a:gd name="f185" fmla="*/ f146 1 155921"/>
                  <a:gd name="f186" fmla="*/ f147 1 155921"/>
                  <a:gd name="f187" fmla="*/ f148 1 155921"/>
                  <a:gd name="f188" fmla="*/ f149 1 155921"/>
                  <a:gd name="f189" fmla="*/ f150 1 155921"/>
                  <a:gd name="f190" fmla="*/ f151 1 155921"/>
                  <a:gd name="f191" fmla="*/ f152 1 155921"/>
                  <a:gd name="f192" fmla="*/ f153 1 155921"/>
                  <a:gd name="f193" fmla="*/ f154 1 155921"/>
                  <a:gd name="f194" fmla="*/ f155 1 155921"/>
                  <a:gd name="f195" fmla="*/ f156 1 155921"/>
                  <a:gd name="f196" fmla="*/ f157 1 155921"/>
                  <a:gd name="f197" fmla="*/ f114 1 f119"/>
                  <a:gd name="f198" fmla="*/ f115 1 f119"/>
                  <a:gd name="f199" fmla="*/ f159 1 f119"/>
                  <a:gd name="f200" fmla="*/ f160 1 f119"/>
                  <a:gd name="f201" fmla="*/ f161 1 f119"/>
                  <a:gd name="f202" fmla="*/ f162 1 f119"/>
                  <a:gd name="f203" fmla="*/ f163 1 f119"/>
                  <a:gd name="f204" fmla="*/ f164 1 f119"/>
                  <a:gd name="f205" fmla="*/ f165 1 f119"/>
                  <a:gd name="f206" fmla="*/ f166 1 f119"/>
                  <a:gd name="f207" fmla="*/ f167 1 f119"/>
                  <a:gd name="f208" fmla="*/ f168 1 f119"/>
                  <a:gd name="f209" fmla="*/ f169 1 f119"/>
                  <a:gd name="f210" fmla="*/ f170 1 f119"/>
                  <a:gd name="f211" fmla="*/ f171 1 f119"/>
                  <a:gd name="f212" fmla="*/ f172 1 f119"/>
                  <a:gd name="f213" fmla="*/ f173 1 f119"/>
                  <a:gd name="f214" fmla="*/ f174 1 f119"/>
                  <a:gd name="f215" fmla="*/ f175 1 f119"/>
                  <a:gd name="f216" fmla="*/ f176 1 f119"/>
                  <a:gd name="f217" fmla="*/ f177 1 f119"/>
                  <a:gd name="f218" fmla="*/ f178 1 f119"/>
                  <a:gd name="f219" fmla="*/ f179 1 f119"/>
                  <a:gd name="f220" fmla="*/ f180 1 f119"/>
                  <a:gd name="f221" fmla="*/ f181 1 f119"/>
                  <a:gd name="f222" fmla="*/ f182 1 f119"/>
                  <a:gd name="f223" fmla="*/ f183 1 f119"/>
                  <a:gd name="f224" fmla="*/ f184 1 f119"/>
                  <a:gd name="f225" fmla="*/ f185 1 f119"/>
                  <a:gd name="f226" fmla="*/ f186 1 f119"/>
                  <a:gd name="f227" fmla="*/ f187 1 f119"/>
                  <a:gd name="f228" fmla="*/ f188 1 f119"/>
                  <a:gd name="f229" fmla="*/ f189 1 f119"/>
                  <a:gd name="f230" fmla="*/ f190 1 f119"/>
                  <a:gd name="f231" fmla="*/ f191 1 f119"/>
                  <a:gd name="f232" fmla="*/ f192 1 f119"/>
                  <a:gd name="f233" fmla="*/ f193 1 f119"/>
                  <a:gd name="f234" fmla="*/ f194 1 f119"/>
                  <a:gd name="f235" fmla="*/ f195 1 f119"/>
                  <a:gd name="f236" fmla="*/ f196 1 f119"/>
                  <a:gd name="f237" fmla="*/ f197 f112 1"/>
                  <a:gd name="f238" fmla="*/ f198 f112 1"/>
                  <a:gd name="f239" fmla="*/ f198 f113 1"/>
                  <a:gd name="f240" fmla="*/ f197 f113 1"/>
                  <a:gd name="f241" fmla="*/ f199 f112 1"/>
                  <a:gd name="f242" fmla="*/ f200 f113 1"/>
                  <a:gd name="f243" fmla="*/ f201 f112 1"/>
                  <a:gd name="f244" fmla="*/ f202 f113 1"/>
                  <a:gd name="f245" fmla="*/ f203 f112 1"/>
                  <a:gd name="f246" fmla="*/ f204 f113 1"/>
                  <a:gd name="f247" fmla="*/ f205 f112 1"/>
                  <a:gd name="f248" fmla="*/ f206 f113 1"/>
                  <a:gd name="f249" fmla="*/ f207 f112 1"/>
                  <a:gd name="f250" fmla="*/ f208 f113 1"/>
                  <a:gd name="f251" fmla="*/ f209 f112 1"/>
                  <a:gd name="f252" fmla="*/ f210 f113 1"/>
                  <a:gd name="f253" fmla="*/ f211 f112 1"/>
                  <a:gd name="f254" fmla="*/ f212 f113 1"/>
                  <a:gd name="f255" fmla="*/ f213 f112 1"/>
                  <a:gd name="f256" fmla="*/ f214 f113 1"/>
                  <a:gd name="f257" fmla="*/ f215 f112 1"/>
                  <a:gd name="f258" fmla="*/ f216 f113 1"/>
                  <a:gd name="f259" fmla="*/ f217 f112 1"/>
                  <a:gd name="f260" fmla="*/ f218 f113 1"/>
                  <a:gd name="f261" fmla="*/ f219 f112 1"/>
                  <a:gd name="f262" fmla="*/ f220 f113 1"/>
                  <a:gd name="f263" fmla="*/ f221 f112 1"/>
                  <a:gd name="f264" fmla="*/ f222 f113 1"/>
                  <a:gd name="f265" fmla="*/ f223 f112 1"/>
                  <a:gd name="f266" fmla="*/ f224 f113 1"/>
                  <a:gd name="f267" fmla="*/ f225 f112 1"/>
                  <a:gd name="f268" fmla="*/ f226 f113 1"/>
                  <a:gd name="f269" fmla="*/ f227 f112 1"/>
                  <a:gd name="f270" fmla="*/ f228 f113 1"/>
                  <a:gd name="f271" fmla="*/ f229 f112 1"/>
                  <a:gd name="f272" fmla="*/ f230 f113 1"/>
                  <a:gd name="f273" fmla="*/ f231 f112 1"/>
                  <a:gd name="f274" fmla="*/ f232 f113 1"/>
                  <a:gd name="f275" fmla="*/ f233 f112 1"/>
                  <a:gd name="f276" fmla="*/ f234 f113 1"/>
                  <a:gd name="f277" fmla="*/ f235 f112 1"/>
                  <a:gd name="f278" fmla="*/ f236 f113 1"/>
                </a:gdLst>
                <a:ahLst/>
                <a:cxnLst>
                  <a:cxn ang="3cd4">
                    <a:pos x="hc" y="t"/>
                  </a:cxn>
                  <a:cxn ang="0">
                    <a:pos x="r" y="vc"/>
                  </a:cxn>
                  <a:cxn ang="cd4">
                    <a:pos x="hc" y="b"/>
                  </a:cxn>
                  <a:cxn ang="cd2">
                    <a:pos x="l" y="vc"/>
                  </a:cxn>
                  <a:cxn ang="f158">
                    <a:pos x="f241" y="f242"/>
                  </a:cxn>
                  <a:cxn ang="f158">
                    <a:pos x="f243" y="f244"/>
                  </a:cxn>
                  <a:cxn ang="f158">
                    <a:pos x="f245" y="f246"/>
                  </a:cxn>
                  <a:cxn ang="f158">
                    <a:pos x="f247" y="f248"/>
                  </a:cxn>
                  <a:cxn ang="f158">
                    <a:pos x="f249" y="f250"/>
                  </a:cxn>
                  <a:cxn ang="f158">
                    <a:pos x="f251" y="f252"/>
                  </a:cxn>
                  <a:cxn ang="f158">
                    <a:pos x="f253" y="f254"/>
                  </a:cxn>
                  <a:cxn ang="f158">
                    <a:pos x="f255" y="f256"/>
                  </a:cxn>
                  <a:cxn ang="f158">
                    <a:pos x="f257" y="f258"/>
                  </a:cxn>
                  <a:cxn ang="f158">
                    <a:pos x="f259" y="f260"/>
                  </a:cxn>
                  <a:cxn ang="f158">
                    <a:pos x="f261" y="f262"/>
                  </a:cxn>
                  <a:cxn ang="f158">
                    <a:pos x="f263" y="f264"/>
                  </a:cxn>
                  <a:cxn ang="f158">
                    <a:pos x="f265" y="f266"/>
                  </a:cxn>
                  <a:cxn ang="f158">
                    <a:pos x="f267" y="f268"/>
                  </a:cxn>
                  <a:cxn ang="f158">
                    <a:pos x="f269" y="f270"/>
                  </a:cxn>
                  <a:cxn ang="f158">
                    <a:pos x="f271" y="f272"/>
                  </a:cxn>
                  <a:cxn ang="f158">
                    <a:pos x="f273" y="f274"/>
                  </a:cxn>
                  <a:cxn ang="f158">
                    <a:pos x="f275" y="f276"/>
                  </a:cxn>
                  <a:cxn ang="f158">
                    <a:pos x="f277" y="f278"/>
                  </a:cxn>
                  <a:cxn ang="f158">
                    <a:pos x="f241" y="f242"/>
                  </a:cxn>
                </a:cxnLst>
                <a:rect l="f237" t="f240" r="f238" b="f239"/>
                <a:pathLst>
                  <a:path w="155921" h="155921">
                    <a:moveTo>
                      <a:pt x="f7" y="f8"/>
                    </a:moveTo>
                    <a:cubicBezTo>
                      <a:pt x="f9" y="f10"/>
                      <a:pt x="f11" y="f12"/>
                      <a:pt x="f13" y="f14"/>
                    </a:cubicBezTo>
                    <a:cubicBezTo>
                      <a:pt x="f15" y="f16"/>
                      <a:pt x="f17" y="f18"/>
                      <a:pt x="f19" y="f20"/>
                    </a:cubicBezTo>
                    <a:cubicBezTo>
                      <a:pt x="f21" y="f22"/>
                      <a:pt x="f23" y="f24"/>
                      <a:pt x="f25" y="f26"/>
                    </a:cubicBezTo>
                    <a:cubicBezTo>
                      <a:pt x="f27" y="f28"/>
                      <a:pt x="f29" y="f30"/>
                      <a:pt x="f31" y="f32"/>
                    </a:cubicBezTo>
                    <a:cubicBezTo>
                      <a:pt x="f33" y="f34"/>
                      <a:pt x="f35" y="f36"/>
                      <a:pt x="f37" y="f38"/>
                    </a:cubicBezTo>
                    <a:cubicBezTo>
                      <a:pt x="f39" y="f40"/>
                      <a:pt x="f41" y="f40"/>
                      <a:pt x="f42" y="f43"/>
                    </a:cubicBezTo>
                    <a:cubicBezTo>
                      <a:pt x="f44" y="f45"/>
                      <a:pt x="f46" y="f30"/>
                      <a:pt x="f5"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33" y="f72"/>
                      <a:pt x="f73" y="f74"/>
                      <a:pt x="f75" y="f76"/>
                    </a:cubicBezTo>
                    <a:cubicBezTo>
                      <a:pt x="f77" y="f78"/>
                      <a:pt x="f75" y="f79"/>
                      <a:pt x="f80" y="f81"/>
                    </a:cubicBezTo>
                    <a:cubicBezTo>
                      <a:pt x="f82" y="f83"/>
                      <a:pt x="f84" y="f85"/>
                      <a:pt x="f86" y="f87"/>
                    </a:cubicBezTo>
                    <a:cubicBezTo>
                      <a:pt x="f88" y="f76"/>
                      <a:pt x="f89" y="f90"/>
                      <a:pt x="f91" y="f92"/>
                    </a:cubicBezTo>
                    <a:cubicBezTo>
                      <a:pt x="f93" y="f94"/>
                      <a:pt x="f95" y="f96"/>
                      <a:pt x="f95" y="f97"/>
                    </a:cubicBezTo>
                    <a:cubicBezTo>
                      <a:pt x="f95" y="f98"/>
                      <a:pt x="f99" y="f100"/>
                      <a:pt x="f101" y="f102"/>
                    </a:cubicBezTo>
                    <a:cubicBezTo>
                      <a:pt x="f103" y="f63"/>
                      <a:pt x="f104" y="f105"/>
                      <a:pt x="f11" y="f106"/>
                    </a:cubicBezTo>
                    <a:cubicBezTo>
                      <a:pt x="f107" y="f108"/>
                      <a:pt x="f109" y="f110"/>
                      <a:pt x="f7" y="f8"/>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nvGrpSpPr>
            <p:cNvPr id="19" name="Group 10">
              <a:extLst>
                <a:ext uri="{FF2B5EF4-FFF2-40B4-BE49-F238E27FC236}">
                  <a16:creationId xmlns:a16="http://schemas.microsoft.com/office/drawing/2014/main" id="{58AB0A85-EC56-675B-2FF8-C66D0FAC1496}"/>
                </a:ext>
              </a:extLst>
            </p:cNvPr>
            <p:cNvGrpSpPr/>
            <p:nvPr/>
          </p:nvGrpSpPr>
          <p:grpSpPr>
            <a:xfrm>
              <a:off x="5389712" y="2265031"/>
              <a:ext cx="1856810" cy="2905789"/>
              <a:chOff x="5389712" y="2265031"/>
              <a:chExt cx="1856810" cy="2905789"/>
            </a:xfrm>
          </p:grpSpPr>
          <p:sp>
            <p:nvSpPr>
              <p:cNvPr id="20" name="Freeform: Shape 11">
                <a:extLst>
                  <a:ext uri="{FF2B5EF4-FFF2-40B4-BE49-F238E27FC236}">
                    <a16:creationId xmlns:a16="http://schemas.microsoft.com/office/drawing/2014/main" id="{4D1C0AB4-549C-3C65-612F-20455CBC090B}"/>
                  </a:ext>
                </a:extLst>
              </p:cNvPr>
              <p:cNvSpPr/>
              <p:nvPr/>
            </p:nvSpPr>
            <p:spPr>
              <a:xfrm rot="19652051">
                <a:off x="5577852" y="2265031"/>
                <a:ext cx="1668670" cy="2905789"/>
              </a:xfrm>
              <a:custGeom>
                <a:avLst/>
                <a:gdLst>
                  <a:gd name="f0" fmla="val 10800000"/>
                  <a:gd name="f1" fmla="val 5400000"/>
                  <a:gd name="f2" fmla="val 180"/>
                  <a:gd name="f3" fmla="val w"/>
                  <a:gd name="f4" fmla="val h"/>
                  <a:gd name="f5" fmla="val 0"/>
                  <a:gd name="f6" fmla="val 552450"/>
                  <a:gd name="f7" fmla="val 962025"/>
                  <a:gd name="f8" fmla="val 407432"/>
                  <a:gd name="f9" fmla="val 33338"/>
                  <a:gd name="f10" fmla="val 368379"/>
                  <a:gd name="f11" fmla="val 12382"/>
                  <a:gd name="f12" fmla="val 325517"/>
                  <a:gd name="f13" fmla="val 2857"/>
                  <a:gd name="f14" fmla="val 281702"/>
                  <a:gd name="f15" fmla="val 276939"/>
                  <a:gd name="f16" fmla="val 271224"/>
                  <a:gd name="f17" fmla="val 266462"/>
                  <a:gd name="f18" fmla="val 259794"/>
                  <a:gd name="f19" fmla="val 253127"/>
                  <a:gd name="f20" fmla="val 246459"/>
                  <a:gd name="f21" fmla="val 1905"/>
                  <a:gd name="f22" fmla="val 110252"/>
                  <a:gd name="f23" fmla="val 18097"/>
                  <a:gd name="f24" fmla="val 9287"/>
                  <a:gd name="f25" fmla="val 124778"/>
                  <a:gd name="f26" fmla="val 714"/>
                  <a:gd name="f27" fmla="val 260985"/>
                  <a:gd name="f28" fmla="val -238"/>
                  <a:gd name="f29" fmla="val 271462"/>
                  <a:gd name="f30" fmla="val 282893"/>
                  <a:gd name="f31" fmla="val 294322"/>
                  <a:gd name="f32" fmla="val 332422"/>
                  <a:gd name="f33" fmla="val 12144"/>
                  <a:gd name="f34" fmla="val 367665"/>
                  <a:gd name="f35" fmla="val 28337"/>
                  <a:gd name="f36" fmla="val 401003"/>
                  <a:gd name="f37" fmla="val 47387"/>
                  <a:gd name="f38" fmla="val 441960"/>
                  <a:gd name="f39" fmla="val 77867"/>
                  <a:gd name="f40" fmla="val 475297"/>
                  <a:gd name="f41" fmla="val 114062"/>
                  <a:gd name="f42" fmla="val 502920"/>
                  <a:gd name="f43" fmla="val 149304"/>
                  <a:gd name="f44" fmla="val 529590"/>
                  <a:gd name="f45" fmla="val 189309"/>
                  <a:gd name="f46" fmla="val 544830"/>
                  <a:gd name="f47" fmla="val 233124"/>
                  <a:gd name="f48" fmla="val 234077"/>
                  <a:gd name="f49" fmla="val 553403"/>
                  <a:gd name="f50" fmla="val 238839"/>
                  <a:gd name="f51" fmla="val 239792"/>
                  <a:gd name="f52" fmla="val 554355"/>
                  <a:gd name="f53" fmla="val 240744"/>
                  <a:gd name="f54" fmla="val 555308"/>
                  <a:gd name="f55" fmla="val 241697"/>
                  <a:gd name="f56" fmla="val 556260"/>
                  <a:gd name="f57" fmla="val 566737"/>
                  <a:gd name="f58" fmla="val 247412"/>
                  <a:gd name="f59" fmla="val 575310"/>
                  <a:gd name="f60" fmla="val 237887"/>
                  <a:gd name="f61" fmla="val 581025"/>
                  <a:gd name="f62" fmla="val 223599"/>
                  <a:gd name="f63" fmla="val 590550"/>
                  <a:gd name="f64" fmla="val 229314"/>
                  <a:gd name="f65" fmla="val 612458"/>
                  <a:gd name="f66" fmla="val 622935"/>
                  <a:gd name="f67" fmla="val 245507"/>
                  <a:gd name="f68" fmla="val 652462"/>
                  <a:gd name="f69" fmla="val 255984"/>
                  <a:gd name="f70" fmla="val 666750"/>
                  <a:gd name="f71" fmla="val 255032"/>
                  <a:gd name="f72" fmla="val 700087"/>
                  <a:gd name="f73" fmla="val 254079"/>
                  <a:gd name="f74" fmla="val 721995"/>
                  <a:gd name="f75" fmla="val 772478"/>
                  <a:gd name="f76" fmla="val 794385"/>
                  <a:gd name="f77" fmla="val 841058"/>
                  <a:gd name="f78" fmla="val 242649"/>
                  <a:gd name="f79" fmla="val 886778"/>
                  <a:gd name="f80" fmla="val 933450"/>
                  <a:gd name="f81" fmla="val 945833"/>
                  <a:gd name="f82" fmla="val 956310"/>
                  <a:gd name="f83" fmla="val 257889"/>
                  <a:gd name="f84" fmla="val 265509"/>
                  <a:gd name="f85" fmla="val 965835"/>
                  <a:gd name="f86" fmla="val 273129"/>
                  <a:gd name="f87" fmla="val 967740"/>
                  <a:gd name="f88" fmla="val 279797"/>
                  <a:gd name="f89" fmla="val 286464"/>
                  <a:gd name="f90" fmla="val 294084"/>
                  <a:gd name="f91" fmla="val 301704"/>
                  <a:gd name="f92" fmla="val 313134"/>
                  <a:gd name="f93" fmla="val 316944"/>
                  <a:gd name="f94" fmla="val 317897"/>
                  <a:gd name="f95" fmla="val 305514"/>
                  <a:gd name="f96" fmla="val 304562"/>
                  <a:gd name="f97" fmla="val 303609"/>
                  <a:gd name="f98" fmla="val 314087"/>
                  <a:gd name="f99" fmla="val 653415"/>
                  <a:gd name="f100" fmla="val 326469"/>
                  <a:gd name="f101" fmla="val 331232"/>
                  <a:gd name="f102" fmla="val 335994"/>
                  <a:gd name="f103" fmla="val 321707"/>
                  <a:gd name="f104" fmla="val 312182"/>
                  <a:gd name="f105" fmla="val 574358"/>
                  <a:gd name="f106" fmla="val 318849"/>
                  <a:gd name="f107" fmla="val 565785"/>
                  <a:gd name="f108" fmla="val 319802"/>
                  <a:gd name="f109" fmla="val 320754"/>
                  <a:gd name="f110" fmla="val 322659"/>
                  <a:gd name="f111" fmla="val 551498"/>
                  <a:gd name="f112" fmla="val 328374"/>
                  <a:gd name="f113" fmla="val 550545"/>
                  <a:gd name="f114" fmla="val 333137"/>
                  <a:gd name="f115" fmla="val 451247"/>
                  <a:gd name="f116" fmla="val 527685"/>
                  <a:gd name="f117" fmla="val 537924"/>
                  <a:gd name="f118" fmla="val 435293"/>
                  <a:gd name="f119" fmla="val 556022"/>
                  <a:gd name="f120" fmla="val 316230"/>
                  <a:gd name="f121" fmla="val 569357"/>
                  <a:gd name="f122" fmla="val 202883"/>
                  <a:gd name="f123" fmla="val 511254"/>
                  <a:gd name="f124" fmla="val 89535"/>
                  <a:gd name="f125" fmla="val 277892"/>
                  <a:gd name="f126" fmla="val 939165"/>
                  <a:gd name="f127" fmla="val 269319"/>
                  <a:gd name="f128" fmla="val 263604"/>
                  <a:gd name="f129" fmla="val 932498"/>
                  <a:gd name="f130" fmla="val 924878"/>
                  <a:gd name="f131" fmla="val 916305"/>
                  <a:gd name="f132" fmla="val 270272"/>
                  <a:gd name="f133" fmla="val 910590"/>
                  <a:gd name="f134" fmla="val 292179"/>
                  <a:gd name="f135" fmla="val 917258"/>
                  <a:gd name="f136" fmla="val 285512"/>
                  <a:gd name="f137" fmla="+- 0 0 -90"/>
                  <a:gd name="f138" fmla="*/ f3 1 552450"/>
                  <a:gd name="f139" fmla="*/ f4 1 962025"/>
                  <a:gd name="f140" fmla="val f5"/>
                  <a:gd name="f141" fmla="val f6"/>
                  <a:gd name="f142" fmla="val f7"/>
                  <a:gd name="f143" fmla="*/ f137 f0 1"/>
                  <a:gd name="f144" fmla="+- f142 0 f140"/>
                  <a:gd name="f145" fmla="+- f141 0 f140"/>
                  <a:gd name="f146" fmla="*/ f143 1 f2"/>
                  <a:gd name="f147" fmla="*/ f145 1 552450"/>
                  <a:gd name="f148" fmla="*/ f144 1 962025"/>
                  <a:gd name="f149" fmla="*/ 407432 f145 1"/>
                  <a:gd name="f150" fmla="*/ 33338 f144 1"/>
                  <a:gd name="f151" fmla="*/ 281702 f145 1"/>
                  <a:gd name="f152" fmla="*/ 0 f144 1"/>
                  <a:gd name="f153" fmla="*/ 266462 f145 1"/>
                  <a:gd name="f154" fmla="*/ 246459 f145 1"/>
                  <a:gd name="f155" fmla="*/ 1905 f144 1"/>
                  <a:gd name="f156" fmla="*/ 714 f145 1"/>
                  <a:gd name="f157" fmla="*/ 260985 f144 1"/>
                  <a:gd name="f158" fmla="*/ 294322 f144 1"/>
                  <a:gd name="f159" fmla="*/ 28337 f145 1"/>
                  <a:gd name="f160" fmla="*/ 401003 f144 1"/>
                  <a:gd name="f161" fmla="*/ 114062 f145 1"/>
                  <a:gd name="f162" fmla="*/ 502920 f144 1"/>
                  <a:gd name="f163" fmla="*/ 233124 f145 1"/>
                  <a:gd name="f164" fmla="*/ 552450 f144 1"/>
                  <a:gd name="f165" fmla="*/ 234077 f145 1"/>
                  <a:gd name="f166" fmla="*/ 553403 f144 1"/>
                  <a:gd name="f167" fmla="*/ 238839 f145 1"/>
                  <a:gd name="f168" fmla="*/ 241697 f145 1"/>
                  <a:gd name="f169" fmla="*/ 556260 f144 1"/>
                  <a:gd name="f170" fmla="*/ 237887 f145 1"/>
                  <a:gd name="f171" fmla="*/ 581025 f144 1"/>
                  <a:gd name="f172" fmla="*/ 622935 f144 1"/>
                  <a:gd name="f173" fmla="*/ 255032 f145 1"/>
                  <a:gd name="f174" fmla="*/ 700087 f144 1"/>
                  <a:gd name="f175" fmla="*/ 794385 f144 1"/>
                  <a:gd name="f176" fmla="*/ 242649 f145 1"/>
                  <a:gd name="f177" fmla="*/ 933450 f144 1"/>
                  <a:gd name="f178" fmla="*/ 257889 f145 1"/>
                  <a:gd name="f179" fmla="*/ 962025 f144 1"/>
                  <a:gd name="f180" fmla="*/ 279797 f145 1"/>
                  <a:gd name="f181" fmla="*/ 967740 f144 1"/>
                  <a:gd name="f182" fmla="*/ 301704 f145 1"/>
                  <a:gd name="f183" fmla="*/ 316944 f145 1"/>
                  <a:gd name="f184" fmla="*/ 317897 f145 1"/>
                  <a:gd name="f185" fmla="*/ 304562 f145 1"/>
                  <a:gd name="f186" fmla="*/ 326469 f145 1"/>
                  <a:gd name="f187" fmla="*/ 321707 f145 1"/>
                  <a:gd name="f188" fmla="*/ 320754 f145 1"/>
                  <a:gd name="f189" fmla="*/ 322659 f145 1"/>
                  <a:gd name="f190" fmla="*/ 333137 f145 1"/>
                  <a:gd name="f191" fmla="*/ 550545 f144 1"/>
                  <a:gd name="f192" fmla="*/ 556022 f145 1"/>
                  <a:gd name="f193" fmla="*/ 316230 f144 1"/>
                  <a:gd name="f194" fmla="*/ 277892 f145 1"/>
                  <a:gd name="f195" fmla="*/ 939165 f144 1"/>
                  <a:gd name="f196" fmla="*/ 263604 f145 1"/>
                  <a:gd name="f197" fmla="*/ 924878 f144 1"/>
                  <a:gd name="f198" fmla="*/ 910590 f144 1"/>
                  <a:gd name="f199" fmla="*/ 292179 f145 1"/>
                  <a:gd name="f200" fmla="+- f146 0 f1"/>
                  <a:gd name="f201" fmla="*/ f149 1 552450"/>
                  <a:gd name="f202" fmla="*/ f150 1 962025"/>
                  <a:gd name="f203" fmla="*/ f151 1 552450"/>
                  <a:gd name="f204" fmla="*/ f152 1 962025"/>
                  <a:gd name="f205" fmla="*/ f153 1 552450"/>
                  <a:gd name="f206" fmla="*/ f154 1 552450"/>
                  <a:gd name="f207" fmla="*/ f155 1 962025"/>
                  <a:gd name="f208" fmla="*/ f156 1 552450"/>
                  <a:gd name="f209" fmla="*/ f157 1 962025"/>
                  <a:gd name="f210" fmla="*/ f158 1 962025"/>
                  <a:gd name="f211" fmla="*/ f159 1 552450"/>
                  <a:gd name="f212" fmla="*/ f160 1 962025"/>
                  <a:gd name="f213" fmla="*/ f161 1 552450"/>
                  <a:gd name="f214" fmla="*/ f162 1 962025"/>
                  <a:gd name="f215" fmla="*/ f163 1 552450"/>
                  <a:gd name="f216" fmla="*/ f164 1 962025"/>
                  <a:gd name="f217" fmla="*/ f165 1 552450"/>
                  <a:gd name="f218" fmla="*/ f166 1 962025"/>
                  <a:gd name="f219" fmla="*/ f167 1 552450"/>
                  <a:gd name="f220" fmla="*/ f168 1 552450"/>
                  <a:gd name="f221" fmla="*/ f169 1 962025"/>
                  <a:gd name="f222" fmla="*/ f170 1 552450"/>
                  <a:gd name="f223" fmla="*/ f171 1 962025"/>
                  <a:gd name="f224" fmla="*/ f172 1 962025"/>
                  <a:gd name="f225" fmla="*/ f173 1 552450"/>
                  <a:gd name="f226" fmla="*/ f174 1 962025"/>
                  <a:gd name="f227" fmla="*/ f175 1 962025"/>
                  <a:gd name="f228" fmla="*/ f176 1 552450"/>
                  <a:gd name="f229" fmla="*/ f177 1 962025"/>
                  <a:gd name="f230" fmla="*/ f178 1 552450"/>
                  <a:gd name="f231" fmla="*/ f179 1 962025"/>
                  <a:gd name="f232" fmla="*/ f180 1 552450"/>
                  <a:gd name="f233" fmla="*/ f181 1 962025"/>
                  <a:gd name="f234" fmla="*/ f182 1 552450"/>
                  <a:gd name="f235" fmla="*/ f183 1 552450"/>
                  <a:gd name="f236" fmla="*/ f184 1 552450"/>
                  <a:gd name="f237" fmla="*/ f185 1 552450"/>
                  <a:gd name="f238" fmla="*/ f186 1 552450"/>
                  <a:gd name="f239" fmla="*/ f187 1 552450"/>
                  <a:gd name="f240" fmla="*/ f188 1 552450"/>
                  <a:gd name="f241" fmla="*/ f189 1 552450"/>
                  <a:gd name="f242" fmla="*/ f190 1 552450"/>
                  <a:gd name="f243" fmla="*/ f191 1 962025"/>
                  <a:gd name="f244" fmla="*/ f192 1 552450"/>
                  <a:gd name="f245" fmla="*/ f193 1 962025"/>
                  <a:gd name="f246" fmla="*/ f194 1 552450"/>
                  <a:gd name="f247" fmla="*/ f195 1 962025"/>
                  <a:gd name="f248" fmla="*/ f196 1 552450"/>
                  <a:gd name="f249" fmla="*/ f197 1 962025"/>
                  <a:gd name="f250" fmla="*/ f198 1 962025"/>
                  <a:gd name="f251" fmla="*/ f199 1 552450"/>
                  <a:gd name="f252" fmla="*/ f140 1 f147"/>
                  <a:gd name="f253" fmla="*/ f141 1 f147"/>
                  <a:gd name="f254" fmla="*/ f140 1 f148"/>
                  <a:gd name="f255" fmla="*/ f142 1 f148"/>
                  <a:gd name="f256" fmla="*/ f201 1 f147"/>
                  <a:gd name="f257" fmla="*/ f202 1 f148"/>
                  <a:gd name="f258" fmla="*/ f203 1 f147"/>
                  <a:gd name="f259" fmla="*/ f204 1 f148"/>
                  <a:gd name="f260" fmla="*/ f205 1 f147"/>
                  <a:gd name="f261" fmla="*/ f206 1 f147"/>
                  <a:gd name="f262" fmla="*/ f207 1 f148"/>
                  <a:gd name="f263" fmla="*/ f208 1 f147"/>
                  <a:gd name="f264" fmla="*/ f209 1 f148"/>
                  <a:gd name="f265" fmla="*/ f210 1 f148"/>
                  <a:gd name="f266" fmla="*/ f211 1 f147"/>
                  <a:gd name="f267" fmla="*/ f212 1 f148"/>
                  <a:gd name="f268" fmla="*/ f213 1 f147"/>
                  <a:gd name="f269" fmla="*/ f214 1 f148"/>
                  <a:gd name="f270" fmla="*/ f215 1 f147"/>
                  <a:gd name="f271" fmla="*/ f216 1 f148"/>
                  <a:gd name="f272" fmla="*/ f217 1 f147"/>
                  <a:gd name="f273" fmla="*/ f218 1 f148"/>
                  <a:gd name="f274" fmla="*/ f219 1 f147"/>
                  <a:gd name="f275" fmla="*/ f220 1 f147"/>
                  <a:gd name="f276" fmla="*/ f221 1 f148"/>
                  <a:gd name="f277" fmla="*/ f222 1 f147"/>
                  <a:gd name="f278" fmla="*/ f223 1 f148"/>
                  <a:gd name="f279" fmla="*/ f224 1 f148"/>
                  <a:gd name="f280" fmla="*/ f225 1 f147"/>
                  <a:gd name="f281" fmla="*/ f226 1 f148"/>
                  <a:gd name="f282" fmla="*/ f227 1 f148"/>
                  <a:gd name="f283" fmla="*/ f228 1 f147"/>
                  <a:gd name="f284" fmla="*/ f229 1 f148"/>
                  <a:gd name="f285" fmla="*/ f230 1 f147"/>
                  <a:gd name="f286" fmla="*/ f231 1 f148"/>
                  <a:gd name="f287" fmla="*/ f232 1 f147"/>
                  <a:gd name="f288" fmla="*/ f233 1 f148"/>
                  <a:gd name="f289" fmla="*/ f234 1 f147"/>
                  <a:gd name="f290" fmla="*/ f235 1 f147"/>
                  <a:gd name="f291" fmla="*/ f236 1 f147"/>
                  <a:gd name="f292" fmla="*/ f237 1 f147"/>
                  <a:gd name="f293" fmla="*/ f238 1 f147"/>
                  <a:gd name="f294" fmla="*/ f239 1 f147"/>
                  <a:gd name="f295" fmla="*/ f240 1 f147"/>
                  <a:gd name="f296" fmla="*/ f241 1 f147"/>
                  <a:gd name="f297" fmla="*/ f242 1 f147"/>
                  <a:gd name="f298" fmla="*/ f243 1 f148"/>
                  <a:gd name="f299" fmla="*/ f244 1 f147"/>
                  <a:gd name="f300" fmla="*/ f245 1 f148"/>
                  <a:gd name="f301" fmla="*/ f246 1 f147"/>
                  <a:gd name="f302" fmla="*/ f247 1 f148"/>
                  <a:gd name="f303" fmla="*/ f248 1 f147"/>
                  <a:gd name="f304" fmla="*/ f249 1 f148"/>
                  <a:gd name="f305" fmla="*/ f250 1 f148"/>
                  <a:gd name="f306" fmla="*/ f251 1 f147"/>
                  <a:gd name="f307" fmla="*/ f252 f138 1"/>
                  <a:gd name="f308" fmla="*/ f253 f138 1"/>
                  <a:gd name="f309" fmla="*/ f255 f139 1"/>
                  <a:gd name="f310" fmla="*/ f254 f139 1"/>
                  <a:gd name="f311" fmla="*/ f256 f138 1"/>
                  <a:gd name="f312" fmla="*/ f257 f139 1"/>
                  <a:gd name="f313" fmla="*/ f258 f138 1"/>
                  <a:gd name="f314" fmla="*/ f259 f139 1"/>
                  <a:gd name="f315" fmla="*/ f260 f138 1"/>
                  <a:gd name="f316" fmla="*/ f261 f138 1"/>
                  <a:gd name="f317" fmla="*/ f262 f139 1"/>
                  <a:gd name="f318" fmla="*/ f263 f138 1"/>
                  <a:gd name="f319" fmla="*/ f264 f139 1"/>
                  <a:gd name="f320" fmla="*/ f265 f139 1"/>
                  <a:gd name="f321" fmla="*/ f266 f138 1"/>
                  <a:gd name="f322" fmla="*/ f267 f139 1"/>
                  <a:gd name="f323" fmla="*/ f268 f138 1"/>
                  <a:gd name="f324" fmla="*/ f269 f139 1"/>
                  <a:gd name="f325" fmla="*/ f270 f138 1"/>
                  <a:gd name="f326" fmla="*/ f271 f139 1"/>
                  <a:gd name="f327" fmla="*/ f272 f138 1"/>
                  <a:gd name="f328" fmla="*/ f273 f139 1"/>
                  <a:gd name="f329" fmla="*/ f274 f138 1"/>
                  <a:gd name="f330" fmla="*/ f275 f138 1"/>
                  <a:gd name="f331" fmla="*/ f276 f139 1"/>
                  <a:gd name="f332" fmla="*/ f277 f138 1"/>
                  <a:gd name="f333" fmla="*/ f278 f139 1"/>
                  <a:gd name="f334" fmla="*/ f279 f139 1"/>
                  <a:gd name="f335" fmla="*/ f280 f138 1"/>
                  <a:gd name="f336" fmla="*/ f281 f139 1"/>
                  <a:gd name="f337" fmla="*/ f282 f139 1"/>
                  <a:gd name="f338" fmla="*/ f283 f138 1"/>
                  <a:gd name="f339" fmla="*/ f284 f139 1"/>
                  <a:gd name="f340" fmla="*/ f285 f138 1"/>
                  <a:gd name="f341" fmla="*/ f286 f139 1"/>
                  <a:gd name="f342" fmla="*/ f287 f138 1"/>
                  <a:gd name="f343" fmla="*/ f288 f139 1"/>
                  <a:gd name="f344" fmla="*/ f289 f138 1"/>
                  <a:gd name="f345" fmla="*/ f290 f138 1"/>
                  <a:gd name="f346" fmla="*/ f291 f138 1"/>
                  <a:gd name="f347" fmla="*/ f292 f138 1"/>
                  <a:gd name="f348" fmla="*/ f293 f138 1"/>
                  <a:gd name="f349" fmla="*/ f294 f138 1"/>
                  <a:gd name="f350" fmla="*/ f295 f138 1"/>
                  <a:gd name="f351" fmla="*/ f296 f138 1"/>
                  <a:gd name="f352" fmla="*/ f297 f138 1"/>
                  <a:gd name="f353" fmla="*/ f298 f139 1"/>
                  <a:gd name="f354" fmla="*/ f299 f138 1"/>
                  <a:gd name="f355" fmla="*/ f300 f139 1"/>
                  <a:gd name="f356" fmla="*/ f301 f138 1"/>
                  <a:gd name="f357" fmla="*/ f302 f139 1"/>
                  <a:gd name="f358" fmla="*/ f303 f138 1"/>
                  <a:gd name="f359" fmla="*/ f304 f139 1"/>
                  <a:gd name="f360" fmla="*/ f305 f139 1"/>
                  <a:gd name="f361" fmla="*/ f306 f138 1"/>
                </a:gdLst>
                <a:ahLst/>
                <a:cxnLst>
                  <a:cxn ang="3cd4">
                    <a:pos x="hc" y="t"/>
                  </a:cxn>
                  <a:cxn ang="0">
                    <a:pos x="r" y="vc"/>
                  </a:cxn>
                  <a:cxn ang="cd4">
                    <a:pos x="hc" y="b"/>
                  </a:cxn>
                  <a:cxn ang="cd2">
                    <a:pos x="l" y="vc"/>
                  </a:cxn>
                  <a:cxn ang="f200">
                    <a:pos x="f311" y="f312"/>
                  </a:cxn>
                  <a:cxn ang="f200">
                    <a:pos x="f313" y="f314"/>
                  </a:cxn>
                  <a:cxn ang="f200">
                    <a:pos x="f315" y="f314"/>
                  </a:cxn>
                  <a:cxn ang="f200">
                    <a:pos x="f316" y="f317"/>
                  </a:cxn>
                  <a:cxn ang="f200">
                    <a:pos x="f318" y="f319"/>
                  </a:cxn>
                  <a:cxn ang="f200">
                    <a:pos x="f318" y="f320"/>
                  </a:cxn>
                  <a:cxn ang="f200">
                    <a:pos x="f321" y="f322"/>
                  </a:cxn>
                  <a:cxn ang="f200">
                    <a:pos x="f323" y="f324"/>
                  </a:cxn>
                  <a:cxn ang="f200">
                    <a:pos x="f325" y="f326"/>
                  </a:cxn>
                  <a:cxn ang="f200">
                    <a:pos x="f327" y="f328"/>
                  </a:cxn>
                  <a:cxn ang="f200">
                    <a:pos x="f329" y="f328"/>
                  </a:cxn>
                  <a:cxn ang="f200">
                    <a:pos x="f330" y="f331"/>
                  </a:cxn>
                  <a:cxn ang="f200">
                    <a:pos x="f332" y="f333"/>
                  </a:cxn>
                  <a:cxn ang="f200">
                    <a:pos x="f325" y="f334"/>
                  </a:cxn>
                  <a:cxn ang="f200">
                    <a:pos x="f335" y="f336"/>
                  </a:cxn>
                  <a:cxn ang="f200">
                    <a:pos x="f330" y="f337"/>
                  </a:cxn>
                  <a:cxn ang="f200">
                    <a:pos x="f338" y="f339"/>
                  </a:cxn>
                  <a:cxn ang="f200">
                    <a:pos x="f340" y="f341"/>
                  </a:cxn>
                  <a:cxn ang="f200">
                    <a:pos x="f342" y="f343"/>
                  </a:cxn>
                  <a:cxn ang="f200">
                    <a:pos x="f344" y="f341"/>
                  </a:cxn>
                  <a:cxn ang="f200">
                    <a:pos x="f345" y="f339"/>
                  </a:cxn>
                  <a:cxn ang="f200">
                    <a:pos x="f346" y="f337"/>
                  </a:cxn>
                  <a:cxn ang="f200">
                    <a:pos x="f347" y="f336"/>
                  </a:cxn>
                  <a:cxn ang="f200">
                    <a:pos x="f348" y="f334"/>
                  </a:cxn>
                  <a:cxn ang="f200">
                    <a:pos x="f349" y="f333"/>
                  </a:cxn>
                  <a:cxn ang="f200">
                    <a:pos x="f346" y="f331"/>
                  </a:cxn>
                  <a:cxn ang="f200">
                    <a:pos x="f350" y="f328"/>
                  </a:cxn>
                  <a:cxn ang="f200">
                    <a:pos x="f351" y="f328"/>
                  </a:cxn>
                  <a:cxn ang="f200">
                    <a:pos x="f352" y="f353"/>
                  </a:cxn>
                  <a:cxn ang="f200">
                    <a:pos x="f354" y="f355"/>
                  </a:cxn>
                  <a:cxn ang="f200">
                    <a:pos x="f311" y="f312"/>
                  </a:cxn>
                  <a:cxn ang="f200">
                    <a:pos x="f356" y="f357"/>
                  </a:cxn>
                  <a:cxn ang="f200">
                    <a:pos x="f358" y="f359"/>
                  </a:cxn>
                  <a:cxn ang="f200">
                    <a:pos x="f356" y="f360"/>
                  </a:cxn>
                  <a:cxn ang="f200">
                    <a:pos x="f361" y="f359"/>
                  </a:cxn>
                  <a:cxn ang="f200">
                    <a:pos x="f356" y="f357"/>
                  </a:cxn>
                </a:cxnLst>
                <a:rect l="f307" t="f310" r="f308" b="f309"/>
                <a:pathLst>
                  <a:path w="552450" h="962025">
                    <a:moveTo>
                      <a:pt x="f8" y="f9"/>
                    </a:moveTo>
                    <a:cubicBezTo>
                      <a:pt x="f10" y="f11"/>
                      <a:pt x="f12" y="f13"/>
                      <a:pt x="f14" y="f5"/>
                    </a:cubicBezTo>
                    <a:cubicBezTo>
                      <a:pt x="f15" y="f5"/>
                      <a:pt x="f16" y="f5"/>
                      <a:pt x="f17" y="f5"/>
                    </a:cubicBezTo>
                    <a:cubicBezTo>
                      <a:pt x="f18" y="f13"/>
                      <a:pt x="f19" y="f5"/>
                      <a:pt x="f20" y="f21"/>
                    </a:cubicBezTo>
                    <a:cubicBezTo>
                      <a:pt x="f22" y="f23"/>
                      <a:pt x="f24" y="f25"/>
                      <a:pt x="f26" y="f27"/>
                    </a:cubicBezTo>
                    <a:cubicBezTo>
                      <a:pt x="f28" y="f29"/>
                      <a:pt x="f28" y="f30"/>
                      <a:pt x="f26" y="f31"/>
                    </a:cubicBezTo>
                    <a:cubicBezTo>
                      <a:pt x="f26" y="f32"/>
                      <a:pt x="f33" y="f34"/>
                      <a:pt x="f35" y="f36"/>
                    </a:cubicBezTo>
                    <a:cubicBezTo>
                      <a:pt x="f37" y="f38"/>
                      <a:pt x="f39" y="f40"/>
                      <a:pt x="f41" y="f42"/>
                    </a:cubicBezTo>
                    <a:cubicBezTo>
                      <a:pt x="f43" y="f44"/>
                      <a:pt x="f45" y="f46"/>
                      <a:pt x="f47" y="f6"/>
                    </a:cubicBezTo>
                    <a:cubicBezTo>
                      <a:pt x="f47" y="f6"/>
                      <a:pt x="f48" y="f49"/>
                      <a:pt x="f48" y="f49"/>
                    </a:cubicBezTo>
                    <a:lnTo>
                      <a:pt x="f50" y="f49"/>
                    </a:lnTo>
                    <a:cubicBezTo>
                      <a:pt x="f51" y="f52"/>
                      <a:pt x="f53" y="f54"/>
                      <a:pt x="f55" y="f56"/>
                    </a:cubicBezTo>
                    <a:cubicBezTo>
                      <a:pt x="f53" y="f57"/>
                      <a:pt x="f58" y="f59"/>
                      <a:pt x="f60" y="f61"/>
                    </a:cubicBezTo>
                    <a:cubicBezTo>
                      <a:pt x="f62" y="f63"/>
                      <a:pt x="f64" y="f65"/>
                      <a:pt x="f47" y="f66"/>
                    </a:cubicBezTo>
                    <a:cubicBezTo>
                      <a:pt x="f67" y="f68"/>
                      <a:pt x="f69" y="f70"/>
                      <a:pt x="f71" y="f72"/>
                    </a:cubicBezTo>
                    <a:cubicBezTo>
                      <a:pt x="f73" y="f74"/>
                      <a:pt x="f53" y="f75"/>
                      <a:pt x="f55" y="f76"/>
                    </a:cubicBezTo>
                    <a:cubicBezTo>
                      <a:pt x="f55" y="f77"/>
                      <a:pt x="f78" y="f79"/>
                      <a:pt x="f78" y="f80"/>
                    </a:cubicBezTo>
                    <a:cubicBezTo>
                      <a:pt x="f78" y="f81"/>
                      <a:pt x="f20" y="f82"/>
                      <a:pt x="f83" y="f7"/>
                    </a:cubicBezTo>
                    <a:cubicBezTo>
                      <a:pt x="f84" y="f85"/>
                      <a:pt x="f86" y="f87"/>
                      <a:pt x="f88" y="f87"/>
                    </a:cubicBezTo>
                    <a:cubicBezTo>
                      <a:pt x="f89" y="f87"/>
                      <a:pt x="f90" y="f85"/>
                      <a:pt x="f91" y="f7"/>
                    </a:cubicBezTo>
                    <a:cubicBezTo>
                      <a:pt x="f92" y="f82"/>
                      <a:pt x="f93" y="f81"/>
                      <a:pt x="f93" y="f80"/>
                    </a:cubicBezTo>
                    <a:cubicBezTo>
                      <a:pt x="f93" y="f79"/>
                      <a:pt x="f93" y="f77"/>
                      <a:pt x="f94" y="f76"/>
                    </a:cubicBezTo>
                    <a:cubicBezTo>
                      <a:pt x="f94" y="f75"/>
                      <a:pt x="f95" y="f74"/>
                      <a:pt x="f96" y="f72"/>
                    </a:cubicBezTo>
                    <a:cubicBezTo>
                      <a:pt x="f97" y="f70"/>
                      <a:pt x="f98" y="f99"/>
                      <a:pt x="f100" y="f66"/>
                    </a:cubicBezTo>
                    <a:cubicBezTo>
                      <a:pt x="f101" y="f65"/>
                      <a:pt x="f102" y="f63"/>
                      <a:pt x="f103" y="f61"/>
                    </a:cubicBezTo>
                    <a:cubicBezTo>
                      <a:pt x="f104" y="f105"/>
                      <a:pt x="f106" y="f107"/>
                      <a:pt x="f94" y="f56"/>
                    </a:cubicBezTo>
                    <a:cubicBezTo>
                      <a:pt x="f106" y="f54"/>
                      <a:pt x="f108" y="f52"/>
                      <a:pt x="f109" y="f49"/>
                    </a:cubicBezTo>
                    <a:lnTo>
                      <a:pt x="f110" y="f49"/>
                    </a:lnTo>
                    <a:cubicBezTo>
                      <a:pt x="f12" y="f111"/>
                      <a:pt x="f112" y="f113"/>
                      <a:pt x="f114" y="f113"/>
                    </a:cubicBezTo>
                    <a:cubicBezTo>
                      <a:pt x="f115" y="f116"/>
                      <a:pt x="f117" y="f118"/>
                      <a:pt x="f119" y="f120"/>
                    </a:cubicBezTo>
                    <a:cubicBezTo>
                      <a:pt x="f121" y="f122"/>
                      <a:pt x="f123" y="f124"/>
                      <a:pt x="f8" y="f9"/>
                    </a:cubicBezTo>
                    <a:close/>
                    <a:moveTo>
                      <a:pt x="f125" y="f126"/>
                    </a:moveTo>
                    <a:cubicBezTo>
                      <a:pt x="f127" y="f126"/>
                      <a:pt x="f128" y="f129"/>
                      <a:pt x="f128" y="f130"/>
                    </a:cubicBezTo>
                    <a:cubicBezTo>
                      <a:pt x="f128" y="f131"/>
                      <a:pt x="f132" y="f133"/>
                      <a:pt x="f125" y="f133"/>
                    </a:cubicBezTo>
                    <a:cubicBezTo>
                      <a:pt x="f89" y="f133"/>
                      <a:pt x="f134" y="f135"/>
                      <a:pt x="f134" y="f130"/>
                    </a:cubicBezTo>
                    <a:cubicBezTo>
                      <a:pt x="f134" y="f129"/>
                      <a:pt x="f136" y="f126"/>
                      <a:pt x="f125" y="f126"/>
                    </a:cubicBezTo>
                    <a:close/>
                  </a:path>
                </a:pathLst>
              </a:custGeom>
              <a:solidFill>
                <a:srgbClr val="40404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21" name="Freeform: Shape 12">
                <a:extLst>
                  <a:ext uri="{FF2B5EF4-FFF2-40B4-BE49-F238E27FC236}">
                    <a16:creationId xmlns:a16="http://schemas.microsoft.com/office/drawing/2014/main" id="{1E58F350-2CDE-B29C-442C-69F3EEB03864}"/>
                  </a:ext>
                </a:extLst>
              </p:cNvPr>
              <p:cNvSpPr/>
              <p:nvPr/>
            </p:nvSpPr>
            <p:spPr>
              <a:xfrm rot="19652051">
                <a:off x="5389712" y="2512342"/>
                <a:ext cx="1380963" cy="1380963"/>
              </a:xfrm>
              <a:custGeom>
                <a:avLst/>
                <a:gdLst>
                  <a:gd name="f0" fmla="val 10800000"/>
                  <a:gd name="f1" fmla="val 5400000"/>
                  <a:gd name="f2" fmla="val 180"/>
                  <a:gd name="f3" fmla="val w"/>
                  <a:gd name="f4" fmla="val h"/>
                  <a:gd name="f5" fmla="val 0"/>
                  <a:gd name="f6" fmla="val 457200"/>
                  <a:gd name="f7" fmla="val 230505"/>
                  <a:gd name="f8" fmla="val 103822"/>
                  <a:gd name="f9" fmla="val 100965"/>
                  <a:gd name="f10" fmla="val 225742"/>
                  <a:gd name="f11" fmla="val 356235"/>
                  <a:gd name="f12" fmla="val 459105"/>
                  <a:gd name="f13" fmla="val 229552"/>
                  <a:gd name="f14" fmla="val 102870"/>
                  <a:gd name="f15" fmla="val 357188"/>
                  <a:gd name="f16" fmla="val 442913"/>
                  <a:gd name="f17" fmla="val 110490"/>
                  <a:gd name="f18" fmla="val 16192"/>
                  <a:gd name="f19" fmla="val 346710"/>
                  <a:gd name="f20" fmla="val 113347"/>
                  <a:gd name="f21" fmla="val 15240"/>
                  <a:gd name="f22" fmla="val 347663"/>
                  <a:gd name="f23" fmla="val 111442"/>
                  <a:gd name="f24" fmla="val 443865"/>
                  <a:gd name="f25" fmla="val 444817"/>
                  <a:gd name="f26" fmla="val 345757"/>
                  <a:gd name="f27" fmla="+- 0 0 -90"/>
                  <a:gd name="f28" fmla="*/ f3 1 457200"/>
                  <a:gd name="f29" fmla="*/ f4 1 457200"/>
                  <a:gd name="f30" fmla="val f5"/>
                  <a:gd name="f31" fmla="val f6"/>
                  <a:gd name="f32" fmla="*/ f27 f0 1"/>
                  <a:gd name="f33" fmla="+- f31 0 f30"/>
                  <a:gd name="f34" fmla="*/ f32 1 f2"/>
                  <a:gd name="f35" fmla="*/ f33 1 457200"/>
                  <a:gd name="f36" fmla="*/ 230505 f33 1"/>
                  <a:gd name="f37" fmla="*/ 0 f33 1"/>
                  <a:gd name="f38" fmla="*/ 225742 f33 1"/>
                  <a:gd name="f39" fmla="*/ 229552 f33 1"/>
                  <a:gd name="f40" fmla="*/ 459105 f33 1"/>
                  <a:gd name="f41" fmla="*/ 442913 f33 1"/>
                  <a:gd name="f42" fmla="*/ 16192 f33 1"/>
                  <a:gd name="f43" fmla="*/ 443865 f33 1"/>
                  <a:gd name="f44" fmla="+- f34 0 f1"/>
                  <a:gd name="f45" fmla="*/ f36 1 457200"/>
                  <a:gd name="f46" fmla="*/ f37 1 457200"/>
                  <a:gd name="f47" fmla="*/ f38 1 457200"/>
                  <a:gd name="f48" fmla="*/ f39 1 457200"/>
                  <a:gd name="f49" fmla="*/ f40 1 457200"/>
                  <a:gd name="f50" fmla="*/ f41 1 457200"/>
                  <a:gd name="f51" fmla="*/ f42 1 457200"/>
                  <a:gd name="f52" fmla="*/ f43 1 457200"/>
                  <a:gd name="f53" fmla="*/ f30 1 f35"/>
                  <a:gd name="f54" fmla="*/ f31 1 f35"/>
                  <a:gd name="f55" fmla="*/ f45 1 f35"/>
                  <a:gd name="f56" fmla="*/ f46 1 f35"/>
                  <a:gd name="f57" fmla="*/ f47 1 f35"/>
                  <a:gd name="f58" fmla="*/ f48 1 f35"/>
                  <a:gd name="f59" fmla="*/ f49 1 f35"/>
                  <a:gd name="f60" fmla="*/ f50 1 f35"/>
                  <a:gd name="f61" fmla="*/ f51 1 f35"/>
                  <a:gd name="f62" fmla="*/ f52 1 f35"/>
                  <a:gd name="f63" fmla="*/ f53 f28 1"/>
                  <a:gd name="f64" fmla="*/ f54 f28 1"/>
                  <a:gd name="f65" fmla="*/ f54 f29 1"/>
                  <a:gd name="f66" fmla="*/ f53 f29 1"/>
                  <a:gd name="f67" fmla="*/ f55 f28 1"/>
                  <a:gd name="f68" fmla="*/ f56 f29 1"/>
                  <a:gd name="f69" fmla="*/ f56 f28 1"/>
                  <a:gd name="f70" fmla="*/ f57 f29 1"/>
                  <a:gd name="f71" fmla="*/ f58 f28 1"/>
                  <a:gd name="f72" fmla="*/ f59 f29 1"/>
                  <a:gd name="f73" fmla="*/ f59 f28 1"/>
                  <a:gd name="f74" fmla="*/ f58 f29 1"/>
                  <a:gd name="f75" fmla="*/ f60 f29 1"/>
                  <a:gd name="f76" fmla="*/ f61 f28 1"/>
                  <a:gd name="f77" fmla="*/ f61 f29 1"/>
                  <a:gd name="f78" fmla="*/ f62 f28 1"/>
                </a:gdLst>
                <a:ahLst/>
                <a:cxnLst>
                  <a:cxn ang="3cd4">
                    <a:pos x="hc" y="t"/>
                  </a:cxn>
                  <a:cxn ang="0">
                    <a:pos x="r" y="vc"/>
                  </a:cxn>
                  <a:cxn ang="cd4">
                    <a:pos x="hc" y="b"/>
                  </a:cxn>
                  <a:cxn ang="cd2">
                    <a:pos x="l" y="vc"/>
                  </a:cxn>
                  <a:cxn ang="f44">
                    <a:pos x="f67" y="f68"/>
                  </a:cxn>
                  <a:cxn ang="f44">
                    <a:pos x="f69" y="f70"/>
                  </a:cxn>
                  <a:cxn ang="f44">
                    <a:pos x="f71" y="f72"/>
                  </a:cxn>
                  <a:cxn ang="f44">
                    <a:pos x="f73" y="f74"/>
                  </a:cxn>
                  <a:cxn ang="f44">
                    <a:pos x="f67" y="f68"/>
                  </a:cxn>
                  <a:cxn ang="f44">
                    <a:pos x="f67" y="f75"/>
                  </a:cxn>
                  <a:cxn ang="f44">
                    <a:pos x="f76" y="f70"/>
                  </a:cxn>
                  <a:cxn ang="f44">
                    <a:pos x="f67" y="f77"/>
                  </a:cxn>
                  <a:cxn ang="f44">
                    <a:pos x="f78" y="f74"/>
                  </a:cxn>
                  <a:cxn ang="f44">
                    <a:pos x="f67" y="f75"/>
                  </a:cxn>
                </a:cxnLst>
                <a:rect l="f63" t="f66" r="f64" b="f65"/>
                <a:pathLst>
                  <a:path w="457200" h="457200">
                    <a:moveTo>
                      <a:pt x="f7" y="f5"/>
                    </a:moveTo>
                    <a:cubicBezTo>
                      <a:pt x="f8" y="f5"/>
                      <a:pt x="f5" y="f9"/>
                      <a:pt x="f5" y="f10"/>
                    </a:cubicBezTo>
                    <a:cubicBezTo>
                      <a:pt x="f5" y="f11"/>
                      <a:pt x="f9" y="f12"/>
                      <a:pt x="f13" y="f12"/>
                    </a:cubicBezTo>
                    <a:cubicBezTo>
                      <a:pt x="f11" y="f12"/>
                      <a:pt x="f12" y="f11"/>
                      <a:pt x="f12" y="f13"/>
                    </a:cubicBezTo>
                    <a:cubicBezTo>
                      <a:pt x="f12" y="f14"/>
                      <a:pt x="f15" y="f5"/>
                      <a:pt x="f7" y="f5"/>
                    </a:cubicBezTo>
                    <a:close/>
                    <a:moveTo>
                      <a:pt x="f7" y="f16"/>
                    </a:moveTo>
                    <a:cubicBezTo>
                      <a:pt x="f17" y="f16"/>
                      <a:pt x="f18" y="f19"/>
                      <a:pt x="f18" y="f10"/>
                    </a:cubicBezTo>
                    <a:cubicBezTo>
                      <a:pt x="f18" y="f17"/>
                      <a:pt x="f20" y="f21"/>
                      <a:pt x="f7" y="f18"/>
                    </a:cubicBezTo>
                    <a:cubicBezTo>
                      <a:pt x="f22" y="f18"/>
                      <a:pt x="f16" y="f23"/>
                      <a:pt x="f24" y="f13"/>
                    </a:cubicBezTo>
                    <a:cubicBezTo>
                      <a:pt x="f25" y="f26"/>
                      <a:pt x="f22" y="f16"/>
                      <a:pt x="f7" y="f16"/>
                    </a:cubicBezTo>
                    <a:close/>
                  </a:path>
                </a:pathLst>
              </a:custGeom>
              <a:solidFill>
                <a:srgbClr val="FFFFFF"/>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nvGrpSpPr>
            <p:cNvPr id="22" name="Group 13">
              <a:extLst>
                <a:ext uri="{FF2B5EF4-FFF2-40B4-BE49-F238E27FC236}">
                  <a16:creationId xmlns:a16="http://schemas.microsoft.com/office/drawing/2014/main" id="{8C2D58F1-561D-3685-1916-3ED77428826E}"/>
                </a:ext>
              </a:extLst>
            </p:cNvPr>
            <p:cNvGrpSpPr/>
            <p:nvPr/>
          </p:nvGrpSpPr>
          <p:grpSpPr>
            <a:xfrm>
              <a:off x="5841424" y="2945611"/>
              <a:ext cx="700567" cy="635818"/>
              <a:chOff x="5841424" y="2945611"/>
              <a:chExt cx="700567" cy="635818"/>
            </a:xfrm>
          </p:grpSpPr>
          <p:sp>
            <p:nvSpPr>
              <p:cNvPr id="23" name="Oval 5">
                <a:extLst>
                  <a:ext uri="{FF2B5EF4-FFF2-40B4-BE49-F238E27FC236}">
                    <a16:creationId xmlns:a16="http://schemas.microsoft.com/office/drawing/2014/main" id="{950719EB-E199-F375-D05E-EEAC10E9FA13}"/>
                  </a:ext>
                </a:extLst>
              </p:cNvPr>
              <p:cNvSpPr/>
              <p:nvPr/>
            </p:nvSpPr>
            <p:spPr>
              <a:xfrm>
                <a:off x="5841424" y="2945611"/>
                <a:ext cx="700567" cy="635818"/>
              </a:xfrm>
              <a:custGeom>
                <a:avLst/>
                <a:gdLst>
                  <a:gd name="f0" fmla="val 10800000"/>
                  <a:gd name="f1" fmla="val 5400000"/>
                  <a:gd name="f2" fmla="val 180"/>
                  <a:gd name="f3" fmla="val w"/>
                  <a:gd name="f4" fmla="val h"/>
                  <a:gd name="f5" fmla="val 0"/>
                  <a:gd name="f6" fmla="val 1430695"/>
                  <a:gd name="f7" fmla="val 1298473"/>
                  <a:gd name="f8" fmla="val 60049"/>
                  <a:gd name="f9" fmla="val 429299"/>
                  <a:gd name="f10" fmla="val 171708"/>
                  <a:gd name="f11" fmla="val 165240"/>
                  <a:gd name="f12" fmla="val 263752"/>
                  <a:gd name="f13" fmla="val 39999"/>
                  <a:gd name="f14" fmla="val 576096"/>
                  <a:gd name="f15" fmla="val 3785"/>
                  <a:gd name="f16" fmla="val 888440"/>
                  <a:gd name="f17" fmla="val -32429"/>
                  <a:gd name="f18" fmla="val 874861"/>
                  <a:gd name="f19" fmla="val 202962"/>
                  <a:gd name="f20" fmla="val 1119304"/>
                  <a:gd name="f21" fmla="val 212015"/>
                  <a:gd name="f22" fmla="val 1291320"/>
                  <a:gd name="f23" fmla="val 248229"/>
                  <a:gd name="f24" fmla="val 1457300"/>
                  <a:gd name="f25" fmla="val 368941"/>
                  <a:gd name="f26" fmla="val 1427122"/>
                  <a:gd name="f27" fmla="val 637528"/>
                  <a:gd name="f28" fmla="val 1369783"/>
                  <a:gd name="f29" fmla="val 933275"/>
                  <a:gd name="f30" fmla="val 1164573"/>
                  <a:gd name="f31" fmla="val 972505"/>
                  <a:gd name="f32" fmla="val 1046878"/>
                  <a:gd name="f33" fmla="val 1090200"/>
                  <a:gd name="f34" fmla="val 929183"/>
                  <a:gd name="f35" fmla="val 1207895"/>
                  <a:gd name="f36" fmla="val 766218"/>
                  <a:gd name="f37" fmla="val 1296922"/>
                  <a:gd name="f38" fmla="val 612309"/>
                  <a:gd name="f39" fmla="val 1298431"/>
                  <a:gd name="f40" fmla="val 458400"/>
                  <a:gd name="f41" fmla="val 1299940"/>
                  <a:gd name="f42" fmla="val 268279"/>
                  <a:gd name="f43" fmla="val 1262218"/>
                  <a:gd name="f44" fmla="val 123424"/>
                  <a:gd name="f45" fmla="val 1099255"/>
                  <a:gd name="f46" fmla="val 5729"/>
                  <a:gd name="f47" fmla="val 981560"/>
                  <a:gd name="f48" fmla="val -51610"/>
                  <a:gd name="f49" fmla="val 693358"/>
                  <a:gd name="f50" fmla="+- 0 0 -90"/>
                  <a:gd name="f51" fmla="*/ f3 1 1430695"/>
                  <a:gd name="f52" fmla="*/ f4 1 1298473"/>
                  <a:gd name="f53" fmla="val f5"/>
                  <a:gd name="f54" fmla="val f6"/>
                  <a:gd name="f55" fmla="val f7"/>
                  <a:gd name="f56" fmla="*/ f50 f0 1"/>
                  <a:gd name="f57" fmla="+- f55 0 f53"/>
                  <a:gd name="f58" fmla="+- f54 0 f53"/>
                  <a:gd name="f59" fmla="*/ f56 1 f2"/>
                  <a:gd name="f60" fmla="*/ f58 1 1430695"/>
                  <a:gd name="f61" fmla="*/ f57 1 1298473"/>
                  <a:gd name="f62" fmla="*/ 60049 f58 1"/>
                  <a:gd name="f63" fmla="*/ 429299 f57 1"/>
                  <a:gd name="f64" fmla="*/ 576096 f58 1"/>
                  <a:gd name="f65" fmla="*/ 3785 f57 1"/>
                  <a:gd name="f66" fmla="*/ 1119304 f58 1"/>
                  <a:gd name="f67" fmla="*/ 212015 f57 1"/>
                  <a:gd name="f68" fmla="*/ 1427122 f58 1"/>
                  <a:gd name="f69" fmla="*/ 637528 f57 1"/>
                  <a:gd name="f70" fmla="*/ 1046878 f58 1"/>
                  <a:gd name="f71" fmla="*/ 1090200 f57 1"/>
                  <a:gd name="f72" fmla="*/ 612309 f58 1"/>
                  <a:gd name="f73" fmla="*/ 1298431 f57 1"/>
                  <a:gd name="f74" fmla="*/ 123424 f58 1"/>
                  <a:gd name="f75" fmla="*/ 1099255 f57 1"/>
                  <a:gd name="f76" fmla="+- f59 0 f1"/>
                  <a:gd name="f77" fmla="*/ f62 1 1430695"/>
                  <a:gd name="f78" fmla="*/ f63 1 1298473"/>
                  <a:gd name="f79" fmla="*/ f64 1 1430695"/>
                  <a:gd name="f80" fmla="*/ f65 1 1298473"/>
                  <a:gd name="f81" fmla="*/ f66 1 1430695"/>
                  <a:gd name="f82" fmla="*/ f67 1 1298473"/>
                  <a:gd name="f83" fmla="*/ f68 1 1430695"/>
                  <a:gd name="f84" fmla="*/ f69 1 1298473"/>
                  <a:gd name="f85" fmla="*/ f70 1 1430695"/>
                  <a:gd name="f86" fmla="*/ f71 1 1298473"/>
                  <a:gd name="f87" fmla="*/ f72 1 1430695"/>
                  <a:gd name="f88" fmla="*/ f73 1 1298473"/>
                  <a:gd name="f89" fmla="*/ f74 1 1430695"/>
                  <a:gd name="f90" fmla="*/ f75 1 1298473"/>
                  <a:gd name="f91" fmla="*/ f53 1 f60"/>
                  <a:gd name="f92" fmla="*/ f54 1 f60"/>
                  <a:gd name="f93" fmla="*/ f53 1 f61"/>
                  <a:gd name="f94" fmla="*/ f55 1 f61"/>
                  <a:gd name="f95" fmla="*/ f77 1 f60"/>
                  <a:gd name="f96" fmla="*/ f78 1 f61"/>
                  <a:gd name="f97" fmla="*/ f79 1 f60"/>
                  <a:gd name="f98" fmla="*/ f80 1 f61"/>
                  <a:gd name="f99" fmla="*/ f81 1 f60"/>
                  <a:gd name="f100" fmla="*/ f82 1 f61"/>
                  <a:gd name="f101" fmla="*/ f83 1 f60"/>
                  <a:gd name="f102" fmla="*/ f84 1 f61"/>
                  <a:gd name="f103" fmla="*/ f85 1 f60"/>
                  <a:gd name="f104" fmla="*/ f86 1 f61"/>
                  <a:gd name="f105" fmla="*/ f87 1 f60"/>
                  <a:gd name="f106" fmla="*/ f88 1 f61"/>
                  <a:gd name="f107" fmla="*/ f89 1 f60"/>
                  <a:gd name="f108" fmla="*/ f90 1 f61"/>
                  <a:gd name="f109" fmla="*/ f91 f51 1"/>
                  <a:gd name="f110" fmla="*/ f92 f51 1"/>
                  <a:gd name="f111" fmla="*/ f94 f52 1"/>
                  <a:gd name="f112" fmla="*/ f93 f52 1"/>
                  <a:gd name="f113" fmla="*/ f95 f51 1"/>
                  <a:gd name="f114" fmla="*/ f96 f52 1"/>
                  <a:gd name="f115" fmla="*/ f97 f51 1"/>
                  <a:gd name="f116" fmla="*/ f98 f52 1"/>
                  <a:gd name="f117" fmla="*/ f99 f51 1"/>
                  <a:gd name="f118" fmla="*/ f100 f52 1"/>
                  <a:gd name="f119" fmla="*/ f101 f51 1"/>
                  <a:gd name="f120" fmla="*/ f102 f52 1"/>
                  <a:gd name="f121" fmla="*/ f103 f51 1"/>
                  <a:gd name="f122" fmla="*/ f104 f52 1"/>
                  <a:gd name="f123" fmla="*/ f105 f51 1"/>
                  <a:gd name="f124" fmla="*/ f106 f52 1"/>
                  <a:gd name="f125" fmla="*/ f107 f51 1"/>
                  <a:gd name="f126" fmla="*/ f108 f52 1"/>
                </a:gdLst>
                <a:ahLst/>
                <a:cxnLst>
                  <a:cxn ang="3cd4">
                    <a:pos x="hc" y="t"/>
                  </a:cxn>
                  <a:cxn ang="0">
                    <a:pos x="r" y="vc"/>
                  </a:cxn>
                  <a:cxn ang="cd4">
                    <a:pos x="hc" y="b"/>
                  </a:cxn>
                  <a:cxn ang="cd2">
                    <a:pos x="l" y="vc"/>
                  </a:cxn>
                  <a:cxn ang="f76">
                    <a:pos x="f113" y="f114"/>
                  </a:cxn>
                  <a:cxn ang="f76">
                    <a:pos x="f115" y="f116"/>
                  </a:cxn>
                  <a:cxn ang="f76">
                    <a:pos x="f117" y="f118"/>
                  </a:cxn>
                  <a:cxn ang="f76">
                    <a:pos x="f119" y="f120"/>
                  </a:cxn>
                  <a:cxn ang="f76">
                    <a:pos x="f121" y="f122"/>
                  </a:cxn>
                  <a:cxn ang="f76">
                    <a:pos x="f123" y="f124"/>
                  </a:cxn>
                  <a:cxn ang="f76">
                    <a:pos x="f125" y="f126"/>
                  </a:cxn>
                  <a:cxn ang="f76">
                    <a:pos x="f113" y="f114"/>
                  </a:cxn>
                </a:cxnLst>
                <a:rect l="f109" t="f112" r="f110" b="f111"/>
                <a:pathLst>
                  <a:path w="1430695" h="1298473">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8" y="f9"/>
                    </a:cubicBezTo>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FFFFFF"/>
                  </a:solidFill>
                  <a:uFillTx/>
                  <a:latin typeface="Trebuchet MS"/>
                  <a:ea typeface="Arial"/>
                  <a:cs typeface="B Nazanin" pitchFamily="2" charset="-78"/>
                </a:endParaRPr>
              </a:p>
            </p:txBody>
          </p:sp>
          <p:sp>
            <p:nvSpPr>
              <p:cNvPr id="24" name="Oval 15">
                <a:extLst>
                  <a:ext uri="{FF2B5EF4-FFF2-40B4-BE49-F238E27FC236}">
                    <a16:creationId xmlns:a16="http://schemas.microsoft.com/office/drawing/2014/main" id="{09BAE048-1E9D-A024-1EAD-BB104772B248}"/>
                  </a:ext>
                </a:extLst>
              </p:cNvPr>
              <p:cNvSpPr/>
              <p:nvPr/>
            </p:nvSpPr>
            <p:spPr>
              <a:xfrm>
                <a:off x="5960626" y="3147017"/>
                <a:ext cx="258244" cy="25824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6C757D"/>
              </a:solidFill>
              <a:ln cap="flat">
                <a:noFill/>
                <a:prstDash val="solid"/>
              </a:ln>
            </p:spPr>
            <p:txBody>
              <a:bodyPr vert="horz" wrap="square" lIns="91440" tIns="45720" rIns="91440" bIns="45720" anchor="ctr" anchorCtr="1" compatLnSpc="1">
                <a:noAutofit/>
              </a:bodyPr>
              <a:lstStyle/>
              <a:p>
                <a:pPr marL="0" marR="0" lvl="0" indent="0" algn="ct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FFFFFF"/>
                  </a:solidFill>
                  <a:uFillTx/>
                  <a:latin typeface="Trebuchet MS"/>
                  <a:ea typeface="Arial"/>
                  <a:cs typeface="B Nazanin" pitchFamily="2" charset="-78"/>
                </a:endParaRPr>
              </a:p>
            </p:txBody>
          </p:sp>
        </p:grpSp>
        <p:grpSp>
          <p:nvGrpSpPr>
            <p:cNvPr id="25" name="Group 16">
              <a:extLst>
                <a:ext uri="{FF2B5EF4-FFF2-40B4-BE49-F238E27FC236}">
                  <a16:creationId xmlns:a16="http://schemas.microsoft.com/office/drawing/2014/main" id="{B28A09F9-EC6C-867C-E33D-33C5D336BCC0}"/>
                </a:ext>
              </a:extLst>
            </p:cNvPr>
            <p:cNvGrpSpPr/>
            <p:nvPr/>
          </p:nvGrpSpPr>
          <p:grpSpPr>
            <a:xfrm>
              <a:off x="3963815" y="2171625"/>
              <a:ext cx="1088019" cy="2003979"/>
              <a:chOff x="3963815" y="2171625"/>
              <a:chExt cx="1088019" cy="2003979"/>
            </a:xfrm>
          </p:grpSpPr>
          <p:sp>
            <p:nvSpPr>
              <p:cNvPr id="26" name="Freeform: Shape 17">
                <a:extLst>
                  <a:ext uri="{FF2B5EF4-FFF2-40B4-BE49-F238E27FC236}">
                    <a16:creationId xmlns:a16="http://schemas.microsoft.com/office/drawing/2014/main" id="{F340757B-A1B7-3A17-5FBA-3EADC56972C7}"/>
                  </a:ext>
                </a:extLst>
              </p:cNvPr>
              <p:cNvSpPr/>
              <p:nvPr/>
            </p:nvSpPr>
            <p:spPr>
              <a:xfrm rot="2435540">
                <a:off x="4437367" y="2171625"/>
                <a:ext cx="614467" cy="1376528"/>
              </a:xfrm>
              <a:custGeom>
                <a:avLst/>
                <a:gdLst>
                  <a:gd name="f0" fmla="val 10800000"/>
                  <a:gd name="f1" fmla="val 5400000"/>
                  <a:gd name="f2" fmla="val 180"/>
                  <a:gd name="f3" fmla="val w"/>
                  <a:gd name="f4" fmla="val h"/>
                  <a:gd name="f5" fmla="val 0"/>
                  <a:gd name="f6" fmla="val 728344"/>
                  <a:gd name="f7" fmla="val 1631633"/>
                  <a:gd name="f8" fmla="val 590643"/>
                  <a:gd name="f9" fmla="val 141923"/>
                  <a:gd name="f10" fmla="val 575403"/>
                  <a:gd name="f11" fmla="val 562068"/>
                  <a:gd name="f12" fmla="val 152400"/>
                  <a:gd name="f13" fmla="val 165735"/>
                  <a:gd name="f14" fmla="val 782955"/>
                  <a:gd name="f15" fmla="val 796290"/>
                  <a:gd name="f16" fmla="val 574451"/>
                  <a:gd name="f17" fmla="val 806768"/>
                  <a:gd name="f18" fmla="val 605883"/>
                  <a:gd name="f19" fmla="val 619218"/>
                  <a:gd name="f20" fmla="val 606835"/>
                  <a:gd name="f21" fmla="val 479201"/>
                  <a:gd name="f22" fmla="val 463960"/>
                  <a:gd name="f23" fmla="val 450626"/>
                  <a:gd name="f24" fmla="val 463008"/>
                  <a:gd name="f25" fmla="val 494440"/>
                  <a:gd name="f26" fmla="val 507776"/>
                  <a:gd name="f27" fmla="val 495393"/>
                  <a:gd name="f28" fmla="val 367758"/>
                  <a:gd name="f29" fmla="val 352518"/>
                  <a:gd name="f30" fmla="val 339183"/>
                  <a:gd name="f31" fmla="val 351565"/>
                  <a:gd name="f32" fmla="val 382998"/>
                  <a:gd name="f33" fmla="val 396333"/>
                  <a:gd name="f34" fmla="val 383951"/>
                  <a:gd name="f35" fmla="val 256315"/>
                  <a:gd name="f36" fmla="val 241076"/>
                  <a:gd name="f37" fmla="val 227740"/>
                  <a:gd name="f38" fmla="val 240123"/>
                  <a:gd name="f39" fmla="val 271555"/>
                  <a:gd name="f40" fmla="val 284890"/>
                  <a:gd name="f41" fmla="val 272508"/>
                  <a:gd name="f42" fmla="val 144873"/>
                  <a:gd name="f43" fmla="val 129633"/>
                  <a:gd name="f44" fmla="val 116298"/>
                  <a:gd name="f45" fmla="val 128680"/>
                  <a:gd name="f46" fmla="val 160113"/>
                  <a:gd name="f47" fmla="val 173448"/>
                  <a:gd name="f48" fmla="val 161065"/>
                  <a:gd name="f49" fmla="val 229646"/>
                  <a:gd name="f50" fmla="val 499203"/>
                  <a:gd name="f51" fmla="val 624933"/>
                  <a:gd name="f52" fmla="val 743043"/>
                  <a:gd name="f53" fmla="val 36195"/>
                  <a:gd name="f54" fmla="val 726851"/>
                  <a:gd name="f55" fmla="val 228600"/>
                  <a:gd name="f56" fmla="val 688751"/>
                  <a:gd name="f57" fmla="val 783908"/>
                  <a:gd name="f58" fmla="val 841058"/>
                  <a:gd name="f59" fmla="val 642078"/>
                  <a:gd name="f60" fmla="val 888683"/>
                  <a:gd name="f61" fmla="val 583976"/>
                  <a:gd name="f62" fmla="val 412526"/>
                  <a:gd name="f63" fmla="val 322038"/>
                  <a:gd name="f64" fmla="val 143921"/>
                  <a:gd name="f65" fmla="val 86771"/>
                  <a:gd name="f66" fmla="val 39146"/>
                  <a:gd name="f67" fmla="val 842010"/>
                  <a:gd name="f68" fmla="val 1046"/>
                  <a:gd name="f69" fmla="val -12290"/>
                  <a:gd name="f70" fmla="val 34290"/>
                  <a:gd name="f71" fmla="val 103915"/>
                  <a:gd name="f72" fmla="+- 0 0 -90"/>
                  <a:gd name="f73" fmla="*/ f3 1 728344"/>
                  <a:gd name="f74" fmla="*/ f4 1 1631633"/>
                  <a:gd name="f75" fmla="val f5"/>
                  <a:gd name="f76" fmla="val f6"/>
                  <a:gd name="f77" fmla="val f7"/>
                  <a:gd name="f78" fmla="*/ f72 f0 1"/>
                  <a:gd name="f79" fmla="+- f77 0 f75"/>
                  <a:gd name="f80" fmla="+- f76 0 f75"/>
                  <a:gd name="f81" fmla="*/ f78 1 f2"/>
                  <a:gd name="f82" fmla="*/ f80 1 728344"/>
                  <a:gd name="f83" fmla="*/ f79 1 1631633"/>
                  <a:gd name="f84" fmla="*/ 590643 f80 1"/>
                  <a:gd name="f85" fmla="*/ 141923 f79 1"/>
                  <a:gd name="f86" fmla="*/ 562068 f80 1"/>
                  <a:gd name="f87" fmla="*/ 165735 f79 1"/>
                  <a:gd name="f88" fmla="*/ 782955 f79 1"/>
                  <a:gd name="f89" fmla="*/ 806768 f79 1"/>
                  <a:gd name="f90" fmla="*/ 619218 f80 1"/>
                  <a:gd name="f91" fmla="*/ 479201 f80 1"/>
                  <a:gd name="f92" fmla="*/ 450626 f80 1"/>
                  <a:gd name="f93" fmla="*/ 507776 f80 1"/>
                  <a:gd name="f94" fmla="*/ 367758 f80 1"/>
                  <a:gd name="f95" fmla="*/ 339183 f80 1"/>
                  <a:gd name="f96" fmla="*/ 396333 f80 1"/>
                  <a:gd name="f97" fmla="*/ 256315 f80 1"/>
                  <a:gd name="f98" fmla="*/ 227740 f80 1"/>
                  <a:gd name="f99" fmla="*/ 284890 f80 1"/>
                  <a:gd name="f100" fmla="*/ 144873 f80 1"/>
                  <a:gd name="f101" fmla="*/ 116298 f80 1"/>
                  <a:gd name="f102" fmla="*/ 173448 f80 1"/>
                  <a:gd name="f103" fmla="*/ 229646 f80 1"/>
                  <a:gd name="f104" fmla="*/ 0 f79 1"/>
                  <a:gd name="f105" fmla="*/ 499203 f80 1"/>
                  <a:gd name="f106" fmla="*/ 726851 f80 1"/>
                  <a:gd name="f107" fmla="*/ 228600 f79 1"/>
                  <a:gd name="f108" fmla="*/ 688751 f80 1"/>
                  <a:gd name="f109" fmla="*/ 783908 f79 1"/>
                  <a:gd name="f110" fmla="*/ 583976 f80 1"/>
                  <a:gd name="f111" fmla="*/ 888683 f79 1"/>
                  <a:gd name="f112" fmla="*/ 412526 f80 1"/>
                  <a:gd name="f113" fmla="*/ 1631633 f79 1"/>
                  <a:gd name="f114" fmla="*/ 322038 f80 1"/>
                  <a:gd name="f115" fmla="*/ 143921 f80 1"/>
                  <a:gd name="f116" fmla="*/ 39146 f80 1"/>
                  <a:gd name="f117" fmla="*/ 1046 f80 1"/>
                  <a:gd name="f118" fmla="+- f81 0 f1"/>
                  <a:gd name="f119" fmla="*/ f84 1 728344"/>
                  <a:gd name="f120" fmla="*/ f85 1 1631633"/>
                  <a:gd name="f121" fmla="*/ f86 1 728344"/>
                  <a:gd name="f122" fmla="*/ f87 1 1631633"/>
                  <a:gd name="f123" fmla="*/ f88 1 1631633"/>
                  <a:gd name="f124" fmla="*/ f89 1 1631633"/>
                  <a:gd name="f125" fmla="*/ f90 1 728344"/>
                  <a:gd name="f126" fmla="*/ f91 1 728344"/>
                  <a:gd name="f127" fmla="*/ f92 1 728344"/>
                  <a:gd name="f128" fmla="*/ f93 1 728344"/>
                  <a:gd name="f129" fmla="*/ f94 1 728344"/>
                  <a:gd name="f130" fmla="*/ f95 1 728344"/>
                  <a:gd name="f131" fmla="*/ f96 1 728344"/>
                  <a:gd name="f132" fmla="*/ f97 1 728344"/>
                  <a:gd name="f133" fmla="*/ f98 1 728344"/>
                  <a:gd name="f134" fmla="*/ f99 1 728344"/>
                  <a:gd name="f135" fmla="*/ f100 1 728344"/>
                  <a:gd name="f136" fmla="*/ f101 1 728344"/>
                  <a:gd name="f137" fmla="*/ f102 1 728344"/>
                  <a:gd name="f138" fmla="*/ f103 1 728344"/>
                  <a:gd name="f139" fmla="*/ f104 1 1631633"/>
                  <a:gd name="f140" fmla="*/ f105 1 728344"/>
                  <a:gd name="f141" fmla="*/ f106 1 728344"/>
                  <a:gd name="f142" fmla="*/ f107 1 1631633"/>
                  <a:gd name="f143" fmla="*/ f108 1 728344"/>
                  <a:gd name="f144" fmla="*/ f109 1 1631633"/>
                  <a:gd name="f145" fmla="*/ f110 1 728344"/>
                  <a:gd name="f146" fmla="*/ f111 1 1631633"/>
                  <a:gd name="f147" fmla="*/ f112 1 728344"/>
                  <a:gd name="f148" fmla="*/ f113 1 1631633"/>
                  <a:gd name="f149" fmla="*/ f114 1 728344"/>
                  <a:gd name="f150" fmla="*/ f115 1 728344"/>
                  <a:gd name="f151" fmla="*/ f116 1 728344"/>
                  <a:gd name="f152" fmla="*/ f117 1 728344"/>
                  <a:gd name="f153" fmla="*/ f75 1 f82"/>
                  <a:gd name="f154" fmla="*/ f76 1 f82"/>
                  <a:gd name="f155" fmla="*/ f75 1 f83"/>
                  <a:gd name="f156" fmla="*/ f77 1 f83"/>
                  <a:gd name="f157" fmla="*/ f119 1 f82"/>
                  <a:gd name="f158" fmla="*/ f120 1 f83"/>
                  <a:gd name="f159" fmla="*/ f121 1 f82"/>
                  <a:gd name="f160" fmla="*/ f122 1 f83"/>
                  <a:gd name="f161" fmla="*/ f123 1 f83"/>
                  <a:gd name="f162" fmla="*/ f124 1 f83"/>
                  <a:gd name="f163" fmla="*/ f125 1 f82"/>
                  <a:gd name="f164" fmla="*/ f126 1 f82"/>
                  <a:gd name="f165" fmla="*/ f127 1 f82"/>
                  <a:gd name="f166" fmla="*/ f128 1 f82"/>
                  <a:gd name="f167" fmla="*/ f129 1 f82"/>
                  <a:gd name="f168" fmla="*/ f130 1 f82"/>
                  <a:gd name="f169" fmla="*/ f131 1 f82"/>
                  <a:gd name="f170" fmla="*/ f132 1 f82"/>
                  <a:gd name="f171" fmla="*/ f133 1 f82"/>
                  <a:gd name="f172" fmla="*/ f134 1 f82"/>
                  <a:gd name="f173" fmla="*/ f135 1 f82"/>
                  <a:gd name="f174" fmla="*/ f136 1 f82"/>
                  <a:gd name="f175" fmla="*/ f137 1 f82"/>
                  <a:gd name="f176" fmla="*/ f138 1 f82"/>
                  <a:gd name="f177" fmla="*/ f139 1 f83"/>
                  <a:gd name="f178" fmla="*/ f140 1 f82"/>
                  <a:gd name="f179" fmla="*/ f141 1 f82"/>
                  <a:gd name="f180" fmla="*/ f142 1 f83"/>
                  <a:gd name="f181" fmla="*/ f143 1 f82"/>
                  <a:gd name="f182" fmla="*/ f144 1 f83"/>
                  <a:gd name="f183" fmla="*/ f145 1 f82"/>
                  <a:gd name="f184" fmla="*/ f146 1 f83"/>
                  <a:gd name="f185" fmla="*/ f147 1 f82"/>
                  <a:gd name="f186" fmla="*/ f148 1 f83"/>
                  <a:gd name="f187" fmla="*/ f149 1 f82"/>
                  <a:gd name="f188" fmla="*/ f150 1 f82"/>
                  <a:gd name="f189" fmla="*/ f151 1 f82"/>
                  <a:gd name="f190" fmla="*/ f152 1 f82"/>
                  <a:gd name="f191" fmla="*/ f153 f73 1"/>
                  <a:gd name="f192" fmla="*/ f154 f73 1"/>
                  <a:gd name="f193" fmla="*/ f156 f74 1"/>
                  <a:gd name="f194" fmla="*/ f155 f74 1"/>
                  <a:gd name="f195" fmla="*/ f157 f73 1"/>
                  <a:gd name="f196" fmla="*/ f158 f74 1"/>
                  <a:gd name="f197" fmla="*/ f159 f73 1"/>
                  <a:gd name="f198" fmla="*/ f160 f74 1"/>
                  <a:gd name="f199" fmla="*/ f161 f74 1"/>
                  <a:gd name="f200" fmla="*/ f162 f74 1"/>
                  <a:gd name="f201" fmla="*/ f163 f73 1"/>
                  <a:gd name="f202" fmla="*/ f164 f73 1"/>
                  <a:gd name="f203" fmla="*/ f165 f73 1"/>
                  <a:gd name="f204" fmla="*/ f166 f73 1"/>
                  <a:gd name="f205" fmla="*/ f167 f73 1"/>
                  <a:gd name="f206" fmla="*/ f168 f73 1"/>
                  <a:gd name="f207" fmla="*/ f169 f73 1"/>
                  <a:gd name="f208" fmla="*/ f170 f73 1"/>
                  <a:gd name="f209" fmla="*/ f171 f73 1"/>
                  <a:gd name="f210" fmla="*/ f172 f73 1"/>
                  <a:gd name="f211" fmla="*/ f173 f73 1"/>
                  <a:gd name="f212" fmla="*/ f174 f73 1"/>
                  <a:gd name="f213" fmla="*/ f175 f73 1"/>
                  <a:gd name="f214" fmla="*/ f176 f73 1"/>
                  <a:gd name="f215" fmla="*/ f177 f74 1"/>
                  <a:gd name="f216" fmla="*/ f178 f73 1"/>
                  <a:gd name="f217" fmla="*/ f179 f73 1"/>
                  <a:gd name="f218" fmla="*/ f180 f74 1"/>
                  <a:gd name="f219" fmla="*/ f181 f73 1"/>
                  <a:gd name="f220" fmla="*/ f182 f74 1"/>
                  <a:gd name="f221" fmla="*/ f183 f73 1"/>
                  <a:gd name="f222" fmla="*/ f184 f74 1"/>
                  <a:gd name="f223" fmla="*/ f185 f73 1"/>
                  <a:gd name="f224" fmla="*/ f186 f74 1"/>
                  <a:gd name="f225" fmla="*/ f187 f73 1"/>
                  <a:gd name="f226" fmla="*/ f188 f73 1"/>
                  <a:gd name="f227" fmla="*/ f189 f73 1"/>
                  <a:gd name="f228" fmla="*/ f190 f73 1"/>
                </a:gdLst>
                <a:ahLst/>
                <a:cxnLst>
                  <a:cxn ang="3cd4">
                    <a:pos x="hc" y="t"/>
                  </a:cxn>
                  <a:cxn ang="0">
                    <a:pos x="r" y="vc"/>
                  </a:cxn>
                  <a:cxn ang="cd4">
                    <a:pos x="hc" y="b"/>
                  </a:cxn>
                  <a:cxn ang="cd2">
                    <a:pos x="l" y="vc"/>
                  </a:cxn>
                  <a:cxn ang="f118">
                    <a:pos x="f195" y="f196"/>
                  </a:cxn>
                  <a:cxn ang="f118">
                    <a:pos x="f197" y="f198"/>
                  </a:cxn>
                  <a:cxn ang="f118">
                    <a:pos x="f197" y="f199"/>
                  </a:cxn>
                  <a:cxn ang="f118">
                    <a:pos x="f195" y="f200"/>
                  </a:cxn>
                  <a:cxn ang="f118">
                    <a:pos x="f201" y="f199"/>
                  </a:cxn>
                  <a:cxn ang="f118">
                    <a:pos x="f201" y="f198"/>
                  </a:cxn>
                  <a:cxn ang="f118">
                    <a:pos x="f195" y="f196"/>
                  </a:cxn>
                  <a:cxn ang="f118">
                    <a:pos x="f202" y="f196"/>
                  </a:cxn>
                  <a:cxn ang="f118">
                    <a:pos x="f203" y="f198"/>
                  </a:cxn>
                  <a:cxn ang="f118">
                    <a:pos x="f203" y="f199"/>
                  </a:cxn>
                  <a:cxn ang="f118">
                    <a:pos x="f202" y="f200"/>
                  </a:cxn>
                  <a:cxn ang="f118">
                    <a:pos x="f204" y="f199"/>
                  </a:cxn>
                  <a:cxn ang="f118">
                    <a:pos x="f204" y="f198"/>
                  </a:cxn>
                  <a:cxn ang="f118">
                    <a:pos x="f202" y="f196"/>
                  </a:cxn>
                  <a:cxn ang="f118">
                    <a:pos x="f205" y="f196"/>
                  </a:cxn>
                  <a:cxn ang="f118">
                    <a:pos x="f206" y="f198"/>
                  </a:cxn>
                  <a:cxn ang="f118">
                    <a:pos x="f206" y="f199"/>
                  </a:cxn>
                  <a:cxn ang="f118">
                    <a:pos x="f205" y="f200"/>
                  </a:cxn>
                  <a:cxn ang="f118">
                    <a:pos x="f207" y="f199"/>
                  </a:cxn>
                  <a:cxn ang="f118">
                    <a:pos x="f207" y="f198"/>
                  </a:cxn>
                  <a:cxn ang="f118">
                    <a:pos x="f205" y="f196"/>
                  </a:cxn>
                  <a:cxn ang="f118">
                    <a:pos x="f208" y="f196"/>
                  </a:cxn>
                  <a:cxn ang="f118">
                    <a:pos x="f209" y="f198"/>
                  </a:cxn>
                  <a:cxn ang="f118">
                    <a:pos x="f209" y="f199"/>
                  </a:cxn>
                  <a:cxn ang="f118">
                    <a:pos x="f208" y="f200"/>
                  </a:cxn>
                  <a:cxn ang="f118">
                    <a:pos x="f210" y="f199"/>
                  </a:cxn>
                  <a:cxn ang="f118">
                    <a:pos x="f210" y="f198"/>
                  </a:cxn>
                  <a:cxn ang="f118">
                    <a:pos x="f208" y="f196"/>
                  </a:cxn>
                  <a:cxn ang="f118">
                    <a:pos x="f211" y="f196"/>
                  </a:cxn>
                  <a:cxn ang="f118">
                    <a:pos x="f212" y="f198"/>
                  </a:cxn>
                  <a:cxn ang="f118">
                    <a:pos x="f212" y="f199"/>
                  </a:cxn>
                  <a:cxn ang="f118">
                    <a:pos x="f211" y="f200"/>
                  </a:cxn>
                  <a:cxn ang="f118">
                    <a:pos x="f213" y="f199"/>
                  </a:cxn>
                  <a:cxn ang="f118">
                    <a:pos x="f213" y="f198"/>
                  </a:cxn>
                  <a:cxn ang="f118">
                    <a:pos x="f211" y="f196"/>
                  </a:cxn>
                  <a:cxn ang="f118">
                    <a:pos x="f214" y="f215"/>
                  </a:cxn>
                  <a:cxn ang="f118">
                    <a:pos x="f216" y="f215"/>
                  </a:cxn>
                  <a:cxn ang="f118">
                    <a:pos x="f217" y="f218"/>
                  </a:cxn>
                  <a:cxn ang="f118">
                    <a:pos x="f219" y="f220"/>
                  </a:cxn>
                  <a:cxn ang="f118">
                    <a:pos x="f221" y="f222"/>
                  </a:cxn>
                  <a:cxn ang="f118">
                    <a:pos x="f223" y="f222"/>
                  </a:cxn>
                  <a:cxn ang="f118">
                    <a:pos x="f223" y="f224"/>
                  </a:cxn>
                  <a:cxn ang="f118">
                    <a:pos x="f225" y="f224"/>
                  </a:cxn>
                  <a:cxn ang="f118">
                    <a:pos x="f225" y="f222"/>
                  </a:cxn>
                  <a:cxn ang="f118">
                    <a:pos x="f226" y="f222"/>
                  </a:cxn>
                  <a:cxn ang="f118">
                    <a:pos x="f227" y="f220"/>
                  </a:cxn>
                  <a:cxn ang="f118">
                    <a:pos x="f228" y="f218"/>
                  </a:cxn>
                  <a:cxn ang="f118">
                    <a:pos x="f214" y="f215"/>
                  </a:cxn>
                </a:cxnLst>
                <a:rect l="f191" t="f194" r="f192" b="f193"/>
                <a:pathLst>
                  <a:path w="728344" h="1631633">
                    <a:moveTo>
                      <a:pt x="f8" y="f9"/>
                    </a:moveTo>
                    <a:cubicBezTo>
                      <a:pt x="f10" y="f9"/>
                      <a:pt x="f11" y="f12"/>
                      <a:pt x="f11" y="f13"/>
                    </a:cubicBezTo>
                    <a:lnTo>
                      <a:pt x="f11" y="f14"/>
                    </a:lnTo>
                    <a:cubicBezTo>
                      <a:pt x="f11" y="f15"/>
                      <a:pt x="f16" y="f17"/>
                      <a:pt x="f8" y="f17"/>
                    </a:cubicBezTo>
                    <a:cubicBezTo>
                      <a:pt x="f18" y="f17"/>
                      <a:pt x="f19" y="f15"/>
                      <a:pt x="f19" y="f14"/>
                    </a:cubicBezTo>
                    <a:lnTo>
                      <a:pt x="f19" y="f13"/>
                    </a:lnTo>
                    <a:cubicBezTo>
                      <a:pt x="f19" y="f12"/>
                      <a:pt x="f20" y="f9"/>
                      <a:pt x="f8" y="f9"/>
                    </a:cubicBezTo>
                    <a:close/>
                    <a:moveTo>
                      <a:pt x="f21" y="f9"/>
                    </a:moveTo>
                    <a:cubicBezTo>
                      <a:pt x="f22" y="f9"/>
                      <a:pt x="f23" y="f12"/>
                      <a:pt x="f23" y="f13"/>
                    </a:cubicBezTo>
                    <a:lnTo>
                      <a:pt x="f23" y="f14"/>
                    </a:lnTo>
                    <a:cubicBezTo>
                      <a:pt x="f23" y="f15"/>
                      <a:pt x="f24" y="f17"/>
                      <a:pt x="f21" y="f17"/>
                    </a:cubicBezTo>
                    <a:cubicBezTo>
                      <a:pt x="f25" y="f17"/>
                      <a:pt x="f26" y="f15"/>
                      <a:pt x="f26" y="f14"/>
                    </a:cubicBezTo>
                    <a:lnTo>
                      <a:pt x="f26" y="f13"/>
                    </a:lnTo>
                    <a:cubicBezTo>
                      <a:pt x="f26" y="f12"/>
                      <a:pt x="f27" y="f9"/>
                      <a:pt x="f21" y="f9"/>
                    </a:cubicBezTo>
                    <a:close/>
                    <a:moveTo>
                      <a:pt x="f28" y="f9"/>
                    </a:moveTo>
                    <a:cubicBezTo>
                      <a:pt x="f29" y="f9"/>
                      <a:pt x="f30" y="f12"/>
                      <a:pt x="f30" y="f13"/>
                    </a:cubicBezTo>
                    <a:lnTo>
                      <a:pt x="f30" y="f14"/>
                    </a:lnTo>
                    <a:cubicBezTo>
                      <a:pt x="f30" y="f15"/>
                      <a:pt x="f31" y="f17"/>
                      <a:pt x="f28" y="f17"/>
                    </a:cubicBezTo>
                    <a:cubicBezTo>
                      <a:pt x="f32" y="f17"/>
                      <a:pt x="f33" y="f15"/>
                      <a:pt x="f33" y="f14"/>
                    </a:cubicBezTo>
                    <a:lnTo>
                      <a:pt x="f33" y="f13"/>
                    </a:lnTo>
                    <a:cubicBezTo>
                      <a:pt x="f33" y="f12"/>
                      <a:pt x="f34" y="f9"/>
                      <a:pt x="f28" y="f9"/>
                    </a:cubicBezTo>
                    <a:close/>
                    <a:moveTo>
                      <a:pt x="f35" y="f9"/>
                    </a:moveTo>
                    <a:cubicBezTo>
                      <a:pt x="f36" y="f9"/>
                      <a:pt x="f37" y="f12"/>
                      <a:pt x="f37" y="f13"/>
                    </a:cubicBezTo>
                    <a:lnTo>
                      <a:pt x="f37" y="f14"/>
                    </a:lnTo>
                    <a:cubicBezTo>
                      <a:pt x="f37" y="f15"/>
                      <a:pt x="f38" y="f17"/>
                      <a:pt x="f35" y="f17"/>
                    </a:cubicBezTo>
                    <a:cubicBezTo>
                      <a:pt x="f39" y="f17"/>
                      <a:pt x="f40" y="f15"/>
                      <a:pt x="f40" y="f14"/>
                    </a:cubicBezTo>
                    <a:lnTo>
                      <a:pt x="f40" y="f13"/>
                    </a:lnTo>
                    <a:cubicBezTo>
                      <a:pt x="f40" y="f12"/>
                      <a:pt x="f41" y="f9"/>
                      <a:pt x="f35" y="f9"/>
                    </a:cubicBezTo>
                    <a:close/>
                    <a:moveTo>
                      <a:pt x="f42" y="f9"/>
                    </a:moveTo>
                    <a:cubicBezTo>
                      <a:pt x="f43" y="f9"/>
                      <a:pt x="f44" y="f12"/>
                      <a:pt x="f44" y="f13"/>
                    </a:cubicBezTo>
                    <a:lnTo>
                      <a:pt x="f44" y="f14"/>
                    </a:lnTo>
                    <a:cubicBezTo>
                      <a:pt x="f44" y="f15"/>
                      <a:pt x="f45" y="f17"/>
                      <a:pt x="f42" y="f17"/>
                    </a:cubicBezTo>
                    <a:cubicBezTo>
                      <a:pt x="f46" y="f17"/>
                      <a:pt x="f47" y="f15"/>
                      <a:pt x="f47" y="f14"/>
                    </a:cubicBezTo>
                    <a:lnTo>
                      <a:pt x="f47" y="f13"/>
                    </a:lnTo>
                    <a:cubicBezTo>
                      <a:pt x="f47" y="f12"/>
                      <a:pt x="f48" y="f9"/>
                      <a:pt x="f42" y="f9"/>
                    </a:cubicBezTo>
                    <a:close/>
                    <a:moveTo>
                      <a:pt x="f49" y="f5"/>
                    </a:moveTo>
                    <a:lnTo>
                      <a:pt x="f50" y="f5"/>
                    </a:lnTo>
                    <a:cubicBezTo>
                      <a:pt x="f51" y="f5"/>
                      <a:pt x="f52" y="f53"/>
                      <a:pt x="f54" y="f55"/>
                    </a:cubicBezTo>
                    <a:lnTo>
                      <a:pt x="f56" y="f57"/>
                    </a:lnTo>
                    <a:cubicBezTo>
                      <a:pt x="f56" y="f58"/>
                      <a:pt x="f59" y="f60"/>
                      <a:pt x="f61" y="f60"/>
                    </a:cubicBezTo>
                    <a:lnTo>
                      <a:pt x="f62" y="f60"/>
                    </a:lnTo>
                    <a:lnTo>
                      <a:pt x="f62" y="f7"/>
                    </a:lnTo>
                    <a:lnTo>
                      <a:pt x="f63" y="f7"/>
                    </a:lnTo>
                    <a:lnTo>
                      <a:pt x="f63" y="f60"/>
                    </a:lnTo>
                    <a:lnTo>
                      <a:pt x="f64" y="f60"/>
                    </a:lnTo>
                    <a:cubicBezTo>
                      <a:pt x="f65" y="f60"/>
                      <a:pt x="f66" y="f67"/>
                      <a:pt x="f66" y="f57"/>
                    </a:cubicBezTo>
                    <a:lnTo>
                      <a:pt x="f68" y="f55"/>
                    </a:lnTo>
                    <a:cubicBezTo>
                      <a:pt x="f69" y="f70"/>
                      <a:pt x="f71" y="f5"/>
                      <a:pt x="f49" y="f5"/>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27" name="Freeform: Shape 18">
                <a:extLst>
                  <a:ext uri="{FF2B5EF4-FFF2-40B4-BE49-F238E27FC236}">
                    <a16:creationId xmlns:a16="http://schemas.microsoft.com/office/drawing/2014/main" id="{C7EC7348-3724-530F-B82A-6382D2DD5E0C}"/>
                  </a:ext>
                </a:extLst>
              </p:cNvPr>
              <p:cNvSpPr/>
              <p:nvPr/>
            </p:nvSpPr>
            <p:spPr>
              <a:xfrm rot="2435540">
                <a:off x="3963815" y="3195240"/>
                <a:ext cx="152677" cy="980364"/>
              </a:xfrm>
              <a:custGeom>
                <a:avLst/>
                <a:gdLst>
                  <a:gd name="f0" fmla="val 10800000"/>
                  <a:gd name="f1" fmla="val 5400000"/>
                  <a:gd name="f2" fmla="val 180"/>
                  <a:gd name="f3" fmla="val w"/>
                  <a:gd name="f4" fmla="val h"/>
                  <a:gd name="f5" fmla="val 0"/>
                  <a:gd name="f6" fmla="val 180975"/>
                  <a:gd name="f7" fmla="val 1162050"/>
                  <a:gd name="f8" fmla="val 90488"/>
                  <a:gd name="f9" fmla="val 40958"/>
                  <a:gd name="f10" fmla="val 1071563"/>
                  <a:gd name="f11" fmla="val 1121093"/>
                  <a:gd name="f12" fmla="val 140017"/>
                  <a:gd name="f13" fmla="val 40005"/>
                  <a:gd name="f14" fmla="val 140970"/>
                  <a:gd name="f15" fmla="val 103822"/>
                  <a:gd name="f16" fmla="val 1086802"/>
                  <a:gd name="f17" fmla="val 83820"/>
                  <a:gd name="f18" fmla="val 1094423"/>
                  <a:gd name="f19" fmla="val 61913"/>
                  <a:gd name="f20" fmla="val 1083945"/>
                  <a:gd name="f21" fmla="val 55245"/>
                  <a:gd name="f22" fmla="val 1063943"/>
                  <a:gd name="f23" fmla="val 47625"/>
                  <a:gd name="f24" fmla="val 1043940"/>
                  <a:gd name="f25" fmla="val 58103"/>
                  <a:gd name="f26" fmla="val 1022033"/>
                  <a:gd name="f27" fmla="val 78105"/>
                  <a:gd name="f28" fmla="val 1015365"/>
                  <a:gd name="f29" fmla="val 98108"/>
                  <a:gd name="f30" fmla="val 1008698"/>
                  <a:gd name="f31" fmla="val 120015"/>
                  <a:gd name="f32" fmla="val 1018223"/>
                  <a:gd name="f33" fmla="val 126683"/>
                  <a:gd name="f34" fmla="val 1038225"/>
                  <a:gd name="f35" fmla="val 134303"/>
                  <a:gd name="f36" fmla="val 1058227"/>
                  <a:gd name="f37" fmla="val 123825"/>
                  <a:gd name="f38" fmla="val 1080135"/>
                  <a:gd name="f39" fmla="+- 0 0 -90"/>
                  <a:gd name="f40" fmla="*/ f3 1 180975"/>
                  <a:gd name="f41" fmla="*/ f4 1 1162050"/>
                  <a:gd name="f42" fmla="val f5"/>
                  <a:gd name="f43" fmla="val f6"/>
                  <a:gd name="f44" fmla="val f7"/>
                  <a:gd name="f45" fmla="*/ f39 f0 1"/>
                  <a:gd name="f46" fmla="+- f44 0 f42"/>
                  <a:gd name="f47" fmla="+- f43 0 f42"/>
                  <a:gd name="f48" fmla="*/ f45 1 f2"/>
                  <a:gd name="f49" fmla="*/ f47 1 180975"/>
                  <a:gd name="f50" fmla="*/ f46 1 1162050"/>
                  <a:gd name="f51" fmla="*/ 90488 f47 1"/>
                  <a:gd name="f52" fmla="*/ 0 f46 1"/>
                  <a:gd name="f53" fmla="*/ 0 f47 1"/>
                  <a:gd name="f54" fmla="*/ 90488 f46 1"/>
                  <a:gd name="f55" fmla="*/ 1071563 f46 1"/>
                  <a:gd name="f56" fmla="*/ 1162050 f46 1"/>
                  <a:gd name="f57" fmla="*/ 180975 f47 1"/>
                  <a:gd name="f58" fmla="*/ 103822 f47 1"/>
                  <a:gd name="f59" fmla="*/ 1086802 f46 1"/>
                  <a:gd name="f60" fmla="*/ 55245 f47 1"/>
                  <a:gd name="f61" fmla="*/ 1063943 f46 1"/>
                  <a:gd name="f62" fmla="*/ 78105 f47 1"/>
                  <a:gd name="f63" fmla="*/ 1015365 f46 1"/>
                  <a:gd name="f64" fmla="*/ 126683 f47 1"/>
                  <a:gd name="f65" fmla="*/ 1038225 f46 1"/>
                  <a:gd name="f66" fmla="+- f48 0 f1"/>
                  <a:gd name="f67" fmla="*/ f51 1 180975"/>
                  <a:gd name="f68" fmla="*/ f52 1 1162050"/>
                  <a:gd name="f69" fmla="*/ f53 1 180975"/>
                  <a:gd name="f70" fmla="*/ f54 1 1162050"/>
                  <a:gd name="f71" fmla="*/ f55 1 1162050"/>
                  <a:gd name="f72" fmla="*/ f56 1 1162050"/>
                  <a:gd name="f73" fmla="*/ f57 1 180975"/>
                  <a:gd name="f74" fmla="*/ f58 1 180975"/>
                  <a:gd name="f75" fmla="*/ f59 1 1162050"/>
                  <a:gd name="f76" fmla="*/ f60 1 180975"/>
                  <a:gd name="f77" fmla="*/ f61 1 1162050"/>
                  <a:gd name="f78" fmla="*/ f62 1 180975"/>
                  <a:gd name="f79" fmla="*/ f63 1 1162050"/>
                  <a:gd name="f80" fmla="*/ f64 1 180975"/>
                  <a:gd name="f81" fmla="*/ f65 1 1162050"/>
                  <a:gd name="f82" fmla="*/ f42 1 f49"/>
                  <a:gd name="f83" fmla="*/ f43 1 f49"/>
                  <a:gd name="f84" fmla="*/ f42 1 f50"/>
                  <a:gd name="f85" fmla="*/ f44 1 f50"/>
                  <a:gd name="f86" fmla="*/ f67 1 f49"/>
                  <a:gd name="f87" fmla="*/ f68 1 f50"/>
                  <a:gd name="f88" fmla="*/ f69 1 f49"/>
                  <a:gd name="f89" fmla="*/ f70 1 f50"/>
                  <a:gd name="f90" fmla="*/ f71 1 f50"/>
                  <a:gd name="f91" fmla="*/ f72 1 f50"/>
                  <a:gd name="f92" fmla="*/ f73 1 f49"/>
                  <a:gd name="f93" fmla="*/ f74 1 f49"/>
                  <a:gd name="f94" fmla="*/ f75 1 f50"/>
                  <a:gd name="f95" fmla="*/ f76 1 f49"/>
                  <a:gd name="f96" fmla="*/ f77 1 f50"/>
                  <a:gd name="f97" fmla="*/ f78 1 f49"/>
                  <a:gd name="f98" fmla="*/ f79 1 f50"/>
                  <a:gd name="f99" fmla="*/ f80 1 f49"/>
                  <a:gd name="f100" fmla="*/ f81 1 f50"/>
                  <a:gd name="f101" fmla="*/ f82 f40 1"/>
                  <a:gd name="f102" fmla="*/ f83 f40 1"/>
                  <a:gd name="f103" fmla="*/ f85 f41 1"/>
                  <a:gd name="f104" fmla="*/ f84 f41 1"/>
                  <a:gd name="f105" fmla="*/ f86 f40 1"/>
                  <a:gd name="f106" fmla="*/ f87 f41 1"/>
                  <a:gd name="f107" fmla="*/ f88 f40 1"/>
                  <a:gd name="f108" fmla="*/ f89 f41 1"/>
                  <a:gd name="f109" fmla="*/ f90 f41 1"/>
                  <a:gd name="f110" fmla="*/ f91 f41 1"/>
                  <a:gd name="f111" fmla="*/ f92 f40 1"/>
                  <a:gd name="f112" fmla="*/ f93 f40 1"/>
                  <a:gd name="f113" fmla="*/ f94 f41 1"/>
                  <a:gd name="f114" fmla="*/ f95 f40 1"/>
                  <a:gd name="f115" fmla="*/ f96 f41 1"/>
                  <a:gd name="f116" fmla="*/ f97 f40 1"/>
                  <a:gd name="f117" fmla="*/ f98 f41 1"/>
                  <a:gd name="f118" fmla="*/ f99 f40 1"/>
                  <a:gd name="f119" fmla="*/ f100 f41 1"/>
                </a:gdLst>
                <a:ahLst/>
                <a:cxnLst>
                  <a:cxn ang="3cd4">
                    <a:pos x="hc" y="t"/>
                  </a:cxn>
                  <a:cxn ang="0">
                    <a:pos x="r" y="vc"/>
                  </a:cxn>
                  <a:cxn ang="cd4">
                    <a:pos x="hc" y="b"/>
                  </a:cxn>
                  <a:cxn ang="cd2">
                    <a:pos x="l" y="vc"/>
                  </a:cxn>
                  <a:cxn ang="f66">
                    <a:pos x="f105" y="f106"/>
                  </a:cxn>
                  <a:cxn ang="f66">
                    <a:pos x="f107" y="f108"/>
                  </a:cxn>
                  <a:cxn ang="f66">
                    <a:pos x="f107" y="f109"/>
                  </a:cxn>
                  <a:cxn ang="f66">
                    <a:pos x="f105" y="f110"/>
                  </a:cxn>
                  <a:cxn ang="f66">
                    <a:pos x="f111" y="f109"/>
                  </a:cxn>
                  <a:cxn ang="f66">
                    <a:pos x="f111" y="f108"/>
                  </a:cxn>
                  <a:cxn ang="f66">
                    <a:pos x="f105" y="f106"/>
                  </a:cxn>
                  <a:cxn ang="f66">
                    <a:pos x="f112" y="f113"/>
                  </a:cxn>
                  <a:cxn ang="f66">
                    <a:pos x="f114" y="f115"/>
                  </a:cxn>
                  <a:cxn ang="f66">
                    <a:pos x="f116" y="f117"/>
                  </a:cxn>
                  <a:cxn ang="f66">
                    <a:pos x="f118" y="f119"/>
                  </a:cxn>
                  <a:cxn ang="f66">
                    <a:pos x="f112" y="f113"/>
                  </a:cxn>
                </a:cxnLst>
                <a:rect l="f101" t="f104" r="f102" b="f103"/>
                <a:pathLst>
                  <a:path w="180975" h="1162050">
                    <a:moveTo>
                      <a:pt x="f8" y="f5"/>
                    </a:moveTo>
                    <a:cubicBezTo>
                      <a:pt x="f9" y="f5"/>
                      <a:pt x="f5" y="f9"/>
                      <a:pt x="f5" y="f8"/>
                    </a:cubicBezTo>
                    <a:lnTo>
                      <a:pt x="f5" y="f10"/>
                    </a:lnTo>
                    <a:cubicBezTo>
                      <a:pt x="f5" y="f11"/>
                      <a:pt x="f9" y="f7"/>
                      <a:pt x="f8" y="f7"/>
                    </a:cubicBezTo>
                    <a:cubicBezTo>
                      <a:pt x="f12" y="f7"/>
                      <a:pt x="f6" y="f11"/>
                      <a:pt x="f6" y="f10"/>
                    </a:cubicBezTo>
                    <a:lnTo>
                      <a:pt x="f6" y="f8"/>
                    </a:lnTo>
                    <a:cubicBezTo>
                      <a:pt x="f6" y="f13"/>
                      <a:pt x="f14" y="f5"/>
                      <a:pt x="f8" y="f5"/>
                    </a:cubicBezTo>
                    <a:close/>
                    <a:moveTo>
                      <a:pt x="f15" y="f16"/>
                    </a:moveTo>
                    <a:cubicBezTo>
                      <a:pt x="f17" y="f18"/>
                      <a:pt x="f19" y="f20"/>
                      <a:pt x="f21" y="f22"/>
                    </a:cubicBezTo>
                    <a:cubicBezTo>
                      <a:pt x="f23" y="f24"/>
                      <a:pt x="f25" y="f26"/>
                      <a:pt x="f27" y="f28"/>
                    </a:cubicBezTo>
                    <a:cubicBezTo>
                      <a:pt x="f29" y="f30"/>
                      <a:pt x="f31" y="f32"/>
                      <a:pt x="f33" y="f34"/>
                    </a:cubicBezTo>
                    <a:cubicBezTo>
                      <a:pt x="f35" y="f36"/>
                      <a:pt x="f37" y="f38"/>
                      <a:pt x="f15" y="f16"/>
                    </a:cubicBezTo>
                    <a:close/>
                  </a:path>
                </a:pathLst>
              </a:custGeom>
              <a:solidFill>
                <a:srgbClr val="E7ECEF"/>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nvGrpSpPr>
            <p:cNvPr id="28" name="Group 31">
              <a:extLst>
                <a:ext uri="{FF2B5EF4-FFF2-40B4-BE49-F238E27FC236}">
                  <a16:creationId xmlns:a16="http://schemas.microsoft.com/office/drawing/2014/main" id="{3BC843A1-AF1D-320F-B9AD-274387F7B32F}"/>
                </a:ext>
              </a:extLst>
            </p:cNvPr>
            <p:cNvGrpSpPr/>
            <p:nvPr/>
          </p:nvGrpSpPr>
          <p:grpSpPr>
            <a:xfrm>
              <a:off x="5410927" y="4674847"/>
              <a:ext cx="880009" cy="918450"/>
              <a:chOff x="5410927" y="4674847"/>
              <a:chExt cx="880009" cy="918450"/>
            </a:xfrm>
          </p:grpSpPr>
          <p:sp>
            <p:nvSpPr>
              <p:cNvPr id="29" name="Freeform: Shape 32">
                <a:extLst>
                  <a:ext uri="{FF2B5EF4-FFF2-40B4-BE49-F238E27FC236}">
                    <a16:creationId xmlns:a16="http://schemas.microsoft.com/office/drawing/2014/main" id="{747943F9-0069-2B89-4274-F9E8F7564B03}"/>
                  </a:ext>
                </a:extLst>
              </p:cNvPr>
              <p:cNvSpPr/>
              <p:nvPr/>
            </p:nvSpPr>
            <p:spPr>
              <a:xfrm rot="2561912">
                <a:off x="5410927" y="4674847"/>
                <a:ext cx="880009" cy="918450"/>
              </a:xfrm>
              <a:custGeom>
                <a:avLst/>
                <a:gdLst>
                  <a:gd name="f0" fmla="val 10800000"/>
                  <a:gd name="f1" fmla="val 5400000"/>
                  <a:gd name="f2" fmla="val 180"/>
                  <a:gd name="f3" fmla="val w"/>
                  <a:gd name="f4" fmla="val h"/>
                  <a:gd name="f5" fmla="val 0"/>
                  <a:gd name="f6" fmla="val 3924300"/>
                  <a:gd name="f7" fmla="val 4095750"/>
                  <a:gd name="f8" fmla="val 3929811"/>
                  <a:gd name="f9" fmla="val 1288776"/>
                  <a:gd name="f10" fmla="val 1356403"/>
                  <a:gd name="f11" fmla="val 1424031"/>
                  <a:gd name="f12" fmla="val 1491658"/>
                  <a:gd name="f13" fmla="val 3908856"/>
                  <a:gd name="f14" fmla="val 1713591"/>
                  <a:gd name="f15" fmla="val 3840276"/>
                  <a:gd name="f16" fmla="val 1919331"/>
                  <a:gd name="f17" fmla="val 3728834"/>
                  <a:gd name="f18" fmla="val 2112688"/>
                  <a:gd name="f19" fmla="val 3519284"/>
                  <a:gd name="f20" fmla="val 2477496"/>
                  <a:gd name="f21" fmla="val 3288778"/>
                  <a:gd name="f22" fmla="val 2827063"/>
                  <a:gd name="f23" fmla="val 2990646"/>
                  <a:gd name="f24" fmla="val 3125196"/>
                  <a:gd name="f25" fmla="val 2555353"/>
                  <a:gd name="f26" fmla="val 3559536"/>
                  <a:gd name="f27" fmla="val 2065768"/>
                  <a:gd name="f28" fmla="val 3911008"/>
                  <a:gd name="f29" fmla="val 1449501"/>
                  <a:gd name="f30" fmla="val 4044358"/>
                  <a:gd name="f31" fmla="val 1179943"/>
                  <a:gd name="f32" fmla="val 4103413"/>
                  <a:gd name="f33" fmla="val 906576"/>
                  <a:gd name="f34" fmla="val 4129131"/>
                  <a:gd name="f35" fmla="val 634161"/>
                  <a:gd name="f36" fmla="val 4067218"/>
                  <a:gd name="f37" fmla="val 125526"/>
                  <a:gd name="f38" fmla="val 3951966"/>
                  <a:gd name="f39" fmla="val -145937"/>
                  <a:gd name="f40" fmla="val 3385228"/>
                  <a:gd name="f41" fmla="val 80758"/>
                  <a:gd name="f42" fmla="val 2915646"/>
                  <a:gd name="f43" fmla="val 116953"/>
                  <a:gd name="f44" fmla="val 2840398"/>
                  <a:gd name="f45" fmla="val 173151"/>
                  <a:gd name="f46" fmla="val 2778486"/>
                  <a:gd name="f47" fmla="val 223633"/>
                  <a:gd name="f48" fmla="val 2713716"/>
                  <a:gd name="f49" fmla="val 474141"/>
                  <a:gd name="f50" fmla="val 2390818"/>
                  <a:gd name="f51" fmla="val 729411"/>
                  <a:gd name="f52" fmla="val 2073636"/>
                  <a:gd name="f53" fmla="val 942771"/>
                  <a:gd name="f54" fmla="val 1723116"/>
                  <a:gd name="f55" fmla="val 1123746"/>
                  <a:gd name="f56" fmla="val 1427841"/>
                  <a:gd name="f57" fmla="val 1228521"/>
                  <a:gd name="f58" fmla="val 1108753"/>
                  <a:gd name="f59" fmla="val 1302816"/>
                  <a:gd name="f60" fmla="val 776331"/>
                  <a:gd name="f61" fmla="val 1312341"/>
                  <a:gd name="f62" fmla="val 732516"/>
                  <a:gd name="f63" fmla="val 1326628"/>
                  <a:gd name="f64" fmla="val 692511"/>
                  <a:gd name="f65" fmla="val 1350441"/>
                  <a:gd name="f66" fmla="val 655363"/>
                  <a:gd name="f67" fmla="val 1660003"/>
                  <a:gd name="f68" fmla="val 152443"/>
                  <a:gd name="f69" fmla="val 2265794"/>
                  <a:gd name="f70" fmla="val -99017"/>
                  <a:gd name="f71" fmla="val 2846819"/>
                  <a:gd name="f72" fmla="val 36238"/>
                  <a:gd name="f73" fmla="val 3456419"/>
                  <a:gd name="f74" fmla="val 178161"/>
                  <a:gd name="f75" fmla="val 3861231"/>
                  <a:gd name="f76" fmla="val 646791"/>
                  <a:gd name="f77" fmla="+- 0 0 -90"/>
                  <a:gd name="f78" fmla="*/ f3 1 3924300"/>
                  <a:gd name="f79" fmla="*/ f4 1 4095750"/>
                  <a:gd name="f80" fmla="val f5"/>
                  <a:gd name="f81" fmla="val f6"/>
                  <a:gd name="f82" fmla="val f7"/>
                  <a:gd name="f83" fmla="*/ f77 f0 1"/>
                  <a:gd name="f84" fmla="+- f82 0 f80"/>
                  <a:gd name="f85" fmla="+- f81 0 f80"/>
                  <a:gd name="f86" fmla="*/ f83 1 f2"/>
                  <a:gd name="f87" fmla="*/ f85 1 3924300"/>
                  <a:gd name="f88" fmla="*/ f84 1 4095750"/>
                  <a:gd name="f89" fmla="*/ 3929811 f85 1"/>
                  <a:gd name="f90" fmla="*/ 1288776 f84 1"/>
                  <a:gd name="f91" fmla="*/ 1491658 f84 1"/>
                  <a:gd name="f92" fmla="*/ 3728834 f85 1"/>
                  <a:gd name="f93" fmla="*/ 2112688 f84 1"/>
                  <a:gd name="f94" fmla="*/ 2990646 f85 1"/>
                  <a:gd name="f95" fmla="*/ 3125196 f84 1"/>
                  <a:gd name="f96" fmla="*/ 1449501 f85 1"/>
                  <a:gd name="f97" fmla="*/ 4044358 f84 1"/>
                  <a:gd name="f98" fmla="*/ 634161 f85 1"/>
                  <a:gd name="f99" fmla="*/ 4067218 f84 1"/>
                  <a:gd name="f100" fmla="*/ 80758 f85 1"/>
                  <a:gd name="f101" fmla="*/ 2915646 f84 1"/>
                  <a:gd name="f102" fmla="*/ 223633 f85 1"/>
                  <a:gd name="f103" fmla="*/ 2713716 f84 1"/>
                  <a:gd name="f104" fmla="*/ 942771 f85 1"/>
                  <a:gd name="f105" fmla="*/ 1723116 f84 1"/>
                  <a:gd name="f106" fmla="*/ 1302816 f85 1"/>
                  <a:gd name="f107" fmla="*/ 776331 f84 1"/>
                  <a:gd name="f108" fmla="*/ 1350441 f85 1"/>
                  <a:gd name="f109" fmla="*/ 655363 f84 1"/>
                  <a:gd name="f110" fmla="*/ 2846819 f85 1"/>
                  <a:gd name="f111" fmla="*/ 36238 f84 1"/>
                  <a:gd name="f112" fmla="+- f86 0 f1"/>
                  <a:gd name="f113" fmla="*/ f89 1 3924300"/>
                  <a:gd name="f114" fmla="*/ f90 1 4095750"/>
                  <a:gd name="f115" fmla="*/ f91 1 4095750"/>
                  <a:gd name="f116" fmla="*/ f92 1 3924300"/>
                  <a:gd name="f117" fmla="*/ f93 1 4095750"/>
                  <a:gd name="f118" fmla="*/ f94 1 3924300"/>
                  <a:gd name="f119" fmla="*/ f95 1 4095750"/>
                  <a:gd name="f120" fmla="*/ f96 1 3924300"/>
                  <a:gd name="f121" fmla="*/ f97 1 4095750"/>
                  <a:gd name="f122" fmla="*/ f98 1 3924300"/>
                  <a:gd name="f123" fmla="*/ f99 1 4095750"/>
                  <a:gd name="f124" fmla="*/ f100 1 3924300"/>
                  <a:gd name="f125" fmla="*/ f101 1 4095750"/>
                  <a:gd name="f126" fmla="*/ f102 1 3924300"/>
                  <a:gd name="f127" fmla="*/ f103 1 4095750"/>
                  <a:gd name="f128" fmla="*/ f104 1 3924300"/>
                  <a:gd name="f129" fmla="*/ f105 1 4095750"/>
                  <a:gd name="f130" fmla="*/ f106 1 3924300"/>
                  <a:gd name="f131" fmla="*/ f107 1 4095750"/>
                  <a:gd name="f132" fmla="*/ f108 1 3924300"/>
                  <a:gd name="f133" fmla="*/ f109 1 4095750"/>
                  <a:gd name="f134" fmla="*/ f110 1 3924300"/>
                  <a:gd name="f135" fmla="*/ f111 1 4095750"/>
                  <a:gd name="f136" fmla="*/ f80 1 f87"/>
                  <a:gd name="f137" fmla="*/ f81 1 f87"/>
                  <a:gd name="f138" fmla="*/ f80 1 f88"/>
                  <a:gd name="f139" fmla="*/ f82 1 f88"/>
                  <a:gd name="f140" fmla="*/ f113 1 f87"/>
                  <a:gd name="f141" fmla="*/ f114 1 f88"/>
                  <a:gd name="f142" fmla="*/ f115 1 f88"/>
                  <a:gd name="f143" fmla="*/ f116 1 f87"/>
                  <a:gd name="f144" fmla="*/ f117 1 f88"/>
                  <a:gd name="f145" fmla="*/ f118 1 f87"/>
                  <a:gd name="f146" fmla="*/ f119 1 f88"/>
                  <a:gd name="f147" fmla="*/ f120 1 f87"/>
                  <a:gd name="f148" fmla="*/ f121 1 f88"/>
                  <a:gd name="f149" fmla="*/ f122 1 f87"/>
                  <a:gd name="f150" fmla="*/ f123 1 f88"/>
                  <a:gd name="f151" fmla="*/ f124 1 f87"/>
                  <a:gd name="f152" fmla="*/ f125 1 f88"/>
                  <a:gd name="f153" fmla="*/ f126 1 f87"/>
                  <a:gd name="f154" fmla="*/ f127 1 f88"/>
                  <a:gd name="f155" fmla="*/ f128 1 f87"/>
                  <a:gd name="f156" fmla="*/ f129 1 f88"/>
                  <a:gd name="f157" fmla="*/ f130 1 f87"/>
                  <a:gd name="f158" fmla="*/ f131 1 f88"/>
                  <a:gd name="f159" fmla="*/ f132 1 f87"/>
                  <a:gd name="f160" fmla="*/ f133 1 f88"/>
                  <a:gd name="f161" fmla="*/ f134 1 f87"/>
                  <a:gd name="f162" fmla="*/ f135 1 f88"/>
                  <a:gd name="f163" fmla="*/ f136 f78 1"/>
                  <a:gd name="f164" fmla="*/ f137 f78 1"/>
                  <a:gd name="f165" fmla="*/ f139 f79 1"/>
                  <a:gd name="f166" fmla="*/ f138 f79 1"/>
                  <a:gd name="f167" fmla="*/ f140 f78 1"/>
                  <a:gd name="f168" fmla="*/ f141 f79 1"/>
                  <a:gd name="f169" fmla="*/ f142 f79 1"/>
                  <a:gd name="f170" fmla="*/ f143 f78 1"/>
                  <a:gd name="f171" fmla="*/ f144 f79 1"/>
                  <a:gd name="f172" fmla="*/ f145 f78 1"/>
                  <a:gd name="f173" fmla="*/ f146 f79 1"/>
                  <a:gd name="f174" fmla="*/ f147 f78 1"/>
                  <a:gd name="f175" fmla="*/ f148 f79 1"/>
                  <a:gd name="f176" fmla="*/ f149 f78 1"/>
                  <a:gd name="f177" fmla="*/ f150 f79 1"/>
                  <a:gd name="f178" fmla="*/ f151 f78 1"/>
                  <a:gd name="f179" fmla="*/ f152 f79 1"/>
                  <a:gd name="f180" fmla="*/ f153 f78 1"/>
                  <a:gd name="f181" fmla="*/ f154 f79 1"/>
                  <a:gd name="f182" fmla="*/ f155 f78 1"/>
                  <a:gd name="f183" fmla="*/ f156 f79 1"/>
                  <a:gd name="f184" fmla="*/ f157 f78 1"/>
                  <a:gd name="f185" fmla="*/ f158 f79 1"/>
                  <a:gd name="f186" fmla="*/ f159 f78 1"/>
                  <a:gd name="f187" fmla="*/ f160 f79 1"/>
                  <a:gd name="f188" fmla="*/ f161 f78 1"/>
                  <a:gd name="f189" fmla="*/ f162 f79 1"/>
                </a:gdLst>
                <a:ahLst/>
                <a:cxnLst>
                  <a:cxn ang="3cd4">
                    <a:pos x="hc" y="t"/>
                  </a:cxn>
                  <a:cxn ang="0">
                    <a:pos x="r" y="vc"/>
                  </a:cxn>
                  <a:cxn ang="cd4">
                    <a:pos x="hc" y="b"/>
                  </a:cxn>
                  <a:cxn ang="cd2">
                    <a:pos x="l" y="vc"/>
                  </a:cxn>
                  <a:cxn ang="f112">
                    <a:pos x="f167" y="f168"/>
                  </a:cxn>
                  <a:cxn ang="f112">
                    <a:pos x="f167" y="f169"/>
                  </a:cxn>
                  <a:cxn ang="f112">
                    <a:pos x="f170" y="f171"/>
                  </a:cxn>
                  <a:cxn ang="f112">
                    <a:pos x="f172" y="f173"/>
                  </a:cxn>
                  <a:cxn ang="f112">
                    <a:pos x="f174" y="f175"/>
                  </a:cxn>
                  <a:cxn ang="f112">
                    <a:pos x="f176" y="f177"/>
                  </a:cxn>
                  <a:cxn ang="f112">
                    <a:pos x="f178" y="f179"/>
                  </a:cxn>
                  <a:cxn ang="f112">
                    <a:pos x="f180" y="f181"/>
                  </a:cxn>
                  <a:cxn ang="f112">
                    <a:pos x="f182" y="f183"/>
                  </a:cxn>
                  <a:cxn ang="f112">
                    <a:pos x="f184" y="f185"/>
                  </a:cxn>
                  <a:cxn ang="f112">
                    <a:pos x="f186" y="f187"/>
                  </a:cxn>
                  <a:cxn ang="f112">
                    <a:pos x="f188" y="f189"/>
                  </a:cxn>
                  <a:cxn ang="f112">
                    <a:pos x="f167" y="f168"/>
                  </a:cxn>
                </a:cxnLst>
                <a:rect l="f163" t="f166" r="f164" b="f165"/>
                <a:pathLst>
                  <a:path w="3924300" h="4095750">
                    <a:moveTo>
                      <a:pt x="f8" y="f9"/>
                    </a:moveTo>
                    <a:cubicBezTo>
                      <a:pt x="f8" y="f10"/>
                      <a:pt x="f8" y="f11"/>
                      <a:pt x="f8"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cubicBezTo>
                      <a:pt x="f67" y="f68"/>
                      <a:pt x="f69" y="f70"/>
                      <a:pt x="f71" y="f72"/>
                    </a:cubicBezTo>
                    <a:cubicBezTo>
                      <a:pt x="f73" y="f74"/>
                      <a:pt x="f75" y="f76"/>
                      <a:pt x="f8" y="f9"/>
                    </a:cubicBezTo>
                    <a:close/>
                  </a:path>
                </a:pathLst>
              </a:custGeom>
              <a:solidFill>
                <a:srgbClr val="6E7C89"/>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30" name="Freeform: Shape 33">
                <a:extLst>
                  <a:ext uri="{FF2B5EF4-FFF2-40B4-BE49-F238E27FC236}">
                    <a16:creationId xmlns:a16="http://schemas.microsoft.com/office/drawing/2014/main" id="{15BB0723-8E1C-1A4A-9F34-7EF0F1F60800}"/>
                  </a:ext>
                </a:extLst>
              </p:cNvPr>
              <p:cNvSpPr/>
              <p:nvPr/>
            </p:nvSpPr>
            <p:spPr>
              <a:xfrm rot="2561912">
                <a:off x="5453757" y="4743592"/>
                <a:ext cx="775347" cy="783887"/>
              </a:xfrm>
              <a:custGeom>
                <a:avLst/>
                <a:gdLst>
                  <a:gd name="f0" fmla="val 10800000"/>
                  <a:gd name="f1" fmla="val 5400000"/>
                  <a:gd name="f2" fmla="val 180"/>
                  <a:gd name="f3" fmla="val w"/>
                  <a:gd name="f4" fmla="val h"/>
                  <a:gd name="f5" fmla="val 0"/>
                  <a:gd name="f6" fmla="val 3457575"/>
                  <a:gd name="f7" fmla="val 3495675"/>
                  <a:gd name="f8" fmla="val 3464073"/>
                  <a:gd name="f9" fmla="val 1172412"/>
                  <a:gd name="f10" fmla="val 3465025"/>
                  <a:gd name="f11" fmla="val 1376247"/>
                  <a:gd name="f12" fmla="val 3415495"/>
                  <a:gd name="f13" fmla="val 1566747"/>
                  <a:gd name="f14" fmla="val 3317388"/>
                  <a:gd name="f15" fmla="val 1743912"/>
                  <a:gd name="f16" fmla="val 3169750"/>
                  <a:gd name="f17" fmla="val 2011565"/>
                  <a:gd name="f18" fmla="val 3007825"/>
                  <a:gd name="f19" fmla="val 2271597"/>
                  <a:gd name="f20" fmla="val 2803038"/>
                  <a:gd name="f21" fmla="val 2498292"/>
                  <a:gd name="f22" fmla="val 2421085"/>
                  <a:gd name="f23" fmla="val 2922155"/>
                  <a:gd name="f24" fmla="val 1990555"/>
                  <a:gd name="f25" fmla="val 3276485"/>
                  <a:gd name="f26" fmla="val 1423818"/>
                  <a:gd name="f27" fmla="val 3428885"/>
                  <a:gd name="f28" fmla="val 1152355"/>
                  <a:gd name="f29" fmla="val 3502228"/>
                  <a:gd name="f30" fmla="val 878988"/>
                  <a:gd name="f31" fmla="val 3516515"/>
                  <a:gd name="f32" fmla="val 601810"/>
                  <a:gd name="f33" fmla="val 3474605"/>
                  <a:gd name="f34" fmla="val 546565"/>
                  <a:gd name="f35" fmla="val 3466032"/>
                  <a:gd name="f36" fmla="val 501798"/>
                  <a:gd name="f37" fmla="val 3432695"/>
                  <a:gd name="f38" fmla="val 455125"/>
                  <a:gd name="f39" fmla="val 3406025"/>
                  <a:gd name="f40" fmla="val 293200"/>
                  <a:gd name="f41" fmla="val 3312680"/>
                  <a:gd name="f42" fmla="val 156040"/>
                  <a:gd name="f43" fmla="val 3192665"/>
                  <a:gd name="f44" fmla="val 66505"/>
                  <a:gd name="f45" fmla="val 3025978"/>
                  <a:gd name="f46" fmla="val -26840"/>
                  <a:gd name="f47" fmla="val 2852622"/>
                  <a:gd name="f48" fmla="val -28745"/>
                  <a:gd name="f49" fmla="val 2673553"/>
                  <a:gd name="f50" fmla="val 104605"/>
                  <a:gd name="f51" fmla="val 2525915"/>
                  <a:gd name="f52" fmla="val 342730"/>
                  <a:gd name="f53" fmla="val 2262072"/>
                  <a:gd name="f54" fmla="val 548470"/>
                  <a:gd name="f55" fmla="val 1975370"/>
                  <a:gd name="f56" fmla="val 738970"/>
                  <a:gd name="f57" fmla="val 1676285"/>
                  <a:gd name="f58" fmla="val 951378"/>
                  <a:gd name="f59" fmla="val 1343862"/>
                  <a:gd name="f60" fmla="val 1136163"/>
                  <a:gd name="f61" fmla="val 1000010"/>
                  <a:gd name="f62" fmla="val 1224745"/>
                  <a:gd name="f63" fmla="val 614247"/>
                  <a:gd name="f64" fmla="val 1258083"/>
                  <a:gd name="f65" fmla="val 470420"/>
                  <a:gd name="f66" fmla="val 1323805"/>
                  <a:gd name="f67" fmla="val 358025"/>
                  <a:gd name="f68" fmla="val 1439058"/>
                  <a:gd name="f69" fmla="val 278015"/>
                  <a:gd name="f70" fmla="val 1838155"/>
                  <a:gd name="f71" fmla="val 1790"/>
                  <a:gd name="f72" fmla="val 2276305"/>
                  <a:gd name="f73" fmla="val -75363"/>
                  <a:gd name="f74" fmla="val 2737315"/>
                  <a:gd name="f75" fmla="val 77037"/>
                  <a:gd name="f76" fmla="val 3163083"/>
                  <a:gd name="f77" fmla="val 218960"/>
                  <a:gd name="f78" fmla="val 691400"/>
                  <a:gd name="f79" fmla="+- 0 0 -90"/>
                  <a:gd name="f80" fmla="*/ f3 1 3457575"/>
                  <a:gd name="f81" fmla="*/ f4 1 3495675"/>
                  <a:gd name="f82" fmla="val f5"/>
                  <a:gd name="f83" fmla="val f6"/>
                  <a:gd name="f84" fmla="val f7"/>
                  <a:gd name="f85" fmla="*/ f79 f0 1"/>
                  <a:gd name="f86" fmla="+- f84 0 f82"/>
                  <a:gd name="f87" fmla="+- f83 0 f82"/>
                  <a:gd name="f88" fmla="*/ f85 1 f2"/>
                  <a:gd name="f89" fmla="*/ f87 1 3457575"/>
                  <a:gd name="f90" fmla="*/ f86 1 3495675"/>
                  <a:gd name="f91" fmla="*/ 3464073 f87 1"/>
                  <a:gd name="f92" fmla="*/ 1172412 f86 1"/>
                  <a:gd name="f93" fmla="*/ 3317388 f87 1"/>
                  <a:gd name="f94" fmla="*/ 1743912 f86 1"/>
                  <a:gd name="f95" fmla="*/ 2803038 f87 1"/>
                  <a:gd name="f96" fmla="*/ 2498292 f86 1"/>
                  <a:gd name="f97" fmla="*/ 1423818 f87 1"/>
                  <a:gd name="f98" fmla="*/ 3428885 f86 1"/>
                  <a:gd name="f99" fmla="*/ 601810 f87 1"/>
                  <a:gd name="f100" fmla="*/ 3474605 f86 1"/>
                  <a:gd name="f101" fmla="*/ 455125 f87 1"/>
                  <a:gd name="f102" fmla="*/ 3406025 f86 1"/>
                  <a:gd name="f103" fmla="*/ 66505 f87 1"/>
                  <a:gd name="f104" fmla="*/ 3025978 f86 1"/>
                  <a:gd name="f105" fmla="*/ 104605 f87 1"/>
                  <a:gd name="f106" fmla="*/ 2525915 f86 1"/>
                  <a:gd name="f107" fmla="*/ 738970 f87 1"/>
                  <a:gd name="f108" fmla="*/ 1676285 f86 1"/>
                  <a:gd name="f109" fmla="*/ 1224745 f87 1"/>
                  <a:gd name="f110" fmla="*/ 614247 f86 1"/>
                  <a:gd name="f111" fmla="*/ 1439058 f87 1"/>
                  <a:gd name="f112" fmla="*/ 278015 f86 1"/>
                  <a:gd name="f113" fmla="*/ 2737315 f87 1"/>
                  <a:gd name="f114" fmla="*/ 77037 f86 1"/>
                  <a:gd name="f115" fmla="+- f88 0 f1"/>
                  <a:gd name="f116" fmla="*/ f91 1 3457575"/>
                  <a:gd name="f117" fmla="*/ f92 1 3495675"/>
                  <a:gd name="f118" fmla="*/ f93 1 3457575"/>
                  <a:gd name="f119" fmla="*/ f94 1 3495675"/>
                  <a:gd name="f120" fmla="*/ f95 1 3457575"/>
                  <a:gd name="f121" fmla="*/ f96 1 3495675"/>
                  <a:gd name="f122" fmla="*/ f97 1 3457575"/>
                  <a:gd name="f123" fmla="*/ f98 1 3495675"/>
                  <a:gd name="f124" fmla="*/ f99 1 3457575"/>
                  <a:gd name="f125" fmla="*/ f100 1 3495675"/>
                  <a:gd name="f126" fmla="*/ f101 1 3457575"/>
                  <a:gd name="f127" fmla="*/ f102 1 3495675"/>
                  <a:gd name="f128" fmla="*/ f103 1 3457575"/>
                  <a:gd name="f129" fmla="*/ f104 1 3495675"/>
                  <a:gd name="f130" fmla="*/ f105 1 3457575"/>
                  <a:gd name="f131" fmla="*/ f106 1 3495675"/>
                  <a:gd name="f132" fmla="*/ f107 1 3457575"/>
                  <a:gd name="f133" fmla="*/ f108 1 3495675"/>
                  <a:gd name="f134" fmla="*/ f109 1 3457575"/>
                  <a:gd name="f135" fmla="*/ f110 1 3495675"/>
                  <a:gd name="f136" fmla="*/ f111 1 3457575"/>
                  <a:gd name="f137" fmla="*/ f112 1 3495675"/>
                  <a:gd name="f138" fmla="*/ f113 1 3457575"/>
                  <a:gd name="f139" fmla="*/ f114 1 3495675"/>
                  <a:gd name="f140" fmla="*/ f82 1 f89"/>
                  <a:gd name="f141" fmla="*/ f83 1 f89"/>
                  <a:gd name="f142" fmla="*/ f82 1 f90"/>
                  <a:gd name="f143" fmla="*/ f84 1 f90"/>
                  <a:gd name="f144" fmla="*/ f116 1 f89"/>
                  <a:gd name="f145" fmla="*/ f117 1 f90"/>
                  <a:gd name="f146" fmla="*/ f118 1 f89"/>
                  <a:gd name="f147" fmla="*/ f119 1 f90"/>
                  <a:gd name="f148" fmla="*/ f120 1 f89"/>
                  <a:gd name="f149" fmla="*/ f121 1 f90"/>
                  <a:gd name="f150" fmla="*/ f122 1 f89"/>
                  <a:gd name="f151" fmla="*/ f123 1 f90"/>
                  <a:gd name="f152" fmla="*/ f124 1 f89"/>
                  <a:gd name="f153" fmla="*/ f125 1 f90"/>
                  <a:gd name="f154" fmla="*/ f126 1 f89"/>
                  <a:gd name="f155" fmla="*/ f127 1 f90"/>
                  <a:gd name="f156" fmla="*/ f128 1 f89"/>
                  <a:gd name="f157" fmla="*/ f129 1 f90"/>
                  <a:gd name="f158" fmla="*/ f130 1 f89"/>
                  <a:gd name="f159" fmla="*/ f131 1 f90"/>
                  <a:gd name="f160" fmla="*/ f132 1 f89"/>
                  <a:gd name="f161" fmla="*/ f133 1 f90"/>
                  <a:gd name="f162" fmla="*/ f134 1 f89"/>
                  <a:gd name="f163" fmla="*/ f135 1 f90"/>
                  <a:gd name="f164" fmla="*/ f136 1 f89"/>
                  <a:gd name="f165" fmla="*/ f137 1 f90"/>
                  <a:gd name="f166" fmla="*/ f138 1 f89"/>
                  <a:gd name="f167" fmla="*/ f139 1 f90"/>
                  <a:gd name="f168" fmla="*/ f140 f80 1"/>
                  <a:gd name="f169" fmla="*/ f141 f80 1"/>
                  <a:gd name="f170" fmla="*/ f143 f81 1"/>
                  <a:gd name="f171" fmla="*/ f142 f81 1"/>
                  <a:gd name="f172" fmla="*/ f144 f80 1"/>
                  <a:gd name="f173" fmla="*/ f145 f81 1"/>
                  <a:gd name="f174" fmla="*/ f146 f80 1"/>
                  <a:gd name="f175" fmla="*/ f147 f81 1"/>
                  <a:gd name="f176" fmla="*/ f148 f80 1"/>
                  <a:gd name="f177" fmla="*/ f149 f81 1"/>
                  <a:gd name="f178" fmla="*/ f150 f80 1"/>
                  <a:gd name="f179" fmla="*/ f151 f81 1"/>
                  <a:gd name="f180" fmla="*/ f152 f80 1"/>
                  <a:gd name="f181" fmla="*/ f153 f81 1"/>
                  <a:gd name="f182" fmla="*/ f154 f80 1"/>
                  <a:gd name="f183" fmla="*/ f155 f81 1"/>
                  <a:gd name="f184" fmla="*/ f156 f80 1"/>
                  <a:gd name="f185" fmla="*/ f157 f81 1"/>
                  <a:gd name="f186" fmla="*/ f158 f80 1"/>
                  <a:gd name="f187" fmla="*/ f159 f81 1"/>
                  <a:gd name="f188" fmla="*/ f160 f80 1"/>
                  <a:gd name="f189" fmla="*/ f161 f81 1"/>
                  <a:gd name="f190" fmla="*/ f162 f80 1"/>
                  <a:gd name="f191" fmla="*/ f163 f81 1"/>
                  <a:gd name="f192" fmla="*/ f164 f80 1"/>
                  <a:gd name="f193" fmla="*/ f165 f81 1"/>
                  <a:gd name="f194" fmla="*/ f166 f80 1"/>
                  <a:gd name="f195" fmla="*/ f167 f81 1"/>
                </a:gdLst>
                <a:ahLst/>
                <a:cxnLst>
                  <a:cxn ang="3cd4">
                    <a:pos x="hc" y="t"/>
                  </a:cxn>
                  <a:cxn ang="0">
                    <a:pos x="r" y="vc"/>
                  </a:cxn>
                  <a:cxn ang="cd4">
                    <a:pos x="hc" y="b"/>
                  </a:cxn>
                  <a:cxn ang="cd2">
                    <a:pos x="l" y="vc"/>
                  </a:cxn>
                  <a:cxn ang="f115">
                    <a:pos x="f172" y="f173"/>
                  </a:cxn>
                  <a:cxn ang="f115">
                    <a:pos x="f174" y="f175"/>
                  </a:cxn>
                  <a:cxn ang="f115">
                    <a:pos x="f176" y="f177"/>
                  </a:cxn>
                  <a:cxn ang="f115">
                    <a:pos x="f178" y="f179"/>
                  </a:cxn>
                  <a:cxn ang="f115">
                    <a:pos x="f180" y="f181"/>
                  </a:cxn>
                  <a:cxn ang="f115">
                    <a:pos x="f182" y="f183"/>
                  </a:cxn>
                  <a:cxn ang="f115">
                    <a:pos x="f184" y="f185"/>
                  </a:cxn>
                  <a:cxn ang="f115">
                    <a:pos x="f186" y="f187"/>
                  </a:cxn>
                  <a:cxn ang="f115">
                    <a:pos x="f188" y="f189"/>
                  </a:cxn>
                  <a:cxn ang="f115">
                    <a:pos x="f190" y="f191"/>
                  </a:cxn>
                  <a:cxn ang="f115">
                    <a:pos x="f192" y="f193"/>
                  </a:cxn>
                  <a:cxn ang="f115">
                    <a:pos x="f194" y="f195"/>
                  </a:cxn>
                  <a:cxn ang="f115">
                    <a:pos x="f172" y="f173"/>
                  </a:cxn>
                </a:cxnLst>
                <a:rect l="f168" t="f171" r="f169" b="f170"/>
                <a:pathLst>
                  <a:path w="3457575" h="349567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10" y="f78"/>
                      <a:pt x="f8" y="f9"/>
                    </a:cubicBezTo>
                    <a:close/>
                  </a:path>
                </a:pathLst>
              </a:custGeom>
              <a:solidFill>
                <a:srgbClr val="9EA7B1"/>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31" name="Freeform: Shape 34">
                <a:extLst>
                  <a:ext uri="{FF2B5EF4-FFF2-40B4-BE49-F238E27FC236}">
                    <a16:creationId xmlns:a16="http://schemas.microsoft.com/office/drawing/2014/main" id="{0D48706B-4F92-2D64-5840-F22F97320EC6}"/>
                  </a:ext>
                </a:extLst>
              </p:cNvPr>
              <p:cNvSpPr/>
              <p:nvPr/>
            </p:nvSpPr>
            <p:spPr>
              <a:xfrm rot="2561912">
                <a:off x="5533189" y="4812444"/>
                <a:ext cx="619423" cy="666414"/>
              </a:xfrm>
              <a:custGeom>
                <a:avLst/>
                <a:gdLst>
                  <a:gd name="f0" fmla="val 10800000"/>
                  <a:gd name="f1" fmla="val 5400000"/>
                  <a:gd name="f2" fmla="val 180"/>
                  <a:gd name="f3" fmla="val w"/>
                  <a:gd name="f4" fmla="val h"/>
                  <a:gd name="f5" fmla="val 0"/>
                  <a:gd name="f6" fmla="val 2762250"/>
                  <a:gd name="f7" fmla="val 2971800"/>
                  <a:gd name="f8" fmla="val 2764788"/>
                  <a:gd name="f9" fmla="val 760797"/>
                  <a:gd name="f10" fmla="val 2766693"/>
                  <a:gd name="f11" fmla="val 977015"/>
                  <a:gd name="f12" fmla="val 2729546"/>
                  <a:gd name="f13" fmla="val 1112270"/>
                  <a:gd name="f14" fmla="val 2659061"/>
                  <a:gd name="f15" fmla="val 1238953"/>
                  <a:gd name="f16" fmla="val 2575241"/>
                  <a:gd name="f17" fmla="val 1390400"/>
                  <a:gd name="f18" fmla="val 2486658"/>
                  <a:gd name="f19" fmla="val 1539942"/>
                  <a:gd name="f20" fmla="val 2379978"/>
                  <a:gd name="f21" fmla="val 1676150"/>
                  <a:gd name="f22" fmla="val 1951353"/>
                  <a:gd name="f23" fmla="val 2220980"/>
                  <a:gd name="f24" fmla="val 1450338"/>
                  <a:gd name="f25" fmla="val 2672465"/>
                  <a:gd name="f26" fmla="val 779778"/>
                  <a:gd name="f27" fmla="val 2902970"/>
                  <a:gd name="f28" fmla="val 662621"/>
                  <a:gd name="f29" fmla="val 2942975"/>
                  <a:gd name="f30" fmla="val 544511"/>
                  <a:gd name="f31" fmla="val 2982980"/>
                  <a:gd name="f32" fmla="val 417828"/>
                  <a:gd name="f33" fmla="val 2979170"/>
                  <a:gd name="f34" fmla="val 230186"/>
                  <a:gd name="f35" fmla="val 2973455"/>
                  <a:gd name="f36" fmla="val 72071"/>
                  <a:gd name="f37" fmla="val 2853440"/>
                  <a:gd name="f38" fmla="val 18731"/>
                  <a:gd name="f39" fmla="val 2677228"/>
                  <a:gd name="f40" fmla="val -35562"/>
                  <a:gd name="f41" fmla="val 2500063"/>
                  <a:gd name="f42" fmla="val 31113"/>
                  <a:gd name="f43" fmla="val 2315278"/>
                  <a:gd name="f44" fmla="val 180656"/>
                  <a:gd name="f45" fmla="val 2202882"/>
                  <a:gd name="f46" fmla="val 281621"/>
                  <a:gd name="f47" fmla="val 2127635"/>
                  <a:gd name="f48" fmla="val 396873"/>
                  <a:gd name="f49" fmla="val 2081915"/>
                  <a:gd name="f50" fmla="val 510221"/>
                  <a:gd name="f51" fmla="val 2033337"/>
                  <a:gd name="f52" fmla="val 722628"/>
                  <a:gd name="f53" fmla="val 1939993"/>
                  <a:gd name="f54" fmla="val 868361"/>
                  <a:gd name="f55" fmla="val 1792355"/>
                  <a:gd name="f56" fmla="val 955038"/>
                  <a:gd name="f57" fmla="val 1575185"/>
                  <a:gd name="f58" fmla="val 1044573"/>
                  <a:gd name="f59" fmla="val 1351347"/>
                  <a:gd name="f60" fmla="val 1105533"/>
                  <a:gd name="f61" fmla="val 1131320"/>
                  <a:gd name="f62" fmla="val 1090293"/>
                  <a:gd name="f63" fmla="val 884622"/>
                  <a:gd name="f64" fmla="val 1050288"/>
                  <a:gd name="f65" fmla="val 247400"/>
                  <a:gd name="f66" fmla="val 1682748"/>
                  <a:gd name="f67" fmla="val -180273"/>
                  <a:gd name="f68" fmla="val 2266631"/>
                  <a:gd name="f69" fmla="val 74997"/>
                  <a:gd name="f70" fmla="val 2597149"/>
                  <a:gd name="f71" fmla="val 220730"/>
                  <a:gd name="f72" fmla="val 2743833"/>
                  <a:gd name="f73" fmla="val 483620"/>
                  <a:gd name="f74" fmla="+- 0 0 -90"/>
                  <a:gd name="f75" fmla="*/ f3 1 2762250"/>
                  <a:gd name="f76" fmla="*/ f4 1 2971800"/>
                  <a:gd name="f77" fmla="val f5"/>
                  <a:gd name="f78" fmla="val f6"/>
                  <a:gd name="f79" fmla="val f7"/>
                  <a:gd name="f80" fmla="*/ f74 f0 1"/>
                  <a:gd name="f81" fmla="+- f79 0 f77"/>
                  <a:gd name="f82" fmla="+- f78 0 f77"/>
                  <a:gd name="f83" fmla="*/ f80 1 f2"/>
                  <a:gd name="f84" fmla="*/ f82 1 2762250"/>
                  <a:gd name="f85" fmla="*/ f81 1 2971800"/>
                  <a:gd name="f86" fmla="*/ 2764788 f82 1"/>
                  <a:gd name="f87" fmla="*/ 760797 f81 1"/>
                  <a:gd name="f88" fmla="*/ 2659061 f82 1"/>
                  <a:gd name="f89" fmla="*/ 1238953 f81 1"/>
                  <a:gd name="f90" fmla="*/ 2379978 f82 1"/>
                  <a:gd name="f91" fmla="*/ 1676150 f81 1"/>
                  <a:gd name="f92" fmla="*/ 779778 f82 1"/>
                  <a:gd name="f93" fmla="*/ 2902970 f81 1"/>
                  <a:gd name="f94" fmla="*/ 417828 f82 1"/>
                  <a:gd name="f95" fmla="*/ 2979170 f81 1"/>
                  <a:gd name="f96" fmla="*/ 18731 f82 1"/>
                  <a:gd name="f97" fmla="*/ 2677228 f81 1"/>
                  <a:gd name="f98" fmla="*/ 180656 f82 1"/>
                  <a:gd name="f99" fmla="*/ 2202882 f81 1"/>
                  <a:gd name="f100" fmla="*/ 510221 f82 1"/>
                  <a:gd name="f101" fmla="*/ 2033337 f81 1"/>
                  <a:gd name="f102" fmla="*/ 955038 f82 1"/>
                  <a:gd name="f103" fmla="*/ 1575185 f81 1"/>
                  <a:gd name="f104" fmla="*/ 1090293 f82 1"/>
                  <a:gd name="f105" fmla="*/ 884622 f81 1"/>
                  <a:gd name="f106" fmla="*/ 2266631 f82 1"/>
                  <a:gd name="f107" fmla="*/ 74997 f81 1"/>
                  <a:gd name="f108" fmla="+- f83 0 f1"/>
                  <a:gd name="f109" fmla="*/ f86 1 2762250"/>
                  <a:gd name="f110" fmla="*/ f87 1 2971800"/>
                  <a:gd name="f111" fmla="*/ f88 1 2762250"/>
                  <a:gd name="f112" fmla="*/ f89 1 2971800"/>
                  <a:gd name="f113" fmla="*/ f90 1 2762250"/>
                  <a:gd name="f114" fmla="*/ f91 1 2971800"/>
                  <a:gd name="f115" fmla="*/ f92 1 2762250"/>
                  <a:gd name="f116" fmla="*/ f93 1 2971800"/>
                  <a:gd name="f117" fmla="*/ f94 1 2762250"/>
                  <a:gd name="f118" fmla="*/ f95 1 2971800"/>
                  <a:gd name="f119" fmla="*/ f96 1 2762250"/>
                  <a:gd name="f120" fmla="*/ f97 1 2971800"/>
                  <a:gd name="f121" fmla="*/ f98 1 2762250"/>
                  <a:gd name="f122" fmla="*/ f99 1 2971800"/>
                  <a:gd name="f123" fmla="*/ f100 1 2762250"/>
                  <a:gd name="f124" fmla="*/ f101 1 2971800"/>
                  <a:gd name="f125" fmla="*/ f102 1 2762250"/>
                  <a:gd name="f126" fmla="*/ f103 1 2971800"/>
                  <a:gd name="f127" fmla="*/ f104 1 2762250"/>
                  <a:gd name="f128" fmla="*/ f105 1 2971800"/>
                  <a:gd name="f129" fmla="*/ f106 1 2762250"/>
                  <a:gd name="f130" fmla="*/ f107 1 2971800"/>
                  <a:gd name="f131" fmla="*/ f77 1 f84"/>
                  <a:gd name="f132" fmla="*/ f78 1 f84"/>
                  <a:gd name="f133" fmla="*/ f77 1 f85"/>
                  <a:gd name="f134" fmla="*/ f79 1 f85"/>
                  <a:gd name="f135" fmla="*/ f109 1 f84"/>
                  <a:gd name="f136" fmla="*/ f110 1 f85"/>
                  <a:gd name="f137" fmla="*/ f111 1 f84"/>
                  <a:gd name="f138" fmla="*/ f112 1 f85"/>
                  <a:gd name="f139" fmla="*/ f113 1 f84"/>
                  <a:gd name="f140" fmla="*/ f114 1 f85"/>
                  <a:gd name="f141" fmla="*/ f115 1 f84"/>
                  <a:gd name="f142" fmla="*/ f116 1 f85"/>
                  <a:gd name="f143" fmla="*/ f117 1 f84"/>
                  <a:gd name="f144" fmla="*/ f118 1 f85"/>
                  <a:gd name="f145" fmla="*/ f119 1 f84"/>
                  <a:gd name="f146" fmla="*/ f120 1 f85"/>
                  <a:gd name="f147" fmla="*/ f121 1 f84"/>
                  <a:gd name="f148" fmla="*/ f122 1 f85"/>
                  <a:gd name="f149" fmla="*/ f123 1 f84"/>
                  <a:gd name="f150" fmla="*/ f124 1 f85"/>
                  <a:gd name="f151" fmla="*/ f125 1 f84"/>
                  <a:gd name="f152" fmla="*/ f126 1 f85"/>
                  <a:gd name="f153" fmla="*/ f127 1 f84"/>
                  <a:gd name="f154" fmla="*/ f128 1 f85"/>
                  <a:gd name="f155" fmla="*/ f129 1 f84"/>
                  <a:gd name="f156" fmla="*/ f130 1 f85"/>
                  <a:gd name="f157" fmla="*/ f131 f75 1"/>
                  <a:gd name="f158" fmla="*/ f132 f75 1"/>
                  <a:gd name="f159" fmla="*/ f134 f76 1"/>
                  <a:gd name="f160" fmla="*/ f133 f76 1"/>
                  <a:gd name="f161" fmla="*/ f135 f75 1"/>
                  <a:gd name="f162" fmla="*/ f136 f76 1"/>
                  <a:gd name="f163" fmla="*/ f137 f75 1"/>
                  <a:gd name="f164" fmla="*/ f138 f76 1"/>
                  <a:gd name="f165" fmla="*/ f139 f75 1"/>
                  <a:gd name="f166" fmla="*/ f140 f76 1"/>
                  <a:gd name="f167" fmla="*/ f141 f75 1"/>
                  <a:gd name="f168" fmla="*/ f142 f76 1"/>
                  <a:gd name="f169" fmla="*/ f143 f75 1"/>
                  <a:gd name="f170" fmla="*/ f144 f76 1"/>
                  <a:gd name="f171" fmla="*/ f145 f75 1"/>
                  <a:gd name="f172" fmla="*/ f146 f76 1"/>
                  <a:gd name="f173" fmla="*/ f147 f75 1"/>
                  <a:gd name="f174" fmla="*/ f148 f76 1"/>
                  <a:gd name="f175" fmla="*/ f149 f75 1"/>
                  <a:gd name="f176" fmla="*/ f150 f76 1"/>
                  <a:gd name="f177" fmla="*/ f151 f75 1"/>
                  <a:gd name="f178" fmla="*/ f152 f76 1"/>
                  <a:gd name="f179" fmla="*/ f153 f75 1"/>
                  <a:gd name="f180" fmla="*/ f154 f76 1"/>
                  <a:gd name="f181" fmla="*/ f155 f75 1"/>
                  <a:gd name="f182" fmla="*/ f156 f76 1"/>
                </a:gdLst>
                <a:ahLst/>
                <a:cxnLst>
                  <a:cxn ang="3cd4">
                    <a:pos x="hc" y="t"/>
                  </a:cxn>
                  <a:cxn ang="0">
                    <a:pos x="r" y="vc"/>
                  </a:cxn>
                  <a:cxn ang="cd4">
                    <a:pos x="hc" y="b"/>
                  </a:cxn>
                  <a:cxn ang="cd2">
                    <a:pos x="l" y="vc"/>
                  </a:cxn>
                  <a:cxn ang="f108">
                    <a:pos x="f161" y="f162"/>
                  </a:cxn>
                  <a:cxn ang="f108">
                    <a:pos x="f163" y="f164"/>
                  </a:cxn>
                  <a:cxn ang="f108">
                    <a:pos x="f165" y="f166"/>
                  </a:cxn>
                  <a:cxn ang="f108">
                    <a:pos x="f167" y="f168"/>
                  </a:cxn>
                  <a:cxn ang="f108">
                    <a:pos x="f169" y="f170"/>
                  </a:cxn>
                  <a:cxn ang="f108">
                    <a:pos x="f171" y="f172"/>
                  </a:cxn>
                  <a:cxn ang="f108">
                    <a:pos x="f173" y="f174"/>
                  </a:cxn>
                  <a:cxn ang="f108">
                    <a:pos x="f175" y="f176"/>
                  </a:cxn>
                  <a:cxn ang="f108">
                    <a:pos x="f177" y="f178"/>
                  </a:cxn>
                  <a:cxn ang="f108">
                    <a:pos x="f179" y="f180"/>
                  </a:cxn>
                  <a:cxn ang="f108">
                    <a:pos x="f181" y="f182"/>
                  </a:cxn>
                  <a:cxn ang="f108">
                    <a:pos x="f161" y="f162"/>
                  </a:cxn>
                </a:cxnLst>
                <a:rect l="f157" t="f160" r="f158" b="f159"/>
                <a:pathLst>
                  <a:path w="2762250" h="29718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8" y="f9"/>
                    </a:cubicBezTo>
                    <a:close/>
                  </a:path>
                </a:pathLst>
              </a:custGeom>
              <a:solidFill>
                <a:srgbClr val="202428"/>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32" name="Freeform: Shape 35">
                <a:extLst>
                  <a:ext uri="{FF2B5EF4-FFF2-40B4-BE49-F238E27FC236}">
                    <a16:creationId xmlns:a16="http://schemas.microsoft.com/office/drawing/2014/main" id="{A0882BBD-B270-6658-DB31-96B32B67E239}"/>
                  </a:ext>
                </a:extLst>
              </p:cNvPr>
              <p:cNvSpPr/>
              <p:nvPr/>
            </p:nvSpPr>
            <p:spPr>
              <a:xfrm rot="2561912">
                <a:off x="5959043" y="5050789"/>
                <a:ext cx="134563" cy="134563"/>
              </a:xfrm>
              <a:custGeom>
                <a:avLst/>
                <a:gdLst>
                  <a:gd name="f0" fmla="val 10800000"/>
                  <a:gd name="f1" fmla="val 5400000"/>
                  <a:gd name="f2" fmla="val 180"/>
                  <a:gd name="f3" fmla="val w"/>
                  <a:gd name="f4" fmla="val h"/>
                  <a:gd name="f5" fmla="val 0"/>
                  <a:gd name="f6" fmla="val 600075"/>
                  <a:gd name="f7" fmla="val 306750"/>
                  <a:gd name="f8" fmla="val 5"/>
                  <a:gd name="f9" fmla="val 472485"/>
                  <a:gd name="f10" fmla="val 1910"/>
                  <a:gd name="f11" fmla="val 605835"/>
                  <a:gd name="f12" fmla="val 138118"/>
                  <a:gd name="f13" fmla="val 603929"/>
                  <a:gd name="f14" fmla="val 303853"/>
                  <a:gd name="f15" fmla="val 602977"/>
                  <a:gd name="f16" fmla="val 469588"/>
                  <a:gd name="f17" fmla="val 466769"/>
                  <a:gd name="f18" fmla="val 603890"/>
                  <a:gd name="f19" fmla="val 301035"/>
                  <a:gd name="f20" fmla="val 132442"/>
                  <a:gd name="f21" fmla="val -2813"/>
                  <a:gd name="f22" fmla="val 464825"/>
                  <a:gd name="f23" fmla="val 44"/>
                  <a:gd name="f24" fmla="val 295280"/>
                  <a:gd name="f25" fmla="val 2902"/>
                  <a:gd name="f26" fmla="val 129545"/>
                  <a:gd name="f27" fmla="val 139110"/>
                  <a:gd name="f28" fmla="val -947"/>
                  <a:gd name="f29" fmla="+- 0 0 -90"/>
                  <a:gd name="f30" fmla="*/ f3 1 600075"/>
                  <a:gd name="f31" fmla="*/ f4 1 600075"/>
                  <a:gd name="f32" fmla="val f5"/>
                  <a:gd name="f33" fmla="val f6"/>
                  <a:gd name="f34" fmla="*/ f29 f0 1"/>
                  <a:gd name="f35" fmla="+- f33 0 f32"/>
                  <a:gd name="f36" fmla="*/ f34 1 f2"/>
                  <a:gd name="f37" fmla="*/ f35 1 600075"/>
                  <a:gd name="f38" fmla="*/ 306750 f35 1"/>
                  <a:gd name="f39" fmla="*/ 5 f35 1"/>
                  <a:gd name="f40" fmla="*/ 603929 f35 1"/>
                  <a:gd name="f41" fmla="*/ 303853 f35 1"/>
                  <a:gd name="f42" fmla="*/ 301035 f35 1"/>
                  <a:gd name="f43" fmla="*/ 603890 f35 1"/>
                  <a:gd name="f44" fmla="*/ 44 f35 1"/>
                  <a:gd name="f45" fmla="*/ 295280 f35 1"/>
                  <a:gd name="f46" fmla="+- f36 0 f1"/>
                  <a:gd name="f47" fmla="*/ f38 1 600075"/>
                  <a:gd name="f48" fmla="*/ f39 1 600075"/>
                  <a:gd name="f49" fmla="*/ f40 1 600075"/>
                  <a:gd name="f50" fmla="*/ f41 1 600075"/>
                  <a:gd name="f51" fmla="*/ f42 1 600075"/>
                  <a:gd name="f52" fmla="*/ f43 1 600075"/>
                  <a:gd name="f53" fmla="*/ f44 1 600075"/>
                  <a:gd name="f54" fmla="*/ f45 1 600075"/>
                  <a:gd name="f55" fmla="*/ f32 1 f37"/>
                  <a:gd name="f56" fmla="*/ f33 1 f37"/>
                  <a:gd name="f57" fmla="*/ f47 1 f37"/>
                  <a:gd name="f58" fmla="*/ f48 1 f37"/>
                  <a:gd name="f59" fmla="*/ f49 1 f37"/>
                  <a:gd name="f60" fmla="*/ f50 1 f37"/>
                  <a:gd name="f61" fmla="*/ f51 1 f37"/>
                  <a:gd name="f62" fmla="*/ f52 1 f37"/>
                  <a:gd name="f63" fmla="*/ f53 1 f37"/>
                  <a:gd name="f64" fmla="*/ f54 1 f37"/>
                  <a:gd name="f65" fmla="*/ f55 f30 1"/>
                  <a:gd name="f66" fmla="*/ f56 f30 1"/>
                  <a:gd name="f67" fmla="*/ f56 f31 1"/>
                  <a:gd name="f68" fmla="*/ f55 f31 1"/>
                  <a:gd name="f69" fmla="*/ f57 f30 1"/>
                  <a:gd name="f70" fmla="*/ f58 f31 1"/>
                  <a:gd name="f71" fmla="*/ f59 f30 1"/>
                  <a:gd name="f72" fmla="*/ f60 f31 1"/>
                  <a:gd name="f73" fmla="*/ f61 f30 1"/>
                  <a:gd name="f74" fmla="*/ f62 f31 1"/>
                  <a:gd name="f75" fmla="*/ f63 f30 1"/>
                  <a:gd name="f76" fmla="*/ f64 f31 1"/>
                </a:gdLst>
                <a:ahLst/>
                <a:cxnLst>
                  <a:cxn ang="3cd4">
                    <a:pos x="hc" y="t"/>
                  </a:cxn>
                  <a:cxn ang="0">
                    <a:pos x="r" y="vc"/>
                  </a:cxn>
                  <a:cxn ang="cd4">
                    <a:pos x="hc" y="b"/>
                  </a:cxn>
                  <a:cxn ang="cd2">
                    <a:pos x="l" y="vc"/>
                  </a:cxn>
                  <a:cxn ang="f46">
                    <a:pos x="f69" y="f70"/>
                  </a:cxn>
                  <a:cxn ang="f46">
                    <a:pos x="f71" y="f72"/>
                  </a:cxn>
                  <a:cxn ang="f46">
                    <a:pos x="f73" y="f74"/>
                  </a:cxn>
                  <a:cxn ang="f46">
                    <a:pos x="f75" y="f76"/>
                  </a:cxn>
                  <a:cxn ang="f46">
                    <a:pos x="f69" y="f70"/>
                  </a:cxn>
                </a:cxnLst>
                <a:rect l="f65" t="f68" r="f66" b="f67"/>
                <a:pathLst>
                  <a:path w="600075" h="600075">
                    <a:moveTo>
                      <a:pt x="f7" y="f8"/>
                    </a:moveTo>
                    <a:cubicBezTo>
                      <a:pt x="f9" y="f10"/>
                      <a:pt x="f11" y="f12"/>
                      <a:pt x="f13" y="f14"/>
                    </a:cubicBezTo>
                    <a:cubicBezTo>
                      <a:pt x="f15" y="f16"/>
                      <a:pt x="f17" y="f18"/>
                      <a:pt x="f19" y="f18"/>
                    </a:cubicBezTo>
                    <a:cubicBezTo>
                      <a:pt x="f20" y="f18"/>
                      <a:pt x="f21" y="f22"/>
                      <a:pt x="f23" y="f24"/>
                    </a:cubicBezTo>
                    <a:cubicBezTo>
                      <a:pt x="f25" y="f26"/>
                      <a:pt x="f27" y="f28"/>
                      <a:pt x="f7" y="f8"/>
                    </a:cubicBezTo>
                    <a:close/>
                  </a:path>
                </a:pathLst>
              </a:custGeom>
              <a:solidFill>
                <a:srgbClr val="FFFFFF"/>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nvGrpSpPr>
            <p:cNvPr id="33" name="Group 47">
              <a:extLst>
                <a:ext uri="{FF2B5EF4-FFF2-40B4-BE49-F238E27FC236}">
                  <a16:creationId xmlns:a16="http://schemas.microsoft.com/office/drawing/2014/main" id="{A1097077-C358-8CEF-C8C1-0CC970323B22}"/>
                </a:ext>
              </a:extLst>
            </p:cNvPr>
            <p:cNvGrpSpPr/>
            <p:nvPr/>
          </p:nvGrpSpPr>
          <p:grpSpPr>
            <a:xfrm>
              <a:off x="6970160" y="2031696"/>
              <a:ext cx="1054220" cy="2131278"/>
              <a:chOff x="6970160" y="2031696"/>
              <a:chExt cx="1054220" cy="2131278"/>
            </a:xfrm>
          </p:grpSpPr>
          <p:sp>
            <p:nvSpPr>
              <p:cNvPr id="34" name="Freeform: Shape 48">
                <a:extLst>
                  <a:ext uri="{FF2B5EF4-FFF2-40B4-BE49-F238E27FC236}">
                    <a16:creationId xmlns:a16="http://schemas.microsoft.com/office/drawing/2014/main" id="{97A95B87-133A-8A75-F119-FF63752F4067}"/>
                  </a:ext>
                </a:extLst>
              </p:cNvPr>
              <p:cNvSpPr/>
              <p:nvPr/>
            </p:nvSpPr>
            <p:spPr>
              <a:xfrm rot="19205557">
                <a:off x="6970160" y="2031696"/>
                <a:ext cx="483955" cy="1440637"/>
              </a:xfrm>
              <a:custGeom>
                <a:avLst/>
                <a:gdLst>
                  <a:gd name="f0" fmla="val 10800000"/>
                  <a:gd name="f1" fmla="val 5400000"/>
                  <a:gd name="f2" fmla="val 180"/>
                  <a:gd name="f3" fmla="val w"/>
                  <a:gd name="f4" fmla="val h"/>
                  <a:gd name="f5" fmla="val 0"/>
                  <a:gd name="f6" fmla="val 533400"/>
                  <a:gd name="f7" fmla="val 1587818"/>
                  <a:gd name="f8" fmla="val 324803"/>
                  <a:gd name="f9" fmla="val 474345"/>
                  <a:gd name="f10" fmla="val 506730"/>
                  <a:gd name="f11" fmla="val 26670"/>
                  <a:gd name="f12" fmla="val 59055"/>
                  <a:gd name="f13" fmla="val 776288"/>
                  <a:gd name="f14" fmla="val 821055"/>
                  <a:gd name="f15" fmla="val 497205"/>
                  <a:gd name="f16" fmla="val 857250"/>
                  <a:gd name="f17" fmla="val 452438"/>
                  <a:gd name="f18" fmla="val 304800"/>
                  <a:gd name="f19" fmla="val 214313"/>
                  <a:gd name="f20" fmla="val 81915"/>
                  <a:gd name="f21" fmla="val 37148"/>
                  <a:gd name="f22" fmla="val 820102"/>
                  <a:gd name="f23" fmla="val 775335"/>
                  <a:gd name="f24" fmla="val 146685"/>
                  <a:gd name="f25" fmla="val 145733"/>
                  <a:gd name="f26" fmla="+- 0 0 -90"/>
                  <a:gd name="f27" fmla="*/ f3 1 533400"/>
                  <a:gd name="f28" fmla="*/ f4 1 1587818"/>
                  <a:gd name="f29" fmla="val f5"/>
                  <a:gd name="f30" fmla="val f6"/>
                  <a:gd name="f31" fmla="val f7"/>
                  <a:gd name="f32" fmla="*/ f26 f0 1"/>
                  <a:gd name="f33" fmla="+- f31 0 f29"/>
                  <a:gd name="f34" fmla="+- f30 0 f29"/>
                  <a:gd name="f35" fmla="*/ f32 1 f2"/>
                  <a:gd name="f36" fmla="*/ f34 1 533400"/>
                  <a:gd name="f37" fmla="*/ f33 1 1587818"/>
                  <a:gd name="f38" fmla="*/ 324803 f34 1"/>
                  <a:gd name="f39" fmla="*/ 0 f33 1"/>
                  <a:gd name="f40" fmla="*/ 474345 f34 1"/>
                  <a:gd name="f41" fmla="*/ 533400 f34 1"/>
                  <a:gd name="f42" fmla="*/ 59055 f33 1"/>
                  <a:gd name="f43" fmla="*/ 776288 f33 1"/>
                  <a:gd name="f44" fmla="*/ 452438 f34 1"/>
                  <a:gd name="f45" fmla="*/ 857250 f33 1"/>
                  <a:gd name="f46" fmla="*/ 304800 f34 1"/>
                  <a:gd name="f47" fmla="*/ 1587818 f33 1"/>
                  <a:gd name="f48" fmla="*/ 214313 f34 1"/>
                  <a:gd name="f49" fmla="*/ 81915 f34 1"/>
                  <a:gd name="f50" fmla="*/ 0 f34 1"/>
                  <a:gd name="f51" fmla="*/ 775335 f33 1"/>
                  <a:gd name="f52" fmla="*/ 324803 f33 1"/>
                  <a:gd name="f53" fmla="+- f35 0 f1"/>
                  <a:gd name="f54" fmla="*/ f38 1 533400"/>
                  <a:gd name="f55" fmla="*/ f39 1 1587818"/>
                  <a:gd name="f56" fmla="*/ f40 1 533400"/>
                  <a:gd name="f57" fmla="*/ f41 1 533400"/>
                  <a:gd name="f58" fmla="*/ f42 1 1587818"/>
                  <a:gd name="f59" fmla="*/ f43 1 1587818"/>
                  <a:gd name="f60" fmla="*/ f44 1 533400"/>
                  <a:gd name="f61" fmla="*/ f45 1 1587818"/>
                  <a:gd name="f62" fmla="*/ f46 1 533400"/>
                  <a:gd name="f63" fmla="*/ f47 1 1587818"/>
                  <a:gd name="f64" fmla="*/ f48 1 533400"/>
                  <a:gd name="f65" fmla="*/ f49 1 533400"/>
                  <a:gd name="f66" fmla="*/ f50 1 533400"/>
                  <a:gd name="f67" fmla="*/ f51 1 1587818"/>
                  <a:gd name="f68" fmla="*/ f52 1 1587818"/>
                  <a:gd name="f69" fmla="*/ f29 1 f36"/>
                  <a:gd name="f70" fmla="*/ f30 1 f36"/>
                  <a:gd name="f71" fmla="*/ f29 1 f37"/>
                  <a:gd name="f72" fmla="*/ f31 1 f37"/>
                  <a:gd name="f73" fmla="*/ f54 1 f36"/>
                  <a:gd name="f74" fmla="*/ f55 1 f37"/>
                  <a:gd name="f75" fmla="*/ f56 1 f36"/>
                  <a:gd name="f76" fmla="*/ f57 1 f36"/>
                  <a:gd name="f77" fmla="*/ f58 1 f37"/>
                  <a:gd name="f78" fmla="*/ f59 1 f37"/>
                  <a:gd name="f79" fmla="*/ f60 1 f36"/>
                  <a:gd name="f80" fmla="*/ f61 1 f37"/>
                  <a:gd name="f81" fmla="*/ f62 1 f36"/>
                  <a:gd name="f82" fmla="*/ f63 1 f37"/>
                  <a:gd name="f83" fmla="*/ f64 1 f36"/>
                  <a:gd name="f84" fmla="*/ f65 1 f36"/>
                  <a:gd name="f85" fmla="*/ f66 1 f36"/>
                  <a:gd name="f86" fmla="*/ f67 1 f37"/>
                  <a:gd name="f87" fmla="*/ f68 1 f37"/>
                  <a:gd name="f88" fmla="*/ f69 f27 1"/>
                  <a:gd name="f89" fmla="*/ f70 f27 1"/>
                  <a:gd name="f90" fmla="*/ f72 f28 1"/>
                  <a:gd name="f91" fmla="*/ f71 f28 1"/>
                  <a:gd name="f92" fmla="*/ f73 f27 1"/>
                  <a:gd name="f93" fmla="*/ f74 f28 1"/>
                  <a:gd name="f94" fmla="*/ f75 f27 1"/>
                  <a:gd name="f95" fmla="*/ f76 f27 1"/>
                  <a:gd name="f96" fmla="*/ f77 f28 1"/>
                  <a:gd name="f97" fmla="*/ f78 f28 1"/>
                  <a:gd name="f98" fmla="*/ f79 f27 1"/>
                  <a:gd name="f99" fmla="*/ f80 f28 1"/>
                  <a:gd name="f100" fmla="*/ f81 f27 1"/>
                  <a:gd name="f101" fmla="*/ f82 f28 1"/>
                  <a:gd name="f102" fmla="*/ f83 f27 1"/>
                  <a:gd name="f103" fmla="*/ f84 f27 1"/>
                  <a:gd name="f104" fmla="*/ f85 f27 1"/>
                  <a:gd name="f105" fmla="*/ f86 f28 1"/>
                  <a:gd name="f106" fmla="*/ f87 f28 1"/>
                </a:gdLst>
                <a:ahLst/>
                <a:cxnLst>
                  <a:cxn ang="3cd4">
                    <a:pos x="hc" y="t"/>
                  </a:cxn>
                  <a:cxn ang="0">
                    <a:pos x="r" y="vc"/>
                  </a:cxn>
                  <a:cxn ang="cd4">
                    <a:pos x="hc" y="b"/>
                  </a:cxn>
                  <a:cxn ang="cd2">
                    <a:pos x="l" y="vc"/>
                  </a:cxn>
                  <a:cxn ang="f53">
                    <a:pos x="f92" y="f93"/>
                  </a:cxn>
                  <a:cxn ang="f53">
                    <a:pos x="f94" y="f93"/>
                  </a:cxn>
                  <a:cxn ang="f53">
                    <a:pos x="f95" y="f96"/>
                  </a:cxn>
                  <a:cxn ang="f53">
                    <a:pos x="f95" y="f97"/>
                  </a:cxn>
                  <a:cxn ang="f53">
                    <a:pos x="f98" y="f99"/>
                  </a:cxn>
                  <a:cxn ang="f53">
                    <a:pos x="f100" y="f99"/>
                  </a:cxn>
                  <a:cxn ang="f53">
                    <a:pos x="f100" y="f101"/>
                  </a:cxn>
                  <a:cxn ang="f53">
                    <a:pos x="f102" y="f101"/>
                  </a:cxn>
                  <a:cxn ang="f53">
                    <a:pos x="f102" y="f99"/>
                  </a:cxn>
                  <a:cxn ang="f53">
                    <a:pos x="f103" y="f99"/>
                  </a:cxn>
                  <a:cxn ang="f53">
                    <a:pos x="f104" y="f105"/>
                  </a:cxn>
                  <a:cxn ang="f53">
                    <a:pos x="f104" y="f106"/>
                  </a:cxn>
                  <a:cxn ang="f53">
                    <a:pos x="f92" y="f93"/>
                  </a:cxn>
                </a:cxnLst>
                <a:rect l="f88" t="f91" r="f89" b="f90"/>
                <a:pathLst>
                  <a:path w="533400" h="1587818">
                    <a:moveTo>
                      <a:pt x="f8" y="f5"/>
                    </a:moveTo>
                    <a:lnTo>
                      <a:pt x="f9" y="f5"/>
                    </a:lnTo>
                    <a:cubicBezTo>
                      <a:pt x="f10" y="f5"/>
                      <a:pt x="f6" y="f11"/>
                      <a:pt x="f6" y="f12"/>
                    </a:cubicBezTo>
                    <a:lnTo>
                      <a:pt x="f6" y="f13"/>
                    </a:lnTo>
                    <a:cubicBezTo>
                      <a:pt x="f6" y="f14"/>
                      <a:pt x="f15" y="f16"/>
                      <a:pt x="f17" y="f16"/>
                    </a:cubicBezTo>
                    <a:lnTo>
                      <a:pt x="f18" y="f16"/>
                    </a:lnTo>
                    <a:lnTo>
                      <a:pt x="f18" y="f7"/>
                    </a:lnTo>
                    <a:lnTo>
                      <a:pt x="f19" y="f7"/>
                    </a:lnTo>
                    <a:lnTo>
                      <a:pt x="f19" y="f16"/>
                    </a:lnTo>
                    <a:lnTo>
                      <a:pt x="f20" y="f16"/>
                    </a:lnTo>
                    <a:cubicBezTo>
                      <a:pt x="f21" y="f16"/>
                      <a:pt x="f5" y="f22"/>
                      <a:pt x="f5" y="f23"/>
                    </a:cubicBezTo>
                    <a:lnTo>
                      <a:pt x="f5" y="f8"/>
                    </a:lnTo>
                    <a:cubicBezTo>
                      <a:pt x="f5" y="f24"/>
                      <a:pt x="f25" y="f5"/>
                      <a:pt x="f8" y="f5"/>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35" name="Freeform: Shape 49">
                <a:extLst>
                  <a:ext uri="{FF2B5EF4-FFF2-40B4-BE49-F238E27FC236}">
                    <a16:creationId xmlns:a16="http://schemas.microsoft.com/office/drawing/2014/main" id="{8A644473-9433-5D60-1CCD-CE69C8892488}"/>
                  </a:ext>
                </a:extLst>
              </p:cNvPr>
              <p:cNvSpPr/>
              <p:nvPr/>
            </p:nvSpPr>
            <p:spPr>
              <a:xfrm rot="19205557">
                <a:off x="7860182" y="3108644"/>
                <a:ext cx="164198" cy="1054330"/>
              </a:xfrm>
              <a:custGeom>
                <a:avLst/>
                <a:gdLst>
                  <a:gd name="f0" fmla="val 10800000"/>
                  <a:gd name="f1" fmla="val 5400000"/>
                  <a:gd name="f2" fmla="val 180"/>
                  <a:gd name="f3" fmla="val w"/>
                  <a:gd name="f4" fmla="val h"/>
                  <a:gd name="f5" fmla="val 0"/>
                  <a:gd name="f6" fmla="val 180975"/>
                  <a:gd name="f7" fmla="val 1162050"/>
                  <a:gd name="f8" fmla="val 90488"/>
                  <a:gd name="f9" fmla="val 40957"/>
                  <a:gd name="f10" fmla="val 1071563"/>
                  <a:gd name="f11" fmla="val 1121092"/>
                  <a:gd name="f12" fmla="val 140017"/>
                  <a:gd name="f13" fmla="val 140970"/>
                  <a:gd name="f14" fmla="val 103822"/>
                  <a:gd name="f15" fmla="val 1087755"/>
                  <a:gd name="f16" fmla="val 83820"/>
                  <a:gd name="f17" fmla="val 1095375"/>
                  <a:gd name="f18" fmla="val 61913"/>
                  <a:gd name="f19" fmla="val 1084898"/>
                  <a:gd name="f20" fmla="val 55245"/>
                  <a:gd name="f21" fmla="val 1064895"/>
                  <a:gd name="f22" fmla="val 47625"/>
                  <a:gd name="f23" fmla="val 1044892"/>
                  <a:gd name="f24" fmla="val 58102"/>
                  <a:gd name="f25" fmla="val 1022985"/>
                  <a:gd name="f26" fmla="val 78105"/>
                  <a:gd name="f27" fmla="val 1016317"/>
                  <a:gd name="f28" fmla="val 98107"/>
                  <a:gd name="f29" fmla="val 1009650"/>
                  <a:gd name="f30" fmla="val 120015"/>
                  <a:gd name="f31" fmla="val 1019175"/>
                  <a:gd name="f32" fmla="val 126682"/>
                  <a:gd name="f33" fmla="val 1039178"/>
                  <a:gd name="f34" fmla="val 134302"/>
                  <a:gd name="f35" fmla="val 1058228"/>
                  <a:gd name="f36" fmla="val 123825"/>
                  <a:gd name="f37" fmla="val 1080135"/>
                  <a:gd name="f38" fmla="+- 0 0 -90"/>
                  <a:gd name="f39" fmla="*/ f3 1 180975"/>
                  <a:gd name="f40" fmla="*/ f4 1 1162050"/>
                  <a:gd name="f41" fmla="val f5"/>
                  <a:gd name="f42" fmla="val f6"/>
                  <a:gd name="f43" fmla="val f7"/>
                  <a:gd name="f44" fmla="*/ f38 f0 1"/>
                  <a:gd name="f45" fmla="+- f43 0 f41"/>
                  <a:gd name="f46" fmla="+- f42 0 f41"/>
                  <a:gd name="f47" fmla="*/ f44 1 f2"/>
                  <a:gd name="f48" fmla="*/ f46 1 180975"/>
                  <a:gd name="f49" fmla="*/ f45 1 1162050"/>
                  <a:gd name="f50" fmla="*/ 90488 f46 1"/>
                  <a:gd name="f51" fmla="*/ 0 f45 1"/>
                  <a:gd name="f52" fmla="*/ 0 f46 1"/>
                  <a:gd name="f53" fmla="*/ 90488 f45 1"/>
                  <a:gd name="f54" fmla="*/ 1071563 f45 1"/>
                  <a:gd name="f55" fmla="*/ 1162050 f45 1"/>
                  <a:gd name="f56" fmla="*/ 180975 f46 1"/>
                  <a:gd name="f57" fmla="*/ 103822 f46 1"/>
                  <a:gd name="f58" fmla="*/ 1087755 f45 1"/>
                  <a:gd name="f59" fmla="*/ 55245 f46 1"/>
                  <a:gd name="f60" fmla="*/ 1064895 f45 1"/>
                  <a:gd name="f61" fmla="*/ 78105 f46 1"/>
                  <a:gd name="f62" fmla="*/ 1016317 f45 1"/>
                  <a:gd name="f63" fmla="*/ 126682 f46 1"/>
                  <a:gd name="f64" fmla="*/ 1039178 f45 1"/>
                  <a:gd name="f65" fmla="+- f47 0 f1"/>
                  <a:gd name="f66" fmla="*/ f50 1 180975"/>
                  <a:gd name="f67" fmla="*/ f51 1 1162050"/>
                  <a:gd name="f68" fmla="*/ f52 1 180975"/>
                  <a:gd name="f69" fmla="*/ f53 1 1162050"/>
                  <a:gd name="f70" fmla="*/ f54 1 1162050"/>
                  <a:gd name="f71" fmla="*/ f55 1 1162050"/>
                  <a:gd name="f72" fmla="*/ f56 1 180975"/>
                  <a:gd name="f73" fmla="*/ f57 1 180975"/>
                  <a:gd name="f74" fmla="*/ f58 1 1162050"/>
                  <a:gd name="f75" fmla="*/ f59 1 180975"/>
                  <a:gd name="f76" fmla="*/ f60 1 1162050"/>
                  <a:gd name="f77" fmla="*/ f61 1 180975"/>
                  <a:gd name="f78" fmla="*/ f62 1 1162050"/>
                  <a:gd name="f79" fmla="*/ f63 1 180975"/>
                  <a:gd name="f80" fmla="*/ f64 1 1162050"/>
                  <a:gd name="f81" fmla="*/ f41 1 f48"/>
                  <a:gd name="f82" fmla="*/ f42 1 f48"/>
                  <a:gd name="f83" fmla="*/ f41 1 f49"/>
                  <a:gd name="f84" fmla="*/ f43 1 f49"/>
                  <a:gd name="f85" fmla="*/ f66 1 f48"/>
                  <a:gd name="f86" fmla="*/ f67 1 f49"/>
                  <a:gd name="f87" fmla="*/ f68 1 f48"/>
                  <a:gd name="f88" fmla="*/ f69 1 f49"/>
                  <a:gd name="f89" fmla="*/ f70 1 f49"/>
                  <a:gd name="f90" fmla="*/ f71 1 f49"/>
                  <a:gd name="f91" fmla="*/ f72 1 f48"/>
                  <a:gd name="f92" fmla="*/ f73 1 f48"/>
                  <a:gd name="f93" fmla="*/ f74 1 f49"/>
                  <a:gd name="f94" fmla="*/ f75 1 f48"/>
                  <a:gd name="f95" fmla="*/ f76 1 f49"/>
                  <a:gd name="f96" fmla="*/ f77 1 f48"/>
                  <a:gd name="f97" fmla="*/ f78 1 f49"/>
                  <a:gd name="f98" fmla="*/ f79 1 f48"/>
                  <a:gd name="f99" fmla="*/ f80 1 f49"/>
                  <a:gd name="f100" fmla="*/ f81 f39 1"/>
                  <a:gd name="f101" fmla="*/ f82 f39 1"/>
                  <a:gd name="f102" fmla="*/ f84 f40 1"/>
                  <a:gd name="f103" fmla="*/ f83 f40 1"/>
                  <a:gd name="f104" fmla="*/ f85 f39 1"/>
                  <a:gd name="f105" fmla="*/ f86 f40 1"/>
                  <a:gd name="f106" fmla="*/ f87 f39 1"/>
                  <a:gd name="f107" fmla="*/ f88 f40 1"/>
                  <a:gd name="f108" fmla="*/ f89 f40 1"/>
                  <a:gd name="f109" fmla="*/ f90 f40 1"/>
                  <a:gd name="f110" fmla="*/ f91 f39 1"/>
                  <a:gd name="f111" fmla="*/ f92 f39 1"/>
                  <a:gd name="f112" fmla="*/ f93 f40 1"/>
                  <a:gd name="f113" fmla="*/ f94 f39 1"/>
                  <a:gd name="f114" fmla="*/ f95 f40 1"/>
                  <a:gd name="f115" fmla="*/ f96 f39 1"/>
                  <a:gd name="f116" fmla="*/ f97 f40 1"/>
                  <a:gd name="f117" fmla="*/ f98 f39 1"/>
                  <a:gd name="f118" fmla="*/ f99 f40 1"/>
                </a:gdLst>
                <a:ahLst/>
                <a:cxnLst>
                  <a:cxn ang="3cd4">
                    <a:pos x="hc" y="t"/>
                  </a:cxn>
                  <a:cxn ang="0">
                    <a:pos x="r" y="vc"/>
                  </a:cxn>
                  <a:cxn ang="cd4">
                    <a:pos x="hc" y="b"/>
                  </a:cxn>
                  <a:cxn ang="cd2">
                    <a:pos x="l" y="vc"/>
                  </a:cxn>
                  <a:cxn ang="f65">
                    <a:pos x="f104" y="f105"/>
                  </a:cxn>
                  <a:cxn ang="f65">
                    <a:pos x="f106" y="f107"/>
                  </a:cxn>
                  <a:cxn ang="f65">
                    <a:pos x="f106" y="f108"/>
                  </a:cxn>
                  <a:cxn ang="f65">
                    <a:pos x="f104" y="f109"/>
                  </a:cxn>
                  <a:cxn ang="f65">
                    <a:pos x="f110" y="f108"/>
                  </a:cxn>
                  <a:cxn ang="f65">
                    <a:pos x="f110" y="f107"/>
                  </a:cxn>
                  <a:cxn ang="f65">
                    <a:pos x="f104" y="f105"/>
                  </a:cxn>
                  <a:cxn ang="f65">
                    <a:pos x="f111" y="f112"/>
                  </a:cxn>
                  <a:cxn ang="f65">
                    <a:pos x="f113" y="f114"/>
                  </a:cxn>
                  <a:cxn ang="f65">
                    <a:pos x="f115" y="f116"/>
                  </a:cxn>
                  <a:cxn ang="f65">
                    <a:pos x="f117" y="f118"/>
                  </a:cxn>
                  <a:cxn ang="f65">
                    <a:pos x="f111" y="f112"/>
                  </a:cxn>
                </a:cxnLst>
                <a:rect l="f100" t="f103" r="f101" b="f102"/>
                <a:pathLst>
                  <a:path w="180975" h="1162050">
                    <a:moveTo>
                      <a:pt x="f8" y="f5"/>
                    </a:moveTo>
                    <a:cubicBezTo>
                      <a:pt x="f9" y="f5"/>
                      <a:pt x="f5" y="f9"/>
                      <a:pt x="f5" y="f8"/>
                    </a:cubicBezTo>
                    <a:lnTo>
                      <a:pt x="f5" y="f10"/>
                    </a:lnTo>
                    <a:cubicBezTo>
                      <a:pt x="f5" y="f11"/>
                      <a:pt x="f9" y="f7"/>
                      <a:pt x="f8" y="f7"/>
                    </a:cubicBezTo>
                    <a:cubicBezTo>
                      <a:pt x="f12" y="f7"/>
                      <a:pt x="f6" y="f11"/>
                      <a:pt x="f6" y="f10"/>
                    </a:cubicBezTo>
                    <a:lnTo>
                      <a:pt x="f6" y="f8"/>
                    </a:lnTo>
                    <a:cubicBezTo>
                      <a:pt x="f6" y="f9"/>
                      <a:pt x="f13" y="f5"/>
                      <a:pt x="f8" y="f5"/>
                    </a:cubicBezTo>
                    <a:close/>
                    <a:moveTo>
                      <a:pt x="f14" y="f15"/>
                    </a:moveTo>
                    <a:cubicBezTo>
                      <a:pt x="f16" y="f17"/>
                      <a:pt x="f18" y="f19"/>
                      <a:pt x="f20" y="f21"/>
                    </a:cubicBezTo>
                    <a:cubicBezTo>
                      <a:pt x="f22" y="f23"/>
                      <a:pt x="f24" y="f25"/>
                      <a:pt x="f26" y="f27"/>
                    </a:cubicBezTo>
                    <a:cubicBezTo>
                      <a:pt x="f28" y="f29"/>
                      <a:pt x="f30" y="f31"/>
                      <a:pt x="f32" y="f33"/>
                    </a:cubicBezTo>
                    <a:cubicBezTo>
                      <a:pt x="f34" y="f35"/>
                      <a:pt x="f36" y="f37"/>
                      <a:pt x="f14" y="f15"/>
                    </a:cubicBezTo>
                    <a:close/>
                  </a:path>
                </a:pathLst>
              </a:custGeom>
              <a:solidFill>
                <a:srgbClr val="E7ECEF"/>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nvGrpSpPr>
            <p:cNvPr id="36" name="Group 65">
              <a:extLst>
                <a:ext uri="{FF2B5EF4-FFF2-40B4-BE49-F238E27FC236}">
                  <a16:creationId xmlns:a16="http://schemas.microsoft.com/office/drawing/2014/main" id="{81FCD76B-D31A-7F37-F05C-4B1C881A737C}"/>
                </a:ext>
              </a:extLst>
            </p:cNvPr>
            <p:cNvGrpSpPr/>
            <p:nvPr/>
          </p:nvGrpSpPr>
          <p:grpSpPr>
            <a:xfrm>
              <a:off x="3645155" y="4378138"/>
              <a:ext cx="714822" cy="1013474"/>
              <a:chOff x="3645155" y="4378138"/>
              <a:chExt cx="714822" cy="1013474"/>
            </a:xfrm>
          </p:grpSpPr>
          <p:sp>
            <p:nvSpPr>
              <p:cNvPr id="37" name="Freeform: Shape 66">
                <a:extLst>
                  <a:ext uri="{FF2B5EF4-FFF2-40B4-BE49-F238E27FC236}">
                    <a16:creationId xmlns:a16="http://schemas.microsoft.com/office/drawing/2014/main" id="{8372AD59-1C30-EE25-B46B-265E693D18F5}"/>
                  </a:ext>
                </a:extLst>
              </p:cNvPr>
              <p:cNvSpPr/>
              <p:nvPr/>
            </p:nvSpPr>
            <p:spPr>
              <a:xfrm>
                <a:off x="3645155" y="4695754"/>
                <a:ext cx="711147" cy="695858"/>
              </a:xfrm>
              <a:custGeom>
                <a:avLst/>
                <a:gdLst>
                  <a:gd name="f0" fmla="val 10800000"/>
                  <a:gd name="f1" fmla="val 5400000"/>
                  <a:gd name="f2" fmla="val 180"/>
                  <a:gd name="f3" fmla="val w"/>
                  <a:gd name="f4" fmla="val h"/>
                  <a:gd name="f5" fmla="val 0"/>
                  <a:gd name="f6" fmla="val 308524"/>
                  <a:gd name="f7" fmla="val 301889"/>
                  <a:gd name="f8" fmla="val 309455"/>
                  <a:gd name="f9" fmla="val 104725"/>
                  <a:gd name="f10" fmla="val 301493"/>
                  <a:gd name="f11" fmla="val 64916"/>
                  <a:gd name="f12" fmla="val 278270"/>
                  <a:gd name="f13" fmla="val 37712"/>
                  <a:gd name="f14" fmla="val 242110"/>
                  <a:gd name="f15" fmla="val 20793"/>
                  <a:gd name="f16" fmla="val 240783"/>
                  <a:gd name="f17" fmla="val 18803"/>
                  <a:gd name="f18" fmla="val 238461"/>
                  <a:gd name="f19" fmla="val 17476"/>
                  <a:gd name="f20" fmla="val 236138"/>
                  <a:gd name="f21" fmla="val 16812"/>
                  <a:gd name="f22" fmla="val 215238"/>
                  <a:gd name="f23" fmla="val 7855"/>
                  <a:gd name="f24" fmla="val 193675"/>
                  <a:gd name="f25" fmla="val 1552"/>
                  <a:gd name="f26" fmla="val 170784"/>
                  <a:gd name="f27" fmla="val 2215"/>
                  <a:gd name="f28" fmla="val 161827"/>
                  <a:gd name="f29" fmla="val 3874"/>
                  <a:gd name="f30" fmla="val 148225"/>
                  <a:gd name="f31" fmla="val 225"/>
                  <a:gd name="f32" fmla="val 143913"/>
                  <a:gd name="f33" fmla="val 120027"/>
                  <a:gd name="f34" fmla="val -1102"/>
                  <a:gd name="f35" fmla="val 96805"/>
                  <a:gd name="f36" fmla="val 3542"/>
                  <a:gd name="f37" fmla="val 74246"/>
                  <a:gd name="f38" fmla="val 11504"/>
                  <a:gd name="f39" fmla="val 49033"/>
                  <a:gd name="f40" fmla="val 20462"/>
                  <a:gd name="f41" fmla="val 29460"/>
                  <a:gd name="f42" fmla="val 36385"/>
                  <a:gd name="f43" fmla="val 14863"/>
                  <a:gd name="f44" fmla="val 58612"/>
                  <a:gd name="f45" fmla="val 4247"/>
                  <a:gd name="f46" fmla="val 74536"/>
                  <a:gd name="f47" fmla="val 1593"/>
                  <a:gd name="f48" fmla="val 92451"/>
                  <a:gd name="f49" fmla="val 598"/>
                  <a:gd name="f50" fmla="val 111028"/>
                  <a:gd name="f51" fmla="val -1724"/>
                  <a:gd name="f52" fmla="val 152497"/>
                  <a:gd name="f53" fmla="val 1925"/>
                  <a:gd name="f54" fmla="val 192638"/>
                  <a:gd name="f55" fmla="val 25811"/>
                  <a:gd name="f56" fmla="val 228467"/>
                  <a:gd name="f57" fmla="val 39412"/>
                  <a:gd name="f58" fmla="val 248704"/>
                  <a:gd name="f59" fmla="val 54673"/>
                  <a:gd name="f60" fmla="val 266286"/>
                  <a:gd name="f61" fmla="val 74577"/>
                  <a:gd name="f62" fmla="val 280551"/>
                  <a:gd name="f63" fmla="val 93819"/>
                  <a:gd name="f64" fmla="val 293821"/>
                  <a:gd name="f65" fmla="val 114387"/>
                  <a:gd name="f66" fmla="val 302447"/>
                  <a:gd name="f67" fmla="val 137609"/>
                  <a:gd name="f68" fmla="val 303774"/>
                  <a:gd name="f69" fmla="val 147230"/>
                  <a:gd name="f70" fmla="val 157183"/>
                  <a:gd name="f71" fmla="val 166803"/>
                  <a:gd name="f72" fmla="val 303442"/>
                  <a:gd name="f73" fmla="val 167135"/>
                  <a:gd name="f74" fmla="val 168794"/>
                  <a:gd name="f75" fmla="val 170452"/>
                  <a:gd name="f76" fmla="val 172443"/>
                  <a:gd name="f77" fmla="val 194006"/>
                  <a:gd name="f78" fmla="val 302115"/>
                  <a:gd name="f79" fmla="val 214243"/>
                  <a:gd name="f80" fmla="val 296807"/>
                  <a:gd name="f81" fmla="val 232157"/>
                  <a:gd name="f82" fmla="val 284201"/>
                  <a:gd name="f83" fmla="val 262678"/>
                  <a:gd name="f84" fmla="val 262637"/>
                  <a:gd name="f85" fmla="val 284905"/>
                  <a:gd name="f86" fmla="val 234107"/>
                  <a:gd name="f87" fmla="val 300166"/>
                  <a:gd name="f88" fmla="val 199937"/>
                  <a:gd name="f89" fmla="val 307132"/>
                  <a:gd name="f90" fmla="val 184013"/>
                  <a:gd name="f91" fmla="val 307796"/>
                  <a:gd name="f92" fmla="val 167094"/>
                  <a:gd name="f93" fmla="val 310781"/>
                  <a:gd name="f94" fmla="val 150506"/>
                  <a:gd name="f95" fmla="val 311445"/>
                  <a:gd name="f96" fmla="val 136573"/>
                  <a:gd name="f97" fmla="val 309786"/>
                  <a:gd name="f98" fmla="val 106384"/>
                  <a:gd name="f99" fmla="val 168462"/>
                  <a:gd name="f100" fmla="val 301783"/>
                  <a:gd name="f101" fmla="val 168130"/>
                  <a:gd name="f102" fmla="+- 0 0 -90"/>
                  <a:gd name="f103" fmla="*/ f3 1 308524"/>
                  <a:gd name="f104" fmla="*/ f4 1 301889"/>
                  <a:gd name="f105" fmla="val f5"/>
                  <a:gd name="f106" fmla="val f6"/>
                  <a:gd name="f107" fmla="val f7"/>
                  <a:gd name="f108" fmla="*/ f102 f0 1"/>
                  <a:gd name="f109" fmla="+- f107 0 f105"/>
                  <a:gd name="f110" fmla="+- f106 0 f105"/>
                  <a:gd name="f111" fmla="*/ f108 1 f2"/>
                  <a:gd name="f112" fmla="*/ f110 1 308524"/>
                  <a:gd name="f113" fmla="*/ f109 1 301889"/>
                  <a:gd name="f114" fmla="*/ 309455 f110 1"/>
                  <a:gd name="f115" fmla="*/ 104725 f109 1"/>
                  <a:gd name="f116" fmla="*/ 242110 f110 1"/>
                  <a:gd name="f117" fmla="*/ 20793 f109 1"/>
                  <a:gd name="f118" fmla="*/ 236138 f110 1"/>
                  <a:gd name="f119" fmla="*/ 16812 f109 1"/>
                  <a:gd name="f120" fmla="*/ 170784 f110 1"/>
                  <a:gd name="f121" fmla="*/ 2215 f109 1"/>
                  <a:gd name="f122" fmla="*/ 143913 f110 1"/>
                  <a:gd name="f123" fmla="*/ 225 f109 1"/>
                  <a:gd name="f124" fmla="*/ 74246 f110 1"/>
                  <a:gd name="f125" fmla="*/ 11504 f109 1"/>
                  <a:gd name="f126" fmla="*/ 14863 f110 1"/>
                  <a:gd name="f127" fmla="*/ 58612 f109 1"/>
                  <a:gd name="f128" fmla="*/ 598 f110 1"/>
                  <a:gd name="f129" fmla="*/ 111028 f109 1"/>
                  <a:gd name="f130" fmla="*/ 25811 f110 1"/>
                  <a:gd name="f131" fmla="*/ 228467 f109 1"/>
                  <a:gd name="f132" fmla="*/ 74577 f110 1"/>
                  <a:gd name="f133" fmla="*/ 280551 f109 1"/>
                  <a:gd name="f134" fmla="*/ 137609 f110 1"/>
                  <a:gd name="f135" fmla="*/ 303774 f109 1"/>
                  <a:gd name="f136" fmla="*/ 166803 f110 1"/>
                  <a:gd name="f137" fmla="*/ 167135 f110 1"/>
                  <a:gd name="f138" fmla="*/ 303442 f109 1"/>
                  <a:gd name="f139" fmla="*/ 172443 f110 1"/>
                  <a:gd name="f140" fmla="*/ 232157 f110 1"/>
                  <a:gd name="f141" fmla="*/ 284201 f109 1"/>
                  <a:gd name="f142" fmla="*/ 300166 f110 1"/>
                  <a:gd name="f143" fmla="*/ 199937 f109 1"/>
                  <a:gd name="f144" fmla="*/ 310781 f110 1"/>
                  <a:gd name="f145" fmla="*/ 150506 f109 1"/>
                  <a:gd name="f146" fmla="*/ 168462 f110 1"/>
                  <a:gd name="f147" fmla="*/ 301783 f109 1"/>
                  <a:gd name="f148" fmla="+- f111 0 f1"/>
                  <a:gd name="f149" fmla="*/ f114 1 308524"/>
                  <a:gd name="f150" fmla="*/ f115 1 301889"/>
                  <a:gd name="f151" fmla="*/ f116 1 308524"/>
                  <a:gd name="f152" fmla="*/ f117 1 301889"/>
                  <a:gd name="f153" fmla="*/ f118 1 308524"/>
                  <a:gd name="f154" fmla="*/ f119 1 301889"/>
                  <a:gd name="f155" fmla="*/ f120 1 308524"/>
                  <a:gd name="f156" fmla="*/ f121 1 301889"/>
                  <a:gd name="f157" fmla="*/ f122 1 308524"/>
                  <a:gd name="f158" fmla="*/ f123 1 301889"/>
                  <a:gd name="f159" fmla="*/ f124 1 308524"/>
                  <a:gd name="f160" fmla="*/ f125 1 301889"/>
                  <a:gd name="f161" fmla="*/ f126 1 308524"/>
                  <a:gd name="f162" fmla="*/ f127 1 301889"/>
                  <a:gd name="f163" fmla="*/ f128 1 308524"/>
                  <a:gd name="f164" fmla="*/ f129 1 301889"/>
                  <a:gd name="f165" fmla="*/ f130 1 308524"/>
                  <a:gd name="f166" fmla="*/ f131 1 301889"/>
                  <a:gd name="f167" fmla="*/ f132 1 308524"/>
                  <a:gd name="f168" fmla="*/ f133 1 301889"/>
                  <a:gd name="f169" fmla="*/ f134 1 308524"/>
                  <a:gd name="f170" fmla="*/ f135 1 301889"/>
                  <a:gd name="f171" fmla="*/ f136 1 308524"/>
                  <a:gd name="f172" fmla="*/ f137 1 308524"/>
                  <a:gd name="f173" fmla="*/ f138 1 301889"/>
                  <a:gd name="f174" fmla="*/ f139 1 308524"/>
                  <a:gd name="f175" fmla="*/ f140 1 308524"/>
                  <a:gd name="f176" fmla="*/ f141 1 301889"/>
                  <a:gd name="f177" fmla="*/ f142 1 308524"/>
                  <a:gd name="f178" fmla="*/ f143 1 301889"/>
                  <a:gd name="f179" fmla="*/ f144 1 308524"/>
                  <a:gd name="f180" fmla="*/ f145 1 301889"/>
                  <a:gd name="f181" fmla="*/ f146 1 308524"/>
                  <a:gd name="f182" fmla="*/ f147 1 301889"/>
                  <a:gd name="f183" fmla="*/ f105 1 f112"/>
                  <a:gd name="f184" fmla="*/ f106 1 f112"/>
                  <a:gd name="f185" fmla="*/ f105 1 f113"/>
                  <a:gd name="f186" fmla="*/ f107 1 f113"/>
                  <a:gd name="f187" fmla="*/ f149 1 f112"/>
                  <a:gd name="f188" fmla="*/ f150 1 f113"/>
                  <a:gd name="f189" fmla="*/ f151 1 f112"/>
                  <a:gd name="f190" fmla="*/ f152 1 f113"/>
                  <a:gd name="f191" fmla="*/ f153 1 f112"/>
                  <a:gd name="f192" fmla="*/ f154 1 f113"/>
                  <a:gd name="f193" fmla="*/ f155 1 f112"/>
                  <a:gd name="f194" fmla="*/ f156 1 f113"/>
                  <a:gd name="f195" fmla="*/ f157 1 f112"/>
                  <a:gd name="f196" fmla="*/ f158 1 f113"/>
                  <a:gd name="f197" fmla="*/ f159 1 f112"/>
                  <a:gd name="f198" fmla="*/ f160 1 f113"/>
                  <a:gd name="f199" fmla="*/ f161 1 f112"/>
                  <a:gd name="f200" fmla="*/ f162 1 f113"/>
                  <a:gd name="f201" fmla="*/ f163 1 f112"/>
                  <a:gd name="f202" fmla="*/ f164 1 f113"/>
                  <a:gd name="f203" fmla="*/ f165 1 f112"/>
                  <a:gd name="f204" fmla="*/ f166 1 f113"/>
                  <a:gd name="f205" fmla="*/ f167 1 f112"/>
                  <a:gd name="f206" fmla="*/ f168 1 f113"/>
                  <a:gd name="f207" fmla="*/ f169 1 f112"/>
                  <a:gd name="f208" fmla="*/ f170 1 f113"/>
                  <a:gd name="f209" fmla="*/ f171 1 f112"/>
                  <a:gd name="f210" fmla="*/ f172 1 f112"/>
                  <a:gd name="f211" fmla="*/ f173 1 f113"/>
                  <a:gd name="f212" fmla="*/ f174 1 f112"/>
                  <a:gd name="f213" fmla="*/ f175 1 f112"/>
                  <a:gd name="f214" fmla="*/ f176 1 f113"/>
                  <a:gd name="f215" fmla="*/ f177 1 f112"/>
                  <a:gd name="f216" fmla="*/ f178 1 f113"/>
                  <a:gd name="f217" fmla="*/ f179 1 f112"/>
                  <a:gd name="f218" fmla="*/ f180 1 f113"/>
                  <a:gd name="f219" fmla="*/ f181 1 f112"/>
                  <a:gd name="f220" fmla="*/ f182 1 f113"/>
                  <a:gd name="f221" fmla="*/ f183 f103 1"/>
                  <a:gd name="f222" fmla="*/ f184 f103 1"/>
                  <a:gd name="f223" fmla="*/ f186 f104 1"/>
                  <a:gd name="f224" fmla="*/ f185 f104 1"/>
                  <a:gd name="f225" fmla="*/ f187 f103 1"/>
                  <a:gd name="f226" fmla="*/ f188 f104 1"/>
                  <a:gd name="f227" fmla="*/ f189 f103 1"/>
                  <a:gd name="f228" fmla="*/ f190 f104 1"/>
                  <a:gd name="f229" fmla="*/ f191 f103 1"/>
                  <a:gd name="f230" fmla="*/ f192 f104 1"/>
                  <a:gd name="f231" fmla="*/ f193 f103 1"/>
                  <a:gd name="f232" fmla="*/ f194 f104 1"/>
                  <a:gd name="f233" fmla="*/ f195 f103 1"/>
                  <a:gd name="f234" fmla="*/ f196 f104 1"/>
                  <a:gd name="f235" fmla="*/ f197 f103 1"/>
                  <a:gd name="f236" fmla="*/ f198 f104 1"/>
                  <a:gd name="f237" fmla="*/ f199 f103 1"/>
                  <a:gd name="f238" fmla="*/ f200 f104 1"/>
                  <a:gd name="f239" fmla="*/ f201 f103 1"/>
                  <a:gd name="f240" fmla="*/ f202 f104 1"/>
                  <a:gd name="f241" fmla="*/ f203 f103 1"/>
                  <a:gd name="f242" fmla="*/ f204 f104 1"/>
                  <a:gd name="f243" fmla="*/ f205 f103 1"/>
                  <a:gd name="f244" fmla="*/ f206 f104 1"/>
                  <a:gd name="f245" fmla="*/ f207 f103 1"/>
                  <a:gd name="f246" fmla="*/ f208 f104 1"/>
                  <a:gd name="f247" fmla="*/ f209 f103 1"/>
                  <a:gd name="f248" fmla="*/ f210 f103 1"/>
                  <a:gd name="f249" fmla="*/ f211 f104 1"/>
                  <a:gd name="f250" fmla="*/ f212 f103 1"/>
                  <a:gd name="f251" fmla="*/ f213 f103 1"/>
                  <a:gd name="f252" fmla="*/ f214 f104 1"/>
                  <a:gd name="f253" fmla="*/ f215 f103 1"/>
                  <a:gd name="f254" fmla="*/ f216 f104 1"/>
                  <a:gd name="f255" fmla="*/ f217 f103 1"/>
                  <a:gd name="f256" fmla="*/ f218 f104 1"/>
                  <a:gd name="f257" fmla="*/ f219 f103 1"/>
                  <a:gd name="f258" fmla="*/ f220 f104 1"/>
                </a:gdLst>
                <a:ahLst/>
                <a:cxnLst>
                  <a:cxn ang="3cd4">
                    <a:pos x="hc" y="t"/>
                  </a:cxn>
                  <a:cxn ang="0">
                    <a:pos x="r" y="vc"/>
                  </a:cxn>
                  <a:cxn ang="cd4">
                    <a:pos x="hc" y="b"/>
                  </a:cxn>
                  <a:cxn ang="cd2">
                    <a:pos x="l" y="vc"/>
                  </a:cxn>
                  <a:cxn ang="f148">
                    <a:pos x="f225" y="f226"/>
                  </a:cxn>
                  <a:cxn ang="f148">
                    <a:pos x="f227" y="f228"/>
                  </a:cxn>
                  <a:cxn ang="f148">
                    <a:pos x="f229" y="f230"/>
                  </a:cxn>
                  <a:cxn ang="f148">
                    <a:pos x="f231" y="f232"/>
                  </a:cxn>
                  <a:cxn ang="f148">
                    <a:pos x="f233" y="f234"/>
                  </a:cxn>
                  <a:cxn ang="f148">
                    <a:pos x="f235" y="f236"/>
                  </a:cxn>
                  <a:cxn ang="f148">
                    <a:pos x="f237" y="f238"/>
                  </a:cxn>
                  <a:cxn ang="f148">
                    <a:pos x="f239" y="f240"/>
                  </a:cxn>
                  <a:cxn ang="f148">
                    <a:pos x="f241" y="f242"/>
                  </a:cxn>
                  <a:cxn ang="f148">
                    <a:pos x="f243" y="f244"/>
                  </a:cxn>
                  <a:cxn ang="f148">
                    <a:pos x="f245" y="f246"/>
                  </a:cxn>
                  <a:cxn ang="f148">
                    <a:pos x="f247" y="f246"/>
                  </a:cxn>
                  <a:cxn ang="f148">
                    <a:pos x="f248" y="f249"/>
                  </a:cxn>
                  <a:cxn ang="f148">
                    <a:pos x="f247" y="f246"/>
                  </a:cxn>
                  <a:cxn ang="f148">
                    <a:pos x="f250" y="f246"/>
                  </a:cxn>
                  <a:cxn ang="f148">
                    <a:pos x="f251" y="f252"/>
                  </a:cxn>
                  <a:cxn ang="f148">
                    <a:pos x="f253" y="f254"/>
                  </a:cxn>
                  <a:cxn ang="f148">
                    <a:pos x="f255" y="f256"/>
                  </a:cxn>
                  <a:cxn ang="f148">
                    <a:pos x="f225" y="f226"/>
                  </a:cxn>
                  <a:cxn ang="f148">
                    <a:pos x="f257" y="f258"/>
                  </a:cxn>
                  <a:cxn ang="f148">
                    <a:pos x="f257" y="f258"/>
                  </a:cxn>
                  <a:cxn ang="f148">
                    <a:pos x="f257" y="f258"/>
                  </a:cxn>
                </a:cxnLst>
                <a:rect l="f221" t="f224" r="f222" b="f223"/>
                <a:pathLst>
                  <a:path w="308524" h="301889">
                    <a:moveTo>
                      <a:pt x="f8" y="f9"/>
                    </a:moveTo>
                    <a:cubicBezTo>
                      <a:pt x="f10" y="f11"/>
                      <a:pt x="f12" y="f13"/>
                      <a:pt x="f14" y="f15"/>
                    </a:cubicBezTo>
                    <a:cubicBezTo>
                      <a:pt x="f16" y="f17"/>
                      <a:pt x="f18" y="f19"/>
                      <a:pt x="f20" y="f21"/>
                    </a:cubicBezTo>
                    <a:cubicBezTo>
                      <a:pt x="f22" y="f23"/>
                      <a:pt x="f24" y="f25"/>
                      <a:pt x="f26" y="f27"/>
                    </a:cubicBezTo>
                    <a:cubicBezTo>
                      <a:pt x="f28" y="f29"/>
                      <a:pt x="f30" y="f31"/>
                      <a:pt x="f32" y="f31"/>
                    </a:cubicBez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cubicBezTo>
                      <a:pt x="f63" y="f64"/>
                      <a:pt x="f65" y="f66"/>
                      <a:pt x="f67" y="f68"/>
                    </a:cubicBezTo>
                    <a:cubicBezTo>
                      <a:pt x="f69" y="f68"/>
                      <a:pt x="f70" y="f68"/>
                      <a:pt x="f71" y="f68"/>
                    </a:cubicBezTo>
                    <a:cubicBezTo>
                      <a:pt x="f71" y="f68"/>
                      <a:pt x="f71" y="f72"/>
                      <a:pt x="f73" y="f72"/>
                    </a:cubicBezTo>
                    <a:cubicBezTo>
                      <a:pt x="f73" y="f72"/>
                      <a:pt x="f73" y="f68"/>
                      <a:pt x="f71" y="f68"/>
                    </a:cubicBezTo>
                    <a:cubicBezTo>
                      <a:pt x="f74" y="f68"/>
                      <a:pt x="f75" y="f68"/>
                      <a:pt x="f76" y="f68"/>
                    </a:cubicBezTo>
                    <a:cubicBezTo>
                      <a:pt x="f77" y="f78"/>
                      <a:pt x="f79" y="f80"/>
                      <a:pt x="f81" y="f82"/>
                    </a:cubicBezTo>
                    <a:cubicBezTo>
                      <a:pt x="f83" y="f84"/>
                      <a:pt x="f85" y="f86"/>
                      <a:pt x="f87" y="f88"/>
                    </a:cubicBezTo>
                    <a:cubicBezTo>
                      <a:pt x="f89" y="f90"/>
                      <a:pt x="f91" y="f92"/>
                      <a:pt x="f93" y="f94"/>
                    </a:cubicBezTo>
                    <a:cubicBezTo>
                      <a:pt x="f95" y="f96"/>
                      <a:pt x="f97" y="f98"/>
                      <a:pt x="f8" y="f9"/>
                    </a:cubicBezTo>
                    <a:close/>
                    <a:moveTo>
                      <a:pt x="f99" y="f100"/>
                    </a:moveTo>
                    <a:cubicBezTo>
                      <a:pt x="f101" y="f78"/>
                      <a:pt x="f101" y="f78"/>
                      <a:pt x="f99" y="f100"/>
                    </a:cubicBezTo>
                    <a:cubicBezTo>
                      <a:pt x="f101" y="f78"/>
                      <a:pt x="f101" y="f78"/>
                      <a:pt x="f99" y="f100"/>
                    </a:cubicBezTo>
                    <a:close/>
                  </a:path>
                </a:pathLst>
              </a:custGeom>
              <a:solidFill>
                <a:srgbClr val="202428"/>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38" name="Freeform: Shape 67">
                <a:extLst>
                  <a:ext uri="{FF2B5EF4-FFF2-40B4-BE49-F238E27FC236}">
                    <a16:creationId xmlns:a16="http://schemas.microsoft.com/office/drawing/2014/main" id="{B4D63DEF-7BCA-21AA-718F-83D37352F2B5}"/>
                  </a:ext>
                </a:extLst>
              </p:cNvPr>
              <p:cNvSpPr/>
              <p:nvPr/>
            </p:nvSpPr>
            <p:spPr>
              <a:xfrm>
                <a:off x="4031168" y="4729889"/>
                <a:ext cx="328809" cy="649973"/>
              </a:xfrm>
              <a:custGeom>
                <a:avLst/>
                <a:gdLst>
                  <a:gd name="f0" fmla="val 10800000"/>
                  <a:gd name="f1" fmla="val 5400000"/>
                  <a:gd name="f2" fmla="val 180"/>
                  <a:gd name="f3" fmla="val w"/>
                  <a:gd name="f4" fmla="val h"/>
                  <a:gd name="f5" fmla="val 0"/>
                  <a:gd name="f6" fmla="val 142651"/>
                  <a:gd name="f7" fmla="val 281985"/>
                  <a:gd name="f8" fmla="val 73980"/>
                  <a:gd name="f9" fmla="val 110472"/>
                  <a:gd name="f10" fmla="val 16919"/>
                  <a:gd name="f11" fmla="val 134026"/>
                  <a:gd name="f12" fmla="val 44454"/>
                  <a:gd name="f13" fmla="val 141988"/>
                  <a:gd name="f14" fmla="val 84264"/>
                  <a:gd name="f15" fmla="val 142320"/>
                  <a:gd name="f16" fmla="val 85923"/>
                  <a:gd name="f17" fmla="val 143978"/>
                  <a:gd name="f18" fmla="val 116112"/>
                  <a:gd name="f19" fmla="val 129713"/>
                  <a:gd name="f20" fmla="val 140993"/>
                  <a:gd name="f21" fmla="val 146300"/>
                  <a:gd name="f22" fmla="val 140661"/>
                  <a:gd name="f23" fmla="val 163220"/>
                  <a:gd name="f24" fmla="val 133362"/>
                  <a:gd name="f25" fmla="val 179143"/>
                  <a:gd name="f26" fmla="val 118102"/>
                  <a:gd name="f27" fmla="val 213313"/>
                  <a:gd name="f28" fmla="val 95875"/>
                  <a:gd name="f29" fmla="val 241844"/>
                  <a:gd name="f30" fmla="val 65354"/>
                  <a:gd name="f31" fmla="val 263407"/>
                  <a:gd name="f32" fmla="val 47440"/>
                  <a:gd name="f33" fmla="val 276014"/>
                  <a:gd name="f34" fmla="val 27203"/>
                  <a:gd name="f35" fmla="val 281322"/>
                  <a:gd name="f36" fmla="val 5640"/>
                  <a:gd name="f37" fmla="val 282980"/>
                  <a:gd name="f38" fmla="val 3649"/>
                  <a:gd name="f39" fmla="val 1990"/>
                  <a:gd name="f40" fmla="val 2986"/>
                  <a:gd name="f41" fmla="val 276345"/>
                  <a:gd name="f42" fmla="val 58719"/>
                  <a:gd name="f43" fmla="val 220280"/>
                  <a:gd name="f44" fmla="val 72321"/>
                  <a:gd name="f45" fmla="val 182461"/>
                  <a:gd name="f46" fmla="val 85259"/>
                  <a:gd name="f47" fmla="val 145637"/>
                  <a:gd name="f48" fmla="val 88908"/>
                  <a:gd name="f49" fmla="val 107818"/>
                  <a:gd name="f50" fmla="val 85591"/>
                  <a:gd name="f51" fmla="val 69003"/>
                  <a:gd name="f52" fmla="val 83600"/>
                  <a:gd name="f53" fmla="val 45449"/>
                  <a:gd name="f54" fmla="val 78624"/>
                  <a:gd name="f55" fmla="val 22891"/>
                  <a:gd name="f56" fmla="+- 0 0 -90"/>
                  <a:gd name="f57" fmla="*/ f3 1 142651"/>
                  <a:gd name="f58" fmla="*/ f4 1 281985"/>
                  <a:gd name="f59" fmla="val f5"/>
                  <a:gd name="f60" fmla="val f6"/>
                  <a:gd name="f61" fmla="val f7"/>
                  <a:gd name="f62" fmla="*/ f56 f0 1"/>
                  <a:gd name="f63" fmla="+- f61 0 f59"/>
                  <a:gd name="f64" fmla="+- f60 0 f59"/>
                  <a:gd name="f65" fmla="*/ f62 1 f2"/>
                  <a:gd name="f66" fmla="*/ f64 1 142651"/>
                  <a:gd name="f67" fmla="*/ f63 1 281985"/>
                  <a:gd name="f68" fmla="*/ 73980 f64 1"/>
                  <a:gd name="f69" fmla="*/ 0 f63 1"/>
                  <a:gd name="f70" fmla="*/ 141988 f64 1"/>
                  <a:gd name="f71" fmla="*/ 84264 f63 1"/>
                  <a:gd name="f72" fmla="*/ 143978 f64 1"/>
                  <a:gd name="f73" fmla="*/ 129713 f63 1"/>
                  <a:gd name="f74" fmla="*/ 133362 f64 1"/>
                  <a:gd name="f75" fmla="*/ 179143 f63 1"/>
                  <a:gd name="f76" fmla="*/ 65354 f64 1"/>
                  <a:gd name="f77" fmla="*/ 263407 f63 1"/>
                  <a:gd name="f78" fmla="*/ 5640 f64 1"/>
                  <a:gd name="f79" fmla="*/ 282980 f63 1"/>
                  <a:gd name="f80" fmla="*/ 0 f64 1"/>
                  <a:gd name="f81" fmla="*/ 72321 f64 1"/>
                  <a:gd name="f82" fmla="*/ 182461 f63 1"/>
                  <a:gd name="f83" fmla="*/ 85591 f64 1"/>
                  <a:gd name="f84" fmla="*/ 69003 f63 1"/>
                  <a:gd name="f85" fmla="+- f65 0 f1"/>
                  <a:gd name="f86" fmla="*/ f68 1 142651"/>
                  <a:gd name="f87" fmla="*/ f69 1 281985"/>
                  <a:gd name="f88" fmla="*/ f70 1 142651"/>
                  <a:gd name="f89" fmla="*/ f71 1 281985"/>
                  <a:gd name="f90" fmla="*/ f72 1 142651"/>
                  <a:gd name="f91" fmla="*/ f73 1 281985"/>
                  <a:gd name="f92" fmla="*/ f74 1 142651"/>
                  <a:gd name="f93" fmla="*/ f75 1 281985"/>
                  <a:gd name="f94" fmla="*/ f76 1 142651"/>
                  <a:gd name="f95" fmla="*/ f77 1 281985"/>
                  <a:gd name="f96" fmla="*/ f78 1 142651"/>
                  <a:gd name="f97" fmla="*/ f79 1 281985"/>
                  <a:gd name="f98" fmla="*/ f80 1 142651"/>
                  <a:gd name="f99" fmla="*/ f81 1 142651"/>
                  <a:gd name="f100" fmla="*/ f82 1 281985"/>
                  <a:gd name="f101" fmla="*/ f83 1 142651"/>
                  <a:gd name="f102" fmla="*/ f84 1 281985"/>
                  <a:gd name="f103" fmla="*/ f59 1 f66"/>
                  <a:gd name="f104" fmla="*/ f60 1 f66"/>
                  <a:gd name="f105" fmla="*/ f59 1 f67"/>
                  <a:gd name="f106" fmla="*/ f61 1 f67"/>
                  <a:gd name="f107" fmla="*/ f86 1 f66"/>
                  <a:gd name="f108" fmla="*/ f87 1 f67"/>
                  <a:gd name="f109" fmla="*/ f88 1 f66"/>
                  <a:gd name="f110" fmla="*/ f89 1 f67"/>
                  <a:gd name="f111" fmla="*/ f90 1 f66"/>
                  <a:gd name="f112" fmla="*/ f91 1 f67"/>
                  <a:gd name="f113" fmla="*/ f92 1 f66"/>
                  <a:gd name="f114" fmla="*/ f93 1 f67"/>
                  <a:gd name="f115" fmla="*/ f94 1 f66"/>
                  <a:gd name="f116" fmla="*/ f95 1 f67"/>
                  <a:gd name="f117" fmla="*/ f96 1 f66"/>
                  <a:gd name="f118" fmla="*/ f97 1 f67"/>
                  <a:gd name="f119" fmla="*/ f98 1 f66"/>
                  <a:gd name="f120" fmla="*/ f99 1 f66"/>
                  <a:gd name="f121" fmla="*/ f100 1 f67"/>
                  <a:gd name="f122" fmla="*/ f101 1 f66"/>
                  <a:gd name="f123" fmla="*/ f102 1 f67"/>
                  <a:gd name="f124" fmla="*/ f103 f57 1"/>
                  <a:gd name="f125" fmla="*/ f104 f57 1"/>
                  <a:gd name="f126" fmla="*/ f106 f58 1"/>
                  <a:gd name="f127" fmla="*/ f105 f58 1"/>
                  <a:gd name="f128" fmla="*/ f107 f57 1"/>
                  <a:gd name="f129" fmla="*/ f108 f58 1"/>
                  <a:gd name="f130" fmla="*/ f109 f57 1"/>
                  <a:gd name="f131" fmla="*/ f110 f58 1"/>
                  <a:gd name="f132" fmla="*/ f111 f57 1"/>
                  <a:gd name="f133" fmla="*/ f112 f58 1"/>
                  <a:gd name="f134" fmla="*/ f113 f57 1"/>
                  <a:gd name="f135" fmla="*/ f114 f58 1"/>
                  <a:gd name="f136" fmla="*/ f115 f57 1"/>
                  <a:gd name="f137" fmla="*/ f116 f58 1"/>
                  <a:gd name="f138" fmla="*/ f117 f57 1"/>
                  <a:gd name="f139" fmla="*/ f118 f58 1"/>
                  <a:gd name="f140" fmla="*/ f119 f57 1"/>
                  <a:gd name="f141" fmla="*/ f120 f57 1"/>
                  <a:gd name="f142" fmla="*/ f121 f58 1"/>
                  <a:gd name="f143" fmla="*/ f122 f57 1"/>
                  <a:gd name="f144" fmla="*/ f123 f58 1"/>
                </a:gdLst>
                <a:ahLst/>
                <a:cxnLst>
                  <a:cxn ang="3cd4">
                    <a:pos x="hc" y="t"/>
                  </a:cxn>
                  <a:cxn ang="0">
                    <a:pos x="r" y="vc"/>
                  </a:cxn>
                  <a:cxn ang="cd4">
                    <a:pos x="hc" y="b"/>
                  </a:cxn>
                  <a:cxn ang="cd2">
                    <a:pos x="l" y="vc"/>
                  </a:cxn>
                  <a:cxn ang="f85">
                    <a:pos x="f128" y="f129"/>
                  </a:cxn>
                  <a:cxn ang="f85">
                    <a:pos x="f130" y="f131"/>
                  </a:cxn>
                  <a:cxn ang="f85">
                    <a:pos x="f132" y="f133"/>
                  </a:cxn>
                  <a:cxn ang="f85">
                    <a:pos x="f134" y="f135"/>
                  </a:cxn>
                  <a:cxn ang="f85">
                    <a:pos x="f136" y="f137"/>
                  </a:cxn>
                  <a:cxn ang="f85">
                    <a:pos x="f138" y="f139"/>
                  </a:cxn>
                  <a:cxn ang="f85">
                    <a:pos x="f140" y="f139"/>
                  </a:cxn>
                  <a:cxn ang="f85">
                    <a:pos x="f141" y="f142"/>
                  </a:cxn>
                  <a:cxn ang="f85">
                    <a:pos x="f143" y="f144"/>
                  </a:cxn>
                  <a:cxn ang="f85">
                    <a:pos x="f128" y="f129"/>
                  </a:cxn>
                </a:cxnLst>
                <a:rect l="f124" t="f127" r="f125" b="f126"/>
                <a:pathLst>
                  <a:path w="142651" h="281985">
                    <a:moveTo>
                      <a:pt x="f8" y="f5"/>
                    </a:moveTo>
                    <a:cubicBezTo>
                      <a:pt x="f9" y="f10"/>
                      <a:pt x="f11" y="f12"/>
                      <a:pt x="f13" y="f14"/>
                    </a:cubicBezTo>
                    <a:cubicBezTo>
                      <a:pt x="f15" y="f16"/>
                      <a:pt x="f17" y="f18"/>
                      <a:pt x="f17" y="f19"/>
                    </a:cubicBezTo>
                    <a:cubicBezTo>
                      <a:pt x="f20" y="f21"/>
                      <a:pt x="f22" y="f23"/>
                      <a:pt x="f24" y="f25"/>
                    </a:cubicBezTo>
                    <a:cubicBezTo>
                      <a:pt x="f26" y="f27"/>
                      <a:pt x="f28" y="f29"/>
                      <a:pt x="f30" y="f31"/>
                    </a:cubicBezTo>
                    <a:cubicBezTo>
                      <a:pt x="f32" y="f33"/>
                      <a:pt x="f34" y="f35"/>
                      <a:pt x="f36" y="f37"/>
                    </a:cubicBezTo>
                    <a:cubicBezTo>
                      <a:pt x="f38" y="f37"/>
                      <a:pt x="f39" y="f37"/>
                      <a:pt x="f5" y="f37"/>
                    </a:cubicBezTo>
                    <a:cubicBezTo>
                      <a:pt x="f40" y="f41"/>
                      <a:pt x="f42" y="f43"/>
                      <a:pt x="f44" y="f45"/>
                    </a:cubicBezTo>
                    <a:cubicBezTo>
                      <a:pt x="f46" y="f47"/>
                      <a:pt x="f48" y="f49"/>
                      <a:pt x="f50" y="f51"/>
                    </a:cubicBezTo>
                    <a:cubicBezTo>
                      <a:pt x="f52" y="f53"/>
                      <a:pt x="f54" y="f55"/>
                      <a:pt x="f8" y="f5"/>
                    </a:cubicBezTo>
                    <a:close/>
                  </a:path>
                </a:pathLst>
              </a:custGeom>
              <a:solidFill>
                <a:srgbClr val="BFBFBF">
                  <a:alpha val="40000"/>
                </a:srgbClr>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39" name="Freeform: Shape 68">
                <a:extLst>
                  <a:ext uri="{FF2B5EF4-FFF2-40B4-BE49-F238E27FC236}">
                    <a16:creationId xmlns:a16="http://schemas.microsoft.com/office/drawing/2014/main" id="{18FE5CA4-A774-A034-9E6D-18508C3E4A10}"/>
                  </a:ext>
                </a:extLst>
              </p:cNvPr>
              <p:cNvSpPr/>
              <p:nvPr/>
            </p:nvSpPr>
            <p:spPr>
              <a:xfrm>
                <a:off x="3828830" y="4378138"/>
                <a:ext cx="428213" cy="420569"/>
              </a:xfrm>
              <a:custGeom>
                <a:avLst/>
                <a:gdLst>
                  <a:gd name="f0" fmla="val 10800000"/>
                  <a:gd name="f1" fmla="val 5400000"/>
                  <a:gd name="f2" fmla="val 180"/>
                  <a:gd name="f3" fmla="val w"/>
                  <a:gd name="f4" fmla="val h"/>
                  <a:gd name="f5" fmla="val 0"/>
                  <a:gd name="f6" fmla="val 185778"/>
                  <a:gd name="f7" fmla="val 182460"/>
                  <a:gd name="f8" fmla="val 176358"/>
                  <a:gd name="f9" fmla="val 32524"/>
                  <a:gd name="f10" fmla="val 146500"/>
                  <a:gd name="f11" fmla="val 37168"/>
                  <a:gd name="f12" fmla="val 122615"/>
                  <a:gd name="f13" fmla="val 51765"/>
                  <a:gd name="f14" fmla="val 105364"/>
                  <a:gd name="f15" fmla="val 76646"/>
                  <a:gd name="f16" fmla="val 102046"/>
                  <a:gd name="f17" fmla="val 81291"/>
                  <a:gd name="f18" fmla="val 100056"/>
                  <a:gd name="f19" fmla="val 86930"/>
                  <a:gd name="f20" fmla="val 95411"/>
                  <a:gd name="f21" fmla="val 90579"/>
                  <a:gd name="f22" fmla="val 94748"/>
                  <a:gd name="f23" fmla="val 86598"/>
                  <a:gd name="f24" fmla="val 94084"/>
                  <a:gd name="f25" fmla="val 82618"/>
                  <a:gd name="f26" fmla="val 93089"/>
                  <a:gd name="f27" fmla="val 78968"/>
                  <a:gd name="f28" fmla="val 80151"/>
                  <a:gd name="f29" fmla="val 38163"/>
                  <a:gd name="f30" fmla="val 54938"/>
                  <a:gd name="f31" fmla="val 9965"/>
                  <a:gd name="f32" fmla="val 11479"/>
                  <a:gd name="f33" fmla="val 1671"/>
                  <a:gd name="f34" fmla="val -464"/>
                  <a:gd name="f35" fmla="val -1315"/>
                  <a:gd name="f36" fmla="val -795"/>
                  <a:gd name="f37" fmla="val 532"/>
                  <a:gd name="f38" fmla="val 10297"/>
                  <a:gd name="f39" fmla="val 3849"/>
                  <a:gd name="f40" fmla="val 36173"/>
                  <a:gd name="f41" fmla="val 14797"/>
                  <a:gd name="f42" fmla="val 58400"/>
                  <a:gd name="f43" fmla="val 35697"/>
                  <a:gd name="f44" fmla="val 74656"/>
                  <a:gd name="f45" fmla="val 50625"/>
                  <a:gd name="f46" fmla="val 86267"/>
                  <a:gd name="f47" fmla="val 67876"/>
                  <a:gd name="f48" fmla="val 92570"/>
                  <a:gd name="f49" fmla="val 86454"/>
                  <a:gd name="f50" fmla="val 95887"/>
                  <a:gd name="f51" fmla="val 91762"/>
                  <a:gd name="f52" fmla="val 96883"/>
                  <a:gd name="f53" fmla="val 97878"/>
                  <a:gd name="f54" fmla="val 90435"/>
                  <a:gd name="f55" fmla="val 103186"/>
                  <a:gd name="f56" fmla="val 84464"/>
                  <a:gd name="f57" fmla="val 115460"/>
                  <a:gd name="f58" fmla="val 128399"/>
                  <a:gd name="f59" fmla="val 76502"/>
                  <a:gd name="f60" fmla="val 141669"/>
                  <a:gd name="f61" fmla="val 74179"/>
                  <a:gd name="f62" fmla="val 152616"/>
                  <a:gd name="f63" fmla="val 71857"/>
                  <a:gd name="f64" fmla="val 163564"/>
                  <a:gd name="f65" fmla="val 69867"/>
                  <a:gd name="f66" fmla="val 174511"/>
                  <a:gd name="f67" fmla="val 68871"/>
                  <a:gd name="f68" fmla="val 179488"/>
                  <a:gd name="f69" fmla="val 69535"/>
                  <a:gd name="f70" fmla="val 182473"/>
                  <a:gd name="f71" fmla="val 75838"/>
                  <a:gd name="f72" fmla="val 182805"/>
                  <a:gd name="f73" fmla="val 80814"/>
                  <a:gd name="f74" fmla="val 84132"/>
                  <a:gd name="f75" fmla="val 183469"/>
                  <a:gd name="f76" fmla="val 85127"/>
                  <a:gd name="f77" fmla="val 176834"/>
                  <a:gd name="f78" fmla="val 165223"/>
                  <a:gd name="f79" fmla="val 89108"/>
                  <a:gd name="f80" fmla="val 153611"/>
                  <a:gd name="f81" fmla="val 92757"/>
                  <a:gd name="f82" fmla="val 142664"/>
                  <a:gd name="f83" fmla="val 98065"/>
                  <a:gd name="f84" fmla="val 122427"/>
                  <a:gd name="f85" fmla="val 106027"/>
                  <a:gd name="f86" fmla="val 102854"/>
                  <a:gd name="f87" fmla="val 118302"/>
                  <a:gd name="f88" fmla="val 85935"/>
                  <a:gd name="f89" fmla="val 133894"/>
                  <a:gd name="f90" fmla="val 64371"/>
                  <a:gd name="f91" fmla="val 154131"/>
                  <a:gd name="f92" fmla="val 50438"/>
                  <a:gd name="f93" fmla="val 181334"/>
                  <a:gd name="f94" fmla="val 47784"/>
                  <a:gd name="f95" fmla="val 184983"/>
                  <a:gd name="f96" fmla="val 47452"/>
                  <a:gd name="f97" fmla="val 186310"/>
                  <a:gd name="f98" fmla="val 46457"/>
                  <a:gd name="f99" fmla="val 186642"/>
                  <a:gd name="f100" fmla="val 42476"/>
                  <a:gd name="f101" fmla="val 187305"/>
                  <a:gd name="f102" fmla="val 33851"/>
                  <a:gd name="f103" fmla="val 184319"/>
                  <a:gd name="f104" fmla="val 31197"/>
                  <a:gd name="f105" fmla="+- 0 0 -90"/>
                  <a:gd name="f106" fmla="*/ f3 1 185778"/>
                  <a:gd name="f107" fmla="*/ f4 1 182460"/>
                  <a:gd name="f108" fmla="val f5"/>
                  <a:gd name="f109" fmla="val f6"/>
                  <a:gd name="f110" fmla="val f7"/>
                  <a:gd name="f111" fmla="*/ f105 f0 1"/>
                  <a:gd name="f112" fmla="+- f110 0 f108"/>
                  <a:gd name="f113" fmla="+- f109 0 f108"/>
                  <a:gd name="f114" fmla="*/ f111 1 f2"/>
                  <a:gd name="f115" fmla="*/ f113 1 185778"/>
                  <a:gd name="f116" fmla="*/ f112 1 182460"/>
                  <a:gd name="f117" fmla="*/ 176358 f113 1"/>
                  <a:gd name="f118" fmla="*/ 32524 f112 1"/>
                  <a:gd name="f119" fmla="*/ 105364 f113 1"/>
                  <a:gd name="f120" fmla="*/ 76646 f112 1"/>
                  <a:gd name="f121" fmla="*/ 95411 f113 1"/>
                  <a:gd name="f122" fmla="*/ 90579 f112 1"/>
                  <a:gd name="f123" fmla="*/ 93089 f113 1"/>
                  <a:gd name="f124" fmla="*/ 78968 f112 1"/>
                  <a:gd name="f125" fmla="*/ 11479 f113 1"/>
                  <a:gd name="f126" fmla="*/ 1671 f112 1"/>
                  <a:gd name="f127" fmla="*/ 532 f113 1"/>
                  <a:gd name="f128" fmla="*/ 10297 f112 1"/>
                  <a:gd name="f129" fmla="*/ 35697 f113 1"/>
                  <a:gd name="f130" fmla="*/ 74656 f112 1"/>
                  <a:gd name="f131" fmla="*/ 86454 f113 1"/>
                  <a:gd name="f132" fmla="*/ 95887 f112 1"/>
                  <a:gd name="f133" fmla="*/ 90435 f113 1"/>
                  <a:gd name="f134" fmla="*/ 103186 f112 1"/>
                  <a:gd name="f135" fmla="*/ 76502 f113 1"/>
                  <a:gd name="f136" fmla="*/ 141669 f112 1"/>
                  <a:gd name="f137" fmla="*/ 69867 f113 1"/>
                  <a:gd name="f138" fmla="*/ 174511 f112 1"/>
                  <a:gd name="f139" fmla="*/ 75838 f113 1"/>
                  <a:gd name="f140" fmla="*/ 182805 f112 1"/>
                  <a:gd name="f141" fmla="*/ 85127 f113 1"/>
                  <a:gd name="f142" fmla="*/ 176834 f112 1"/>
                  <a:gd name="f143" fmla="*/ 92757 f113 1"/>
                  <a:gd name="f144" fmla="*/ 142664 f112 1"/>
                  <a:gd name="f145" fmla="*/ 118302 f113 1"/>
                  <a:gd name="f146" fmla="*/ 85935 f112 1"/>
                  <a:gd name="f147" fmla="*/ 181334 f113 1"/>
                  <a:gd name="f148" fmla="*/ 47784 f112 1"/>
                  <a:gd name="f149" fmla="*/ 186642 f113 1"/>
                  <a:gd name="f150" fmla="*/ 42476 f112 1"/>
                  <a:gd name="f151" fmla="+- f114 0 f1"/>
                  <a:gd name="f152" fmla="*/ f117 1 185778"/>
                  <a:gd name="f153" fmla="*/ f118 1 182460"/>
                  <a:gd name="f154" fmla="*/ f119 1 185778"/>
                  <a:gd name="f155" fmla="*/ f120 1 182460"/>
                  <a:gd name="f156" fmla="*/ f121 1 185778"/>
                  <a:gd name="f157" fmla="*/ f122 1 182460"/>
                  <a:gd name="f158" fmla="*/ f123 1 185778"/>
                  <a:gd name="f159" fmla="*/ f124 1 182460"/>
                  <a:gd name="f160" fmla="*/ f125 1 185778"/>
                  <a:gd name="f161" fmla="*/ f126 1 182460"/>
                  <a:gd name="f162" fmla="*/ f127 1 185778"/>
                  <a:gd name="f163" fmla="*/ f128 1 182460"/>
                  <a:gd name="f164" fmla="*/ f129 1 185778"/>
                  <a:gd name="f165" fmla="*/ f130 1 182460"/>
                  <a:gd name="f166" fmla="*/ f131 1 185778"/>
                  <a:gd name="f167" fmla="*/ f132 1 182460"/>
                  <a:gd name="f168" fmla="*/ f133 1 185778"/>
                  <a:gd name="f169" fmla="*/ f134 1 182460"/>
                  <a:gd name="f170" fmla="*/ f135 1 185778"/>
                  <a:gd name="f171" fmla="*/ f136 1 182460"/>
                  <a:gd name="f172" fmla="*/ f137 1 185778"/>
                  <a:gd name="f173" fmla="*/ f138 1 182460"/>
                  <a:gd name="f174" fmla="*/ f139 1 185778"/>
                  <a:gd name="f175" fmla="*/ f140 1 182460"/>
                  <a:gd name="f176" fmla="*/ f141 1 185778"/>
                  <a:gd name="f177" fmla="*/ f142 1 182460"/>
                  <a:gd name="f178" fmla="*/ f143 1 185778"/>
                  <a:gd name="f179" fmla="*/ f144 1 182460"/>
                  <a:gd name="f180" fmla="*/ f145 1 185778"/>
                  <a:gd name="f181" fmla="*/ f146 1 182460"/>
                  <a:gd name="f182" fmla="*/ f147 1 185778"/>
                  <a:gd name="f183" fmla="*/ f148 1 182460"/>
                  <a:gd name="f184" fmla="*/ f149 1 185778"/>
                  <a:gd name="f185" fmla="*/ f150 1 182460"/>
                  <a:gd name="f186" fmla="*/ f108 1 f115"/>
                  <a:gd name="f187" fmla="*/ f109 1 f115"/>
                  <a:gd name="f188" fmla="*/ f108 1 f116"/>
                  <a:gd name="f189" fmla="*/ f110 1 f116"/>
                  <a:gd name="f190" fmla="*/ f152 1 f115"/>
                  <a:gd name="f191" fmla="*/ f153 1 f116"/>
                  <a:gd name="f192" fmla="*/ f154 1 f115"/>
                  <a:gd name="f193" fmla="*/ f155 1 f116"/>
                  <a:gd name="f194" fmla="*/ f156 1 f115"/>
                  <a:gd name="f195" fmla="*/ f157 1 f116"/>
                  <a:gd name="f196" fmla="*/ f158 1 f115"/>
                  <a:gd name="f197" fmla="*/ f159 1 f116"/>
                  <a:gd name="f198" fmla="*/ f160 1 f115"/>
                  <a:gd name="f199" fmla="*/ f161 1 f116"/>
                  <a:gd name="f200" fmla="*/ f162 1 f115"/>
                  <a:gd name="f201" fmla="*/ f163 1 f116"/>
                  <a:gd name="f202" fmla="*/ f164 1 f115"/>
                  <a:gd name="f203" fmla="*/ f165 1 f116"/>
                  <a:gd name="f204" fmla="*/ f166 1 f115"/>
                  <a:gd name="f205" fmla="*/ f167 1 f116"/>
                  <a:gd name="f206" fmla="*/ f168 1 f115"/>
                  <a:gd name="f207" fmla="*/ f169 1 f116"/>
                  <a:gd name="f208" fmla="*/ f170 1 f115"/>
                  <a:gd name="f209" fmla="*/ f171 1 f116"/>
                  <a:gd name="f210" fmla="*/ f172 1 f115"/>
                  <a:gd name="f211" fmla="*/ f173 1 f116"/>
                  <a:gd name="f212" fmla="*/ f174 1 f115"/>
                  <a:gd name="f213" fmla="*/ f175 1 f116"/>
                  <a:gd name="f214" fmla="*/ f176 1 f115"/>
                  <a:gd name="f215" fmla="*/ f177 1 f116"/>
                  <a:gd name="f216" fmla="*/ f178 1 f115"/>
                  <a:gd name="f217" fmla="*/ f179 1 f116"/>
                  <a:gd name="f218" fmla="*/ f180 1 f115"/>
                  <a:gd name="f219" fmla="*/ f181 1 f116"/>
                  <a:gd name="f220" fmla="*/ f182 1 f115"/>
                  <a:gd name="f221" fmla="*/ f183 1 f116"/>
                  <a:gd name="f222" fmla="*/ f184 1 f115"/>
                  <a:gd name="f223" fmla="*/ f185 1 f116"/>
                  <a:gd name="f224" fmla="*/ f186 f106 1"/>
                  <a:gd name="f225" fmla="*/ f187 f106 1"/>
                  <a:gd name="f226" fmla="*/ f189 f107 1"/>
                  <a:gd name="f227" fmla="*/ f188 f107 1"/>
                  <a:gd name="f228" fmla="*/ f190 f106 1"/>
                  <a:gd name="f229" fmla="*/ f191 f107 1"/>
                  <a:gd name="f230" fmla="*/ f192 f106 1"/>
                  <a:gd name="f231" fmla="*/ f193 f107 1"/>
                  <a:gd name="f232" fmla="*/ f194 f106 1"/>
                  <a:gd name="f233" fmla="*/ f195 f107 1"/>
                  <a:gd name="f234" fmla="*/ f196 f106 1"/>
                  <a:gd name="f235" fmla="*/ f197 f107 1"/>
                  <a:gd name="f236" fmla="*/ f198 f106 1"/>
                  <a:gd name="f237" fmla="*/ f199 f107 1"/>
                  <a:gd name="f238" fmla="*/ f200 f106 1"/>
                  <a:gd name="f239" fmla="*/ f201 f107 1"/>
                  <a:gd name="f240" fmla="*/ f202 f106 1"/>
                  <a:gd name="f241" fmla="*/ f203 f107 1"/>
                  <a:gd name="f242" fmla="*/ f204 f106 1"/>
                  <a:gd name="f243" fmla="*/ f205 f107 1"/>
                  <a:gd name="f244" fmla="*/ f206 f106 1"/>
                  <a:gd name="f245" fmla="*/ f207 f107 1"/>
                  <a:gd name="f246" fmla="*/ f208 f106 1"/>
                  <a:gd name="f247" fmla="*/ f209 f107 1"/>
                  <a:gd name="f248" fmla="*/ f210 f106 1"/>
                  <a:gd name="f249" fmla="*/ f211 f107 1"/>
                  <a:gd name="f250" fmla="*/ f212 f106 1"/>
                  <a:gd name="f251" fmla="*/ f213 f107 1"/>
                  <a:gd name="f252" fmla="*/ f214 f106 1"/>
                  <a:gd name="f253" fmla="*/ f215 f107 1"/>
                  <a:gd name="f254" fmla="*/ f216 f106 1"/>
                  <a:gd name="f255" fmla="*/ f217 f107 1"/>
                  <a:gd name="f256" fmla="*/ f218 f106 1"/>
                  <a:gd name="f257" fmla="*/ f219 f107 1"/>
                  <a:gd name="f258" fmla="*/ f220 f106 1"/>
                  <a:gd name="f259" fmla="*/ f221 f107 1"/>
                  <a:gd name="f260" fmla="*/ f222 f106 1"/>
                  <a:gd name="f261" fmla="*/ f223 f107 1"/>
                </a:gdLst>
                <a:ahLst/>
                <a:cxnLst>
                  <a:cxn ang="3cd4">
                    <a:pos x="hc" y="t"/>
                  </a:cxn>
                  <a:cxn ang="0">
                    <a:pos x="r" y="vc"/>
                  </a:cxn>
                  <a:cxn ang="cd4">
                    <a:pos x="hc" y="b"/>
                  </a:cxn>
                  <a:cxn ang="cd2">
                    <a:pos x="l" y="vc"/>
                  </a:cxn>
                  <a:cxn ang="f151">
                    <a:pos x="f228" y="f229"/>
                  </a:cxn>
                  <a:cxn ang="f151">
                    <a:pos x="f230" y="f231"/>
                  </a:cxn>
                  <a:cxn ang="f151">
                    <a:pos x="f232" y="f233"/>
                  </a:cxn>
                  <a:cxn ang="f151">
                    <a:pos x="f234" y="f235"/>
                  </a:cxn>
                  <a:cxn ang="f151">
                    <a:pos x="f236" y="f237"/>
                  </a:cxn>
                  <a:cxn ang="f151">
                    <a:pos x="f238" y="f239"/>
                  </a:cxn>
                  <a:cxn ang="f151">
                    <a:pos x="f240" y="f241"/>
                  </a:cxn>
                  <a:cxn ang="f151">
                    <a:pos x="f242" y="f243"/>
                  </a:cxn>
                  <a:cxn ang="f151">
                    <a:pos x="f244" y="f245"/>
                  </a:cxn>
                  <a:cxn ang="f151">
                    <a:pos x="f246" y="f247"/>
                  </a:cxn>
                  <a:cxn ang="f151">
                    <a:pos x="f248" y="f249"/>
                  </a:cxn>
                  <a:cxn ang="f151">
                    <a:pos x="f250" y="f251"/>
                  </a:cxn>
                  <a:cxn ang="f151">
                    <a:pos x="f252" y="f253"/>
                  </a:cxn>
                  <a:cxn ang="f151">
                    <a:pos x="f254" y="f255"/>
                  </a:cxn>
                  <a:cxn ang="f151">
                    <a:pos x="f256" y="f257"/>
                  </a:cxn>
                  <a:cxn ang="f151">
                    <a:pos x="f258" y="f259"/>
                  </a:cxn>
                  <a:cxn ang="f151">
                    <a:pos x="f260" y="f261"/>
                  </a:cxn>
                  <a:cxn ang="f151">
                    <a:pos x="f228" y="f229"/>
                  </a:cxn>
                </a:cxnLst>
                <a:rect l="f224" t="f227" r="f225" b="f226"/>
                <a:pathLst>
                  <a:path w="185778" h="18246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5"/>
                      <a:pt x="f37" y="f38"/>
                    </a:cubicBezTo>
                    <a:cubicBezTo>
                      <a:pt x="f39" y="f40"/>
                      <a:pt x="f41" y="f42"/>
                      <a:pt x="f43" y="f44"/>
                    </a:cubicBezTo>
                    <a:cubicBezTo>
                      <a:pt x="f45" y="f46"/>
                      <a:pt x="f47" y="f48"/>
                      <a:pt x="f49" y="f50"/>
                    </a:cubicBezTo>
                    <a:cubicBezTo>
                      <a:pt x="f51" y="f52"/>
                      <a:pt x="f26" y="f53"/>
                      <a:pt x="f54" y="f55"/>
                    </a:cubicBezTo>
                    <a:cubicBezTo>
                      <a:pt x="f56" y="f57"/>
                      <a:pt x="f28" y="f58"/>
                      <a:pt x="f59" y="f60"/>
                    </a:cubicBezTo>
                    <a:cubicBezTo>
                      <a:pt x="f61" y="f62"/>
                      <a:pt x="f63" y="f64"/>
                      <a:pt x="f65" y="f66"/>
                    </a:cubicBezTo>
                    <a:cubicBezTo>
                      <a:pt x="f67" y="f68"/>
                      <a:pt x="f69" y="f70"/>
                      <a:pt x="f71" y="f72"/>
                    </a:cubicBezTo>
                    <a:cubicBezTo>
                      <a:pt x="f73" y="f72"/>
                      <a:pt x="f74" y="f75"/>
                      <a:pt x="f76" y="f77"/>
                    </a:cubicBezTo>
                    <a:cubicBezTo>
                      <a:pt x="f49" y="f78"/>
                      <a:pt x="f79" y="f80"/>
                      <a:pt x="f81" y="f82"/>
                    </a:cubicBezTo>
                    <a:cubicBezTo>
                      <a:pt x="f83" y="f84"/>
                      <a:pt x="f85" y="f86"/>
                      <a:pt x="f87" y="f88"/>
                    </a:cubicBezTo>
                    <a:cubicBezTo>
                      <a:pt x="f89" y="f90"/>
                      <a:pt x="f91" y="f92"/>
                      <a:pt x="f93" y="f94"/>
                    </a:cubicBezTo>
                    <a:cubicBezTo>
                      <a:pt x="f95" y="f96"/>
                      <a:pt x="f97" y="f98"/>
                      <a:pt x="f99" y="f100"/>
                    </a:cubicBezTo>
                    <a:cubicBezTo>
                      <a:pt x="f101" y="f102"/>
                      <a:pt x="f103" y="f104"/>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nvGrpSpPr>
            <p:cNvPr id="40" name="Group 69">
              <a:extLst>
                <a:ext uri="{FF2B5EF4-FFF2-40B4-BE49-F238E27FC236}">
                  <a16:creationId xmlns:a16="http://schemas.microsoft.com/office/drawing/2014/main" id="{1C13C7A7-7AC8-A395-C30A-B8D27B84282E}"/>
                </a:ext>
              </a:extLst>
            </p:cNvPr>
            <p:cNvGrpSpPr/>
            <p:nvPr/>
          </p:nvGrpSpPr>
          <p:grpSpPr>
            <a:xfrm>
              <a:off x="4178881" y="4427799"/>
              <a:ext cx="530396" cy="1051449"/>
              <a:chOff x="4178881" y="4427799"/>
              <a:chExt cx="530396" cy="1051449"/>
            </a:xfrm>
          </p:grpSpPr>
          <p:sp>
            <p:nvSpPr>
              <p:cNvPr id="41" name="Freeform: Shape 70">
                <a:extLst>
                  <a:ext uri="{FF2B5EF4-FFF2-40B4-BE49-F238E27FC236}">
                    <a16:creationId xmlns:a16="http://schemas.microsoft.com/office/drawing/2014/main" id="{C17E1259-95DA-D663-FD5E-F86D71233670}"/>
                  </a:ext>
                </a:extLst>
              </p:cNvPr>
              <p:cNvSpPr/>
              <p:nvPr/>
            </p:nvSpPr>
            <p:spPr>
              <a:xfrm>
                <a:off x="4178881" y="4650738"/>
                <a:ext cx="526529" cy="828510"/>
              </a:xfrm>
              <a:custGeom>
                <a:avLst/>
                <a:gdLst>
                  <a:gd name="f0" fmla="val 10800000"/>
                  <a:gd name="f1" fmla="val 5400000"/>
                  <a:gd name="f2" fmla="val 180"/>
                  <a:gd name="f3" fmla="val w"/>
                  <a:gd name="f4" fmla="val h"/>
                  <a:gd name="f5" fmla="val 0"/>
                  <a:gd name="f6" fmla="val 225588"/>
                  <a:gd name="f7" fmla="val 354969"/>
                  <a:gd name="f8" fmla="val 211655"/>
                  <a:gd name="f9" fmla="val 195758"/>
                  <a:gd name="f10" fmla="val 201702"/>
                  <a:gd name="f11" fmla="val 179502"/>
                  <a:gd name="f12" fmla="val 191418"/>
                  <a:gd name="f13" fmla="val 163579"/>
                  <a:gd name="f14" fmla="val 184783"/>
                  <a:gd name="f15" fmla="val 145332"/>
                  <a:gd name="f16" fmla="val 169855"/>
                  <a:gd name="f17" fmla="val 104528"/>
                  <a:gd name="f18" fmla="val 155258"/>
                  <a:gd name="f19" fmla="val 63391"/>
                  <a:gd name="f20" fmla="val 140661"/>
                  <a:gd name="f21" fmla="val 22586"/>
                  <a:gd name="f22" fmla="val 136680"/>
                  <a:gd name="f23" fmla="val 11307"/>
                  <a:gd name="f24" fmla="val 131372"/>
                  <a:gd name="f25" fmla="val 1686"/>
                  <a:gd name="f26" fmla="val 117770"/>
                  <a:gd name="f27" fmla="val 359"/>
                  <a:gd name="f28" fmla="val 118102"/>
                  <a:gd name="f29" fmla="val 3676"/>
                  <a:gd name="f30" fmla="val 6994"/>
                  <a:gd name="f31" fmla="val 118434"/>
                  <a:gd name="f32" fmla="val 10311"/>
                  <a:gd name="f33" fmla="val 113126"/>
                  <a:gd name="f34" fmla="val 7989"/>
                  <a:gd name="f35" fmla="val 110140"/>
                  <a:gd name="f36" fmla="val 2349"/>
                  <a:gd name="f37" fmla="val 105164"/>
                  <a:gd name="f38" fmla="val 27"/>
                  <a:gd name="f39" fmla="val 90567"/>
                  <a:gd name="f40" fmla="val -636"/>
                  <a:gd name="f41" fmla="val 87249"/>
                  <a:gd name="f42" fmla="val 10975"/>
                  <a:gd name="f43" fmla="val 83600"/>
                  <a:gd name="f44" fmla="val 21259"/>
                  <a:gd name="f45" fmla="val 74975"/>
                  <a:gd name="f46" fmla="val 45145"/>
                  <a:gd name="f47" fmla="val 66349"/>
                  <a:gd name="f48" fmla="val 69362"/>
                  <a:gd name="f49" fmla="val 57724"/>
                  <a:gd name="f50" fmla="val 93580"/>
                  <a:gd name="f51" fmla="val 47108"/>
                  <a:gd name="f52" fmla="val 122774"/>
                  <a:gd name="f53" fmla="val 38814"/>
                  <a:gd name="f54" fmla="val 152963"/>
                  <a:gd name="f55" fmla="val 21232"/>
                  <a:gd name="f56" fmla="val 179171"/>
                  <a:gd name="f57" fmla="val 8957"/>
                  <a:gd name="f58" fmla="val 197748"/>
                  <a:gd name="f59" fmla="val 663"/>
                  <a:gd name="f60" fmla="val 217322"/>
                  <a:gd name="f61" fmla="val 239549"/>
                  <a:gd name="f62" fmla="val 252155"/>
                  <a:gd name="f63" fmla="val 264430"/>
                  <a:gd name="f64" fmla="val 277036"/>
                  <a:gd name="f65" fmla="val 2654"/>
                  <a:gd name="f66" fmla="val 305898"/>
                  <a:gd name="f67" fmla="val 19573"/>
                  <a:gd name="f68" fmla="val 325803"/>
                  <a:gd name="f69" fmla="val 42464"/>
                  <a:gd name="f70" fmla="val 340732"/>
                  <a:gd name="f71" fmla="val 356324"/>
                  <a:gd name="f72" fmla="val 93221"/>
                  <a:gd name="f73" fmla="val 355992"/>
                  <a:gd name="f74" fmla="val 120092"/>
                  <a:gd name="f75" fmla="val 354001"/>
                  <a:gd name="f76" fmla="val 120424"/>
                  <a:gd name="f77" fmla="val 353670"/>
                  <a:gd name="f78" fmla="val 120756"/>
                  <a:gd name="f79" fmla="val 156253"/>
                  <a:gd name="f80" fmla="val 352674"/>
                  <a:gd name="f81" fmla="val 187769"/>
                  <a:gd name="f82" fmla="val 341727"/>
                  <a:gd name="f83" fmla="val 210328"/>
                  <a:gd name="f84" fmla="val 312533"/>
                  <a:gd name="f85" fmla="val 234545"/>
                  <a:gd name="f86" fmla="val 280354"/>
                  <a:gd name="f87" fmla="val 234877"/>
                  <a:gd name="f88" fmla="val 233909"/>
                  <a:gd name="f89" fmla="+- 0 0 -90"/>
                  <a:gd name="f90" fmla="*/ f3 1 225588"/>
                  <a:gd name="f91" fmla="*/ f4 1 354969"/>
                  <a:gd name="f92" fmla="val f5"/>
                  <a:gd name="f93" fmla="val f6"/>
                  <a:gd name="f94" fmla="val f7"/>
                  <a:gd name="f95" fmla="*/ f89 f0 1"/>
                  <a:gd name="f96" fmla="+- f94 0 f92"/>
                  <a:gd name="f97" fmla="+- f93 0 f92"/>
                  <a:gd name="f98" fmla="*/ f95 1 f2"/>
                  <a:gd name="f99" fmla="*/ f97 1 225588"/>
                  <a:gd name="f100" fmla="*/ f96 1 354969"/>
                  <a:gd name="f101" fmla="*/ 211655 f97 1"/>
                  <a:gd name="f102" fmla="*/ 195758 f96 1"/>
                  <a:gd name="f103" fmla="*/ 184783 f97 1"/>
                  <a:gd name="f104" fmla="*/ 145332 f96 1"/>
                  <a:gd name="f105" fmla="*/ 140661 f97 1"/>
                  <a:gd name="f106" fmla="*/ 22586 f96 1"/>
                  <a:gd name="f107" fmla="*/ 117770 f97 1"/>
                  <a:gd name="f108" fmla="*/ 359 f96 1"/>
                  <a:gd name="f109" fmla="*/ 118434 f97 1"/>
                  <a:gd name="f110" fmla="*/ 10311 f96 1"/>
                  <a:gd name="f111" fmla="*/ 105164 f97 1"/>
                  <a:gd name="f112" fmla="*/ 27 f96 1"/>
                  <a:gd name="f113" fmla="*/ 83600 f97 1"/>
                  <a:gd name="f114" fmla="*/ 21259 f96 1"/>
                  <a:gd name="f115" fmla="*/ 57724 f97 1"/>
                  <a:gd name="f116" fmla="*/ 93580 f96 1"/>
                  <a:gd name="f117" fmla="*/ 21232 f97 1"/>
                  <a:gd name="f118" fmla="*/ 179171 f96 1"/>
                  <a:gd name="f119" fmla="*/ 0 f97 1"/>
                  <a:gd name="f120" fmla="*/ 239549 f96 1"/>
                  <a:gd name="f121" fmla="*/ 277036 f96 1"/>
                  <a:gd name="f122" fmla="*/ 42464 f97 1"/>
                  <a:gd name="f123" fmla="*/ 340732 f96 1"/>
                  <a:gd name="f124" fmla="*/ 120092 f97 1"/>
                  <a:gd name="f125" fmla="*/ 354001 f96 1"/>
                  <a:gd name="f126" fmla="*/ 120756 f97 1"/>
                  <a:gd name="f127" fmla="*/ 353670 f96 1"/>
                  <a:gd name="f128" fmla="*/ 210328 f97 1"/>
                  <a:gd name="f129" fmla="*/ 312533 f96 1"/>
                  <a:gd name="f130" fmla="+- f98 0 f1"/>
                  <a:gd name="f131" fmla="*/ f101 1 225588"/>
                  <a:gd name="f132" fmla="*/ f102 1 354969"/>
                  <a:gd name="f133" fmla="*/ f103 1 225588"/>
                  <a:gd name="f134" fmla="*/ f104 1 354969"/>
                  <a:gd name="f135" fmla="*/ f105 1 225588"/>
                  <a:gd name="f136" fmla="*/ f106 1 354969"/>
                  <a:gd name="f137" fmla="*/ f107 1 225588"/>
                  <a:gd name="f138" fmla="*/ f108 1 354969"/>
                  <a:gd name="f139" fmla="*/ f109 1 225588"/>
                  <a:gd name="f140" fmla="*/ f110 1 354969"/>
                  <a:gd name="f141" fmla="*/ f111 1 225588"/>
                  <a:gd name="f142" fmla="*/ f112 1 354969"/>
                  <a:gd name="f143" fmla="*/ f113 1 225588"/>
                  <a:gd name="f144" fmla="*/ f114 1 354969"/>
                  <a:gd name="f145" fmla="*/ f115 1 225588"/>
                  <a:gd name="f146" fmla="*/ f116 1 354969"/>
                  <a:gd name="f147" fmla="*/ f117 1 225588"/>
                  <a:gd name="f148" fmla="*/ f118 1 354969"/>
                  <a:gd name="f149" fmla="*/ f119 1 225588"/>
                  <a:gd name="f150" fmla="*/ f120 1 354969"/>
                  <a:gd name="f151" fmla="*/ f121 1 354969"/>
                  <a:gd name="f152" fmla="*/ f122 1 225588"/>
                  <a:gd name="f153" fmla="*/ f123 1 354969"/>
                  <a:gd name="f154" fmla="*/ f124 1 225588"/>
                  <a:gd name="f155" fmla="*/ f125 1 354969"/>
                  <a:gd name="f156" fmla="*/ f126 1 225588"/>
                  <a:gd name="f157" fmla="*/ f127 1 354969"/>
                  <a:gd name="f158" fmla="*/ f128 1 225588"/>
                  <a:gd name="f159" fmla="*/ f129 1 354969"/>
                  <a:gd name="f160" fmla="*/ f92 1 f99"/>
                  <a:gd name="f161" fmla="*/ f93 1 f99"/>
                  <a:gd name="f162" fmla="*/ f92 1 f100"/>
                  <a:gd name="f163" fmla="*/ f94 1 f100"/>
                  <a:gd name="f164" fmla="*/ f131 1 f99"/>
                  <a:gd name="f165" fmla="*/ f132 1 f100"/>
                  <a:gd name="f166" fmla="*/ f133 1 f99"/>
                  <a:gd name="f167" fmla="*/ f134 1 f100"/>
                  <a:gd name="f168" fmla="*/ f135 1 f99"/>
                  <a:gd name="f169" fmla="*/ f136 1 f100"/>
                  <a:gd name="f170" fmla="*/ f137 1 f99"/>
                  <a:gd name="f171" fmla="*/ f138 1 f100"/>
                  <a:gd name="f172" fmla="*/ f139 1 f99"/>
                  <a:gd name="f173" fmla="*/ f140 1 f100"/>
                  <a:gd name="f174" fmla="*/ f141 1 f99"/>
                  <a:gd name="f175" fmla="*/ f142 1 f100"/>
                  <a:gd name="f176" fmla="*/ f143 1 f99"/>
                  <a:gd name="f177" fmla="*/ f144 1 f100"/>
                  <a:gd name="f178" fmla="*/ f145 1 f99"/>
                  <a:gd name="f179" fmla="*/ f146 1 f100"/>
                  <a:gd name="f180" fmla="*/ f147 1 f99"/>
                  <a:gd name="f181" fmla="*/ f148 1 f100"/>
                  <a:gd name="f182" fmla="*/ f149 1 f99"/>
                  <a:gd name="f183" fmla="*/ f150 1 f100"/>
                  <a:gd name="f184" fmla="*/ f151 1 f100"/>
                  <a:gd name="f185" fmla="*/ f152 1 f99"/>
                  <a:gd name="f186" fmla="*/ f153 1 f100"/>
                  <a:gd name="f187" fmla="*/ f154 1 f99"/>
                  <a:gd name="f188" fmla="*/ f155 1 f100"/>
                  <a:gd name="f189" fmla="*/ f156 1 f99"/>
                  <a:gd name="f190" fmla="*/ f157 1 f100"/>
                  <a:gd name="f191" fmla="*/ f158 1 f99"/>
                  <a:gd name="f192" fmla="*/ f159 1 f100"/>
                  <a:gd name="f193" fmla="*/ f160 f90 1"/>
                  <a:gd name="f194" fmla="*/ f161 f90 1"/>
                  <a:gd name="f195" fmla="*/ f163 f91 1"/>
                  <a:gd name="f196" fmla="*/ f162 f91 1"/>
                  <a:gd name="f197" fmla="*/ f164 f90 1"/>
                  <a:gd name="f198" fmla="*/ f165 f91 1"/>
                  <a:gd name="f199" fmla="*/ f166 f90 1"/>
                  <a:gd name="f200" fmla="*/ f167 f91 1"/>
                  <a:gd name="f201" fmla="*/ f168 f90 1"/>
                  <a:gd name="f202" fmla="*/ f169 f91 1"/>
                  <a:gd name="f203" fmla="*/ f170 f90 1"/>
                  <a:gd name="f204" fmla="*/ f171 f91 1"/>
                  <a:gd name="f205" fmla="*/ f172 f90 1"/>
                  <a:gd name="f206" fmla="*/ f173 f91 1"/>
                  <a:gd name="f207" fmla="*/ f174 f90 1"/>
                  <a:gd name="f208" fmla="*/ f175 f91 1"/>
                  <a:gd name="f209" fmla="*/ f176 f90 1"/>
                  <a:gd name="f210" fmla="*/ f177 f91 1"/>
                  <a:gd name="f211" fmla="*/ f178 f90 1"/>
                  <a:gd name="f212" fmla="*/ f179 f91 1"/>
                  <a:gd name="f213" fmla="*/ f180 f90 1"/>
                  <a:gd name="f214" fmla="*/ f181 f91 1"/>
                  <a:gd name="f215" fmla="*/ f182 f90 1"/>
                  <a:gd name="f216" fmla="*/ f183 f91 1"/>
                  <a:gd name="f217" fmla="*/ f184 f91 1"/>
                  <a:gd name="f218" fmla="*/ f185 f90 1"/>
                  <a:gd name="f219" fmla="*/ f186 f91 1"/>
                  <a:gd name="f220" fmla="*/ f187 f90 1"/>
                  <a:gd name="f221" fmla="*/ f188 f91 1"/>
                  <a:gd name="f222" fmla="*/ f189 f90 1"/>
                  <a:gd name="f223" fmla="*/ f190 f91 1"/>
                  <a:gd name="f224" fmla="*/ f191 f90 1"/>
                  <a:gd name="f225" fmla="*/ f192 f91 1"/>
                </a:gdLst>
                <a:ahLst/>
                <a:cxnLst>
                  <a:cxn ang="3cd4">
                    <a:pos x="hc" y="t"/>
                  </a:cxn>
                  <a:cxn ang="0">
                    <a:pos x="r" y="vc"/>
                  </a:cxn>
                  <a:cxn ang="cd4">
                    <a:pos x="hc" y="b"/>
                  </a:cxn>
                  <a:cxn ang="cd2">
                    <a:pos x="l" y="vc"/>
                  </a:cxn>
                  <a:cxn ang="f130">
                    <a:pos x="f197" y="f198"/>
                  </a:cxn>
                  <a:cxn ang="f130">
                    <a:pos x="f199" y="f200"/>
                  </a:cxn>
                  <a:cxn ang="f130">
                    <a:pos x="f201" y="f202"/>
                  </a:cxn>
                  <a:cxn ang="f130">
                    <a:pos x="f203" y="f204"/>
                  </a:cxn>
                  <a:cxn ang="f130">
                    <a:pos x="f205" y="f206"/>
                  </a:cxn>
                  <a:cxn ang="f130">
                    <a:pos x="f207" y="f208"/>
                  </a:cxn>
                  <a:cxn ang="f130">
                    <a:pos x="f209" y="f210"/>
                  </a:cxn>
                  <a:cxn ang="f130">
                    <a:pos x="f211" y="f212"/>
                  </a:cxn>
                  <a:cxn ang="f130">
                    <a:pos x="f213" y="f214"/>
                  </a:cxn>
                  <a:cxn ang="f130">
                    <a:pos x="f215" y="f216"/>
                  </a:cxn>
                  <a:cxn ang="f130">
                    <a:pos x="f215" y="f217"/>
                  </a:cxn>
                  <a:cxn ang="f130">
                    <a:pos x="f218" y="f219"/>
                  </a:cxn>
                  <a:cxn ang="f130">
                    <a:pos x="f220" y="f221"/>
                  </a:cxn>
                  <a:cxn ang="f130">
                    <a:pos x="f222" y="f223"/>
                  </a:cxn>
                  <a:cxn ang="f130">
                    <a:pos x="f224" y="f225"/>
                  </a:cxn>
                  <a:cxn ang="f130">
                    <a:pos x="f197" y="f198"/>
                  </a:cxn>
                </a:cxnLst>
                <a:rect l="f193" t="f196" r="f194" b="f195"/>
                <a:pathLst>
                  <a:path w="225588" h="354969">
                    <a:moveTo>
                      <a:pt x="f8" y="f9"/>
                    </a:moveTo>
                    <a:cubicBezTo>
                      <a:pt x="f10" y="f11"/>
                      <a:pt x="f12" y="f13"/>
                      <a:pt x="f14" y="f15"/>
                    </a:cubicBezTo>
                    <a:cubicBezTo>
                      <a:pt x="f16" y="f17"/>
                      <a:pt x="f18" y="f19"/>
                      <a:pt x="f20" y="f21"/>
                    </a:cubicBezTo>
                    <a:cubicBezTo>
                      <a:pt x="f22" y="f23"/>
                      <a:pt x="f24" y="f25"/>
                      <a:pt x="f26" y="f27"/>
                    </a:cubicBezTo>
                    <a:cubicBezTo>
                      <a:pt x="f28" y="f29"/>
                      <a:pt x="f28" y="f30"/>
                      <a:pt x="f31" y="f32"/>
                    </a:cubicBez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5" y="f61"/>
                    </a:cubicBezTo>
                    <a:cubicBezTo>
                      <a:pt x="f5" y="f62"/>
                      <a:pt x="f5" y="f63"/>
                      <a:pt x="f5" y="f64"/>
                    </a:cubicBezTo>
                    <a:cubicBezTo>
                      <a:pt x="f65" y="f66"/>
                      <a:pt x="f67" y="f68"/>
                      <a:pt x="f69" y="f70"/>
                    </a:cubicBezTo>
                    <a:cubicBezTo>
                      <a:pt x="f47" y="f71"/>
                      <a:pt x="f72" y="f73"/>
                      <a:pt x="f74" y="f75"/>
                    </a:cubicBezTo>
                    <a:cubicBezTo>
                      <a:pt x="f76" y="f75"/>
                      <a:pt x="f76" y="f77"/>
                      <a:pt x="f78" y="f77"/>
                    </a:cubicBezTo>
                    <a:cubicBezTo>
                      <a:pt x="f79" y="f80"/>
                      <a:pt x="f81" y="f82"/>
                      <a:pt x="f83" y="f84"/>
                    </a:cubicBezTo>
                    <a:cubicBezTo>
                      <a:pt x="f85" y="f86"/>
                      <a:pt x="f87" y="f88"/>
                      <a:pt x="f8" y="f9"/>
                    </a:cubicBezTo>
                    <a:close/>
                  </a:path>
                </a:pathLst>
              </a:custGeom>
              <a:solidFill>
                <a:srgbClr val="6C757D"/>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42" name="Freeform: Shape 71">
                <a:extLst>
                  <a:ext uri="{FF2B5EF4-FFF2-40B4-BE49-F238E27FC236}">
                    <a16:creationId xmlns:a16="http://schemas.microsoft.com/office/drawing/2014/main" id="{7D9F0DB5-CDB9-4586-B0C0-4FD51F865862}"/>
                  </a:ext>
                </a:extLst>
              </p:cNvPr>
              <p:cNvSpPr/>
              <p:nvPr/>
            </p:nvSpPr>
            <p:spPr>
              <a:xfrm>
                <a:off x="4453758" y="4651580"/>
                <a:ext cx="255519" cy="820774"/>
              </a:xfrm>
              <a:custGeom>
                <a:avLst/>
                <a:gdLst>
                  <a:gd name="f0" fmla="val 10800000"/>
                  <a:gd name="f1" fmla="val 5400000"/>
                  <a:gd name="f2" fmla="val 180"/>
                  <a:gd name="f3" fmla="val w"/>
                  <a:gd name="f4" fmla="val h"/>
                  <a:gd name="f5" fmla="val 0"/>
                  <a:gd name="f6" fmla="val 109476"/>
                  <a:gd name="f7" fmla="val 351651"/>
                  <a:gd name="f8" fmla="val 663"/>
                  <a:gd name="f9" fmla="val 12275"/>
                  <a:gd name="f10" fmla="val 332"/>
                  <a:gd name="f11" fmla="val 8294"/>
                  <a:gd name="f12" fmla="val 3981"/>
                  <a:gd name="f13" fmla="val 13602"/>
                  <a:gd name="f14" fmla="val 1327"/>
                  <a:gd name="f15" fmla="val 18910"/>
                  <a:gd name="f16" fmla="val 10948"/>
                  <a:gd name="f17" fmla="val 22891"/>
                  <a:gd name="f18" fmla="val 22227"/>
                  <a:gd name="f19" fmla="val 37487"/>
                  <a:gd name="f20" fmla="val 63364"/>
                  <a:gd name="f21" fmla="val 52084"/>
                  <a:gd name="f22" fmla="val 104169"/>
                  <a:gd name="f23" fmla="val 67013"/>
                  <a:gd name="f24" fmla="val 144974"/>
                  <a:gd name="f25" fmla="val 73648"/>
                  <a:gd name="f26" fmla="val 162888"/>
                  <a:gd name="f27" fmla="val 83932"/>
                  <a:gd name="f28" fmla="val 179143"/>
                  <a:gd name="f29" fmla="val 93884"/>
                  <a:gd name="f30" fmla="val 195399"/>
                  <a:gd name="f31" fmla="val 117107"/>
                  <a:gd name="f32" fmla="val 233550"/>
                  <a:gd name="f33" fmla="val 116775"/>
                  <a:gd name="f34" fmla="val 279995"/>
                  <a:gd name="f35" fmla="val 92557"/>
                  <a:gd name="f36" fmla="val 311511"/>
                  <a:gd name="f37" fmla="val 69667"/>
                  <a:gd name="f38" fmla="val 341700"/>
                  <a:gd name="f39" fmla="val 37156"/>
                  <a:gd name="f40" fmla="val 352316"/>
                  <a:gd name="f41" fmla="val 352979"/>
                  <a:gd name="f42" fmla="val 16587"/>
                  <a:gd name="f43" fmla="val 330420"/>
                  <a:gd name="f44" fmla="val 21564"/>
                  <a:gd name="f45" fmla="val 304544"/>
                  <a:gd name="f46" fmla="val 25544"/>
                  <a:gd name="f47" fmla="val 278004"/>
                  <a:gd name="f48" fmla="val 28199"/>
                  <a:gd name="f49" fmla="val 258431"/>
                  <a:gd name="f50" fmla="val 27535"/>
                  <a:gd name="f51" fmla="val 238526"/>
                  <a:gd name="f52" fmla="val 218953"/>
                  <a:gd name="f53" fmla="val 27867"/>
                  <a:gd name="f54" fmla="val 165542"/>
                  <a:gd name="f55" fmla="val 20568"/>
                  <a:gd name="f56" fmla="val 112794"/>
                  <a:gd name="f57" fmla="val 11943"/>
                  <a:gd name="f58" fmla="val 60378"/>
                  <a:gd name="f59" fmla="val 9952"/>
                  <a:gd name="f60" fmla="val 47440"/>
                  <a:gd name="f61" fmla="val 7298"/>
                  <a:gd name="f62" fmla="val 34502"/>
                  <a:gd name="f63" fmla="val 4976"/>
                  <a:gd name="f64" fmla="val 4313"/>
                  <a:gd name="f65" fmla="val 17914"/>
                  <a:gd name="f66" fmla="val 14597"/>
                  <a:gd name="f67" fmla="+- 0 0 -90"/>
                  <a:gd name="f68" fmla="*/ f3 1 109476"/>
                  <a:gd name="f69" fmla="*/ f4 1 351651"/>
                  <a:gd name="f70" fmla="val f5"/>
                  <a:gd name="f71" fmla="val f6"/>
                  <a:gd name="f72" fmla="val f7"/>
                  <a:gd name="f73" fmla="*/ f67 f0 1"/>
                  <a:gd name="f74" fmla="+- f72 0 f70"/>
                  <a:gd name="f75" fmla="+- f71 0 f70"/>
                  <a:gd name="f76" fmla="*/ f73 1 f2"/>
                  <a:gd name="f77" fmla="*/ f75 1 109476"/>
                  <a:gd name="f78" fmla="*/ f74 1 351651"/>
                  <a:gd name="f79" fmla="*/ 663 f75 1"/>
                  <a:gd name="f80" fmla="*/ 12275 f74 1"/>
                  <a:gd name="f81" fmla="*/ 0 f75 1"/>
                  <a:gd name="f82" fmla="*/ 0 f74 1"/>
                  <a:gd name="f83" fmla="*/ 22891 f75 1"/>
                  <a:gd name="f84" fmla="*/ 22227 f74 1"/>
                  <a:gd name="f85" fmla="*/ 67013 f75 1"/>
                  <a:gd name="f86" fmla="*/ 144974 f74 1"/>
                  <a:gd name="f87" fmla="*/ 93884 f75 1"/>
                  <a:gd name="f88" fmla="*/ 195399 f74 1"/>
                  <a:gd name="f89" fmla="*/ 92557 f75 1"/>
                  <a:gd name="f90" fmla="*/ 311511 f74 1"/>
                  <a:gd name="f91" fmla="*/ 352979 f74 1"/>
                  <a:gd name="f92" fmla="*/ 25544 f75 1"/>
                  <a:gd name="f93" fmla="*/ 278004 f74 1"/>
                  <a:gd name="f94" fmla="*/ 27535 f75 1"/>
                  <a:gd name="f95" fmla="*/ 218953 f74 1"/>
                  <a:gd name="f96" fmla="*/ 11943 f75 1"/>
                  <a:gd name="f97" fmla="*/ 60378 f74 1"/>
                  <a:gd name="f98" fmla="*/ 4976 f75 1"/>
                  <a:gd name="f99" fmla="*/ 21564 f74 1"/>
                  <a:gd name="f100" fmla="+- f76 0 f1"/>
                  <a:gd name="f101" fmla="*/ f79 1 109476"/>
                  <a:gd name="f102" fmla="*/ f80 1 351651"/>
                  <a:gd name="f103" fmla="*/ f81 1 109476"/>
                  <a:gd name="f104" fmla="*/ f82 1 351651"/>
                  <a:gd name="f105" fmla="*/ f83 1 109476"/>
                  <a:gd name="f106" fmla="*/ f84 1 351651"/>
                  <a:gd name="f107" fmla="*/ f85 1 109476"/>
                  <a:gd name="f108" fmla="*/ f86 1 351651"/>
                  <a:gd name="f109" fmla="*/ f87 1 109476"/>
                  <a:gd name="f110" fmla="*/ f88 1 351651"/>
                  <a:gd name="f111" fmla="*/ f89 1 109476"/>
                  <a:gd name="f112" fmla="*/ f90 1 351651"/>
                  <a:gd name="f113" fmla="*/ f91 1 351651"/>
                  <a:gd name="f114" fmla="*/ f92 1 109476"/>
                  <a:gd name="f115" fmla="*/ f93 1 351651"/>
                  <a:gd name="f116" fmla="*/ f94 1 109476"/>
                  <a:gd name="f117" fmla="*/ f95 1 351651"/>
                  <a:gd name="f118" fmla="*/ f96 1 109476"/>
                  <a:gd name="f119" fmla="*/ f97 1 351651"/>
                  <a:gd name="f120" fmla="*/ f98 1 109476"/>
                  <a:gd name="f121" fmla="*/ f99 1 351651"/>
                  <a:gd name="f122" fmla="*/ f70 1 f77"/>
                  <a:gd name="f123" fmla="*/ f71 1 f77"/>
                  <a:gd name="f124" fmla="*/ f70 1 f78"/>
                  <a:gd name="f125" fmla="*/ f72 1 f78"/>
                  <a:gd name="f126" fmla="*/ f101 1 f77"/>
                  <a:gd name="f127" fmla="*/ f102 1 f78"/>
                  <a:gd name="f128" fmla="*/ f103 1 f77"/>
                  <a:gd name="f129" fmla="*/ f104 1 f78"/>
                  <a:gd name="f130" fmla="*/ f105 1 f77"/>
                  <a:gd name="f131" fmla="*/ f106 1 f78"/>
                  <a:gd name="f132" fmla="*/ f107 1 f77"/>
                  <a:gd name="f133" fmla="*/ f108 1 f78"/>
                  <a:gd name="f134" fmla="*/ f109 1 f77"/>
                  <a:gd name="f135" fmla="*/ f110 1 f78"/>
                  <a:gd name="f136" fmla="*/ f111 1 f77"/>
                  <a:gd name="f137" fmla="*/ f112 1 f78"/>
                  <a:gd name="f138" fmla="*/ f113 1 f78"/>
                  <a:gd name="f139" fmla="*/ f114 1 f77"/>
                  <a:gd name="f140" fmla="*/ f115 1 f78"/>
                  <a:gd name="f141" fmla="*/ f116 1 f77"/>
                  <a:gd name="f142" fmla="*/ f117 1 f78"/>
                  <a:gd name="f143" fmla="*/ f118 1 f77"/>
                  <a:gd name="f144" fmla="*/ f119 1 f78"/>
                  <a:gd name="f145" fmla="*/ f120 1 f77"/>
                  <a:gd name="f146" fmla="*/ f121 1 f78"/>
                  <a:gd name="f147" fmla="*/ f122 f68 1"/>
                  <a:gd name="f148" fmla="*/ f123 f68 1"/>
                  <a:gd name="f149" fmla="*/ f125 f69 1"/>
                  <a:gd name="f150" fmla="*/ f124 f69 1"/>
                  <a:gd name="f151" fmla="*/ f126 f68 1"/>
                  <a:gd name="f152" fmla="*/ f127 f69 1"/>
                  <a:gd name="f153" fmla="*/ f128 f68 1"/>
                  <a:gd name="f154" fmla="*/ f129 f69 1"/>
                  <a:gd name="f155" fmla="*/ f130 f68 1"/>
                  <a:gd name="f156" fmla="*/ f131 f69 1"/>
                  <a:gd name="f157" fmla="*/ f132 f68 1"/>
                  <a:gd name="f158" fmla="*/ f133 f69 1"/>
                  <a:gd name="f159" fmla="*/ f134 f68 1"/>
                  <a:gd name="f160" fmla="*/ f135 f69 1"/>
                  <a:gd name="f161" fmla="*/ f136 f68 1"/>
                  <a:gd name="f162" fmla="*/ f137 f69 1"/>
                  <a:gd name="f163" fmla="*/ f138 f69 1"/>
                  <a:gd name="f164" fmla="*/ f139 f68 1"/>
                  <a:gd name="f165" fmla="*/ f140 f69 1"/>
                  <a:gd name="f166" fmla="*/ f141 f68 1"/>
                  <a:gd name="f167" fmla="*/ f142 f69 1"/>
                  <a:gd name="f168" fmla="*/ f143 f68 1"/>
                  <a:gd name="f169" fmla="*/ f144 f69 1"/>
                  <a:gd name="f170" fmla="*/ f145 f68 1"/>
                  <a:gd name="f171" fmla="*/ f146 f69 1"/>
                </a:gdLst>
                <a:ahLst/>
                <a:cxnLst>
                  <a:cxn ang="3cd4">
                    <a:pos x="hc" y="t"/>
                  </a:cxn>
                  <a:cxn ang="0">
                    <a:pos x="r" y="vc"/>
                  </a:cxn>
                  <a:cxn ang="cd4">
                    <a:pos x="hc" y="b"/>
                  </a:cxn>
                  <a:cxn ang="cd2">
                    <a:pos x="l" y="vc"/>
                  </a:cxn>
                  <a:cxn ang="f100">
                    <a:pos x="f151" y="f152"/>
                  </a:cxn>
                  <a:cxn ang="f100">
                    <a:pos x="f153" y="f154"/>
                  </a:cxn>
                  <a:cxn ang="f100">
                    <a:pos x="f155" y="f156"/>
                  </a:cxn>
                  <a:cxn ang="f100">
                    <a:pos x="f157" y="f158"/>
                  </a:cxn>
                  <a:cxn ang="f100">
                    <a:pos x="f159" y="f160"/>
                  </a:cxn>
                  <a:cxn ang="f100">
                    <a:pos x="f161" y="f162"/>
                  </a:cxn>
                  <a:cxn ang="f100">
                    <a:pos x="f151" y="f163"/>
                  </a:cxn>
                  <a:cxn ang="f100">
                    <a:pos x="f164" y="f165"/>
                  </a:cxn>
                  <a:cxn ang="f100">
                    <a:pos x="f166" y="f167"/>
                  </a:cxn>
                  <a:cxn ang="f100">
                    <a:pos x="f168" y="f169"/>
                  </a:cxn>
                  <a:cxn ang="f100">
                    <a:pos x="f170" y="f171"/>
                  </a:cxn>
                  <a:cxn ang="f100">
                    <a:pos x="f151" y="f152"/>
                  </a:cxn>
                </a:cxnLst>
                <a:rect l="f147" t="f150" r="f148" b="f149"/>
                <a:pathLst>
                  <a:path w="109476" h="351651">
                    <a:moveTo>
                      <a:pt x="f8" y="f9"/>
                    </a:moveTo>
                    <a:cubicBezTo>
                      <a:pt x="f10" y="f11"/>
                      <a:pt x="f10" y="f12"/>
                      <a:pt x="f5" y="f5"/>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8" y="f41"/>
                    </a:cubicBezTo>
                    <a:cubicBezTo>
                      <a:pt x="f42" y="f43"/>
                      <a:pt x="f44" y="f45"/>
                      <a:pt x="f46" y="f47"/>
                    </a:cubicBezTo>
                    <a:cubicBezTo>
                      <a:pt x="f48" y="f49"/>
                      <a:pt x="f50" y="f51"/>
                      <a:pt x="f50" y="f52"/>
                    </a:cubicBezTo>
                    <a:cubicBezTo>
                      <a:pt x="f53" y="f54"/>
                      <a:pt x="f55" y="f56"/>
                      <a:pt x="f57" y="f58"/>
                    </a:cubicBezTo>
                    <a:cubicBezTo>
                      <a:pt x="f59" y="f60"/>
                      <a:pt x="f61" y="f62"/>
                      <a:pt x="f63" y="f44"/>
                    </a:cubicBezTo>
                    <a:cubicBezTo>
                      <a:pt x="f64" y="f65"/>
                      <a:pt x="f12" y="f66"/>
                      <a:pt x="f8" y="f9"/>
                    </a:cubicBezTo>
                    <a:close/>
                  </a:path>
                </a:pathLst>
              </a:custGeom>
              <a:solidFill>
                <a:srgbClr val="BFBFBF">
                  <a:alpha val="40000"/>
                </a:srgbClr>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43" name="Freeform: Shape 72">
                <a:extLst>
                  <a:ext uri="{FF2B5EF4-FFF2-40B4-BE49-F238E27FC236}">
                    <a16:creationId xmlns:a16="http://schemas.microsoft.com/office/drawing/2014/main" id="{C449533A-674F-7651-6D3F-6E85FEA56F45}"/>
                  </a:ext>
                </a:extLst>
              </p:cNvPr>
              <p:cNvSpPr/>
              <p:nvPr/>
            </p:nvSpPr>
            <p:spPr>
              <a:xfrm>
                <a:off x="4292504" y="4427799"/>
                <a:ext cx="255519" cy="255519"/>
              </a:xfrm>
              <a:custGeom>
                <a:avLst/>
                <a:gdLst>
                  <a:gd name="f0" fmla="val 10800000"/>
                  <a:gd name="f1" fmla="val 5400000"/>
                  <a:gd name="f2" fmla="val 180"/>
                  <a:gd name="f3" fmla="val w"/>
                  <a:gd name="f4" fmla="val h"/>
                  <a:gd name="f5" fmla="val 0"/>
                  <a:gd name="f6" fmla="val 109476"/>
                  <a:gd name="f7" fmla="val 63449"/>
                  <a:gd name="f8" fmla="val 56397"/>
                  <a:gd name="f9" fmla="val 91979"/>
                  <a:gd name="f10" fmla="val 52084"/>
                  <a:gd name="f11" fmla="val 110889"/>
                  <a:gd name="f12" fmla="val 29526"/>
                  <a:gd name="f13" fmla="val 111220"/>
                  <a:gd name="f14" fmla="val 109230"/>
                  <a:gd name="f15" fmla="val 106908"/>
                  <a:gd name="f16" fmla="val 104917"/>
                  <a:gd name="f17" fmla="val 663"/>
                  <a:gd name="f18" fmla="val 1327"/>
                  <a:gd name="f19" fmla="val 1659"/>
                  <a:gd name="f20" fmla="val 101600"/>
                  <a:gd name="f21" fmla="val 98282"/>
                  <a:gd name="f22" fmla="val 2322"/>
                  <a:gd name="f23" fmla="val 94965"/>
                  <a:gd name="f24" fmla="val 3649"/>
                  <a:gd name="f25" fmla="val 72406"/>
                  <a:gd name="f26" fmla="val 13270"/>
                  <a:gd name="f27" fmla="val 58141"/>
                  <a:gd name="f28" fmla="val 29857"/>
                  <a:gd name="f29" fmla="val 52170"/>
                  <a:gd name="f30" fmla="val 53743"/>
                  <a:gd name="f31" fmla="val 41554"/>
                  <a:gd name="f32" fmla="val 36824"/>
                  <a:gd name="f33" fmla="val 28615"/>
                  <a:gd name="f34" fmla="val 23222"/>
                  <a:gd name="f35" fmla="val 7715"/>
                  <a:gd name="f36" fmla="val 19905"/>
                  <a:gd name="f37" fmla="val 4398"/>
                  <a:gd name="f38" fmla="val 19241"/>
                  <a:gd name="f39" fmla="val 417"/>
                  <a:gd name="f40" fmla="val 17583"/>
                  <a:gd name="f41" fmla="val 85"/>
                  <a:gd name="f42" fmla="val -578"/>
                  <a:gd name="f43" fmla="val 28199"/>
                  <a:gd name="f44" fmla="val 2739"/>
                  <a:gd name="f45" fmla="val 28862"/>
                  <a:gd name="f46" fmla="val 6388"/>
                  <a:gd name="f47" fmla="val 29194"/>
                  <a:gd name="f48" fmla="val 17004"/>
                  <a:gd name="f49" fmla="val 30189"/>
                  <a:gd name="f50" fmla="val 25298"/>
                  <a:gd name="f51" fmla="val 35497"/>
                  <a:gd name="f52" fmla="val 32265"/>
                  <a:gd name="f53" fmla="val 42795"/>
                  <a:gd name="f54" fmla="val 46530"/>
                  <a:gd name="f55" fmla="val 58056"/>
                  <a:gd name="f56" fmla="val 53828"/>
                  <a:gd name="f57" fmla="val 76965"/>
                  <a:gd name="f58" fmla="val 57146"/>
                  <a:gd name="f59" fmla="val 97534"/>
                  <a:gd name="f60" fmla="val 60131"/>
                  <a:gd name="f61" fmla="val 102842"/>
                  <a:gd name="f62" fmla="val 113789"/>
                  <a:gd name="f63" fmla="val 70084"/>
                  <a:gd name="f64" fmla="val 108481"/>
                  <a:gd name="f65" fmla="val 74728"/>
                  <a:gd name="f66" fmla="val 104169"/>
                  <a:gd name="f67" fmla="val 73401"/>
                  <a:gd name="f68" fmla="val 100188"/>
                  <a:gd name="f69" fmla="val 69420"/>
                  <a:gd name="f70" fmla="val 96207"/>
                  <a:gd name="f71" fmla="val 67430"/>
                  <a:gd name="f72" fmla="val 85591"/>
                  <a:gd name="f73" fmla="val 61790"/>
                  <a:gd name="f74" fmla="val 76634"/>
                  <a:gd name="f75" fmla="val 57477"/>
                  <a:gd name="f76" fmla="val 67013"/>
                  <a:gd name="f77" fmla="val 54160"/>
                  <a:gd name="f78" fmla="val 59051"/>
                  <a:gd name="f79" fmla="val 56482"/>
                  <a:gd name="f80" fmla="val 57392"/>
                  <a:gd name="f81" fmla="+- 0 0 -90"/>
                  <a:gd name="f82" fmla="*/ f3 1 109476"/>
                  <a:gd name="f83" fmla="*/ f4 1 109476"/>
                  <a:gd name="f84" fmla="val f5"/>
                  <a:gd name="f85" fmla="val f6"/>
                  <a:gd name="f86" fmla="*/ f81 f0 1"/>
                  <a:gd name="f87" fmla="+- f85 0 f84"/>
                  <a:gd name="f88" fmla="*/ f86 1 f2"/>
                  <a:gd name="f89" fmla="*/ f87 1 109476"/>
                  <a:gd name="f90" fmla="*/ 63449 f87 1"/>
                  <a:gd name="f91" fmla="*/ 56397 f87 1"/>
                  <a:gd name="f92" fmla="*/ 111220 f87 1"/>
                  <a:gd name="f93" fmla="*/ 0 f87 1"/>
                  <a:gd name="f94" fmla="*/ 104917 f87 1"/>
                  <a:gd name="f95" fmla="*/ 1659 f87 1"/>
                  <a:gd name="f96" fmla="*/ 94965 f87 1"/>
                  <a:gd name="f97" fmla="*/ 3649 f87 1"/>
                  <a:gd name="f98" fmla="*/ 52170 f87 1"/>
                  <a:gd name="f99" fmla="*/ 53743 f87 1"/>
                  <a:gd name="f100" fmla="*/ 7715 f87 1"/>
                  <a:gd name="f101" fmla="*/ 19905 f87 1"/>
                  <a:gd name="f102" fmla="*/ 85 f87 1"/>
                  <a:gd name="f103" fmla="*/ 23222 f87 1"/>
                  <a:gd name="f104" fmla="*/ 6388 f87 1"/>
                  <a:gd name="f105" fmla="*/ 29194 f87 1"/>
                  <a:gd name="f106" fmla="*/ 32265 f87 1"/>
                  <a:gd name="f107" fmla="*/ 42795 f87 1"/>
                  <a:gd name="f108" fmla="*/ 57146 f87 1"/>
                  <a:gd name="f109" fmla="*/ 97534 f87 1"/>
                  <a:gd name="f110" fmla="*/ 70084 f87 1"/>
                  <a:gd name="f111" fmla="*/ 108481 f87 1"/>
                  <a:gd name="f112" fmla="*/ 69420 f87 1"/>
                  <a:gd name="f113" fmla="*/ 96207 f87 1"/>
                  <a:gd name="f114" fmla="*/ 57477 f87 1"/>
                  <a:gd name="f115" fmla="*/ 67013 f87 1"/>
                  <a:gd name="f116" fmla="+- f88 0 f1"/>
                  <a:gd name="f117" fmla="*/ f90 1 109476"/>
                  <a:gd name="f118" fmla="*/ f91 1 109476"/>
                  <a:gd name="f119" fmla="*/ f92 1 109476"/>
                  <a:gd name="f120" fmla="*/ f93 1 109476"/>
                  <a:gd name="f121" fmla="*/ f94 1 109476"/>
                  <a:gd name="f122" fmla="*/ f95 1 109476"/>
                  <a:gd name="f123" fmla="*/ f96 1 109476"/>
                  <a:gd name="f124" fmla="*/ f97 1 109476"/>
                  <a:gd name="f125" fmla="*/ f98 1 109476"/>
                  <a:gd name="f126" fmla="*/ f99 1 109476"/>
                  <a:gd name="f127" fmla="*/ f100 1 109476"/>
                  <a:gd name="f128" fmla="*/ f101 1 109476"/>
                  <a:gd name="f129" fmla="*/ f102 1 109476"/>
                  <a:gd name="f130" fmla="*/ f103 1 109476"/>
                  <a:gd name="f131" fmla="*/ f104 1 109476"/>
                  <a:gd name="f132" fmla="*/ f105 1 109476"/>
                  <a:gd name="f133" fmla="*/ f106 1 109476"/>
                  <a:gd name="f134" fmla="*/ f107 1 109476"/>
                  <a:gd name="f135" fmla="*/ f108 1 109476"/>
                  <a:gd name="f136" fmla="*/ f109 1 109476"/>
                  <a:gd name="f137" fmla="*/ f110 1 109476"/>
                  <a:gd name="f138" fmla="*/ f111 1 109476"/>
                  <a:gd name="f139" fmla="*/ f112 1 109476"/>
                  <a:gd name="f140" fmla="*/ f113 1 109476"/>
                  <a:gd name="f141" fmla="*/ f114 1 109476"/>
                  <a:gd name="f142" fmla="*/ f115 1 109476"/>
                  <a:gd name="f143" fmla="*/ f84 1 f89"/>
                  <a:gd name="f144" fmla="*/ f85 1 f89"/>
                  <a:gd name="f145" fmla="*/ f117 1 f89"/>
                  <a:gd name="f146" fmla="*/ f118 1 f89"/>
                  <a:gd name="f147" fmla="*/ f119 1 f89"/>
                  <a:gd name="f148" fmla="*/ f120 1 f89"/>
                  <a:gd name="f149" fmla="*/ f121 1 f89"/>
                  <a:gd name="f150" fmla="*/ f122 1 f89"/>
                  <a:gd name="f151" fmla="*/ f123 1 f89"/>
                  <a:gd name="f152" fmla="*/ f124 1 f89"/>
                  <a:gd name="f153" fmla="*/ f125 1 f89"/>
                  <a:gd name="f154" fmla="*/ f126 1 f89"/>
                  <a:gd name="f155" fmla="*/ f127 1 f89"/>
                  <a:gd name="f156" fmla="*/ f128 1 f89"/>
                  <a:gd name="f157" fmla="*/ f129 1 f89"/>
                  <a:gd name="f158" fmla="*/ f130 1 f89"/>
                  <a:gd name="f159" fmla="*/ f131 1 f89"/>
                  <a:gd name="f160" fmla="*/ f132 1 f89"/>
                  <a:gd name="f161" fmla="*/ f133 1 f89"/>
                  <a:gd name="f162" fmla="*/ f134 1 f89"/>
                  <a:gd name="f163" fmla="*/ f135 1 f89"/>
                  <a:gd name="f164" fmla="*/ f136 1 f89"/>
                  <a:gd name="f165" fmla="*/ f137 1 f89"/>
                  <a:gd name="f166" fmla="*/ f138 1 f89"/>
                  <a:gd name="f167" fmla="*/ f139 1 f89"/>
                  <a:gd name="f168" fmla="*/ f140 1 f89"/>
                  <a:gd name="f169" fmla="*/ f141 1 f89"/>
                  <a:gd name="f170" fmla="*/ f142 1 f89"/>
                  <a:gd name="f171" fmla="*/ f143 f82 1"/>
                  <a:gd name="f172" fmla="*/ f144 f82 1"/>
                  <a:gd name="f173" fmla="*/ f144 f83 1"/>
                  <a:gd name="f174" fmla="*/ f143 f83 1"/>
                  <a:gd name="f175" fmla="*/ f145 f82 1"/>
                  <a:gd name="f176" fmla="*/ f146 f83 1"/>
                  <a:gd name="f177" fmla="*/ f147 f82 1"/>
                  <a:gd name="f178" fmla="*/ f148 f83 1"/>
                  <a:gd name="f179" fmla="*/ f149 f82 1"/>
                  <a:gd name="f180" fmla="*/ f150 f83 1"/>
                  <a:gd name="f181" fmla="*/ f151 f82 1"/>
                  <a:gd name="f182" fmla="*/ f152 f83 1"/>
                  <a:gd name="f183" fmla="*/ f153 f82 1"/>
                  <a:gd name="f184" fmla="*/ f154 f83 1"/>
                  <a:gd name="f185" fmla="*/ f155 f82 1"/>
                  <a:gd name="f186" fmla="*/ f156 f83 1"/>
                  <a:gd name="f187" fmla="*/ f157 f82 1"/>
                  <a:gd name="f188" fmla="*/ f158 f83 1"/>
                  <a:gd name="f189" fmla="*/ f159 f82 1"/>
                  <a:gd name="f190" fmla="*/ f160 f83 1"/>
                  <a:gd name="f191" fmla="*/ f161 f82 1"/>
                  <a:gd name="f192" fmla="*/ f162 f83 1"/>
                  <a:gd name="f193" fmla="*/ f163 f82 1"/>
                  <a:gd name="f194" fmla="*/ f164 f83 1"/>
                  <a:gd name="f195" fmla="*/ f165 f82 1"/>
                  <a:gd name="f196" fmla="*/ f166 f83 1"/>
                  <a:gd name="f197" fmla="*/ f167 f82 1"/>
                  <a:gd name="f198" fmla="*/ f168 f83 1"/>
                  <a:gd name="f199" fmla="*/ f169 f82 1"/>
                  <a:gd name="f200" fmla="*/ f170 f83 1"/>
                </a:gdLst>
                <a:ahLst/>
                <a:cxnLst>
                  <a:cxn ang="3cd4">
                    <a:pos x="hc" y="t"/>
                  </a:cxn>
                  <a:cxn ang="0">
                    <a:pos x="r" y="vc"/>
                  </a:cxn>
                  <a:cxn ang="cd4">
                    <a:pos x="hc" y="b"/>
                  </a:cxn>
                  <a:cxn ang="cd2">
                    <a:pos x="l" y="vc"/>
                  </a:cxn>
                  <a:cxn ang="f116">
                    <a:pos x="f175" y="f176"/>
                  </a:cxn>
                  <a:cxn ang="f116">
                    <a:pos x="f177" y="f178"/>
                  </a:cxn>
                  <a:cxn ang="f116">
                    <a:pos x="f179" y="f178"/>
                  </a:cxn>
                  <a:cxn ang="f116">
                    <a:pos x="f179" y="f180"/>
                  </a:cxn>
                  <a:cxn ang="f116">
                    <a:pos x="f181" y="f182"/>
                  </a:cxn>
                  <a:cxn ang="f116">
                    <a:pos x="f183" y="f184"/>
                  </a:cxn>
                  <a:cxn ang="f116">
                    <a:pos x="f185" y="f186"/>
                  </a:cxn>
                  <a:cxn ang="f116">
                    <a:pos x="f187" y="f188"/>
                  </a:cxn>
                  <a:cxn ang="f116">
                    <a:pos x="f189" y="f190"/>
                  </a:cxn>
                  <a:cxn ang="f116">
                    <a:pos x="f191" y="f192"/>
                  </a:cxn>
                  <a:cxn ang="f116">
                    <a:pos x="f193" y="f194"/>
                  </a:cxn>
                  <a:cxn ang="f116">
                    <a:pos x="f195" y="f196"/>
                  </a:cxn>
                  <a:cxn ang="f116">
                    <a:pos x="f197" y="f198"/>
                  </a:cxn>
                  <a:cxn ang="f116">
                    <a:pos x="f199" y="f200"/>
                  </a:cxn>
                  <a:cxn ang="f116">
                    <a:pos x="f175" y="f176"/>
                  </a:cxn>
                </a:cxnLst>
                <a:rect l="f171" t="f174" r="f172" b="f173"/>
                <a:pathLst>
                  <a:path w="109476" h="109476">
                    <a:moveTo>
                      <a:pt x="f7" y="f8"/>
                    </a:moveTo>
                    <a:cubicBezTo>
                      <a:pt x="f9" y="f10"/>
                      <a:pt x="f11" y="f12"/>
                      <a:pt x="f13" y="f5"/>
                    </a:cubicBezTo>
                    <a:cubicBezTo>
                      <a:pt x="f14" y="f5"/>
                      <a:pt x="f15" y="f5"/>
                      <a:pt x="f16" y="f5"/>
                    </a:cubicBezTo>
                    <a:cubicBezTo>
                      <a:pt x="f16" y="f17"/>
                      <a:pt x="f16" y="f18"/>
                      <a:pt x="f16" y="f19"/>
                    </a:cubicBezTo>
                    <a:cubicBezTo>
                      <a:pt x="f20" y="f19"/>
                      <a:pt x="f21" y="f22"/>
                      <a:pt x="f23" y="f24"/>
                    </a:cubicBezTo>
                    <a:cubicBezTo>
                      <a:pt x="f25" y="f26"/>
                      <a:pt x="f27" y="f28"/>
                      <a:pt x="f29" y="f30"/>
                    </a:cubicBezTo>
                    <a:cubicBezTo>
                      <a:pt x="f31" y="f32"/>
                      <a:pt x="f33" y="f34"/>
                      <a:pt x="f35" y="f36"/>
                    </a:cubicBezTo>
                    <a:cubicBezTo>
                      <a:pt x="f37" y="f38"/>
                      <a:pt x="f39" y="f40"/>
                      <a:pt x="f41" y="f34"/>
                    </a:cubicBezTo>
                    <a:cubicBezTo>
                      <a:pt x="f42" y="f43"/>
                      <a:pt x="f44" y="f45"/>
                      <a:pt x="f46" y="f47"/>
                    </a:cubicBezTo>
                    <a:cubicBezTo>
                      <a:pt x="f48" y="f49"/>
                      <a:pt x="f50" y="f51"/>
                      <a:pt x="f52" y="f53"/>
                    </a:cubicBezTo>
                    <a:cubicBezTo>
                      <a:pt x="f54" y="f55"/>
                      <a:pt x="f56" y="f57"/>
                      <a:pt x="f58" y="f59"/>
                    </a:cubicBezTo>
                    <a:cubicBezTo>
                      <a:pt x="f60" y="f61"/>
                      <a:pt x="f27" y="f62"/>
                      <a:pt x="f63" y="f64"/>
                    </a:cubicBezTo>
                    <a:cubicBezTo>
                      <a:pt x="f65" y="f66"/>
                      <a:pt x="f67" y="f68"/>
                      <a:pt x="f69" y="f70"/>
                    </a:cubicBezTo>
                    <a:cubicBezTo>
                      <a:pt x="f71" y="f72"/>
                      <a:pt x="f73" y="f74"/>
                      <a:pt x="f75" y="f76"/>
                    </a:cubicBezTo>
                    <a:cubicBezTo>
                      <a:pt x="f77" y="f78"/>
                      <a:pt x="f79" y="f80"/>
                      <a:pt x="f7" y="f8"/>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nvGrpSpPr>
            <p:cNvPr id="44" name="Graphic 220">
              <a:extLst>
                <a:ext uri="{FF2B5EF4-FFF2-40B4-BE49-F238E27FC236}">
                  <a16:creationId xmlns:a16="http://schemas.microsoft.com/office/drawing/2014/main" id="{2D34D755-E140-BEBE-9E7F-14760621B1EA}"/>
                </a:ext>
              </a:extLst>
            </p:cNvPr>
            <p:cNvGrpSpPr/>
            <p:nvPr/>
          </p:nvGrpSpPr>
          <p:grpSpPr>
            <a:xfrm>
              <a:off x="4635559" y="4753444"/>
              <a:ext cx="624142" cy="782186"/>
              <a:chOff x="4635559" y="4753444"/>
              <a:chExt cx="624142" cy="782186"/>
            </a:xfrm>
          </p:grpSpPr>
          <p:sp>
            <p:nvSpPr>
              <p:cNvPr id="45" name="Freeform: Shape 82">
                <a:extLst>
                  <a:ext uri="{FF2B5EF4-FFF2-40B4-BE49-F238E27FC236}">
                    <a16:creationId xmlns:a16="http://schemas.microsoft.com/office/drawing/2014/main" id="{A5C948F0-23D2-C65D-611F-15F3C2028ECA}"/>
                  </a:ext>
                </a:extLst>
              </p:cNvPr>
              <p:cNvSpPr/>
              <p:nvPr/>
            </p:nvSpPr>
            <p:spPr>
              <a:xfrm>
                <a:off x="4635559" y="4908261"/>
                <a:ext cx="624142" cy="624142"/>
              </a:xfrm>
              <a:custGeom>
                <a:avLst/>
                <a:gdLst>
                  <a:gd name="f0" fmla="val 10800000"/>
                  <a:gd name="f1" fmla="val 5400000"/>
                  <a:gd name="f2" fmla="val 180"/>
                  <a:gd name="f3" fmla="val w"/>
                  <a:gd name="f4" fmla="val h"/>
                  <a:gd name="f5" fmla="val 0"/>
                  <a:gd name="f6" fmla="val 1657350"/>
                  <a:gd name="f7" fmla="val 1663065"/>
                  <a:gd name="f8" fmla="val 831533"/>
                  <a:gd name="f9" fmla="val 1290775"/>
                  <a:gd name="f10" fmla="val 372290"/>
                  <a:gd name="f11" fmla="+- 0 0 -90"/>
                  <a:gd name="f12" fmla="*/ f3 1 1657350"/>
                  <a:gd name="f13" fmla="*/ f4 1 1657350"/>
                  <a:gd name="f14" fmla="val f5"/>
                  <a:gd name="f15" fmla="val f6"/>
                  <a:gd name="f16" fmla="*/ f11 f0 1"/>
                  <a:gd name="f17" fmla="+- f15 0 f14"/>
                  <a:gd name="f18" fmla="*/ f16 1 f2"/>
                  <a:gd name="f19" fmla="*/ f17 1 1657350"/>
                  <a:gd name="f20" fmla="*/ 1663065 f17 1"/>
                  <a:gd name="f21" fmla="*/ 831533 f17 1"/>
                  <a:gd name="f22" fmla="*/ 0 f17 1"/>
                  <a:gd name="f23" fmla="+- f18 0 f1"/>
                  <a:gd name="f24" fmla="*/ f20 1 1657350"/>
                  <a:gd name="f25" fmla="*/ f21 1 1657350"/>
                  <a:gd name="f26" fmla="*/ f22 1 1657350"/>
                  <a:gd name="f27" fmla="*/ f14 1 f19"/>
                  <a:gd name="f28" fmla="*/ f15 1 f19"/>
                  <a:gd name="f29" fmla="*/ f24 1 f19"/>
                  <a:gd name="f30" fmla="*/ f25 1 f19"/>
                  <a:gd name="f31" fmla="*/ f26 1 f19"/>
                  <a:gd name="f32" fmla="*/ f27 f12 1"/>
                  <a:gd name="f33" fmla="*/ f28 f12 1"/>
                  <a:gd name="f34" fmla="*/ f28 f13 1"/>
                  <a:gd name="f35" fmla="*/ f27 f13 1"/>
                  <a:gd name="f36" fmla="*/ f29 f12 1"/>
                  <a:gd name="f37" fmla="*/ f30 f13 1"/>
                  <a:gd name="f38" fmla="*/ f30 f12 1"/>
                  <a:gd name="f39" fmla="*/ f29 f13 1"/>
                  <a:gd name="f40" fmla="*/ f31 f12 1"/>
                  <a:gd name="f41" fmla="*/ f31 f13 1"/>
                </a:gdLst>
                <a:ahLst/>
                <a:cxnLst>
                  <a:cxn ang="3cd4">
                    <a:pos x="hc" y="t"/>
                  </a:cxn>
                  <a:cxn ang="0">
                    <a:pos x="r" y="vc"/>
                  </a:cxn>
                  <a:cxn ang="cd4">
                    <a:pos x="hc" y="b"/>
                  </a:cxn>
                  <a:cxn ang="cd2">
                    <a:pos x="l" y="vc"/>
                  </a:cxn>
                  <a:cxn ang="f23">
                    <a:pos x="f36" y="f37"/>
                  </a:cxn>
                  <a:cxn ang="f23">
                    <a:pos x="f38" y="f39"/>
                  </a:cxn>
                  <a:cxn ang="f23">
                    <a:pos x="f40" y="f37"/>
                  </a:cxn>
                  <a:cxn ang="f23">
                    <a:pos x="f38" y="f41"/>
                  </a:cxn>
                  <a:cxn ang="f23">
                    <a:pos x="f36" y="f37"/>
                  </a:cxn>
                </a:cxnLst>
                <a:rect l="f32" t="f35" r="f33" b="f34"/>
                <a:pathLst>
                  <a:path w="1657350" h="1657350">
                    <a:moveTo>
                      <a:pt x="f7" y="f8"/>
                    </a:moveTo>
                    <a:cubicBezTo>
                      <a:pt x="f7" y="f9"/>
                      <a:pt x="f9" y="f7"/>
                      <a:pt x="f8" y="f7"/>
                    </a:cubicBezTo>
                    <a:cubicBezTo>
                      <a:pt x="f10" y="f7"/>
                      <a:pt x="f5" y="f9"/>
                      <a:pt x="f5" y="f8"/>
                    </a:cubicBezTo>
                    <a:cubicBezTo>
                      <a:pt x="f5" y="f10"/>
                      <a:pt x="f10" y="f5"/>
                      <a:pt x="f8" y="f5"/>
                    </a:cubicBezTo>
                    <a:cubicBezTo>
                      <a:pt x="f9" y="f5"/>
                      <a:pt x="f7" y="f10"/>
                      <a:pt x="f7" y="f8"/>
                    </a:cubicBezTo>
                    <a:close/>
                  </a:path>
                </a:pathLst>
              </a:custGeom>
              <a:solidFill>
                <a:srgbClr val="ADB5BD"/>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46" name="Freeform: Shape 83">
                <a:extLst>
                  <a:ext uri="{FF2B5EF4-FFF2-40B4-BE49-F238E27FC236}">
                    <a16:creationId xmlns:a16="http://schemas.microsoft.com/office/drawing/2014/main" id="{A6C561C0-3555-4B73-FAF1-5EC497BC49E7}"/>
                  </a:ext>
                </a:extLst>
              </p:cNvPr>
              <p:cNvSpPr/>
              <p:nvPr/>
            </p:nvSpPr>
            <p:spPr>
              <a:xfrm>
                <a:off x="4785503" y="5001164"/>
                <a:ext cx="473485" cy="534466"/>
              </a:xfrm>
              <a:custGeom>
                <a:avLst/>
                <a:gdLst>
                  <a:gd name="f0" fmla="val 10800000"/>
                  <a:gd name="f1" fmla="val 5400000"/>
                  <a:gd name="f2" fmla="val 180"/>
                  <a:gd name="f3" fmla="val w"/>
                  <a:gd name="f4" fmla="val h"/>
                  <a:gd name="f5" fmla="val 0"/>
                  <a:gd name="f6" fmla="val 1257300"/>
                  <a:gd name="f7" fmla="val 1419225"/>
                  <a:gd name="f8" fmla="val 1014413"/>
                  <a:gd name="f9" fmla="val 1141095"/>
                  <a:gd name="f10" fmla="val 285750"/>
                  <a:gd name="f11" fmla="val 1054418"/>
                  <a:gd name="f12" fmla="val 679132"/>
                  <a:gd name="f13" fmla="val 773430"/>
                  <a:gd name="f14" fmla="val 974407"/>
                  <a:gd name="f15" fmla="val 549593"/>
                  <a:gd name="f16" fmla="val 1209675"/>
                  <a:gd name="f17" fmla="val 256222"/>
                  <a:gd name="f18" fmla="val 1323975"/>
                  <a:gd name="f19" fmla="val 1303973"/>
                  <a:gd name="f20" fmla="val 125730"/>
                  <a:gd name="f21" fmla="val 1381125"/>
                  <a:gd name="f22" fmla="val 274320"/>
                  <a:gd name="f23" fmla="val 1425893"/>
                  <a:gd name="f24" fmla="val 433388"/>
                  <a:gd name="f25" fmla="val 892493"/>
                  <a:gd name="f26" fmla="val 1264920"/>
                  <a:gd name="f27" fmla="val 1053465"/>
                  <a:gd name="f28" fmla="val 594360"/>
                  <a:gd name="f29" fmla="val 1263968"/>
                  <a:gd name="f30" fmla="val 360998"/>
                  <a:gd name="f31" fmla="val 1168718"/>
                  <a:gd name="f32" fmla="val 150495"/>
                  <a:gd name="f33" fmla="+- 0 0 -90"/>
                  <a:gd name="f34" fmla="*/ f3 1 1257300"/>
                  <a:gd name="f35" fmla="*/ f4 1 1419225"/>
                  <a:gd name="f36" fmla="val f5"/>
                  <a:gd name="f37" fmla="val f6"/>
                  <a:gd name="f38" fmla="val f7"/>
                  <a:gd name="f39" fmla="*/ f33 f0 1"/>
                  <a:gd name="f40" fmla="+- f38 0 f36"/>
                  <a:gd name="f41" fmla="+- f37 0 f36"/>
                  <a:gd name="f42" fmla="*/ f39 1 f2"/>
                  <a:gd name="f43" fmla="*/ f41 1 1257300"/>
                  <a:gd name="f44" fmla="*/ f40 1 1419225"/>
                  <a:gd name="f45" fmla="*/ 1014413 f41 1"/>
                  <a:gd name="f46" fmla="*/ 0 f40 1"/>
                  <a:gd name="f47" fmla="*/ 773430 f41 1"/>
                  <a:gd name="f48" fmla="*/ 974407 f40 1"/>
                  <a:gd name="f49" fmla="*/ 0 f41 1"/>
                  <a:gd name="f50" fmla="*/ 1303973 f40 1"/>
                  <a:gd name="f51" fmla="*/ 433388 f41 1"/>
                  <a:gd name="f52" fmla="*/ 1425893 f40 1"/>
                  <a:gd name="f53" fmla="*/ 1264920 f41 1"/>
                  <a:gd name="f54" fmla="*/ 594360 f40 1"/>
                  <a:gd name="f55" fmla="+- f42 0 f1"/>
                  <a:gd name="f56" fmla="*/ f45 1 1257300"/>
                  <a:gd name="f57" fmla="*/ f46 1 1419225"/>
                  <a:gd name="f58" fmla="*/ f47 1 1257300"/>
                  <a:gd name="f59" fmla="*/ f48 1 1419225"/>
                  <a:gd name="f60" fmla="*/ f49 1 1257300"/>
                  <a:gd name="f61" fmla="*/ f50 1 1419225"/>
                  <a:gd name="f62" fmla="*/ f51 1 1257300"/>
                  <a:gd name="f63" fmla="*/ f52 1 1419225"/>
                  <a:gd name="f64" fmla="*/ f53 1 1257300"/>
                  <a:gd name="f65" fmla="*/ f54 1 1419225"/>
                  <a:gd name="f66" fmla="*/ f36 1 f43"/>
                  <a:gd name="f67" fmla="*/ f37 1 f43"/>
                  <a:gd name="f68" fmla="*/ f36 1 f44"/>
                  <a:gd name="f69" fmla="*/ f38 1 f44"/>
                  <a:gd name="f70" fmla="*/ f56 1 f43"/>
                  <a:gd name="f71" fmla="*/ f57 1 f44"/>
                  <a:gd name="f72" fmla="*/ f58 1 f43"/>
                  <a:gd name="f73" fmla="*/ f59 1 f44"/>
                  <a:gd name="f74" fmla="*/ f60 1 f43"/>
                  <a:gd name="f75" fmla="*/ f61 1 f44"/>
                  <a:gd name="f76" fmla="*/ f62 1 f43"/>
                  <a:gd name="f77" fmla="*/ f63 1 f44"/>
                  <a:gd name="f78" fmla="*/ f64 1 f43"/>
                  <a:gd name="f79" fmla="*/ f65 1 f44"/>
                  <a:gd name="f80" fmla="*/ f66 f34 1"/>
                  <a:gd name="f81" fmla="*/ f67 f34 1"/>
                  <a:gd name="f82" fmla="*/ f69 f35 1"/>
                  <a:gd name="f83" fmla="*/ f68 f35 1"/>
                  <a:gd name="f84" fmla="*/ f70 f34 1"/>
                  <a:gd name="f85" fmla="*/ f71 f35 1"/>
                  <a:gd name="f86" fmla="*/ f72 f34 1"/>
                  <a:gd name="f87" fmla="*/ f73 f35 1"/>
                  <a:gd name="f88" fmla="*/ f74 f34 1"/>
                  <a:gd name="f89" fmla="*/ f75 f35 1"/>
                  <a:gd name="f90" fmla="*/ f76 f34 1"/>
                  <a:gd name="f91" fmla="*/ f77 f35 1"/>
                  <a:gd name="f92" fmla="*/ f78 f34 1"/>
                  <a:gd name="f93" fmla="*/ f79 f35 1"/>
                </a:gdLst>
                <a:ahLst/>
                <a:cxnLst>
                  <a:cxn ang="3cd4">
                    <a:pos x="hc" y="t"/>
                  </a:cxn>
                  <a:cxn ang="0">
                    <a:pos x="r" y="vc"/>
                  </a:cxn>
                  <a:cxn ang="cd4">
                    <a:pos x="hc" y="b"/>
                  </a:cxn>
                  <a:cxn ang="cd2">
                    <a:pos x="l" y="vc"/>
                  </a:cxn>
                  <a:cxn ang="f55">
                    <a:pos x="f84" y="f85"/>
                  </a:cxn>
                  <a:cxn ang="f55">
                    <a:pos x="f86" y="f87"/>
                  </a:cxn>
                  <a:cxn ang="f55">
                    <a:pos x="f88" y="f89"/>
                  </a:cxn>
                  <a:cxn ang="f55">
                    <a:pos x="f90" y="f91"/>
                  </a:cxn>
                  <a:cxn ang="f55">
                    <a:pos x="f92" y="f93"/>
                  </a:cxn>
                  <a:cxn ang="f55">
                    <a:pos x="f84" y="f85"/>
                  </a:cxn>
                </a:cxnLst>
                <a:rect l="f80" t="f83" r="f81" b="f82"/>
                <a:pathLst>
                  <a:path w="1257300" h="1419225">
                    <a:moveTo>
                      <a:pt x="f8" y="f5"/>
                    </a:moveTo>
                    <a:cubicBezTo>
                      <a:pt x="f9" y="f10"/>
                      <a:pt x="f11" y="f12"/>
                      <a:pt x="f13" y="f14"/>
                    </a:cubicBezTo>
                    <a:cubicBezTo>
                      <a:pt x="f15" y="f16"/>
                      <a:pt x="f17" y="f18"/>
                      <a:pt x="f5" y="f19"/>
                    </a:cubicBezTo>
                    <a:cubicBezTo>
                      <a:pt x="f20" y="f21"/>
                      <a:pt x="f22" y="f23"/>
                      <a:pt x="f24" y="f23"/>
                    </a:cubicBezTo>
                    <a:cubicBezTo>
                      <a:pt x="f25" y="f23"/>
                      <a:pt x="f26" y="f27"/>
                      <a:pt x="f26" y="f28"/>
                    </a:cubicBezTo>
                    <a:cubicBezTo>
                      <a:pt x="f29" y="f30"/>
                      <a:pt x="f31" y="f32"/>
                      <a:pt x="f8" y="f5"/>
                    </a:cubicBezTo>
                    <a:close/>
                  </a:path>
                </a:pathLst>
              </a:custGeom>
              <a:solidFill>
                <a:srgbClr val="BFBFBF">
                  <a:alpha val="40000"/>
                </a:srgbClr>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47" name="Freeform: Shape 84">
                <a:extLst>
                  <a:ext uri="{FF2B5EF4-FFF2-40B4-BE49-F238E27FC236}">
                    <a16:creationId xmlns:a16="http://schemas.microsoft.com/office/drawing/2014/main" id="{4774204D-69B7-578E-8888-11B84E43548F}"/>
                  </a:ext>
                </a:extLst>
              </p:cNvPr>
              <p:cNvSpPr/>
              <p:nvPr/>
            </p:nvSpPr>
            <p:spPr>
              <a:xfrm>
                <a:off x="4947909" y="4753444"/>
                <a:ext cx="276194" cy="186528"/>
              </a:xfrm>
              <a:custGeom>
                <a:avLst/>
                <a:gdLst>
                  <a:gd name="f0" fmla="val 10800000"/>
                  <a:gd name="f1" fmla="val 5400000"/>
                  <a:gd name="f2" fmla="val 180"/>
                  <a:gd name="f3" fmla="val w"/>
                  <a:gd name="f4" fmla="val h"/>
                  <a:gd name="f5" fmla="val 0"/>
                  <a:gd name="f6" fmla="val 733425"/>
                  <a:gd name="f7" fmla="val 495300"/>
                  <a:gd name="f8" fmla="val 2128"/>
                  <a:gd name="f9" fmla="val 437759"/>
                  <a:gd name="f10" fmla="val 18320"/>
                  <a:gd name="f11" fmla="val 332984"/>
                  <a:gd name="f12" fmla="val 39275"/>
                  <a:gd name="f13" fmla="val 229161"/>
                  <a:gd name="f14" fmla="val 99282"/>
                  <a:gd name="f15" fmla="val 138674"/>
                  <a:gd name="f16" fmla="val 141193"/>
                  <a:gd name="f17" fmla="val 75809"/>
                  <a:gd name="f18" fmla="val 195485"/>
                  <a:gd name="f19" fmla="val 30089"/>
                  <a:gd name="f20" fmla="val 268828"/>
                  <a:gd name="f21" fmla="val 8181"/>
                  <a:gd name="f22" fmla="val 281210"/>
                  <a:gd name="f23" fmla="val 4371"/>
                  <a:gd name="f24" fmla="val 300260"/>
                  <a:gd name="f25" fmla="val -11821"/>
                  <a:gd name="f26" fmla="val 305975"/>
                  <a:gd name="f27" fmla="val 15801"/>
                  <a:gd name="f28" fmla="val 309785"/>
                  <a:gd name="f29" fmla="val 34851"/>
                  <a:gd name="f30" fmla="val 315500"/>
                  <a:gd name="f31" fmla="val 52949"/>
                  <a:gd name="f32" fmla="val 286925"/>
                  <a:gd name="f33" fmla="val 65331"/>
                  <a:gd name="f34" fmla="val 177387"/>
                  <a:gd name="f35" fmla="val 111051"/>
                  <a:gd name="f36" fmla="val 125953"/>
                  <a:gd name="f37" fmla="val 176774"/>
                  <a:gd name="f38" fmla="val 89757"/>
                  <a:gd name="f39" fmla="val 313934"/>
                  <a:gd name="f40" fmla="val 170720"/>
                  <a:gd name="f41" fmla="val 247259"/>
                  <a:gd name="f42" fmla="val 254540"/>
                  <a:gd name="f43" fmla="val 203444"/>
                  <a:gd name="f44" fmla="val 347885"/>
                  <a:gd name="f45" fmla="val 180584"/>
                  <a:gd name="f46" fmla="val 371697"/>
                  <a:gd name="f47" fmla="val 170106"/>
                  <a:gd name="f48" fmla="val 396462"/>
                  <a:gd name="f49" fmla="val 171059"/>
                  <a:gd name="f50" fmla="val 420275"/>
                  <a:gd name="f51" fmla="val 179631"/>
                  <a:gd name="f52" fmla="val 528860"/>
                  <a:gd name="f53" fmla="val 207254"/>
                  <a:gd name="f54" fmla="val 626015"/>
                  <a:gd name="f55" fmla="val 264404"/>
                  <a:gd name="f56" fmla="val 732695"/>
                  <a:gd name="f57" fmla="val 294884"/>
                  <a:gd name="f58" fmla="val 733648"/>
                  <a:gd name="f59" fmla="val 735553"/>
                  <a:gd name="f60" fmla="val 296789"/>
                  <a:gd name="f61" fmla="val 297741"/>
                  <a:gd name="f62" fmla="val 298694"/>
                  <a:gd name="f63" fmla="val 300599"/>
                  <a:gd name="f64" fmla="val 301551"/>
                  <a:gd name="f65" fmla="val 526955"/>
                  <a:gd name="f66" fmla="val 356796"/>
                  <a:gd name="f67" fmla="val 320262"/>
                  <a:gd name="f68" fmla="val 372036"/>
                  <a:gd name="f69" fmla="val 109760"/>
                  <a:gd name="f70" fmla="val 336794"/>
                  <a:gd name="f71" fmla="val 98330"/>
                  <a:gd name="f72" fmla="val 334889"/>
                  <a:gd name="f73" fmla="val 87853"/>
                  <a:gd name="f74" fmla="val 331079"/>
                  <a:gd name="f75" fmla="val 78328"/>
                  <a:gd name="f76" fmla="val 340604"/>
                  <a:gd name="f77" fmla="val 73565"/>
                  <a:gd name="f78" fmla="val 374894"/>
                  <a:gd name="f79" fmla="val 67850"/>
                  <a:gd name="f80" fmla="val 410136"/>
                  <a:gd name="f81" fmla="val 63087"/>
                  <a:gd name="f82" fmla="val 444426"/>
                  <a:gd name="f83" fmla="val 62135"/>
                  <a:gd name="f84" fmla="val 455856"/>
                  <a:gd name="f85" fmla="val 59278"/>
                  <a:gd name="f86" fmla="val 466334"/>
                  <a:gd name="f87" fmla="val 477764"/>
                  <a:gd name="f88" fmla="val 501576"/>
                  <a:gd name="f89" fmla="val 42132"/>
                  <a:gd name="f90" fmla="val 500624"/>
                  <a:gd name="f91" fmla="val 25940"/>
                  <a:gd name="f92" fmla="val 8795"/>
                  <a:gd name="f93" fmla="val -1682"/>
                  <a:gd name="f94" fmla="val 495861"/>
                  <a:gd name="f95" fmla="val 222"/>
                  <a:gd name="f96" fmla="val 475859"/>
                  <a:gd name="f97" fmla="val 3080"/>
                  <a:gd name="f98" fmla="val 463476"/>
                  <a:gd name="f99" fmla="val 451094"/>
                  <a:gd name="f100" fmla="+- 0 0 -90"/>
                  <a:gd name="f101" fmla="*/ f3 1 733425"/>
                  <a:gd name="f102" fmla="*/ f4 1 495300"/>
                  <a:gd name="f103" fmla="val f5"/>
                  <a:gd name="f104" fmla="val f6"/>
                  <a:gd name="f105" fmla="val f7"/>
                  <a:gd name="f106" fmla="*/ f100 f0 1"/>
                  <a:gd name="f107" fmla="+- f105 0 f103"/>
                  <a:gd name="f108" fmla="+- f104 0 f103"/>
                  <a:gd name="f109" fmla="*/ f106 1 f2"/>
                  <a:gd name="f110" fmla="*/ f108 1 733425"/>
                  <a:gd name="f111" fmla="*/ f107 1 495300"/>
                  <a:gd name="f112" fmla="*/ 2128 f108 1"/>
                  <a:gd name="f113" fmla="*/ 437759 f107 1"/>
                  <a:gd name="f114" fmla="*/ 99282 f108 1"/>
                  <a:gd name="f115" fmla="*/ 138674 f107 1"/>
                  <a:gd name="f116" fmla="*/ 268828 f108 1"/>
                  <a:gd name="f117" fmla="*/ 8181 f107 1"/>
                  <a:gd name="f118" fmla="*/ 305975 f108 1"/>
                  <a:gd name="f119" fmla="*/ 15801 f107 1"/>
                  <a:gd name="f120" fmla="*/ 286925 f108 1"/>
                  <a:gd name="f121" fmla="*/ 65331 f107 1"/>
                  <a:gd name="f122" fmla="*/ 89757 f108 1"/>
                  <a:gd name="f123" fmla="*/ 313934 f107 1"/>
                  <a:gd name="f124" fmla="*/ 347885 f108 1"/>
                  <a:gd name="f125" fmla="*/ 180584 f107 1"/>
                  <a:gd name="f126" fmla="*/ 420275 f108 1"/>
                  <a:gd name="f127" fmla="*/ 179631 f107 1"/>
                  <a:gd name="f128" fmla="*/ 732695 f108 1"/>
                  <a:gd name="f129" fmla="*/ 294884 f107 1"/>
                  <a:gd name="f130" fmla="*/ 735553 f108 1"/>
                  <a:gd name="f131" fmla="*/ 297741 f107 1"/>
                  <a:gd name="f132" fmla="*/ 301551 f107 1"/>
                  <a:gd name="f133" fmla="*/ 109760 f108 1"/>
                  <a:gd name="f134" fmla="*/ 336794 f107 1"/>
                  <a:gd name="f135" fmla="*/ 78328 f108 1"/>
                  <a:gd name="f136" fmla="*/ 340604 f107 1"/>
                  <a:gd name="f137" fmla="*/ 63087 f108 1"/>
                  <a:gd name="f138" fmla="*/ 444426 f107 1"/>
                  <a:gd name="f139" fmla="*/ 59278 f108 1"/>
                  <a:gd name="f140" fmla="*/ 477764 f107 1"/>
                  <a:gd name="f141" fmla="*/ 25940 f108 1"/>
                  <a:gd name="f142" fmla="*/ 500624 f107 1"/>
                  <a:gd name="f143" fmla="*/ 222 f108 1"/>
                  <a:gd name="f144" fmla="*/ 475859 f107 1"/>
                  <a:gd name="f145" fmla="+- f109 0 f1"/>
                  <a:gd name="f146" fmla="*/ f112 1 733425"/>
                  <a:gd name="f147" fmla="*/ f113 1 495300"/>
                  <a:gd name="f148" fmla="*/ f114 1 733425"/>
                  <a:gd name="f149" fmla="*/ f115 1 495300"/>
                  <a:gd name="f150" fmla="*/ f116 1 733425"/>
                  <a:gd name="f151" fmla="*/ f117 1 495300"/>
                  <a:gd name="f152" fmla="*/ f118 1 733425"/>
                  <a:gd name="f153" fmla="*/ f119 1 495300"/>
                  <a:gd name="f154" fmla="*/ f120 1 733425"/>
                  <a:gd name="f155" fmla="*/ f121 1 495300"/>
                  <a:gd name="f156" fmla="*/ f122 1 733425"/>
                  <a:gd name="f157" fmla="*/ f123 1 495300"/>
                  <a:gd name="f158" fmla="*/ f124 1 733425"/>
                  <a:gd name="f159" fmla="*/ f125 1 495300"/>
                  <a:gd name="f160" fmla="*/ f126 1 733425"/>
                  <a:gd name="f161" fmla="*/ f127 1 495300"/>
                  <a:gd name="f162" fmla="*/ f128 1 733425"/>
                  <a:gd name="f163" fmla="*/ f129 1 495300"/>
                  <a:gd name="f164" fmla="*/ f130 1 733425"/>
                  <a:gd name="f165" fmla="*/ f131 1 495300"/>
                  <a:gd name="f166" fmla="*/ f132 1 495300"/>
                  <a:gd name="f167" fmla="*/ f133 1 733425"/>
                  <a:gd name="f168" fmla="*/ f134 1 495300"/>
                  <a:gd name="f169" fmla="*/ f135 1 733425"/>
                  <a:gd name="f170" fmla="*/ f136 1 495300"/>
                  <a:gd name="f171" fmla="*/ f137 1 733425"/>
                  <a:gd name="f172" fmla="*/ f138 1 495300"/>
                  <a:gd name="f173" fmla="*/ f139 1 733425"/>
                  <a:gd name="f174" fmla="*/ f140 1 495300"/>
                  <a:gd name="f175" fmla="*/ f141 1 733425"/>
                  <a:gd name="f176" fmla="*/ f142 1 495300"/>
                  <a:gd name="f177" fmla="*/ f143 1 733425"/>
                  <a:gd name="f178" fmla="*/ f144 1 495300"/>
                  <a:gd name="f179" fmla="*/ f103 1 f110"/>
                  <a:gd name="f180" fmla="*/ f104 1 f110"/>
                  <a:gd name="f181" fmla="*/ f103 1 f111"/>
                  <a:gd name="f182" fmla="*/ f105 1 f111"/>
                  <a:gd name="f183" fmla="*/ f146 1 f110"/>
                  <a:gd name="f184" fmla="*/ f147 1 f111"/>
                  <a:gd name="f185" fmla="*/ f148 1 f110"/>
                  <a:gd name="f186" fmla="*/ f149 1 f111"/>
                  <a:gd name="f187" fmla="*/ f150 1 f110"/>
                  <a:gd name="f188" fmla="*/ f151 1 f111"/>
                  <a:gd name="f189" fmla="*/ f152 1 f110"/>
                  <a:gd name="f190" fmla="*/ f153 1 f111"/>
                  <a:gd name="f191" fmla="*/ f154 1 f110"/>
                  <a:gd name="f192" fmla="*/ f155 1 f111"/>
                  <a:gd name="f193" fmla="*/ f156 1 f110"/>
                  <a:gd name="f194" fmla="*/ f157 1 f111"/>
                  <a:gd name="f195" fmla="*/ f158 1 f110"/>
                  <a:gd name="f196" fmla="*/ f159 1 f111"/>
                  <a:gd name="f197" fmla="*/ f160 1 f110"/>
                  <a:gd name="f198" fmla="*/ f161 1 f111"/>
                  <a:gd name="f199" fmla="*/ f162 1 f110"/>
                  <a:gd name="f200" fmla="*/ f163 1 f111"/>
                  <a:gd name="f201" fmla="*/ f164 1 f110"/>
                  <a:gd name="f202" fmla="*/ f165 1 f111"/>
                  <a:gd name="f203" fmla="*/ f166 1 f111"/>
                  <a:gd name="f204" fmla="*/ f167 1 f110"/>
                  <a:gd name="f205" fmla="*/ f168 1 f111"/>
                  <a:gd name="f206" fmla="*/ f169 1 f110"/>
                  <a:gd name="f207" fmla="*/ f170 1 f111"/>
                  <a:gd name="f208" fmla="*/ f171 1 f110"/>
                  <a:gd name="f209" fmla="*/ f172 1 f111"/>
                  <a:gd name="f210" fmla="*/ f173 1 f110"/>
                  <a:gd name="f211" fmla="*/ f174 1 f111"/>
                  <a:gd name="f212" fmla="*/ f175 1 f110"/>
                  <a:gd name="f213" fmla="*/ f176 1 f111"/>
                  <a:gd name="f214" fmla="*/ f177 1 f110"/>
                  <a:gd name="f215" fmla="*/ f178 1 f111"/>
                  <a:gd name="f216" fmla="*/ f179 f101 1"/>
                  <a:gd name="f217" fmla="*/ f180 f101 1"/>
                  <a:gd name="f218" fmla="*/ f182 f102 1"/>
                  <a:gd name="f219" fmla="*/ f181 f102 1"/>
                  <a:gd name="f220" fmla="*/ f183 f101 1"/>
                  <a:gd name="f221" fmla="*/ f184 f102 1"/>
                  <a:gd name="f222" fmla="*/ f185 f101 1"/>
                  <a:gd name="f223" fmla="*/ f186 f102 1"/>
                  <a:gd name="f224" fmla="*/ f187 f101 1"/>
                  <a:gd name="f225" fmla="*/ f188 f102 1"/>
                  <a:gd name="f226" fmla="*/ f189 f101 1"/>
                  <a:gd name="f227" fmla="*/ f190 f102 1"/>
                  <a:gd name="f228" fmla="*/ f191 f101 1"/>
                  <a:gd name="f229" fmla="*/ f192 f102 1"/>
                  <a:gd name="f230" fmla="*/ f193 f101 1"/>
                  <a:gd name="f231" fmla="*/ f194 f102 1"/>
                  <a:gd name="f232" fmla="*/ f195 f101 1"/>
                  <a:gd name="f233" fmla="*/ f196 f102 1"/>
                  <a:gd name="f234" fmla="*/ f197 f101 1"/>
                  <a:gd name="f235" fmla="*/ f198 f102 1"/>
                  <a:gd name="f236" fmla="*/ f199 f101 1"/>
                  <a:gd name="f237" fmla="*/ f200 f102 1"/>
                  <a:gd name="f238" fmla="*/ f201 f101 1"/>
                  <a:gd name="f239" fmla="*/ f202 f102 1"/>
                  <a:gd name="f240" fmla="*/ f203 f102 1"/>
                  <a:gd name="f241" fmla="*/ f204 f101 1"/>
                  <a:gd name="f242" fmla="*/ f205 f102 1"/>
                  <a:gd name="f243" fmla="*/ f206 f101 1"/>
                  <a:gd name="f244" fmla="*/ f207 f102 1"/>
                  <a:gd name="f245" fmla="*/ f208 f101 1"/>
                  <a:gd name="f246" fmla="*/ f209 f102 1"/>
                  <a:gd name="f247" fmla="*/ f210 f101 1"/>
                  <a:gd name="f248" fmla="*/ f211 f102 1"/>
                  <a:gd name="f249" fmla="*/ f212 f101 1"/>
                  <a:gd name="f250" fmla="*/ f213 f102 1"/>
                  <a:gd name="f251" fmla="*/ f214 f101 1"/>
                  <a:gd name="f252" fmla="*/ f215 f102 1"/>
                </a:gdLst>
                <a:ahLst/>
                <a:cxnLst>
                  <a:cxn ang="3cd4">
                    <a:pos x="hc" y="t"/>
                  </a:cxn>
                  <a:cxn ang="0">
                    <a:pos x="r" y="vc"/>
                  </a:cxn>
                  <a:cxn ang="cd4">
                    <a:pos x="hc" y="b"/>
                  </a:cxn>
                  <a:cxn ang="cd2">
                    <a:pos x="l" y="vc"/>
                  </a:cxn>
                  <a:cxn ang="f145">
                    <a:pos x="f220" y="f221"/>
                  </a:cxn>
                  <a:cxn ang="f145">
                    <a:pos x="f222" y="f223"/>
                  </a:cxn>
                  <a:cxn ang="f145">
                    <a:pos x="f224" y="f225"/>
                  </a:cxn>
                  <a:cxn ang="f145">
                    <a:pos x="f226" y="f227"/>
                  </a:cxn>
                  <a:cxn ang="f145">
                    <a:pos x="f228" y="f229"/>
                  </a:cxn>
                  <a:cxn ang="f145">
                    <a:pos x="f230" y="f231"/>
                  </a:cxn>
                  <a:cxn ang="f145">
                    <a:pos x="f232" y="f233"/>
                  </a:cxn>
                  <a:cxn ang="f145">
                    <a:pos x="f234" y="f235"/>
                  </a:cxn>
                  <a:cxn ang="f145">
                    <a:pos x="f236" y="f237"/>
                  </a:cxn>
                  <a:cxn ang="f145">
                    <a:pos x="f238" y="f239"/>
                  </a:cxn>
                  <a:cxn ang="f145">
                    <a:pos x="f236" y="f240"/>
                  </a:cxn>
                  <a:cxn ang="f145">
                    <a:pos x="f241" y="f242"/>
                  </a:cxn>
                  <a:cxn ang="f145">
                    <a:pos x="f243" y="f244"/>
                  </a:cxn>
                  <a:cxn ang="f145">
                    <a:pos x="f245" y="f246"/>
                  </a:cxn>
                  <a:cxn ang="f145">
                    <a:pos x="f247" y="f248"/>
                  </a:cxn>
                  <a:cxn ang="f145">
                    <a:pos x="f249" y="f250"/>
                  </a:cxn>
                  <a:cxn ang="f145">
                    <a:pos x="f251" y="f252"/>
                  </a:cxn>
                  <a:cxn ang="f145">
                    <a:pos x="f220" y="f221"/>
                  </a:cxn>
                </a:cxnLst>
                <a:rect l="f216" t="f219" r="f217" b="f218"/>
                <a:pathLst>
                  <a:path w="733425" h="4953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7"/>
                      <a:pt x="f59" y="f60"/>
                      <a:pt x="f59" y="f61"/>
                    </a:cubicBezTo>
                    <a:cubicBezTo>
                      <a:pt x="f59" y="f62"/>
                      <a:pt x="f58" y="f63"/>
                      <a:pt x="f56" y="f64"/>
                    </a:cubicBezTo>
                    <a:cubicBezTo>
                      <a:pt x="f65" y="f66"/>
                      <a:pt x="f67" y="f68"/>
                      <a:pt x="f69" y="f70"/>
                    </a:cubicBezTo>
                    <a:cubicBezTo>
                      <a:pt x="f71" y="f72"/>
                      <a:pt x="f73" y="f74"/>
                      <a:pt x="f75" y="f76"/>
                    </a:cubicBezTo>
                    <a:cubicBezTo>
                      <a:pt x="f77" y="f78"/>
                      <a:pt x="f79" y="f80"/>
                      <a:pt x="f81" y="f82"/>
                    </a:cubicBezTo>
                    <a:cubicBezTo>
                      <a:pt x="f83" y="f84"/>
                      <a:pt x="f85" y="f86"/>
                      <a:pt x="f85" y="f87"/>
                    </a:cubicBezTo>
                    <a:cubicBezTo>
                      <a:pt x="f85" y="f88"/>
                      <a:pt x="f89" y="f90"/>
                      <a:pt x="f91" y="f90"/>
                    </a:cubicBezTo>
                    <a:cubicBezTo>
                      <a:pt x="f92" y="f90"/>
                      <a:pt x="f93" y="f94"/>
                      <a:pt x="f95" y="f96"/>
                    </a:cubicBezTo>
                    <a:cubicBezTo>
                      <a:pt x="f97" y="f98"/>
                      <a:pt x="f8" y="f99"/>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nvGrpSpPr>
            <p:cNvPr id="48" name="Graphic 3">
              <a:extLst>
                <a:ext uri="{FF2B5EF4-FFF2-40B4-BE49-F238E27FC236}">
                  <a16:creationId xmlns:a16="http://schemas.microsoft.com/office/drawing/2014/main" id="{8C09D7BB-34F9-86F7-A695-7B370CCCE700}"/>
                </a:ext>
              </a:extLst>
            </p:cNvPr>
            <p:cNvGrpSpPr/>
            <p:nvPr/>
          </p:nvGrpSpPr>
          <p:grpSpPr>
            <a:xfrm>
              <a:off x="6082431" y="4828778"/>
              <a:ext cx="841456" cy="823334"/>
              <a:chOff x="6082431" y="4828778"/>
              <a:chExt cx="841456" cy="823334"/>
            </a:xfrm>
          </p:grpSpPr>
          <p:sp>
            <p:nvSpPr>
              <p:cNvPr id="49" name="Freeform: Shape 86">
                <a:extLst>
                  <a:ext uri="{FF2B5EF4-FFF2-40B4-BE49-F238E27FC236}">
                    <a16:creationId xmlns:a16="http://schemas.microsoft.com/office/drawing/2014/main" id="{7F9560E5-4CE6-2703-AAE0-200908E6172A}"/>
                  </a:ext>
                </a:extLst>
              </p:cNvPr>
              <p:cNvSpPr/>
              <p:nvPr/>
            </p:nvSpPr>
            <p:spPr>
              <a:xfrm rot="7621141">
                <a:off x="6298005" y="4980433"/>
                <a:ext cx="250765" cy="52239"/>
              </a:xfrm>
              <a:custGeom>
                <a:avLst/>
                <a:gdLst>
                  <a:gd name="f0" fmla="val 10800000"/>
                  <a:gd name="f1" fmla="val 5400000"/>
                  <a:gd name="f2" fmla="val 180"/>
                  <a:gd name="f3" fmla="val w"/>
                  <a:gd name="f4" fmla="val h"/>
                  <a:gd name="f5" fmla="val 0"/>
                  <a:gd name="f6" fmla="val 1143000"/>
                  <a:gd name="f7" fmla="val 238125"/>
                  <a:gd name="f8" fmla="val 273368"/>
                  <a:gd name="f9" fmla="val 107633"/>
                  <a:gd name="f10" fmla="val 557212"/>
                  <a:gd name="f11" fmla="val 167640"/>
                  <a:gd name="f12" fmla="val 848678"/>
                  <a:gd name="f13" fmla="val 200025"/>
                  <a:gd name="f14" fmla="val 858203"/>
                  <a:gd name="f15" fmla="val 202883"/>
                  <a:gd name="f16" fmla="val 868680"/>
                  <a:gd name="f17" fmla="val 207645"/>
                  <a:gd name="f18" fmla="val 876300"/>
                  <a:gd name="f19" fmla="val 956310"/>
                  <a:gd name="f20" fmla="val 227647"/>
                  <a:gd name="f21" fmla="val 1040130"/>
                  <a:gd name="f22" fmla="val 230505"/>
                  <a:gd name="f23" fmla="val 1149667"/>
                  <a:gd name="f24" fmla="val 240030"/>
                  <a:gd name="f25" fmla="val 1047750"/>
                  <a:gd name="f26" fmla="val 192405"/>
                  <a:gd name="f27" fmla="val 967740"/>
                  <a:gd name="f28" fmla="val 189547"/>
                  <a:gd name="f29" fmla="val 893445"/>
                  <a:gd name="f30" fmla="val 175260"/>
                  <a:gd name="f31" fmla="val 594360"/>
                  <a:gd name="f32" fmla="val 117158"/>
                  <a:gd name="f33" fmla="val 298133"/>
                  <a:gd name="f34" fmla="val 57150"/>
                  <a:gd name="f35" fmla="+- 0 0 -90"/>
                  <a:gd name="f36" fmla="*/ f3 1 1143000"/>
                  <a:gd name="f37" fmla="*/ f4 1 238125"/>
                  <a:gd name="f38" fmla="val f5"/>
                  <a:gd name="f39" fmla="val f6"/>
                  <a:gd name="f40" fmla="val f7"/>
                  <a:gd name="f41" fmla="*/ f35 f0 1"/>
                  <a:gd name="f42" fmla="+- f40 0 f38"/>
                  <a:gd name="f43" fmla="+- f39 0 f38"/>
                  <a:gd name="f44" fmla="*/ f41 1 f2"/>
                  <a:gd name="f45" fmla="*/ f43 1 1143000"/>
                  <a:gd name="f46" fmla="*/ f42 1 238125"/>
                  <a:gd name="f47" fmla="*/ 0 f43 1"/>
                  <a:gd name="f48" fmla="*/ 0 f42 1"/>
                  <a:gd name="f49" fmla="*/ 848678 f43 1"/>
                  <a:gd name="f50" fmla="*/ 200025 f42 1"/>
                  <a:gd name="f51" fmla="*/ 876300 f43 1"/>
                  <a:gd name="f52" fmla="*/ 207645 f42 1"/>
                  <a:gd name="f53" fmla="*/ 1149667 f43 1"/>
                  <a:gd name="f54" fmla="*/ 240030 f42 1"/>
                  <a:gd name="f55" fmla="*/ 893445 f43 1"/>
                  <a:gd name="f56" fmla="*/ 175260 f42 1"/>
                  <a:gd name="f57" fmla="+- f44 0 f1"/>
                  <a:gd name="f58" fmla="*/ f47 1 1143000"/>
                  <a:gd name="f59" fmla="*/ f48 1 238125"/>
                  <a:gd name="f60" fmla="*/ f49 1 1143000"/>
                  <a:gd name="f61" fmla="*/ f50 1 238125"/>
                  <a:gd name="f62" fmla="*/ f51 1 1143000"/>
                  <a:gd name="f63" fmla="*/ f52 1 238125"/>
                  <a:gd name="f64" fmla="*/ f53 1 1143000"/>
                  <a:gd name="f65" fmla="*/ f54 1 238125"/>
                  <a:gd name="f66" fmla="*/ f55 1 1143000"/>
                  <a:gd name="f67" fmla="*/ f56 1 238125"/>
                  <a:gd name="f68" fmla="*/ f38 1 f45"/>
                  <a:gd name="f69" fmla="*/ f39 1 f45"/>
                  <a:gd name="f70" fmla="*/ f38 1 f46"/>
                  <a:gd name="f71" fmla="*/ f40 1 f46"/>
                  <a:gd name="f72" fmla="*/ f58 1 f45"/>
                  <a:gd name="f73" fmla="*/ f59 1 f46"/>
                  <a:gd name="f74" fmla="*/ f60 1 f45"/>
                  <a:gd name="f75" fmla="*/ f61 1 f46"/>
                  <a:gd name="f76" fmla="*/ f62 1 f45"/>
                  <a:gd name="f77" fmla="*/ f63 1 f46"/>
                  <a:gd name="f78" fmla="*/ f64 1 f45"/>
                  <a:gd name="f79" fmla="*/ f65 1 f46"/>
                  <a:gd name="f80" fmla="*/ f66 1 f45"/>
                  <a:gd name="f81" fmla="*/ f67 1 f46"/>
                  <a:gd name="f82" fmla="*/ f68 f36 1"/>
                  <a:gd name="f83" fmla="*/ f69 f36 1"/>
                  <a:gd name="f84" fmla="*/ f71 f37 1"/>
                  <a:gd name="f85" fmla="*/ f70 f37 1"/>
                  <a:gd name="f86" fmla="*/ f72 f36 1"/>
                  <a:gd name="f87" fmla="*/ f73 f37 1"/>
                  <a:gd name="f88" fmla="*/ f74 f36 1"/>
                  <a:gd name="f89" fmla="*/ f75 f37 1"/>
                  <a:gd name="f90" fmla="*/ f76 f36 1"/>
                  <a:gd name="f91" fmla="*/ f77 f37 1"/>
                  <a:gd name="f92" fmla="*/ f78 f36 1"/>
                  <a:gd name="f93" fmla="*/ f79 f37 1"/>
                  <a:gd name="f94" fmla="*/ f80 f36 1"/>
                  <a:gd name="f95" fmla="*/ f81 f37 1"/>
                </a:gdLst>
                <a:ahLst/>
                <a:cxnLst>
                  <a:cxn ang="3cd4">
                    <a:pos x="hc" y="t"/>
                  </a:cxn>
                  <a:cxn ang="0">
                    <a:pos x="r" y="vc"/>
                  </a:cxn>
                  <a:cxn ang="cd4">
                    <a:pos x="hc" y="b"/>
                  </a:cxn>
                  <a:cxn ang="cd2">
                    <a:pos x="l" y="vc"/>
                  </a:cxn>
                  <a:cxn ang="f57">
                    <a:pos x="f86" y="f87"/>
                  </a:cxn>
                  <a:cxn ang="f57">
                    <a:pos x="f88" y="f89"/>
                  </a:cxn>
                  <a:cxn ang="f57">
                    <a:pos x="f90" y="f91"/>
                  </a:cxn>
                  <a:cxn ang="f57">
                    <a:pos x="f92" y="f93"/>
                  </a:cxn>
                  <a:cxn ang="f57">
                    <a:pos x="f94" y="f95"/>
                  </a:cxn>
                  <a:cxn ang="f57">
                    <a:pos x="f86" y="f87"/>
                  </a:cxn>
                </a:cxnLst>
                <a:rect l="f82" t="f85" r="f83" b="f84"/>
                <a:pathLst>
                  <a:path w="1143000" h="238125">
                    <a:moveTo>
                      <a:pt x="f5" y="f5"/>
                    </a:moveTo>
                    <a:cubicBezTo>
                      <a:pt x="f8" y="f9"/>
                      <a:pt x="f10" y="f11"/>
                      <a:pt x="f12" y="f13"/>
                    </a:cubicBezTo>
                    <a:cubicBezTo>
                      <a:pt x="f14" y="f15"/>
                      <a:pt x="f16" y="f17"/>
                      <a:pt x="f18" y="f17"/>
                    </a:cubicBezTo>
                    <a:cubicBezTo>
                      <a:pt x="f19" y="f20"/>
                      <a:pt x="f21" y="f22"/>
                      <a:pt x="f23" y="f24"/>
                    </a:cubicBezTo>
                    <a:cubicBezTo>
                      <a:pt x="f25" y="f26"/>
                      <a:pt x="f27" y="f28"/>
                      <a:pt x="f29" y="f30"/>
                    </a:cubicBezTo>
                    <a:cubicBezTo>
                      <a:pt x="f31" y="f32"/>
                      <a:pt x="f33" y="f34"/>
                      <a:pt x="f5" y="f5"/>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50" name="Freeform: Shape 87">
                <a:extLst>
                  <a:ext uri="{FF2B5EF4-FFF2-40B4-BE49-F238E27FC236}">
                    <a16:creationId xmlns:a16="http://schemas.microsoft.com/office/drawing/2014/main" id="{F2C19ECF-8CA7-F8E9-0510-653CF2781992}"/>
                  </a:ext>
                </a:extLst>
              </p:cNvPr>
              <p:cNvSpPr/>
              <p:nvPr/>
            </p:nvSpPr>
            <p:spPr>
              <a:xfrm rot="7621141">
                <a:off x="6648390" y="5432365"/>
                <a:ext cx="52239" cy="125382"/>
              </a:xfrm>
              <a:custGeom>
                <a:avLst/>
                <a:gdLst>
                  <a:gd name="f0" fmla="val 10800000"/>
                  <a:gd name="f1" fmla="val 5400000"/>
                  <a:gd name="f2" fmla="val 180"/>
                  <a:gd name="f3" fmla="val w"/>
                  <a:gd name="f4" fmla="val h"/>
                  <a:gd name="f5" fmla="val 0"/>
                  <a:gd name="f6" fmla="val 238125"/>
                  <a:gd name="f7" fmla="val 571500"/>
                  <a:gd name="f8" fmla="val 228600"/>
                  <a:gd name="f9" fmla="val 213360"/>
                  <a:gd name="f10" fmla="val 237173"/>
                  <a:gd name="f11" fmla="val 128588"/>
                  <a:gd name="f12" fmla="val 418148"/>
                  <a:gd name="f13" fmla="val 580073"/>
                  <a:gd name="f14" fmla="val 185738"/>
                  <a:gd name="f15" fmla="val 467678"/>
                  <a:gd name="f16" fmla="val 282892"/>
                  <a:gd name="f17" fmla="val 232410"/>
                  <a:gd name="f18" fmla="+- 0 0 -90"/>
                  <a:gd name="f19" fmla="*/ f3 1 238125"/>
                  <a:gd name="f20" fmla="*/ f4 1 571500"/>
                  <a:gd name="f21" fmla="val f5"/>
                  <a:gd name="f22" fmla="val f6"/>
                  <a:gd name="f23" fmla="val f7"/>
                  <a:gd name="f24" fmla="*/ f18 f0 1"/>
                  <a:gd name="f25" fmla="+- f23 0 f21"/>
                  <a:gd name="f26" fmla="+- f22 0 f21"/>
                  <a:gd name="f27" fmla="*/ f24 1 f2"/>
                  <a:gd name="f28" fmla="*/ f26 1 238125"/>
                  <a:gd name="f29" fmla="*/ f25 1 571500"/>
                  <a:gd name="f30" fmla="*/ 228600 f26 1"/>
                  <a:gd name="f31" fmla="*/ 0 f25 1"/>
                  <a:gd name="f32" fmla="*/ 0 f26 1"/>
                  <a:gd name="f33" fmla="*/ 580073 f25 1"/>
                  <a:gd name="f34" fmla="+- f27 0 f1"/>
                  <a:gd name="f35" fmla="*/ f30 1 238125"/>
                  <a:gd name="f36" fmla="*/ f31 1 571500"/>
                  <a:gd name="f37" fmla="*/ f32 1 238125"/>
                  <a:gd name="f38" fmla="*/ f33 1 571500"/>
                  <a:gd name="f39" fmla="*/ f21 1 f28"/>
                  <a:gd name="f40" fmla="*/ f22 1 f28"/>
                  <a:gd name="f41" fmla="*/ f21 1 f29"/>
                  <a:gd name="f42" fmla="*/ f23 1 f29"/>
                  <a:gd name="f43" fmla="*/ f35 1 f28"/>
                  <a:gd name="f44" fmla="*/ f36 1 f29"/>
                  <a:gd name="f45" fmla="*/ f37 1 f28"/>
                  <a:gd name="f46" fmla="*/ f38 1 f29"/>
                  <a:gd name="f47" fmla="*/ f39 f19 1"/>
                  <a:gd name="f48" fmla="*/ f40 f19 1"/>
                  <a:gd name="f49" fmla="*/ f42 f20 1"/>
                  <a:gd name="f50" fmla="*/ f41 f20 1"/>
                  <a:gd name="f51" fmla="*/ f43 f19 1"/>
                  <a:gd name="f52" fmla="*/ f44 f20 1"/>
                  <a:gd name="f53" fmla="*/ f45 f19 1"/>
                  <a:gd name="f54" fmla="*/ f46 f20 1"/>
                </a:gdLst>
                <a:ahLst/>
                <a:cxnLst>
                  <a:cxn ang="3cd4">
                    <a:pos x="hc" y="t"/>
                  </a:cxn>
                  <a:cxn ang="0">
                    <a:pos x="r" y="vc"/>
                  </a:cxn>
                  <a:cxn ang="cd4">
                    <a:pos x="hc" y="b"/>
                  </a:cxn>
                  <a:cxn ang="cd2">
                    <a:pos x="l" y="vc"/>
                  </a:cxn>
                  <a:cxn ang="f34">
                    <a:pos x="f51" y="f52"/>
                  </a:cxn>
                  <a:cxn ang="f34">
                    <a:pos x="f53" y="f54"/>
                  </a:cxn>
                  <a:cxn ang="f34">
                    <a:pos x="f51" y="f52"/>
                  </a:cxn>
                </a:cxnLst>
                <a:rect l="f47" t="f50" r="f48" b="f49"/>
                <a:pathLst>
                  <a:path w="238125" h="571500">
                    <a:moveTo>
                      <a:pt x="f8" y="f5"/>
                    </a:moveTo>
                    <a:cubicBezTo>
                      <a:pt x="f9" y="f10"/>
                      <a:pt x="f11" y="f12"/>
                      <a:pt x="f5" y="f13"/>
                    </a:cubicBezTo>
                    <a:cubicBezTo>
                      <a:pt x="f14" y="f15"/>
                      <a:pt x="f16" y="f17"/>
                      <a:pt x="f8" y="f5"/>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51" name="Freeform: Shape 88">
                <a:extLst>
                  <a:ext uri="{FF2B5EF4-FFF2-40B4-BE49-F238E27FC236}">
                    <a16:creationId xmlns:a16="http://schemas.microsoft.com/office/drawing/2014/main" id="{836FFF5E-7E18-63FC-6750-320530158716}"/>
                  </a:ext>
                </a:extLst>
              </p:cNvPr>
              <p:cNvSpPr/>
              <p:nvPr/>
            </p:nvSpPr>
            <p:spPr>
              <a:xfrm rot="7621141">
                <a:off x="6547277" y="5244084"/>
                <a:ext cx="54333" cy="87764"/>
              </a:xfrm>
              <a:custGeom>
                <a:avLst/>
                <a:gdLst>
                  <a:gd name="f0" fmla="val 10800000"/>
                  <a:gd name="f1" fmla="val 5400000"/>
                  <a:gd name="f2" fmla="val 180"/>
                  <a:gd name="f3" fmla="val w"/>
                  <a:gd name="f4" fmla="val h"/>
                  <a:gd name="f5" fmla="val 0"/>
                  <a:gd name="f6" fmla="val 247650"/>
                  <a:gd name="f7" fmla="val 400050"/>
                  <a:gd name="f8" fmla="val 124778"/>
                  <a:gd name="f9" fmla="val 107632"/>
                  <a:gd name="f10" fmla="val 194310"/>
                  <a:gd name="f11" fmla="val 252413"/>
                  <a:gd name="f12" fmla="val 246698"/>
                  <a:gd name="f13" fmla="val 404813"/>
                  <a:gd name="f14" fmla="val 261938"/>
                  <a:gd name="f15" fmla="val 212407"/>
                  <a:gd name="f16" fmla="val 166688"/>
                  <a:gd name="f17" fmla="val 84772"/>
                  <a:gd name="f18" fmla="+- 0 0 -90"/>
                  <a:gd name="f19" fmla="*/ f3 1 247650"/>
                  <a:gd name="f20" fmla="*/ f4 1 400050"/>
                  <a:gd name="f21" fmla="val f5"/>
                  <a:gd name="f22" fmla="val f6"/>
                  <a:gd name="f23" fmla="val f7"/>
                  <a:gd name="f24" fmla="*/ f18 f0 1"/>
                  <a:gd name="f25" fmla="+- f23 0 f21"/>
                  <a:gd name="f26" fmla="+- f22 0 f21"/>
                  <a:gd name="f27" fmla="*/ f24 1 f2"/>
                  <a:gd name="f28" fmla="*/ f26 1 247650"/>
                  <a:gd name="f29" fmla="*/ f25 1 400050"/>
                  <a:gd name="f30" fmla="*/ 0 f26 1"/>
                  <a:gd name="f31" fmla="*/ 0 f25 1"/>
                  <a:gd name="f32" fmla="*/ 246698 f26 1"/>
                  <a:gd name="f33" fmla="*/ 404813 f25 1"/>
                  <a:gd name="f34" fmla="+- f27 0 f1"/>
                  <a:gd name="f35" fmla="*/ f30 1 247650"/>
                  <a:gd name="f36" fmla="*/ f31 1 400050"/>
                  <a:gd name="f37" fmla="*/ f32 1 247650"/>
                  <a:gd name="f38" fmla="*/ f33 1 400050"/>
                  <a:gd name="f39" fmla="*/ f21 1 f28"/>
                  <a:gd name="f40" fmla="*/ f22 1 f28"/>
                  <a:gd name="f41" fmla="*/ f21 1 f29"/>
                  <a:gd name="f42" fmla="*/ f23 1 f29"/>
                  <a:gd name="f43" fmla="*/ f35 1 f28"/>
                  <a:gd name="f44" fmla="*/ f36 1 f29"/>
                  <a:gd name="f45" fmla="*/ f37 1 f28"/>
                  <a:gd name="f46" fmla="*/ f38 1 f29"/>
                  <a:gd name="f47" fmla="*/ f39 f19 1"/>
                  <a:gd name="f48" fmla="*/ f40 f19 1"/>
                  <a:gd name="f49" fmla="*/ f42 f20 1"/>
                  <a:gd name="f50" fmla="*/ f41 f20 1"/>
                  <a:gd name="f51" fmla="*/ f43 f19 1"/>
                  <a:gd name="f52" fmla="*/ f44 f20 1"/>
                  <a:gd name="f53" fmla="*/ f45 f19 1"/>
                  <a:gd name="f54" fmla="*/ f46 f20 1"/>
                </a:gdLst>
                <a:ahLst/>
                <a:cxnLst>
                  <a:cxn ang="3cd4">
                    <a:pos x="hc" y="t"/>
                  </a:cxn>
                  <a:cxn ang="0">
                    <a:pos x="r" y="vc"/>
                  </a:cxn>
                  <a:cxn ang="cd4">
                    <a:pos x="hc" y="b"/>
                  </a:cxn>
                  <a:cxn ang="cd2">
                    <a:pos x="l" y="vc"/>
                  </a:cxn>
                  <a:cxn ang="f34">
                    <a:pos x="f51" y="f52"/>
                  </a:cxn>
                  <a:cxn ang="f34">
                    <a:pos x="f53" y="f54"/>
                  </a:cxn>
                  <a:cxn ang="f34">
                    <a:pos x="f51" y="f52"/>
                  </a:cxn>
                </a:cxnLst>
                <a:rect l="f47" t="f50" r="f48" b="f49"/>
                <a:pathLst>
                  <a:path w="247650" h="400050">
                    <a:moveTo>
                      <a:pt x="f5" y="f5"/>
                    </a:moveTo>
                    <a:cubicBezTo>
                      <a:pt x="f8" y="f9"/>
                      <a:pt x="f10" y="f11"/>
                      <a:pt x="f12" y="f13"/>
                    </a:cubicBezTo>
                    <a:cubicBezTo>
                      <a:pt x="f14" y="f15"/>
                      <a:pt x="f16" y="f17"/>
                      <a:pt x="f5" y="f5"/>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52" name="Freeform: Shape 89">
                <a:extLst>
                  <a:ext uri="{FF2B5EF4-FFF2-40B4-BE49-F238E27FC236}">
                    <a16:creationId xmlns:a16="http://schemas.microsoft.com/office/drawing/2014/main" id="{85382DBB-1B6D-D24F-3E40-73180270696C}"/>
                  </a:ext>
                </a:extLst>
              </p:cNvPr>
              <p:cNvSpPr/>
              <p:nvPr/>
            </p:nvSpPr>
            <p:spPr>
              <a:xfrm rot="7621141">
                <a:off x="6250439" y="5348424"/>
                <a:ext cx="85679" cy="29251"/>
              </a:xfrm>
              <a:custGeom>
                <a:avLst/>
                <a:gdLst>
                  <a:gd name="f0" fmla="val 10800000"/>
                  <a:gd name="f1" fmla="val 5400000"/>
                  <a:gd name="f2" fmla="val 180"/>
                  <a:gd name="f3" fmla="val w"/>
                  <a:gd name="f4" fmla="val h"/>
                  <a:gd name="f5" fmla="val 0"/>
                  <a:gd name="f6" fmla="val 390525"/>
                  <a:gd name="f7" fmla="val 133350"/>
                  <a:gd name="f8" fmla="val 396240"/>
                  <a:gd name="f9" fmla="val 266700"/>
                  <a:gd name="f10" fmla="val 52388"/>
                  <a:gd name="f11" fmla="val 137160"/>
                  <a:gd name="f12" fmla="val 102870"/>
                  <a:gd name="f13" fmla="val 132397"/>
                  <a:gd name="f14" fmla="val 157163"/>
                  <a:gd name="f15" fmla="val 161925"/>
                  <a:gd name="f16" fmla="val 281940"/>
                  <a:gd name="f17" fmla="val 100013"/>
                  <a:gd name="f18" fmla="+- 0 0 -90"/>
                  <a:gd name="f19" fmla="*/ f3 1 390525"/>
                  <a:gd name="f20" fmla="*/ f4 1 133350"/>
                  <a:gd name="f21" fmla="val f5"/>
                  <a:gd name="f22" fmla="val f6"/>
                  <a:gd name="f23" fmla="val f7"/>
                  <a:gd name="f24" fmla="*/ f18 f0 1"/>
                  <a:gd name="f25" fmla="+- f23 0 f21"/>
                  <a:gd name="f26" fmla="+- f22 0 f21"/>
                  <a:gd name="f27" fmla="*/ f24 1 f2"/>
                  <a:gd name="f28" fmla="*/ f26 1 390525"/>
                  <a:gd name="f29" fmla="*/ f25 1 133350"/>
                  <a:gd name="f30" fmla="*/ 396240 f26 1"/>
                  <a:gd name="f31" fmla="*/ 0 f25 1"/>
                  <a:gd name="f32" fmla="*/ 0 f26 1"/>
                  <a:gd name="f33" fmla="*/ 132397 f25 1"/>
                  <a:gd name="f34" fmla="+- f27 0 f1"/>
                  <a:gd name="f35" fmla="*/ f30 1 390525"/>
                  <a:gd name="f36" fmla="*/ f31 1 133350"/>
                  <a:gd name="f37" fmla="*/ f32 1 390525"/>
                  <a:gd name="f38" fmla="*/ f33 1 133350"/>
                  <a:gd name="f39" fmla="*/ f21 1 f28"/>
                  <a:gd name="f40" fmla="*/ f22 1 f28"/>
                  <a:gd name="f41" fmla="*/ f21 1 f29"/>
                  <a:gd name="f42" fmla="*/ f23 1 f29"/>
                  <a:gd name="f43" fmla="*/ f35 1 f28"/>
                  <a:gd name="f44" fmla="*/ f36 1 f29"/>
                  <a:gd name="f45" fmla="*/ f37 1 f28"/>
                  <a:gd name="f46" fmla="*/ f38 1 f29"/>
                  <a:gd name="f47" fmla="*/ f39 f19 1"/>
                  <a:gd name="f48" fmla="*/ f40 f19 1"/>
                  <a:gd name="f49" fmla="*/ f42 f20 1"/>
                  <a:gd name="f50" fmla="*/ f41 f20 1"/>
                  <a:gd name="f51" fmla="*/ f43 f19 1"/>
                  <a:gd name="f52" fmla="*/ f44 f20 1"/>
                  <a:gd name="f53" fmla="*/ f45 f19 1"/>
                  <a:gd name="f54" fmla="*/ f46 f20 1"/>
                </a:gdLst>
                <a:ahLst/>
                <a:cxnLst>
                  <a:cxn ang="3cd4">
                    <a:pos x="hc" y="t"/>
                  </a:cxn>
                  <a:cxn ang="0">
                    <a:pos x="r" y="vc"/>
                  </a:cxn>
                  <a:cxn ang="cd4">
                    <a:pos x="hc" y="b"/>
                  </a:cxn>
                  <a:cxn ang="cd2">
                    <a:pos x="l" y="vc"/>
                  </a:cxn>
                  <a:cxn ang="f34">
                    <a:pos x="f51" y="f52"/>
                  </a:cxn>
                  <a:cxn ang="f34">
                    <a:pos x="f53" y="f54"/>
                  </a:cxn>
                  <a:cxn ang="f34">
                    <a:pos x="f51" y="f52"/>
                  </a:cxn>
                </a:cxnLst>
                <a:rect l="f47" t="f50" r="f48" b="f49"/>
                <a:pathLst>
                  <a:path w="390525" h="133350">
                    <a:moveTo>
                      <a:pt x="f8" y="f5"/>
                    </a:moveTo>
                    <a:cubicBezTo>
                      <a:pt x="f9" y="f10"/>
                      <a:pt x="f11" y="f12"/>
                      <a:pt x="f5" y="f13"/>
                    </a:cubicBezTo>
                    <a:cubicBezTo>
                      <a:pt x="f14" y="f15"/>
                      <a:pt x="f16" y="f17"/>
                      <a:pt x="f8" y="f5"/>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53" name="Freeform: Shape 90">
                <a:extLst>
                  <a:ext uri="{FF2B5EF4-FFF2-40B4-BE49-F238E27FC236}">
                    <a16:creationId xmlns:a16="http://schemas.microsoft.com/office/drawing/2014/main" id="{27F54B36-99E6-AEA1-4131-0B563AD2BD77}"/>
                  </a:ext>
                </a:extLst>
              </p:cNvPr>
              <p:cNvSpPr/>
              <p:nvPr/>
            </p:nvSpPr>
            <p:spPr>
              <a:xfrm rot="7621141">
                <a:off x="5986410" y="5273232"/>
                <a:ext cx="328077" cy="94036"/>
              </a:xfrm>
              <a:custGeom>
                <a:avLst/>
                <a:gdLst>
                  <a:gd name="f0" fmla="val 10800000"/>
                  <a:gd name="f1" fmla="val 5400000"/>
                  <a:gd name="f2" fmla="val 180"/>
                  <a:gd name="f3" fmla="val w"/>
                  <a:gd name="f4" fmla="val h"/>
                  <a:gd name="f5" fmla="val 0"/>
                  <a:gd name="f6" fmla="val 1495425"/>
                  <a:gd name="f7" fmla="val 428625"/>
                  <a:gd name="f8" fmla="val 1496377"/>
                  <a:gd name="f9" fmla="val 1177290"/>
                  <a:gd name="f10" fmla="val 22860"/>
                  <a:gd name="f11" fmla="val 283845"/>
                  <a:gd name="f12" fmla="val 282893"/>
                  <a:gd name="f13" fmla="val 435293"/>
                  <a:gd name="f14" fmla="val 495300"/>
                  <a:gd name="f15" fmla="val 285750"/>
                  <a:gd name="f16" fmla="val 993458"/>
                  <a:gd name="f17" fmla="val 132398"/>
                  <a:gd name="f18" fmla="+- 0 0 -90"/>
                  <a:gd name="f19" fmla="*/ f3 1 1495425"/>
                  <a:gd name="f20" fmla="*/ f4 1 428625"/>
                  <a:gd name="f21" fmla="val f5"/>
                  <a:gd name="f22" fmla="val f6"/>
                  <a:gd name="f23" fmla="val f7"/>
                  <a:gd name="f24" fmla="*/ f18 f0 1"/>
                  <a:gd name="f25" fmla="+- f23 0 f21"/>
                  <a:gd name="f26" fmla="+- f22 0 f21"/>
                  <a:gd name="f27" fmla="*/ f24 1 f2"/>
                  <a:gd name="f28" fmla="*/ f26 1 1495425"/>
                  <a:gd name="f29" fmla="*/ f25 1 428625"/>
                  <a:gd name="f30" fmla="*/ 1496377 f26 1"/>
                  <a:gd name="f31" fmla="*/ 0 f25 1"/>
                  <a:gd name="f32" fmla="*/ 0 f26 1"/>
                  <a:gd name="f33" fmla="*/ 435293 f25 1"/>
                  <a:gd name="f34" fmla="+- f27 0 f1"/>
                  <a:gd name="f35" fmla="*/ f30 1 1495425"/>
                  <a:gd name="f36" fmla="*/ f31 1 428625"/>
                  <a:gd name="f37" fmla="*/ f32 1 1495425"/>
                  <a:gd name="f38" fmla="*/ f33 1 428625"/>
                  <a:gd name="f39" fmla="*/ f21 1 f28"/>
                  <a:gd name="f40" fmla="*/ f22 1 f28"/>
                  <a:gd name="f41" fmla="*/ f21 1 f29"/>
                  <a:gd name="f42" fmla="*/ f23 1 f29"/>
                  <a:gd name="f43" fmla="*/ f35 1 f28"/>
                  <a:gd name="f44" fmla="*/ f36 1 f29"/>
                  <a:gd name="f45" fmla="*/ f37 1 f28"/>
                  <a:gd name="f46" fmla="*/ f38 1 f29"/>
                  <a:gd name="f47" fmla="*/ f39 f19 1"/>
                  <a:gd name="f48" fmla="*/ f40 f19 1"/>
                  <a:gd name="f49" fmla="*/ f42 f20 1"/>
                  <a:gd name="f50" fmla="*/ f41 f20 1"/>
                  <a:gd name="f51" fmla="*/ f43 f19 1"/>
                  <a:gd name="f52" fmla="*/ f44 f20 1"/>
                  <a:gd name="f53" fmla="*/ f45 f19 1"/>
                  <a:gd name="f54" fmla="*/ f46 f20 1"/>
                </a:gdLst>
                <a:ahLst/>
                <a:cxnLst>
                  <a:cxn ang="3cd4">
                    <a:pos x="hc" y="t"/>
                  </a:cxn>
                  <a:cxn ang="0">
                    <a:pos x="r" y="vc"/>
                  </a:cxn>
                  <a:cxn ang="cd4">
                    <a:pos x="hc" y="b"/>
                  </a:cxn>
                  <a:cxn ang="cd2">
                    <a:pos x="l" y="vc"/>
                  </a:cxn>
                  <a:cxn ang="f34">
                    <a:pos x="f51" y="f52"/>
                  </a:cxn>
                  <a:cxn ang="f34">
                    <a:pos x="f53" y="f54"/>
                  </a:cxn>
                  <a:cxn ang="f34">
                    <a:pos x="f51" y="f52"/>
                  </a:cxn>
                </a:cxnLst>
                <a:rect l="f47" t="f50" r="f48" b="f49"/>
                <a:pathLst>
                  <a:path w="1495425" h="428625">
                    <a:moveTo>
                      <a:pt x="f8" y="f5"/>
                    </a:moveTo>
                    <a:cubicBezTo>
                      <a:pt x="f9" y="f10"/>
                      <a:pt x="f11" y="f12"/>
                      <a:pt x="f5" y="f13"/>
                    </a:cubicBezTo>
                    <a:cubicBezTo>
                      <a:pt x="f14" y="f15"/>
                      <a:pt x="f16" y="f17"/>
                      <a:pt x="f8" y="f5"/>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54" name="Freeform: Shape 91">
                <a:extLst>
                  <a:ext uri="{FF2B5EF4-FFF2-40B4-BE49-F238E27FC236}">
                    <a16:creationId xmlns:a16="http://schemas.microsoft.com/office/drawing/2014/main" id="{4ACEAE2E-A498-9DA0-AFD7-64992E7C5B8B}"/>
                  </a:ext>
                </a:extLst>
              </p:cNvPr>
              <p:cNvSpPr/>
              <p:nvPr/>
            </p:nvSpPr>
            <p:spPr>
              <a:xfrm rot="7621141">
                <a:off x="6481363" y="5073007"/>
                <a:ext cx="300910" cy="240313"/>
              </a:xfrm>
              <a:custGeom>
                <a:avLst/>
                <a:gdLst>
                  <a:gd name="f0" fmla="val 10800000"/>
                  <a:gd name="f1" fmla="val 5400000"/>
                  <a:gd name="f2" fmla="val 180"/>
                  <a:gd name="f3" fmla="val w"/>
                  <a:gd name="f4" fmla="val h"/>
                  <a:gd name="f5" fmla="val 0"/>
                  <a:gd name="f6" fmla="val 1371600"/>
                  <a:gd name="f7" fmla="val 1095375"/>
                  <a:gd name="f8" fmla="val 1373019"/>
                  <a:gd name="f9" fmla="val 781101"/>
                  <a:gd name="f10" fmla="val 1382544"/>
                  <a:gd name="f11" fmla="val 550596"/>
                  <a:gd name="f12" fmla="val 1273007"/>
                  <a:gd name="f13" fmla="val 382955"/>
                  <a:gd name="f14" fmla="val 1099652"/>
                  <a:gd name="f15" fmla="val 248653"/>
                  <a:gd name="f16" fmla="val 942489"/>
                  <a:gd name="f17" fmla="val 128638"/>
                  <a:gd name="f18" fmla="val 763419"/>
                  <a:gd name="f19" fmla="val 48628"/>
                  <a:gd name="f20" fmla="val 569109"/>
                  <a:gd name="f21" fmla="val 11480"/>
                  <a:gd name="f22" fmla="val 347177"/>
                  <a:gd name="f23" fmla="val -31382"/>
                  <a:gd name="f24" fmla="val 130959"/>
                  <a:gd name="f25" fmla="val 41424"/>
                  <a:gd name="f26" fmla="val 203885"/>
                  <a:gd name="f27" fmla="val -43348"/>
                  <a:gd name="f28" fmla="val 348666"/>
                  <a:gd name="f29" fmla="val 4277"/>
                  <a:gd name="f30" fmla="val 576313"/>
                  <a:gd name="f31" fmla="val 163344"/>
                  <a:gd name="f32" fmla="val 742048"/>
                  <a:gd name="f33" fmla="val 332889"/>
                  <a:gd name="f34" fmla="val 922071"/>
                  <a:gd name="f35" fmla="val 544344"/>
                  <a:gd name="f36" fmla="val 1039228"/>
                  <a:gd name="f37" fmla="val 785327"/>
                  <a:gd name="f38" fmla="val 1089711"/>
                  <a:gd name="f39" fmla="val 952014"/>
                  <a:gd name="f40" fmla="val 1124953"/>
                  <a:gd name="f41" fmla="val 1116797"/>
                  <a:gd name="f42" fmla="val 1102093"/>
                  <a:gd name="f43" fmla="val 1255862"/>
                  <a:gd name="f44" fmla="val 984935"/>
                  <a:gd name="f45" fmla="val 1279674"/>
                  <a:gd name="f46" fmla="val 966838"/>
                  <a:gd name="f47" fmla="val 1297772"/>
                  <a:gd name="f48" fmla="val 928738"/>
                  <a:gd name="f49" fmla="val 1328252"/>
                  <a:gd name="f50" fmla="val 923023"/>
                  <a:gd name="f51" fmla="val 1374924"/>
                  <a:gd name="f52" fmla="val 821106"/>
                  <a:gd name="f53" fmla="val 1373972"/>
                  <a:gd name="f54" fmla="val 806818"/>
                  <a:gd name="f55" fmla="val 793483"/>
                  <a:gd name="f56" fmla="val 1311107"/>
                  <a:gd name="f57" fmla="val 701091"/>
                  <a:gd name="f58" fmla="val 1258719"/>
                  <a:gd name="f59" fmla="val 548691"/>
                  <a:gd name="f60" fmla="val 1189187"/>
                  <a:gd name="f61" fmla="val 403910"/>
                  <a:gd name="f62" fmla="val 1064409"/>
                  <a:gd name="f63" fmla="val 296278"/>
                  <a:gd name="f64" fmla="val 1231097"/>
                  <a:gd name="f65" fmla="val 381051"/>
                  <a:gd name="f66" fmla="val 1326347"/>
                  <a:gd name="f67" fmla="val 508685"/>
                  <a:gd name="f68" fmla="+- 0 0 -90"/>
                  <a:gd name="f69" fmla="*/ f3 1 1371600"/>
                  <a:gd name="f70" fmla="*/ f4 1 1095375"/>
                  <a:gd name="f71" fmla="val f5"/>
                  <a:gd name="f72" fmla="val f6"/>
                  <a:gd name="f73" fmla="val f7"/>
                  <a:gd name="f74" fmla="*/ f68 f0 1"/>
                  <a:gd name="f75" fmla="+- f73 0 f71"/>
                  <a:gd name="f76" fmla="+- f72 0 f71"/>
                  <a:gd name="f77" fmla="*/ f74 1 f2"/>
                  <a:gd name="f78" fmla="*/ f76 1 1371600"/>
                  <a:gd name="f79" fmla="*/ f75 1 1095375"/>
                  <a:gd name="f80" fmla="*/ 1373019 f76 1"/>
                  <a:gd name="f81" fmla="*/ 781101 f75 1"/>
                  <a:gd name="f82" fmla="*/ 1099652 f76 1"/>
                  <a:gd name="f83" fmla="*/ 248653 f75 1"/>
                  <a:gd name="f84" fmla="*/ 569109 f76 1"/>
                  <a:gd name="f85" fmla="*/ 11480 f75 1"/>
                  <a:gd name="f86" fmla="*/ 41424 f76 1"/>
                  <a:gd name="f87" fmla="*/ 203885 f75 1"/>
                  <a:gd name="f88" fmla="*/ 163344 f76 1"/>
                  <a:gd name="f89" fmla="*/ 742048 f75 1"/>
                  <a:gd name="f90" fmla="*/ 785327 f76 1"/>
                  <a:gd name="f91" fmla="*/ 1089711 f75 1"/>
                  <a:gd name="f92" fmla="*/ 1255862 f76 1"/>
                  <a:gd name="f93" fmla="*/ 984935 f75 1"/>
                  <a:gd name="f94" fmla="*/ 1328252 f76 1"/>
                  <a:gd name="f95" fmla="*/ 923023 f75 1"/>
                  <a:gd name="f96" fmla="*/ 1374924 f76 1"/>
                  <a:gd name="f97" fmla="*/ 821106 f75 1"/>
                  <a:gd name="f98" fmla="*/ 1311107 f76 1"/>
                  <a:gd name="f99" fmla="*/ 701091 f75 1"/>
                  <a:gd name="f100" fmla="*/ 1064409 f76 1"/>
                  <a:gd name="f101" fmla="*/ 296278 f75 1"/>
                  <a:gd name="f102" fmla="+- f77 0 f1"/>
                  <a:gd name="f103" fmla="*/ f80 1 1371600"/>
                  <a:gd name="f104" fmla="*/ f81 1 1095375"/>
                  <a:gd name="f105" fmla="*/ f82 1 1371600"/>
                  <a:gd name="f106" fmla="*/ f83 1 1095375"/>
                  <a:gd name="f107" fmla="*/ f84 1 1371600"/>
                  <a:gd name="f108" fmla="*/ f85 1 1095375"/>
                  <a:gd name="f109" fmla="*/ f86 1 1371600"/>
                  <a:gd name="f110" fmla="*/ f87 1 1095375"/>
                  <a:gd name="f111" fmla="*/ f88 1 1371600"/>
                  <a:gd name="f112" fmla="*/ f89 1 1095375"/>
                  <a:gd name="f113" fmla="*/ f90 1 1371600"/>
                  <a:gd name="f114" fmla="*/ f91 1 1095375"/>
                  <a:gd name="f115" fmla="*/ f92 1 1371600"/>
                  <a:gd name="f116" fmla="*/ f93 1 1095375"/>
                  <a:gd name="f117" fmla="*/ f94 1 1371600"/>
                  <a:gd name="f118" fmla="*/ f95 1 1095375"/>
                  <a:gd name="f119" fmla="*/ f96 1 1371600"/>
                  <a:gd name="f120" fmla="*/ f97 1 1095375"/>
                  <a:gd name="f121" fmla="*/ f98 1 1371600"/>
                  <a:gd name="f122" fmla="*/ f99 1 1095375"/>
                  <a:gd name="f123" fmla="*/ f100 1 1371600"/>
                  <a:gd name="f124" fmla="*/ f101 1 1095375"/>
                  <a:gd name="f125" fmla="*/ f71 1 f78"/>
                  <a:gd name="f126" fmla="*/ f72 1 f78"/>
                  <a:gd name="f127" fmla="*/ f71 1 f79"/>
                  <a:gd name="f128" fmla="*/ f73 1 f79"/>
                  <a:gd name="f129" fmla="*/ f103 1 f78"/>
                  <a:gd name="f130" fmla="*/ f104 1 f79"/>
                  <a:gd name="f131" fmla="*/ f105 1 f78"/>
                  <a:gd name="f132" fmla="*/ f106 1 f79"/>
                  <a:gd name="f133" fmla="*/ f107 1 f78"/>
                  <a:gd name="f134" fmla="*/ f108 1 f79"/>
                  <a:gd name="f135" fmla="*/ f109 1 f78"/>
                  <a:gd name="f136" fmla="*/ f110 1 f79"/>
                  <a:gd name="f137" fmla="*/ f111 1 f78"/>
                  <a:gd name="f138" fmla="*/ f112 1 f79"/>
                  <a:gd name="f139" fmla="*/ f113 1 f78"/>
                  <a:gd name="f140" fmla="*/ f114 1 f79"/>
                  <a:gd name="f141" fmla="*/ f115 1 f78"/>
                  <a:gd name="f142" fmla="*/ f116 1 f79"/>
                  <a:gd name="f143" fmla="*/ f117 1 f78"/>
                  <a:gd name="f144" fmla="*/ f118 1 f79"/>
                  <a:gd name="f145" fmla="*/ f119 1 f78"/>
                  <a:gd name="f146" fmla="*/ f120 1 f79"/>
                  <a:gd name="f147" fmla="*/ f121 1 f78"/>
                  <a:gd name="f148" fmla="*/ f122 1 f79"/>
                  <a:gd name="f149" fmla="*/ f123 1 f78"/>
                  <a:gd name="f150" fmla="*/ f124 1 f79"/>
                  <a:gd name="f151" fmla="*/ f125 f69 1"/>
                  <a:gd name="f152" fmla="*/ f126 f69 1"/>
                  <a:gd name="f153" fmla="*/ f128 f70 1"/>
                  <a:gd name="f154" fmla="*/ f127 f70 1"/>
                  <a:gd name="f155" fmla="*/ f129 f69 1"/>
                  <a:gd name="f156" fmla="*/ f130 f70 1"/>
                  <a:gd name="f157" fmla="*/ f131 f69 1"/>
                  <a:gd name="f158" fmla="*/ f132 f70 1"/>
                  <a:gd name="f159" fmla="*/ f133 f69 1"/>
                  <a:gd name="f160" fmla="*/ f134 f70 1"/>
                  <a:gd name="f161" fmla="*/ f135 f69 1"/>
                  <a:gd name="f162" fmla="*/ f136 f70 1"/>
                  <a:gd name="f163" fmla="*/ f137 f69 1"/>
                  <a:gd name="f164" fmla="*/ f138 f70 1"/>
                  <a:gd name="f165" fmla="*/ f139 f69 1"/>
                  <a:gd name="f166" fmla="*/ f140 f70 1"/>
                  <a:gd name="f167" fmla="*/ f141 f69 1"/>
                  <a:gd name="f168" fmla="*/ f142 f70 1"/>
                  <a:gd name="f169" fmla="*/ f143 f69 1"/>
                  <a:gd name="f170" fmla="*/ f144 f70 1"/>
                  <a:gd name="f171" fmla="*/ f145 f69 1"/>
                  <a:gd name="f172" fmla="*/ f146 f70 1"/>
                  <a:gd name="f173" fmla="*/ f147 f69 1"/>
                  <a:gd name="f174" fmla="*/ f148 f70 1"/>
                  <a:gd name="f175" fmla="*/ f149 f69 1"/>
                  <a:gd name="f176" fmla="*/ f150 f70 1"/>
                </a:gdLst>
                <a:ahLst/>
                <a:cxnLst>
                  <a:cxn ang="3cd4">
                    <a:pos x="hc" y="t"/>
                  </a:cxn>
                  <a:cxn ang="0">
                    <a:pos x="r" y="vc"/>
                  </a:cxn>
                  <a:cxn ang="cd4">
                    <a:pos x="hc" y="b"/>
                  </a:cxn>
                  <a:cxn ang="cd2">
                    <a:pos x="l" y="vc"/>
                  </a:cxn>
                  <a:cxn ang="f102">
                    <a:pos x="f155" y="f156"/>
                  </a:cxn>
                  <a:cxn ang="f102">
                    <a:pos x="f157" y="f158"/>
                  </a:cxn>
                  <a:cxn ang="f102">
                    <a:pos x="f159" y="f160"/>
                  </a:cxn>
                  <a:cxn ang="f102">
                    <a:pos x="f161" y="f162"/>
                  </a:cxn>
                  <a:cxn ang="f102">
                    <a:pos x="f163" y="f164"/>
                  </a:cxn>
                  <a:cxn ang="f102">
                    <a:pos x="f165" y="f166"/>
                  </a:cxn>
                  <a:cxn ang="f102">
                    <a:pos x="f167" y="f168"/>
                  </a:cxn>
                  <a:cxn ang="f102">
                    <a:pos x="f169" y="f170"/>
                  </a:cxn>
                  <a:cxn ang="f102">
                    <a:pos x="f171" y="f172"/>
                  </a:cxn>
                  <a:cxn ang="f102">
                    <a:pos x="f155" y="f156"/>
                  </a:cxn>
                  <a:cxn ang="f102">
                    <a:pos x="f173" y="f174"/>
                  </a:cxn>
                  <a:cxn ang="f102">
                    <a:pos x="f175" y="f176"/>
                  </a:cxn>
                  <a:cxn ang="f102">
                    <a:pos x="f173" y="f174"/>
                  </a:cxn>
                </a:cxnLst>
                <a:rect l="f151" t="f154" r="f152" b="f153"/>
                <a:pathLst>
                  <a:path w="1371600" h="1095375">
                    <a:moveTo>
                      <a:pt x="f8" y="f9"/>
                    </a:moveTo>
                    <a:cubicBezTo>
                      <a:pt x="f10" y="f11"/>
                      <a:pt x="f12" y="f13"/>
                      <a:pt x="f14" y="f15"/>
                    </a:cubicBezTo>
                    <a:cubicBezTo>
                      <a:pt x="f16" y="f17"/>
                      <a:pt x="f18" y="f19"/>
                      <a:pt x="f20" y="f21"/>
                    </a:cubicBezTo>
                    <a:cubicBezTo>
                      <a:pt x="f22" y="f23"/>
                      <a:pt x="f24" y="f19"/>
                      <a:pt x="f25" y="f26"/>
                    </a:cubicBezTo>
                    <a:cubicBezTo>
                      <a:pt x="f27" y="f28"/>
                      <a:pt x="f29" y="f30"/>
                      <a:pt x="f31" y="f32"/>
                    </a:cubicBezTo>
                    <a:cubicBezTo>
                      <a:pt x="f33" y="f34"/>
                      <a:pt x="f35" y="f36"/>
                      <a:pt x="f37" y="f38"/>
                    </a:cubicBezTo>
                    <a:cubicBezTo>
                      <a:pt x="f39" y="f40"/>
                      <a:pt x="f41" y="f42"/>
                      <a:pt x="f43" y="f44"/>
                    </a:cubicBezTo>
                    <a:cubicBezTo>
                      <a:pt x="f45" y="f46"/>
                      <a:pt x="f47" y="f48"/>
                      <a:pt x="f49" y="f50"/>
                    </a:cubicBezTo>
                    <a:lnTo>
                      <a:pt x="f51" y="f52"/>
                    </a:lnTo>
                    <a:cubicBezTo>
                      <a:pt x="f53" y="f54"/>
                      <a:pt x="f8" y="f55"/>
                      <a:pt x="f8" y="f9"/>
                    </a:cubicBezTo>
                    <a:close/>
                    <a:moveTo>
                      <a:pt x="f56" y="f57"/>
                    </a:moveTo>
                    <a:cubicBezTo>
                      <a:pt x="f58" y="f59"/>
                      <a:pt x="f60" y="f61"/>
                      <a:pt x="f62" y="f63"/>
                    </a:cubicBezTo>
                    <a:cubicBezTo>
                      <a:pt x="f64" y="f65"/>
                      <a:pt x="f66" y="f67"/>
                      <a:pt x="f56" y="f57"/>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55" name="Freeform: Shape 92">
                <a:extLst>
                  <a:ext uri="{FF2B5EF4-FFF2-40B4-BE49-F238E27FC236}">
                    <a16:creationId xmlns:a16="http://schemas.microsoft.com/office/drawing/2014/main" id="{A7690F65-09AA-48A9-1D5F-EABFC2D6E7EE}"/>
                  </a:ext>
                </a:extLst>
              </p:cNvPr>
              <p:cNvSpPr/>
              <p:nvPr/>
            </p:nvSpPr>
            <p:spPr>
              <a:xfrm rot="7621141">
                <a:off x="6230117" y="5302670"/>
                <a:ext cx="269565" cy="252849"/>
              </a:xfrm>
              <a:custGeom>
                <a:avLst/>
                <a:gdLst>
                  <a:gd name="f0" fmla="val 10800000"/>
                  <a:gd name="f1" fmla="val 5400000"/>
                  <a:gd name="f2" fmla="val 180"/>
                  <a:gd name="f3" fmla="val w"/>
                  <a:gd name="f4" fmla="val h"/>
                  <a:gd name="f5" fmla="val 0"/>
                  <a:gd name="f6" fmla="val 1228725"/>
                  <a:gd name="f7" fmla="val 1152525"/>
                  <a:gd name="f8" fmla="val 81915"/>
                  <a:gd name="f9" fmla="val 1063939"/>
                  <a:gd name="f10" fmla="val 146685"/>
                  <a:gd name="f11" fmla="val 1136328"/>
                  <a:gd name="f12" fmla="val 236220"/>
                  <a:gd name="f13" fmla="val 1163951"/>
                  <a:gd name="f14" fmla="val 330517"/>
                  <a:gd name="f15" fmla="val 1156331"/>
                  <a:gd name="f16" fmla="val 691515"/>
                  <a:gd name="f17" fmla="val 1125851"/>
                  <a:gd name="f18" fmla="val 972503"/>
                  <a:gd name="f19" fmla="val 951543"/>
                  <a:gd name="f20" fmla="val 1177290"/>
                  <a:gd name="f21" fmla="val 653411"/>
                  <a:gd name="f22" fmla="val 1194435"/>
                  <a:gd name="f23" fmla="val 625788"/>
                  <a:gd name="f24" fmla="val 1209675"/>
                  <a:gd name="f25" fmla="val 593403"/>
                  <a:gd name="f26" fmla="val 1214438"/>
                  <a:gd name="f27" fmla="val 561018"/>
                  <a:gd name="f28" fmla="val 1286828"/>
                  <a:gd name="f29" fmla="val 153348"/>
                  <a:gd name="f30" fmla="val 1174432"/>
                  <a:gd name="f31" fmla="val -14292"/>
                  <a:gd name="f32" fmla="val 788670"/>
                  <a:gd name="f33" fmla="val 948"/>
                  <a:gd name="f34" fmla="val 415290"/>
                  <a:gd name="f35" fmla="val 16188"/>
                  <a:gd name="f36" fmla="val 34290"/>
                  <a:gd name="f37" fmla="val 400998"/>
                  <a:gd name="f38" fmla="val 9525"/>
                  <a:gd name="f39" fmla="val 788666"/>
                  <a:gd name="f40" fmla="val 6667"/>
                  <a:gd name="f41" fmla="val 831528"/>
                  <a:gd name="f42" fmla="val 12383"/>
                  <a:gd name="f43" fmla="val 873439"/>
                  <a:gd name="f44" fmla="val 1905"/>
                  <a:gd name="f45" fmla="val 913443"/>
                  <a:gd name="f46" fmla="val 953"/>
                  <a:gd name="f47" fmla="val 916301"/>
                  <a:gd name="f48" fmla="val 918206"/>
                  <a:gd name="f49" fmla="val 921064"/>
                  <a:gd name="f50" fmla="val 57150"/>
                  <a:gd name="f51" fmla="val 1042031"/>
                  <a:gd name="f52" fmla="val 64770"/>
                  <a:gd name="f53" fmla="val 1046793"/>
                  <a:gd name="f54" fmla="val 73342"/>
                  <a:gd name="f55" fmla="val 1054414"/>
                  <a:gd name="f56" fmla="val 771525"/>
                  <a:gd name="f57" fmla="val 657225"/>
                  <a:gd name="f58" fmla="val 1051556"/>
                  <a:gd name="f59" fmla="val 532447"/>
                  <a:gd name="f60" fmla="val 1114421"/>
                  <a:gd name="f61" fmla="val 375285"/>
                  <a:gd name="f62" fmla="val 1083941"/>
                  <a:gd name="f63" fmla="val 512445"/>
                  <a:gd name="f64" fmla="val 1053461"/>
                  <a:gd name="f65" fmla="val 641985"/>
                  <a:gd name="f66" fmla="val 1003931"/>
                  <a:gd name="f67" fmla="+- 0 0 -90"/>
                  <a:gd name="f68" fmla="*/ f3 1 1228725"/>
                  <a:gd name="f69" fmla="*/ f4 1 1152525"/>
                  <a:gd name="f70" fmla="val f5"/>
                  <a:gd name="f71" fmla="val f6"/>
                  <a:gd name="f72" fmla="val f7"/>
                  <a:gd name="f73" fmla="*/ f67 f0 1"/>
                  <a:gd name="f74" fmla="+- f72 0 f70"/>
                  <a:gd name="f75" fmla="+- f71 0 f70"/>
                  <a:gd name="f76" fmla="*/ f73 1 f2"/>
                  <a:gd name="f77" fmla="*/ f75 1 1228725"/>
                  <a:gd name="f78" fmla="*/ f74 1 1152525"/>
                  <a:gd name="f79" fmla="*/ 81915 f75 1"/>
                  <a:gd name="f80" fmla="*/ 1063939 f74 1"/>
                  <a:gd name="f81" fmla="*/ 330517 f75 1"/>
                  <a:gd name="f82" fmla="*/ 1156331 f74 1"/>
                  <a:gd name="f83" fmla="*/ 1177290 f75 1"/>
                  <a:gd name="f84" fmla="*/ 653411 f74 1"/>
                  <a:gd name="f85" fmla="*/ 1214438 f75 1"/>
                  <a:gd name="f86" fmla="*/ 561018 f74 1"/>
                  <a:gd name="f87" fmla="*/ 788670 f75 1"/>
                  <a:gd name="f88" fmla="*/ 948 f74 1"/>
                  <a:gd name="f89" fmla="*/ 9525 f75 1"/>
                  <a:gd name="f90" fmla="*/ 788666 f74 1"/>
                  <a:gd name="f91" fmla="*/ 1905 f75 1"/>
                  <a:gd name="f92" fmla="*/ 913443 f74 1"/>
                  <a:gd name="f93" fmla="*/ 0 f75 1"/>
                  <a:gd name="f94" fmla="*/ 921064 f74 1"/>
                  <a:gd name="f95" fmla="*/ 57150 f75 1"/>
                  <a:gd name="f96" fmla="*/ 1042031 f74 1"/>
                  <a:gd name="f97" fmla="*/ 771525 f75 1"/>
                  <a:gd name="f98" fmla="*/ 951543 f74 1"/>
                  <a:gd name="f99" fmla="*/ 375285 f75 1"/>
                  <a:gd name="f100" fmla="*/ 1083941 f74 1"/>
                  <a:gd name="f101" fmla="+- f76 0 f1"/>
                  <a:gd name="f102" fmla="*/ f79 1 1228725"/>
                  <a:gd name="f103" fmla="*/ f80 1 1152525"/>
                  <a:gd name="f104" fmla="*/ f81 1 1228725"/>
                  <a:gd name="f105" fmla="*/ f82 1 1152525"/>
                  <a:gd name="f106" fmla="*/ f83 1 1228725"/>
                  <a:gd name="f107" fmla="*/ f84 1 1152525"/>
                  <a:gd name="f108" fmla="*/ f85 1 1228725"/>
                  <a:gd name="f109" fmla="*/ f86 1 1152525"/>
                  <a:gd name="f110" fmla="*/ f87 1 1228725"/>
                  <a:gd name="f111" fmla="*/ f88 1 1152525"/>
                  <a:gd name="f112" fmla="*/ f89 1 1228725"/>
                  <a:gd name="f113" fmla="*/ f90 1 1152525"/>
                  <a:gd name="f114" fmla="*/ f91 1 1228725"/>
                  <a:gd name="f115" fmla="*/ f92 1 1152525"/>
                  <a:gd name="f116" fmla="*/ f93 1 1228725"/>
                  <a:gd name="f117" fmla="*/ f94 1 1152525"/>
                  <a:gd name="f118" fmla="*/ f95 1 1228725"/>
                  <a:gd name="f119" fmla="*/ f96 1 1152525"/>
                  <a:gd name="f120" fmla="*/ f97 1 1228725"/>
                  <a:gd name="f121" fmla="*/ f98 1 1152525"/>
                  <a:gd name="f122" fmla="*/ f99 1 1228725"/>
                  <a:gd name="f123" fmla="*/ f100 1 1152525"/>
                  <a:gd name="f124" fmla="*/ f70 1 f77"/>
                  <a:gd name="f125" fmla="*/ f71 1 f77"/>
                  <a:gd name="f126" fmla="*/ f70 1 f78"/>
                  <a:gd name="f127" fmla="*/ f72 1 f78"/>
                  <a:gd name="f128" fmla="*/ f102 1 f77"/>
                  <a:gd name="f129" fmla="*/ f103 1 f78"/>
                  <a:gd name="f130" fmla="*/ f104 1 f77"/>
                  <a:gd name="f131" fmla="*/ f105 1 f78"/>
                  <a:gd name="f132" fmla="*/ f106 1 f77"/>
                  <a:gd name="f133" fmla="*/ f107 1 f78"/>
                  <a:gd name="f134" fmla="*/ f108 1 f77"/>
                  <a:gd name="f135" fmla="*/ f109 1 f78"/>
                  <a:gd name="f136" fmla="*/ f110 1 f77"/>
                  <a:gd name="f137" fmla="*/ f111 1 f78"/>
                  <a:gd name="f138" fmla="*/ f112 1 f77"/>
                  <a:gd name="f139" fmla="*/ f113 1 f78"/>
                  <a:gd name="f140" fmla="*/ f114 1 f77"/>
                  <a:gd name="f141" fmla="*/ f115 1 f78"/>
                  <a:gd name="f142" fmla="*/ f116 1 f77"/>
                  <a:gd name="f143" fmla="*/ f117 1 f78"/>
                  <a:gd name="f144" fmla="*/ f118 1 f77"/>
                  <a:gd name="f145" fmla="*/ f119 1 f78"/>
                  <a:gd name="f146" fmla="*/ f120 1 f77"/>
                  <a:gd name="f147" fmla="*/ f121 1 f78"/>
                  <a:gd name="f148" fmla="*/ f122 1 f77"/>
                  <a:gd name="f149" fmla="*/ f123 1 f78"/>
                  <a:gd name="f150" fmla="*/ f124 f68 1"/>
                  <a:gd name="f151" fmla="*/ f125 f68 1"/>
                  <a:gd name="f152" fmla="*/ f127 f69 1"/>
                  <a:gd name="f153" fmla="*/ f126 f69 1"/>
                  <a:gd name="f154" fmla="*/ f128 f68 1"/>
                  <a:gd name="f155" fmla="*/ f129 f69 1"/>
                  <a:gd name="f156" fmla="*/ f130 f68 1"/>
                  <a:gd name="f157" fmla="*/ f131 f69 1"/>
                  <a:gd name="f158" fmla="*/ f132 f68 1"/>
                  <a:gd name="f159" fmla="*/ f133 f69 1"/>
                  <a:gd name="f160" fmla="*/ f134 f68 1"/>
                  <a:gd name="f161" fmla="*/ f135 f69 1"/>
                  <a:gd name="f162" fmla="*/ f136 f68 1"/>
                  <a:gd name="f163" fmla="*/ f137 f69 1"/>
                  <a:gd name="f164" fmla="*/ f138 f68 1"/>
                  <a:gd name="f165" fmla="*/ f139 f69 1"/>
                  <a:gd name="f166" fmla="*/ f140 f68 1"/>
                  <a:gd name="f167" fmla="*/ f141 f69 1"/>
                  <a:gd name="f168" fmla="*/ f142 f68 1"/>
                  <a:gd name="f169" fmla="*/ f143 f69 1"/>
                  <a:gd name="f170" fmla="*/ f144 f68 1"/>
                  <a:gd name="f171" fmla="*/ f145 f69 1"/>
                  <a:gd name="f172" fmla="*/ f146 f68 1"/>
                  <a:gd name="f173" fmla="*/ f147 f69 1"/>
                  <a:gd name="f174" fmla="*/ f148 f68 1"/>
                  <a:gd name="f175" fmla="*/ f149 f69 1"/>
                </a:gdLst>
                <a:ahLst/>
                <a:cxnLst>
                  <a:cxn ang="3cd4">
                    <a:pos x="hc" y="t"/>
                  </a:cxn>
                  <a:cxn ang="0">
                    <a:pos x="r" y="vc"/>
                  </a:cxn>
                  <a:cxn ang="cd4">
                    <a:pos x="hc" y="b"/>
                  </a:cxn>
                  <a:cxn ang="cd2">
                    <a:pos x="l" y="vc"/>
                  </a:cxn>
                  <a:cxn ang="f101">
                    <a:pos x="f154" y="f155"/>
                  </a:cxn>
                  <a:cxn ang="f101">
                    <a:pos x="f156" y="f157"/>
                  </a:cxn>
                  <a:cxn ang="f101">
                    <a:pos x="f158" y="f159"/>
                  </a:cxn>
                  <a:cxn ang="f101">
                    <a:pos x="f160" y="f161"/>
                  </a:cxn>
                  <a:cxn ang="f101">
                    <a:pos x="f162" y="f163"/>
                  </a:cxn>
                  <a:cxn ang="f101">
                    <a:pos x="f164" y="f165"/>
                  </a:cxn>
                  <a:cxn ang="f101">
                    <a:pos x="f166" y="f167"/>
                  </a:cxn>
                  <a:cxn ang="f101">
                    <a:pos x="f168" y="f169"/>
                  </a:cxn>
                  <a:cxn ang="f101">
                    <a:pos x="f170" y="f171"/>
                  </a:cxn>
                  <a:cxn ang="f101">
                    <a:pos x="f154" y="f155"/>
                  </a:cxn>
                  <a:cxn ang="f101">
                    <a:pos x="f172" y="f173"/>
                  </a:cxn>
                  <a:cxn ang="f101">
                    <a:pos x="f174" y="f175"/>
                  </a:cxn>
                  <a:cxn ang="f101">
                    <a:pos x="f172" y="f173"/>
                  </a:cxn>
                </a:cxnLst>
                <a:rect l="f150" t="f153" r="f151" b="f152"/>
                <a:pathLst>
                  <a:path w="1228725" h="115252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5" y="f48"/>
                      <a:pt x="f5" y="f49"/>
                    </a:cubicBezTo>
                    <a:lnTo>
                      <a:pt x="f50" y="f51"/>
                    </a:lnTo>
                    <a:cubicBezTo>
                      <a:pt x="f52" y="f53"/>
                      <a:pt x="f54" y="f55"/>
                      <a:pt x="f8" y="f9"/>
                    </a:cubicBezTo>
                    <a:close/>
                    <a:moveTo>
                      <a:pt x="f56" y="f19"/>
                    </a:moveTo>
                    <a:cubicBezTo>
                      <a:pt x="f57" y="f58"/>
                      <a:pt x="f59" y="f60"/>
                      <a:pt x="f61" y="f62"/>
                    </a:cubicBezTo>
                    <a:cubicBezTo>
                      <a:pt x="f63" y="f64"/>
                      <a:pt x="f65" y="f66"/>
                      <a:pt x="f56" y="f1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56" name="Freeform: Shape 93">
                <a:extLst>
                  <a:ext uri="{FF2B5EF4-FFF2-40B4-BE49-F238E27FC236}">
                    <a16:creationId xmlns:a16="http://schemas.microsoft.com/office/drawing/2014/main" id="{EA3661BC-B24C-0C12-C9CF-F0A96C7F3CC0}"/>
                  </a:ext>
                </a:extLst>
              </p:cNvPr>
              <p:cNvSpPr/>
              <p:nvPr/>
            </p:nvSpPr>
            <p:spPr>
              <a:xfrm rot="7621141">
                <a:off x="5964364" y="4946845"/>
                <a:ext cx="823334" cy="587200"/>
              </a:xfrm>
              <a:custGeom>
                <a:avLst/>
                <a:gdLst>
                  <a:gd name="f0" fmla="val 10800000"/>
                  <a:gd name="f1" fmla="val 5400000"/>
                  <a:gd name="f2" fmla="val 180"/>
                  <a:gd name="f3" fmla="val w"/>
                  <a:gd name="f4" fmla="val h"/>
                  <a:gd name="f5" fmla="val 0"/>
                  <a:gd name="f6" fmla="val 3752850"/>
                  <a:gd name="f7" fmla="val 2676525"/>
                  <a:gd name="f8" fmla="val 3756558"/>
                  <a:gd name="f9" fmla="val 1681163"/>
                  <a:gd name="f10" fmla="val 3747033"/>
                  <a:gd name="f11" fmla="val 1636395"/>
                  <a:gd name="f12" fmla="val 3699408"/>
                  <a:gd name="f13" fmla="val 1644015"/>
                  <a:gd name="f14" fmla="val 3664166"/>
                  <a:gd name="f15" fmla="val 1638300"/>
                  <a:gd name="f16" fmla="val 3551771"/>
                  <a:gd name="f17" fmla="val 1623060"/>
                  <a:gd name="f18" fmla="val 3442233"/>
                  <a:gd name="f19" fmla="val 1603057"/>
                  <a:gd name="f20" fmla="val 3330791"/>
                  <a:gd name="f21" fmla="val 1598295"/>
                  <a:gd name="f22" fmla="val 2900261"/>
                  <a:gd name="f23" fmla="val 1575435"/>
                  <a:gd name="f24" fmla="val 2494496"/>
                  <a:gd name="f25" fmla="val 1641157"/>
                  <a:gd name="f26" fmla="val 2148738"/>
                  <a:gd name="f27" fmla="val 1925955"/>
                  <a:gd name="f28" fmla="val 2066823"/>
                  <a:gd name="f29" fmla="val 1993582"/>
                  <a:gd name="f30" fmla="val 1991576"/>
                  <a:gd name="f31" fmla="val 2076450"/>
                  <a:gd name="f32" fmla="val 1914423"/>
                  <a:gd name="f33" fmla="val 2150745"/>
                  <a:gd name="f34" fmla="val 1884896"/>
                  <a:gd name="f35" fmla="val 2181225"/>
                  <a:gd name="f36" fmla="val 1852511"/>
                  <a:gd name="f37" fmla="val 2195513"/>
                  <a:gd name="f38" fmla="val 1812506"/>
                  <a:gd name="f39" fmla="val 1772501"/>
                  <a:gd name="f40" fmla="val 2165985"/>
                  <a:gd name="f41" fmla="val 1784883"/>
                  <a:gd name="f42" fmla="val 2124075"/>
                  <a:gd name="f43" fmla="val 2093595"/>
                  <a:gd name="f44" fmla="val 1792503"/>
                  <a:gd name="f45" fmla="val 1936432"/>
                  <a:gd name="f46" fmla="val 1807743"/>
                  <a:gd name="f47" fmla="val 1778317"/>
                  <a:gd name="f48" fmla="val 1618298"/>
                  <a:gd name="f49" fmla="val 1507807"/>
                  <a:gd name="f50" fmla="val 1430655"/>
                  <a:gd name="f51" fmla="val 1929663"/>
                  <a:gd name="f52" fmla="val 1355407"/>
                  <a:gd name="f53" fmla="val 1966811"/>
                  <a:gd name="f54" fmla="val 1317307"/>
                  <a:gd name="f55" fmla="val 1997291"/>
                  <a:gd name="f56" fmla="val 1297305"/>
                  <a:gd name="f57" fmla="val 2037296"/>
                  <a:gd name="f58" fmla="val 1325880"/>
                  <a:gd name="f59" fmla="val 1980146"/>
                  <a:gd name="f60" fmla="val 1204913"/>
                  <a:gd name="f61" fmla="val 1960143"/>
                  <a:gd name="f62" fmla="val 1271588"/>
                  <a:gd name="f63" fmla="val 1905851"/>
                  <a:gd name="f64" fmla="val 1326832"/>
                  <a:gd name="f65" fmla="val 1847748"/>
                  <a:gd name="f66" fmla="val 1324928"/>
                  <a:gd name="f67" fmla="val 1795361"/>
                  <a:gd name="f68" fmla="val 1322070"/>
                  <a:gd name="f69" fmla="val 1820126"/>
                  <a:gd name="f70" fmla="val 1240155"/>
                  <a:gd name="f71" fmla="val 1818221"/>
                  <a:gd name="f72" fmla="val 1194435"/>
                  <a:gd name="f73" fmla="val 1815363"/>
                  <a:gd name="f74" fmla="val 819150"/>
                  <a:gd name="f75" fmla="val 1813458"/>
                  <a:gd name="f76" fmla="val 443865"/>
                  <a:gd name="f77" fmla="val 1756308"/>
                  <a:gd name="f78" fmla="val 71438"/>
                  <a:gd name="f79" fmla="val 1751546"/>
                  <a:gd name="f80" fmla="val 40957"/>
                  <a:gd name="f81" fmla="val 1753451"/>
                  <a:gd name="f82" fmla="val 19050"/>
                  <a:gd name="f83" fmla="val 1762976"/>
                  <a:gd name="f84" fmla="val 1649628"/>
                  <a:gd name="f85" fmla="val 2857"/>
                  <a:gd name="f86" fmla="val 1675346"/>
                  <a:gd name="f87" fmla="val 29527"/>
                  <a:gd name="f88" fmla="val 1689633"/>
                  <a:gd name="f89" fmla="val 62865"/>
                  <a:gd name="f90" fmla="val 1702016"/>
                  <a:gd name="f91" fmla="val 103822"/>
                  <a:gd name="f92" fmla="val 1769643"/>
                  <a:gd name="f93" fmla="val 348615"/>
                  <a:gd name="f94" fmla="val 1734401"/>
                  <a:gd name="f95" fmla="val 599122"/>
                  <a:gd name="f96" fmla="val 1711541"/>
                  <a:gd name="f97" fmla="val 849630"/>
                  <a:gd name="f98" fmla="val 1706778"/>
                  <a:gd name="f99" fmla="val 844868"/>
                  <a:gd name="f100" fmla="val 1699158"/>
                  <a:gd name="f101" fmla="val 837247"/>
                  <a:gd name="f102" fmla="val 1696301"/>
                  <a:gd name="f103" fmla="val 832485"/>
                  <a:gd name="f104" fmla="val 1695348"/>
                  <a:gd name="f105" fmla="val 824865"/>
                  <a:gd name="f106" fmla="val 1694396"/>
                  <a:gd name="f107" fmla="val 817245"/>
                  <a:gd name="f108" fmla="val 1693443"/>
                  <a:gd name="f109" fmla="val 808672"/>
                  <a:gd name="f110" fmla="val 1646771"/>
                  <a:gd name="f111" fmla="val 910590"/>
                  <a:gd name="f112" fmla="val 1658201"/>
                  <a:gd name="f113" fmla="val 908685"/>
                  <a:gd name="f114" fmla="val 1670583"/>
                  <a:gd name="f115" fmla="val 1685823"/>
                  <a:gd name="f116" fmla="val 920115"/>
                  <a:gd name="f117" fmla="val 1733448"/>
                  <a:gd name="f118" fmla="val 950595"/>
                  <a:gd name="f119" fmla="val 1740116"/>
                  <a:gd name="f120" fmla="val 1000125"/>
                  <a:gd name="f121" fmla="val 1738211"/>
                  <a:gd name="f122" fmla="val 1052513"/>
                  <a:gd name="f123" fmla="val 1728686"/>
                  <a:gd name="f124" fmla="val 1303020"/>
                  <a:gd name="f125" fmla="val 1721066"/>
                  <a:gd name="f126" fmla="val 1552575"/>
                  <a:gd name="f127" fmla="val 1708683"/>
                  <a:gd name="f128" fmla="val 1803082"/>
                  <a:gd name="f129" fmla="val 1703921"/>
                  <a:gd name="f130" fmla="val 1918335"/>
                  <a:gd name="f131" fmla="val 1654391"/>
                  <a:gd name="f132" fmla="val 1938338"/>
                  <a:gd name="f133" fmla="val 1554378"/>
                  <a:gd name="f134" fmla="val 1870710"/>
                  <a:gd name="f135" fmla="val 1514373"/>
                  <a:gd name="f136" fmla="val 1843088"/>
                  <a:gd name="f137" fmla="val 1474368"/>
                  <a:gd name="f138" fmla="val 1810703"/>
                  <a:gd name="f139" fmla="val 1435316"/>
                  <a:gd name="f140" fmla="val 1783080"/>
                  <a:gd name="f141" fmla="val 1032408"/>
                  <a:gd name="f142" fmla="val 1492567"/>
                  <a:gd name="f143" fmla="val 586638"/>
                  <a:gd name="f144" fmla="val 1427798"/>
                  <a:gd name="f145" fmla="val 108483"/>
                  <a:gd name="f146" fmla="val 1543050"/>
                  <a:gd name="f147" fmla="val 68478"/>
                  <a:gd name="f148" fmla="val 1553528"/>
                  <a:gd name="f149" fmla="val 14186"/>
                  <a:gd name="f150" fmla="val 1803"/>
                  <a:gd name="f151" fmla="val 1593532"/>
                  <a:gd name="f152" fmla="val -10579"/>
                  <a:gd name="f153" fmla="val 43713"/>
                  <a:gd name="f154" fmla="val 1668780"/>
                  <a:gd name="f155" fmla="val 76098"/>
                  <a:gd name="f156" fmla="val 1698307"/>
                  <a:gd name="f157" fmla="val 421856"/>
                  <a:gd name="f158" fmla="val 2010728"/>
                  <a:gd name="f159" fmla="val 815238"/>
                  <a:gd name="f160" fmla="val 1278153"/>
                  <a:gd name="f161" fmla="val 2038350"/>
                  <a:gd name="f162" fmla="val 1362926"/>
                  <a:gd name="f163" fmla="val 2018348"/>
                  <a:gd name="f164" fmla="val 1444841"/>
                  <a:gd name="f165" fmla="val 1990725"/>
                  <a:gd name="f166" fmla="val 1529613"/>
                  <a:gd name="f167" fmla="val 1967865"/>
                  <a:gd name="f168" fmla="val 1932623"/>
                  <a:gd name="f169" fmla="val 1681061"/>
                  <a:gd name="f170" fmla="val 1952625"/>
                  <a:gd name="f171" fmla="val 1674393"/>
                  <a:gd name="f172" fmla="val 2080260"/>
                  <a:gd name="f173" fmla="val 1664868"/>
                  <a:gd name="f174" fmla="val 2250758"/>
                  <a:gd name="f175" fmla="val 1657248"/>
                  <a:gd name="f176" fmla="val 2420303"/>
                  <a:gd name="f177" fmla="val 1622006"/>
                  <a:gd name="f178" fmla="val 2587942"/>
                  <a:gd name="f179" fmla="val 1612481"/>
                  <a:gd name="f180" fmla="val 2632710"/>
                  <a:gd name="f181" fmla="val 1617243"/>
                  <a:gd name="f182" fmla="val 2663190"/>
                  <a:gd name="f183" fmla="val 1663916"/>
                  <a:gd name="f184" fmla="val 2670810"/>
                  <a:gd name="f185" fmla="val 2681288"/>
                  <a:gd name="f186" fmla="val 1773453"/>
                  <a:gd name="f187" fmla="val 2693670"/>
                  <a:gd name="f188" fmla="val 1761071"/>
                  <a:gd name="f189" fmla="val 2580323"/>
                  <a:gd name="f190" fmla="val 1723923"/>
                  <a:gd name="f191" fmla="val 2249805"/>
                  <a:gd name="f192" fmla="val 2189798"/>
                  <a:gd name="f193" fmla="val 2064918"/>
                  <a:gd name="f194" fmla="val 2247900"/>
                  <a:gd name="f195" fmla="val 2686901"/>
                  <a:gd name="f196" fmla="val 2355533"/>
                  <a:gd name="f197" fmla="val 3242208"/>
                  <a:gd name="f198" fmla="val 2203133"/>
                  <a:gd name="f199" fmla="val 3703218"/>
                  <a:gd name="f200" fmla="val 1757363"/>
                  <a:gd name="f201" fmla="val 3724173"/>
                  <a:gd name="f202" fmla="val 1736407"/>
                  <a:gd name="f203" fmla="val 3763226"/>
                  <a:gd name="f204" fmla="val 1716405"/>
                  <a:gd name="f205" fmla="val 1200048"/>
                  <a:gd name="f206" fmla="val 1896428"/>
                  <a:gd name="f207" fmla="val 1192428"/>
                  <a:gd name="f208" fmla="val 1182903"/>
                  <a:gd name="f209" fmla="val 1891665"/>
                  <a:gd name="f210" fmla="val 1172426"/>
                  <a:gd name="f211" fmla="val 1888807"/>
                  <a:gd name="f212" fmla="val 880961"/>
                  <a:gd name="f213" fmla="val 1856423"/>
                  <a:gd name="f214" fmla="val 597116"/>
                  <a:gd name="f215" fmla="val 1796415"/>
                  <a:gd name="f216" fmla="val 323748"/>
                  <a:gd name="f217" fmla="val 1688782"/>
                  <a:gd name="f218" fmla="val 622833"/>
                  <a:gd name="f219" fmla="val 1745932"/>
                  <a:gd name="f220" fmla="val 919061"/>
                  <a:gd name="f221" fmla="val 1805940"/>
                  <a:gd name="f222" fmla="val 1217193"/>
                  <a:gd name="f223" fmla="val 1864042"/>
                  <a:gd name="f224" fmla="val 1291488"/>
                  <a:gd name="f225" fmla="val 1879282"/>
                  <a:gd name="f226" fmla="val 1371498"/>
                  <a:gd name="f227" fmla="val 1881188"/>
                  <a:gd name="f228" fmla="val 1473416"/>
                  <a:gd name="f229" fmla="val 1928813"/>
                  <a:gd name="f230" fmla="val 1363878"/>
                  <a:gd name="f231" fmla="val 1279106"/>
                  <a:gd name="f232" fmla="val 1916430"/>
                  <a:gd name="f233" fmla="val 2038248"/>
                  <a:gd name="f234" fmla="val 2161223"/>
                  <a:gd name="f235" fmla="val 2322093"/>
                  <a:gd name="f236" fmla="val 2008823"/>
                  <a:gd name="f237" fmla="val 3215538"/>
                  <a:gd name="f238" fmla="val 1748790"/>
                  <a:gd name="f239" fmla="val 3534626"/>
                  <a:gd name="f240" fmla="val 1725930"/>
                  <a:gd name="f241" fmla="val 3031706"/>
                  <a:gd name="f242" fmla="val 1858328"/>
                  <a:gd name="f243" fmla="val 2533548"/>
                  <a:gd name="f244" fmla="val 2011680"/>
                  <a:gd name="f245" fmla="+- 0 0 -90"/>
                  <a:gd name="f246" fmla="*/ f3 1 3752850"/>
                  <a:gd name="f247" fmla="*/ f4 1 2676525"/>
                  <a:gd name="f248" fmla="val f5"/>
                  <a:gd name="f249" fmla="val f6"/>
                  <a:gd name="f250" fmla="val f7"/>
                  <a:gd name="f251" fmla="*/ f245 f0 1"/>
                  <a:gd name="f252" fmla="+- f250 0 f248"/>
                  <a:gd name="f253" fmla="+- f249 0 f248"/>
                  <a:gd name="f254" fmla="*/ f251 1 f2"/>
                  <a:gd name="f255" fmla="*/ f253 1 3752850"/>
                  <a:gd name="f256" fmla="*/ f252 1 2676525"/>
                  <a:gd name="f257" fmla="*/ 3756558 f253 1"/>
                  <a:gd name="f258" fmla="*/ 1681163 f252 1"/>
                  <a:gd name="f259" fmla="*/ 3664166 f253 1"/>
                  <a:gd name="f260" fmla="*/ 1638300 f252 1"/>
                  <a:gd name="f261" fmla="*/ 3330791 f253 1"/>
                  <a:gd name="f262" fmla="*/ 1598295 f252 1"/>
                  <a:gd name="f263" fmla="*/ 2148738 f253 1"/>
                  <a:gd name="f264" fmla="*/ 1925955 f252 1"/>
                  <a:gd name="f265" fmla="*/ 1914423 f253 1"/>
                  <a:gd name="f266" fmla="*/ 2150745 f252 1"/>
                  <a:gd name="f267" fmla="*/ 1812506 f253 1"/>
                  <a:gd name="f268" fmla="*/ 2181225 f252 1"/>
                  <a:gd name="f269" fmla="*/ 1784883 f253 1"/>
                  <a:gd name="f270" fmla="*/ 2093595 f252 1"/>
                  <a:gd name="f271" fmla="*/ 1807743 f253 1"/>
                  <a:gd name="f272" fmla="*/ 1618298 f252 1"/>
                  <a:gd name="f273" fmla="*/ 1929663 f253 1"/>
                  <a:gd name="f274" fmla="*/ 1355407 f252 1"/>
                  <a:gd name="f275" fmla="*/ 2037296 f253 1"/>
                  <a:gd name="f276" fmla="*/ 1325880 f252 1"/>
                  <a:gd name="f277" fmla="*/ 1980146 f253 1"/>
                  <a:gd name="f278" fmla="*/ 1204913 f252 1"/>
                  <a:gd name="f279" fmla="*/ 1847748 f253 1"/>
                  <a:gd name="f280" fmla="*/ 1324928 f252 1"/>
                  <a:gd name="f281" fmla="*/ 1818221 f253 1"/>
                  <a:gd name="f282" fmla="*/ 1194435 f252 1"/>
                  <a:gd name="f283" fmla="*/ 1756308 f253 1"/>
                  <a:gd name="f284" fmla="*/ 71438 f252 1"/>
                  <a:gd name="f285" fmla="*/ 1762976 f253 1"/>
                  <a:gd name="f286" fmla="*/ 0 f252 1"/>
                  <a:gd name="f287" fmla="*/ 1649628 f253 1"/>
                  <a:gd name="f288" fmla="*/ 2857 f252 1"/>
                  <a:gd name="f289" fmla="*/ 1702016 f253 1"/>
                  <a:gd name="f290" fmla="*/ 103822 f252 1"/>
                  <a:gd name="f291" fmla="*/ 1711541 f253 1"/>
                  <a:gd name="f292" fmla="*/ 849630 f252 1"/>
                  <a:gd name="f293" fmla="*/ 1696301 f253 1"/>
                  <a:gd name="f294" fmla="*/ 832485 f252 1"/>
                  <a:gd name="f295" fmla="*/ 1693443 f253 1"/>
                  <a:gd name="f296" fmla="*/ 808672 f252 1"/>
                  <a:gd name="f297" fmla="*/ 1646771 f253 1"/>
                  <a:gd name="f298" fmla="*/ 910590 f252 1"/>
                  <a:gd name="f299" fmla="*/ 1685823 f253 1"/>
                  <a:gd name="f300" fmla="*/ 920115 f252 1"/>
                  <a:gd name="f301" fmla="*/ 1738211 f253 1"/>
                  <a:gd name="f302" fmla="*/ 1052513 f252 1"/>
                  <a:gd name="f303" fmla="*/ 1708683 f253 1"/>
                  <a:gd name="f304" fmla="*/ 1803082 f252 1"/>
                  <a:gd name="f305" fmla="*/ 1554378 f253 1"/>
                  <a:gd name="f306" fmla="*/ 1870710 f252 1"/>
                  <a:gd name="f307" fmla="*/ 1435316 f253 1"/>
                  <a:gd name="f308" fmla="*/ 1783080 f252 1"/>
                  <a:gd name="f309" fmla="*/ 108483 f253 1"/>
                  <a:gd name="f310" fmla="*/ 1543050 f252 1"/>
                  <a:gd name="f311" fmla="*/ 1803 f253 1"/>
                  <a:gd name="f312" fmla="*/ 1593532 f252 1"/>
                  <a:gd name="f313" fmla="*/ 76098 f253 1"/>
                  <a:gd name="f314" fmla="*/ 1698307 f252 1"/>
                  <a:gd name="f315" fmla="*/ 1278153 f253 1"/>
                  <a:gd name="f316" fmla="*/ 2038350 f252 1"/>
                  <a:gd name="f317" fmla="*/ 1529613 f253 1"/>
                  <a:gd name="f318" fmla="*/ 1967865 f252 1"/>
                  <a:gd name="f319" fmla="*/ 1674393 f253 1"/>
                  <a:gd name="f320" fmla="*/ 2080260 f252 1"/>
                  <a:gd name="f321" fmla="*/ 1622006 f253 1"/>
                  <a:gd name="f322" fmla="*/ 2587942 f252 1"/>
                  <a:gd name="f323" fmla="*/ 1663916 f253 1"/>
                  <a:gd name="f324" fmla="*/ 2670810 f252 1"/>
                  <a:gd name="f325" fmla="*/ 1761071 f253 1"/>
                  <a:gd name="f326" fmla="*/ 2580323 f252 1"/>
                  <a:gd name="f327" fmla="*/ 2064918 f253 1"/>
                  <a:gd name="f328" fmla="*/ 2247900 f252 1"/>
                  <a:gd name="f329" fmla="*/ 3703218 f253 1"/>
                  <a:gd name="f330" fmla="*/ 1757363 f252 1"/>
                  <a:gd name="f331" fmla="*/ 1200048 f253 1"/>
                  <a:gd name="f332" fmla="*/ 1896428 f252 1"/>
                  <a:gd name="f333" fmla="*/ 1172426 f253 1"/>
                  <a:gd name="f334" fmla="*/ 1888807 f252 1"/>
                  <a:gd name="f335" fmla="*/ 323748 f253 1"/>
                  <a:gd name="f336" fmla="*/ 1688782 f252 1"/>
                  <a:gd name="f337" fmla="*/ 1217193 f253 1"/>
                  <a:gd name="f338" fmla="*/ 1864042 f252 1"/>
                  <a:gd name="f339" fmla="*/ 1473416 f253 1"/>
                  <a:gd name="f340" fmla="*/ 1928813 f252 1"/>
                  <a:gd name="f341" fmla="*/ 2038248 f253 1"/>
                  <a:gd name="f342" fmla="*/ 2161223 f252 1"/>
                  <a:gd name="f343" fmla="*/ 3534626 f253 1"/>
                  <a:gd name="f344" fmla="*/ 1725930 f252 1"/>
                  <a:gd name="f345" fmla="+- f254 0 f1"/>
                  <a:gd name="f346" fmla="*/ f257 1 3752850"/>
                  <a:gd name="f347" fmla="*/ f258 1 2676525"/>
                  <a:gd name="f348" fmla="*/ f259 1 3752850"/>
                  <a:gd name="f349" fmla="*/ f260 1 2676525"/>
                  <a:gd name="f350" fmla="*/ f261 1 3752850"/>
                  <a:gd name="f351" fmla="*/ f262 1 2676525"/>
                  <a:gd name="f352" fmla="*/ f263 1 3752850"/>
                  <a:gd name="f353" fmla="*/ f264 1 2676525"/>
                  <a:gd name="f354" fmla="*/ f265 1 3752850"/>
                  <a:gd name="f355" fmla="*/ f266 1 2676525"/>
                  <a:gd name="f356" fmla="*/ f267 1 3752850"/>
                  <a:gd name="f357" fmla="*/ f268 1 2676525"/>
                  <a:gd name="f358" fmla="*/ f269 1 3752850"/>
                  <a:gd name="f359" fmla="*/ f270 1 2676525"/>
                  <a:gd name="f360" fmla="*/ f271 1 3752850"/>
                  <a:gd name="f361" fmla="*/ f272 1 2676525"/>
                  <a:gd name="f362" fmla="*/ f273 1 3752850"/>
                  <a:gd name="f363" fmla="*/ f274 1 2676525"/>
                  <a:gd name="f364" fmla="*/ f275 1 3752850"/>
                  <a:gd name="f365" fmla="*/ f276 1 2676525"/>
                  <a:gd name="f366" fmla="*/ f277 1 3752850"/>
                  <a:gd name="f367" fmla="*/ f278 1 2676525"/>
                  <a:gd name="f368" fmla="*/ f279 1 3752850"/>
                  <a:gd name="f369" fmla="*/ f280 1 2676525"/>
                  <a:gd name="f370" fmla="*/ f281 1 3752850"/>
                  <a:gd name="f371" fmla="*/ f282 1 2676525"/>
                  <a:gd name="f372" fmla="*/ f283 1 3752850"/>
                  <a:gd name="f373" fmla="*/ f284 1 2676525"/>
                  <a:gd name="f374" fmla="*/ f285 1 3752850"/>
                  <a:gd name="f375" fmla="*/ f286 1 2676525"/>
                  <a:gd name="f376" fmla="*/ f287 1 3752850"/>
                  <a:gd name="f377" fmla="*/ f288 1 2676525"/>
                  <a:gd name="f378" fmla="*/ f289 1 3752850"/>
                  <a:gd name="f379" fmla="*/ f290 1 2676525"/>
                  <a:gd name="f380" fmla="*/ f291 1 3752850"/>
                  <a:gd name="f381" fmla="*/ f292 1 2676525"/>
                  <a:gd name="f382" fmla="*/ f293 1 3752850"/>
                  <a:gd name="f383" fmla="*/ f294 1 2676525"/>
                  <a:gd name="f384" fmla="*/ f295 1 3752850"/>
                  <a:gd name="f385" fmla="*/ f296 1 2676525"/>
                  <a:gd name="f386" fmla="*/ f297 1 3752850"/>
                  <a:gd name="f387" fmla="*/ f298 1 2676525"/>
                  <a:gd name="f388" fmla="*/ f299 1 3752850"/>
                  <a:gd name="f389" fmla="*/ f300 1 2676525"/>
                  <a:gd name="f390" fmla="*/ f301 1 3752850"/>
                  <a:gd name="f391" fmla="*/ f302 1 2676525"/>
                  <a:gd name="f392" fmla="*/ f303 1 3752850"/>
                  <a:gd name="f393" fmla="*/ f304 1 2676525"/>
                  <a:gd name="f394" fmla="*/ f305 1 3752850"/>
                  <a:gd name="f395" fmla="*/ f306 1 2676525"/>
                  <a:gd name="f396" fmla="*/ f307 1 3752850"/>
                  <a:gd name="f397" fmla="*/ f308 1 2676525"/>
                  <a:gd name="f398" fmla="*/ f309 1 3752850"/>
                  <a:gd name="f399" fmla="*/ f310 1 2676525"/>
                  <a:gd name="f400" fmla="*/ f311 1 3752850"/>
                  <a:gd name="f401" fmla="*/ f312 1 2676525"/>
                  <a:gd name="f402" fmla="*/ f313 1 3752850"/>
                  <a:gd name="f403" fmla="*/ f314 1 2676525"/>
                  <a:gd name="f404" fmla="*/ f315 1 3752850"/>
                  <a:gd name="f405" fmla="*/ f316 1 2676525"/>
                  <a:gd name="f406" fmla="*/ f317 1 3752850"/>
                  <a:gd name="f407" fmla="*/ f318 1 2676525"/>
                  <a:gd name="f408" fmla="*/ f319 1 3752850"/>
                  <a:gd name="f409" fmla="*/ f320 1 2676525"/>
                  <a:gd name="f410" fmla="*/ f321 1 3752850"/>
                  <a:gd name="f411" fmla="*/ f322 1 2676525"/>
                  <a:gd name="f412" fmla="*/ f323 1 3752850"/>
                  <a:gd name="f413" fmla="*/ f324 1 2676525"/>
                  <a:gd name="f414" fmla="*/ f325 1 3752850"/>
                  <a:gd name="f415" fmla="*/ f326 1 2676525"/>
                  <a:gd name="f416" fmla="*/ f327 1 3752850"/>
                  <a:gd name="f417" fmla="*/ f328 1 2676525"/>
                  <a:gd name="f418" fmla="*/ f329 1 3752850"/>
                  <a:gd name="f419" fmla="*/ f330 1 2676525"/>
                  <a:gd name="f420" fmla="*/ f331 1 3752850"/>
                  <a:gd name="f421" fmla="*/ f332 1 2676525"/>
                  <a:gd name="f422" fmla="*/ f333 1 3752850"/>
                  <a:gd name="f423" fmla="*/ f334 1 2676525"/>
                  <a:gd name="f424" fmla="*/ f335 1 3752850"/>
                  <a:gd name="f425" fmla="*/ f336 1 2676525"/>
                  <a:gd name="f426" fmla="*/ f337 1 3752850"/>
                  <a:gd name="f427" fmla="*/ f338 1 2676525"/>
                  <a:gd name="f428" fmla="*/ f339 1 3752850"/>
                  <a:gd name="f429" fmla="*/ f340 1 2676525"/>
                  <a:gd name="f430" fmla="*/ f341 1 3752850"/>
                  <a:gd name="f431" fmla="*/ f342 1 2676525"/>
                  <a:gd name="f432" fmla="*/ f343 1 3752850"/>
                  <a:gd name="f433" fmla="*/ f344 1 2676525"/>
                  <a:gd name="f434" fmla="*/ f248 1 f255"/>
                  <a:gd name="f435" fmla="*/ f249 1 f255"/>
                  <a:gd name="f436" fmla="*/ f248 1 f256"/>
                  <a:gd name="f437" fmla="*/ f250 1 f256"/>
                  <a:gd name="f438" fmla="*/ f346 1 f255"/>
                  <a:gd name="f439" fmla="*/ f347 1 f256"/>
                  <a:gd name="f440" fmla="*/ f348 1 f255"/>
                  <a:gd name="f441" fmla="*/ f349 1 f256"/>
                  <a:gd name="f442" fmla="*/ f350 1 f255"/>
                  <a:gd name="f443" fmla="*/ f351 1 f256"/>
                  <a:gd name="f444" fmla="*/ f352 1 f255"/>
                  <a:gd name="f445" fmla="*/ f353 1 f256"/>
                  <a:gd name="f446" fmla="*/ f354 1 f255"/>
                  <a:gd name="f447" fmla="*/ f355 1 f256"/>
                  <a:gd name="f448" fmla="*/ f356 1 f255"/>
                  <a:gd name="f449" fmla="*/ f357 1 f256"/>
                  <a:gd name="f450" fmla="*/ f358 1 f255"/>
                  <a:gd name="f451" fmla="*/ f359 1 f256"/>
                  <a:gd name="f452" fmla="*/ f360 1 f255"/>
                  <a:gd name="f453" fmla="*/ f361 1 f256"/>
                  <a:gd name="f454" fmla="*/ f362 1 f255"/>
                  <a:gd name="f455" fmla="*/ f363 1 f256"/>
                  <a:gd name="f456" fmla="*/ f364 1 f255"/>
                  <a:gd name="f457" fmla="*/ f365 1 f256"/>
                  <a:gd name="f458" fmla="*/ f366 1 f255"/>
                  <a:gd name="f459" fmla="*/ f367 1 f256"/>
                  <a:gd name="f460" fmla="*/ f368 1 f255"/>
                  <a:gd name="f461" fmla="*/ f369 1 f256"/>
                  <a:gd name="f462" fmla="*/ f370 1 f255"/>
                  <a:gd name="f463" fmla="*/ f371 1 f256"/>
                  <a:gd name="f464" fmla="*/ f372 1 f255"/>
                  <a:gd name="f465" fmla="*/ f373 1 f256"/>
                  <a:gd name="f466" fmla="*/ f374 1 f255"/>
                  <a:gd name="f467" fmla="*/ f375 1 f256"/>
                  <a:gd name="f468" fmla="*/ f376 1 f255"/>
                  <a:gd name="f469" fmla="*/ f377 1 f256"/>
                  <a:gd name="f470" fmla="*/ f378 1 f255"/>
                  <a:gd name="f471" fmla="*/ f379 1 f256"/>
                  <a:gd name="f472" fmla="*/ f380 1 f255"/>
                  <a:gd name="f473" fmla="*/ f381 1 f256"/>
                  <a:gd name="f474" fmla="*/ f382 1 f255"/>
                  <a:gd name="f475" fmla="*/ f383 1 f256"/>
                  <a:gd name="f476" fmla="*/ f384 1 f255"/>
                  <a:gd name="f477" fmla="*/ f385 1 f256"/>
                  <a:gd name="f478" fmla="*/ f386 1 f255"/>
                  <a:gd name="f479" fmla="*/ f387 1 f256"/>
                  <a:gd name="f480" fmla="*/ f388 1 f255"/>
                  <a:gd name="f481" fmla="*/ f389 1 f256"/>
                  <a:gd name="f482" fmla="*/ f390 1 f255"/>
                  <a:gd name="f483" fmla="*/ f391 1 f256"/>
                  <a:gd name="f484" fmla="*/ f392 1 f255"/>
                  <a:gd name="f485" fmla="*/ f393 1 f256"/>
                  <a:gd name="f486" fmla="*/ f394 1 f255"/>
                  <a:gd name="f487" fmla="*/ f395 1 f256"/>
                  <a:gd name="f488" fmla="*/ f396 1 f255"/>
                  <a:gd name="f489" fmla="*/ f397 1 f256"/>
                  <a:gd name="f490" fmla="*/ f398 1 f255"/>
                  <a:gd name="f491" fmla="*/ f399 1 f256"/>
                  <a:gd name="f492" fmla="*/ f400 1 f255"/>
                  <a:gd name="f493" fmla="*/ f401 1 f256"/>
                  <a:gd name="f494" fmla="*/ f402 1 f255"/>
                  <a:gd name="f495" fmla="*/ f403 1 f256"/>
                  <a:gd name="f496" fmla="*/ f404 1 f255"/>
                  <a:gd name="f497" fmla="*/ f405 1 f256"/>
                  <a:gd name="f498" fmla="*/ f406 1 f255"/>
                  <a:gd name="f499" fmla="*/ f407 1 f256"/>
                  <a:gd name="f500" fmla="*/ f408 1 f255"/>
                  <a:gd name="f501" fmla="*/ f409 1 f256"/>
                  <a:gd name="f502" fmla="*/ f410 1 f255"/>
                  <a:gd name="f503" fmla="*/ f411 1 f256"/>
                  <a:gd name="f504" fmla="*/ f412 1 f255"/>
                  <a:gd name="f505" fmla="*/ f413 1 f256"/>
                  <a:gd name="f506" fmla="*/ f414 1 f255"/>
                  <a:gd name="f507" fmla="*/ f415 1 f256"/>
                  <a:gd name="f508" fmla="*/ f416 1 f255"/>
                  <a:gd name="f509" fmla="*/ f417 1 f256"/>
                  <a:gd name="f510" fmla="*/ f418 1 f255"/>
                  <a:gd name="f511" fmla="*/ f419 1 f256"/>
                  <a:gd name="f512" fmla="*/ f420 1 f255"/>
                  <a:gd name="f513" fmla="*/ f421 1 f256"/>
                  <a:gd name="f514" fmla="*/ f422 1 f255"/>
                  <a:gd name="f515" fmla="*/ f423 1 f256"/>
                  <a:gd name="f516" fmla="*/ f424 1 f255"/>
                  <a:gd name="f517" fmla="*/ f425 1 f256"/>
                  <a:gd name="f518" fmla="*/ f426 1 f255"/>
                  <a:gd name="f519" fmla="*/ f427 1 f256"/>
                  <a:gd name="f520" fmla="*/ f428 1 f255"/>
                  <a:gd name="f521" fmla="*/ f429 1 f256"/>
                  <a:gd name="f522" fmla="*/ f430 1 f255"/>
                  <a:gd name="f523" fmla="*/ f431 1 f256"/>
                  <a:gd name="f524" fmla="*/ f432 1 f255"/>
                  <a:gd name="f525" fmla="*/ f433 1 f256"/>
                  <a:gd name="f526" fmla="*/ f434 f246 1"/>
                  <a:gd name="f527" fmla="*/ f435 f246 1"/>
                  <a:gd name="f528" fmla="*/ f437 f247 1"/>
                  <a:gd name="f529" fmla="*/ f436 f247 1"/>
                  <a:gd name="f530" fmla="*/ f438 f246 1"/>
                  <a:gd name="f531" fmla="*/ f439 f247 1"/>
                  <a:gd name="f532" fmla="*/ f440 f246 1"/>
                  <a:gd name="f533" fmla="*/ f441 f247 1"/>
                  <a:gd name="f534" fmla="*/ f442 f246 1"/>
                  <a:gd name="f535" fmla="*/ f443 f247 1"/>
                  <a:gd name="f536" fmla="*/ f444 f246 1"/>
                  <a:gd name="f537" fmla="*/ f445 f247 1"/>
                  <a:gd name="f538" fmla="*/ f446 f246 1"/>
                  <a:gd name="f539" fmla="*/ f447 f247 1"/>
                  <a:gd name="f540" fmla="*/ f448 f246 1"/>
                  <a:gd name="f541" fmla="*/ f449 f247 1"/>
                  <a:gd name="f542" fmla="*/ f450 f246 1"/>
                  <a:gd name="f543" fmla="*/ f451 f247 1"/>
                  <a:gd name="f544" fmla="*/ f452 f246 1"/>
                  <a:gd name="f545" fmla="*/ f453 f247 1"/>
                  <a:gd name="f546" fmla="*/ f454 f246 1"/>
                  <a:gd name="f547" fmla="*/ f455 f247 1"/>
                  <a:gd name="f548" fmla="*/ f456 f246 1"/>
                  <a:gd name="f549" fmla="*/ f457 f247 1"/>
                  <a:gd name="f550" fmla="*/ f458 f246 1"/>
                  <a:gd name="f551" fmla="*/ f459 f247 1"/>
                  <a:gd name="f552" fmla="*/ f460 f246 1"/>
                  <a:gd name="f553" fmla="*/ f461 f247 1"/>
                  <a:gd name="f554" fmla="*/ f462 f246 1"/>
                  <a:gd name="f555" fmla="*/ f463 f247 1"/>
                  <a:gd name="f556" fmla="*/ f464 f246 1"/>
                  <a:gd name="f557" fmla="*/ f465 f247 1"/>
                  <a:gd name="f558" fmla="*/ f466 f246 1"/>
                  <a:gd name="f559" fmla="*/ f467 f247 1"/>
                  <a:gd name="f560" fmla="*/ f468 f246 1"/>
                  <a:gd name="f561" fmla="*/ f469 f247 1"/>
                  <a:gd name="f562" fmla="*/ f470 f246 1"/>
                  <a:gd name="f563" fmla="*/ f471 f247 1"/>
                  <a:gd name="f564" fmla="*/ f472 f246 1"/>
                  <a:gd name="f565" fmla="*/ f473 f247 1"/>
                  <a:gd name="f566" fmla="*/ f474 f246 1"/>
                  <a:gd name="f567" fmla="*/ f475 f247 1"/>
                  <a:gd name="f568" fmla="*/ f476 f246 1"/>
                  <a:gd name="f569" fmla="*/ f477 f247 1"/>
                  <a:gd name="f570" fmla="*/ f478 f246 1"/>
                  <a:gd name="f571" fmla="*/ f479 f247 1"/>
                  <a:gd name="f572" fmla="*/ f480 f246 1"/>
                  <a:gd name="f573" fmla="*/ f481 f247 1"/>
                  <a:gd name="f574" fmla="*/ f482 f246 1"/>
                  <a:gd name="f575" fmla="*/ f483 f247 1"/>
                  <a:gd name="f576" fmla="*/ f484 f246 1"/>
                  <a:gd name="f577" fmla="*/ f485 f247 1"/>
                  <a:gd name="f578" fmla="*/ f486 f246 1"/>
                  <a:gd name="f579" fmla="*/ f487 f247 1"/>
                  <a:gd name="f580" fmla="*/ f488 f246 1"/>
                  <a:gd name="f581" fmla="*/ f489 f247 1"/>
                  <a:gd name="f582" fmla="*/ f490 f246 1"/>
                  <a:gd name="f583" fmla="*/ f491 f247 1"/>
                  <a:gd name="f584" fmla="*/ f492 f246 1"/>
                  <a:gd name="f585" fmla="*/ f493 f247 1"/>
                  <a:gd name="f586" fmla="*/ f494 f246 1"/>
                  <a:gd name="f587" fmla="*/ f495 f247 1"/>
                  <a:gd name="f588" fmla="*/ f496 f246 1"/>
                  <a:gd name="f589" fmla="*/ f497 f247 1"/>
                  <a:gd name="f590" fmla="*/ f498 f246 1"/>
                  <a:gd name="f591" fmla="*/ f499 f247 1"/>
                  <a:gd name="f592" fmla="*/ f500 f246 1"/>
                  <a:gd name="f593" fmla="*/ f501 f247 1"/>
                  <a:gd name="f594" fmla="*/ f502 f246 1"/>
                  <a:gd name="f595" fmla="*/ f503 f247 1"/>
                  <a:gd name="f596" fmla="*/ f504 f246 1"/>
                  <a:gd name="f597" fmla="*/ f505 f247 1"/>
                  <a:gd name="f598" fmla="*/ f506 f246 1"/>
                  <a:gd name="f599" fmla="*/ f507 f247 1"/>
                  <a:gd name="f600" fmla="*/ f508 f246 1"/>
                  <a:gd name="f601" fmla="*/ f509 f247 1"/>
                  <a:gd name="f602" fmla="*/ f510 f246 1"/>
                  <a:gd name="f603" fmla="*/ f511 f247 1"/>
                  <a:gd name="f604" fmla="*/ f512 f246 1"/>
                  <a:gd name="f605" fmla="*/ f513 f247 1"/>
                  <a:gd name="f606" fmla="*/ f514 f246 1"/>
                  <a:gd name="f607" fmla="*/ f515 f247 1"/>
                  <a:gd name="f608" fmla="*/ f516 f246 1"/>
                  <a:gd name="f609" fmla="*/ f517 f247 1"/>
                  <a:gd name="f610" fmla="*/ f518 f246 1"/>
                  <a:gd name="f611" fmla="*/ f519 f247 1"/>
                  <a:gd name="f612" fmla="*/ f520 f246 1"/>
                  <a:gd name="f613" fmla="*/ f521 f247 1"/>
                  <a:gd name="f614" fmla="*/ f522 f246 1"/>
                  <a:gd name="f615" fmla="*/ f523 f247 1"/>
                  <a:gd name="f616" fmla="*/ f524 f246 1"/>
                  <a:gd name="f617" fmla="*/ f525 f247 1"/>
                </a:gdLst>
                <a:ahLst/>
                <a:cxnLst>
                  <a:cxn ang="3cd4">
                    <a:pos x="hc" y="t"/>
                  </a:cxn>
                  <a:cxn ang="0">
                    <a:pos x="r" y="vc"/>
                  </a:cxn>
                  <a:cxn ang="cd4">
                    <a:pos x="hc" y="b"/>
                  </a:cxn>
                  <a:cxn ang="cd2">
                    <a:pos x="l" y="vc"/>
                  </a:cxn>
                  <a:cxn ang="f345">
                    <a:pos x="f530" y="f531"/>
                  </a:cxn>
                  <a:cxn ang="f345">
                    <a:pos x="f532" y="f533"/>
                  </a:cxn>
                  <a:cxn ang="f345">
                    <a:pos x="f534" y="f535"/>
                  </a:cxn>
                  <a:cxn ang="f345">
                    <a:pos x="f536" y="f537"/>
                  </a:cxn>
                  <a:cxn ang="f345">
                    <a:pos x="f538" y="f539"/>
                  </a:cxn>
                  <a:cxn ang="f345">
                    <a:pos x="f540" y="f541"/>
                  </a:cxn>
                  <a:cxn ang="f345">
                    <a:pos x="f542" y="f543"/>
                  </a:cxn>
                  <a:cxn ang="f345">
                    <a:pos x="f544" y="f545"/>
                  </a:cxn>
                  <a:cxn ang="f345">
                    <a:pos x="f546" y="f547"/>
                  </a:cxn>
                  <a:cxn ang="f345">
                    <a:pos x="f548" y="f549"/>
                  </a:cxn>
                  <a:cxn ang="f345">
                    <a:pos x="f550" y="f551"/>
                  </a:cxn>
                  <a:cxn ang="f345">
                    <a:pos x="f552" y="f553"/>
                  </a:cxn>
                  <a:cxn ang="f345">
                    <a:pos x="f554" y="f555"/>
                  </a:cxn>
                  <a:cxn ang="f345">
                    <a:pos x="f556" y="f557"/>
                  </a:cxn>
                  <a:cxn ang="f345">
                    <a:pos x="f558" y="f559"/>
                  </a:cxn>
                  <a:cxn ang="f345">
                    <a:pos x="f560" y="f561"/>
                  </a:cxn>
                  <a:cxn ang="f345">
                    <a:pos x="f562" y="f563"/>
                  </a:cxn>
                  <a:cxn ang="f345">
                    <a:pos x="f564" y="f565"/>
                  </a:cxn>
                  <a:cxn ang="f345">
                    <a:pos x="f566" y="f567"/>
                  </a:cxn>
                  <a:cxn ang="f345">
                    <a:pos x="f568" y="f569"/>
                  </a:cxn>
                  <a:cxn ang="f345">
                    <a:pos x="f570" y="f571"/>
                  </a:cxn>
                  <a:cxn ang="f345">
                    <a:pos x="f572" y="f573"/>
                  </a:cxn>
                  <a:cxn ang="f345">
                    <a:pos x="f574" y="f575"/>
                  </a:cxn>
                  <a:cxn ang="f345">
                    <a:pos x="f576" y="f577"/>
                  </a:cxn>
                  <a:cxn ang="f345">
                    <a:pos x="f578" y="f579"/>
                  </a:cxn>
                  <a:cxn ang="f345">
                    <a:pos x="f580" y="f581"/>
                  </a:cxn>
                  <a:cxn ang="f345">
                    <a:pos x="f582" y="f583"/>
                  </a:cxn>
                  <a:cxn ang="f345">
                    <a:pos x="f584" y="f585"/>
                  </a:cxn>
                  <a:cxn ang="f345">
                    <a:pos x="f586" y="f587"/>
                  </a:cxn>
                  <a:cxn ang="f345">
                    <a:pos x="f588" y="f589"/>
                  </a:cxn>
                  <a:cxn ang="f345">
                    <a:pos x="f590" y="f591"/>
                  </a:cxn>
                  <a:cxn ang="f345">
                    <a:pos x="f592" y="f593"/>
                  </a:cxn>
                  <a:cxn ang="f345">
                    <a:pos x="f594" y="f595"/>
                  </a:cxn>
                  <a:cxn ang="f345">
                    <a:pos x="f596" y="f597"/>
                  </a:cxn>
                  <a:cxn ang="f345">
                    <a:pos x="f598" y="f599"/>
                  </a:cxn>
                  <a:cxn ang="f345">
                    <a:pos x="f600" y="f601"/>
                  </a:cxn>
                  <a:cxn ang="f345">
                    <a:pos x="f602" y="f603"/>
                  </a:cxn>
                  <a:cxn ang="f345">
                    <a:pos x="f530" y="f531"/>
                  </a:cxn>
                  <a:cxn ang="f345">
                    <a:pos x="f604" y="f605"/>
                  </a:cxn>
                  <a:cxn ang="f345">
                    <a:pos x="f606" y="f607"/>
                  </a:cxn>
                  <a:cxn ang="f345">
                    <a:pos x="f608" y="f609"/>
                  </a:cxn>
                  <a:cxn ang="f345">
                    <a:pos x="f610" y="f611"/>
                  </a:cxn>
                  <a:cxn ang="f345">
                    <a:pos x="f612" y="f613"/>
                  </a:cxn>
                  <a:cxn ang="f345">
                    <a:pos x="f604" y="f605"/>
                  </a:cxn>
                  <a:cxn ang="f345">
                    <a:pos x="f614" y="f615"/>
                  </a:cxn>
                  <a:cxn ang="f345">
                    <a:pos x="f616" y="f617"/>
                  </a:cxn>
                  <a:cxn ang="f345">
                    <a:pos x="f614" y="f615"/>
                  </a:cxn>
                </a:cxnLst>
                <a:rect l="f526" t="f529" r="f527" b="f528"/>
                <a:pathLst>
                  <a:path w="3752850" h="267652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5"/>
                    </a:cubicBezTo>
                    <a:cubicBezTo>
                      <a:pt x="f39" y="f40"/>
                      <a:pt x="f41" y="f42"/>
                      <a:pt x="f41" y="f43"/>
                    </a:cubicBezTo>
                    <a:cubicBezTo>
                      <a:pt x="f44" y="f45"/>
                      <a:pt x="f46" y="f47"/>
                      <a:pt x="f46" y="f48"/>
                    </a:cubicBezTo>
                    <a:cubicBezTo>
                      <a:pt x="f46" y="f49"/>
                      <a:pt x="f36" y="f50"/>
                      <a:pt x="f51" y="f52"/>
                    </a:cubicBezTo>
                    <a:cubicBezTo>
                      <a:pt x="f53" y="f54"/>
                      <a:pt x="f55" y="f56"/>
                      <a:pt x="f57" y="f58"/>
                    </a:cubicBezTo>
                    <a:lnTo>
                      <a:pt x="f59" y="f60"/>
                    </a:lnTo>
                    <a:cubicBezTo>
                      <a:pt x="f61" y="f62"/>
                      <a:pt x="f63" y="f64"/>
                      <a:pt x="f65" y="f66"/>
                    </a:cubicBezTo>
                    <a:cubicBezTo>
                      <a:pt x="f67" y="f68"/>
                      <a:pt x="f69" y="f70"/>
                      <a:pt x="f71" y="f72"/>
                    </a:cubicBezTo>
                    <a:cubicBezTo>
                      <a:pt x="f73" y="f74"/>
                      <a:pt x="f75" y="f76"/>
                      <a:pt x="f77" y="f78"/>
                    </a:cubicBezTo>
                    <a:cubicBezTo>
                      <a:pt x="f79" y="f80"/>
                      <a:pt x="f81" y="f82"/>
                      <a:pt x="f83" y="f5"/>
                    </a:cubicBezTo>
                    <a:lnTo>
                      <a:pt x="f84" y="f85"/>
                    </a:lnTo>
                    <a:cubicBezTo>
                      <a:pt x="f86" y="f87"/>
                      <a:pt x="f88" y="f89"/>
                      <a:pt x="f90" y="f91"/>
                    </a:cubicBezTo>
                    <a:cubicBezTo>
                      <a:pt x="f92" y="f93"/>
                      <a:pt x="f94" y="f95"/>
                      <a:pt x="f96" y="f97"/>
                    </a:cubicBezTo>
                    <a:cubicBezTo>
                      <a:pt x="f98" y="f99"/>
                      <a:pt x="f100" y="f101"/>
                      <a:pt x="f102" y="f103"/>
                    </a:cubicBezTo>
                    <a:cubicBezTo>
                      <a:pt x="f104" y="f105"/>
                      <a:pt x="f106" y="f107"/>
                      <a:pt x="f108" y="f109"/>
                    </a:cubicBezTo>
                    <a:lnTo>
                      <a:pt x="f110" y="f111"/>
                    </a:lnTo>
                    <a:cubicBezTo>
                      <a:pt x="f112" y="f113"/>
                      <a:pt x="f114" y="f111"/>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48"/>
                      <a:pt x="f150" y="f151"/>
                    </a:cubicBezTo>
                    <a:cubicBezTo>
                      <a:pt x="f152" y="f13"/>
                      <a:pt x="f153" y="f154"/>
                      <a:pt x="f155" y="f156"/>
                    </a:cubicBezTo>
                    <a:cubicBezTo>
                      <a:pt x="f157" y="f158"/>
                      <a:pt x="f159" y="f33"/>
                      <a:pt x="f160" y="f161"/>
                    </a:cubicBezTo>
                    <a:cubicBezTo>
                      <a:pt x="f162" y="f163"/>
                      <a:pt x="f164" y="f165"/>
                      <a:pt x="f166" y="f167"/>
                    </a:cubicBezTo>
                    <a:cubicBezTo>
                      <a:pt x="f131" y="f168"/>
                      <a:pt x="f169" y="f170"/>
                      <a:pt x="f171" y="f172"/>
                    </a:cubicBezTo>
                    <a:cubicBezTo>
                      <a:pt x="f173" y="f174"/>
                      <a:pt x="f175" y="f176"/>
                      <a:pt x="f177" y="f178"/>
                    </a:cubicBezTo>
                    <a:cubicBezTo>
                      <a:pt x="f179" y="f180"/>
                      <a:pt x="f181" y="f182"/>
                      <a:pt x="f183" y="f184"/>
                    </a:cubicBezTo>
                    <a:cubicBezTo>
                      <a:pt x="f123" y="f185"/>
                      <a:pt x="f186" y="f187"/>
                      <a:pt x="f188" y="f189"/>
                    </a:cubicBezTo>
                    <a:cubicBezTo>
                      <a:pt x="f190" y="f191"/>
                      <a:pt x="f121" y="f192"/>
                      <a:pt x="f193" y="f194"/>
                    </a:cubicBezTo>
                    <a:cubicBezTo>
                      <a:pt x="f195" y="f196"/>
                      <a:pt x="f197" y="f198"/>
                      <a:pt x="f199" y="f200"/>
                    </a:cubicBezTo>
                    <a:cubicBezTo>
                      <a:pt x="f201" y="f202"/>
                      <a:pt x="f203" y="f204"/>
                      <a:pt x="f8" y="f9"/>
                    </a:cubicBezTo>
                    <a:close/>
                    <a:moveTo>
                      <a:pt x="f205" y="f206"/>
                    </a:moveTo>
                    <a:cubicBezTo>
                      <a:pt x="f207" y="f206"/>
                      <a:pt x="f208" y="f209"/>
                      <a:pt x="f210" y="f211"/>
                    </a:cubicBezTo>
                    <a:cubicBezTo>
                      <a:pt x="f212" y="f213"/>
                      <a:pt x="f214" y="f215"/>
                      <a:pt x="f216" y="f217"/>
                    </a:cubicBezTo>
                    <a:cubicBezTo>
                      <a:pt x="f218" y="f219"/>
                      <a:pt x="f220" y="f221"/>
                      <a:pt x="f222" y="f223"/>
                    </a:cubicBezTo>
                    <a:cubicBezTo>
                      <a:pt x="f224" y="f225"/>
                      <a:pt x="f226" y="f227"/>
                      <a:pt x="f228" y="f229"/>
                    </a:cubicBezTo>
                    <a:cubicBezTo>
                      <a:pt x="f230" y="f130"/>
                      <a:pt x="f231" y="f232"/>
                      <a:pt x="f205" y="f206"/>
                    </a:cubicBezTo>
                    <a:close/>
                    <a:moveTo>
                      <a:pt x="f233" y="f234"/>
                    </a:moveTo>
                    <a:cubicBezTo>
                      <a:pt x="f235" y="f236"/>
                      <a:pt x="f237" y="f238"/>
                      <a:pt x="f239" y="f240"/>
                    </a:cubicBezTo>
                    <a:cubicBezTo>
                      <a:pt x="f241" y="f242"/>
                      <a:pt x="f243" y="f244"/>
                      <a:pt x="f233" y="f234"/>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57" name="Freeform: Shape 94">
                <a:extLst>
                  <a:ext uri="{FF2B5EF4-FFF2-40B4-BE49-F238E27FC236}">
                    <a16:creationId xmlns:a16="http://schemas.microsoft.com/office/drawing/2014/main" id="{AE63E6F0-E33E-F049-9212-6359FFE5233D}"/>
                  </a:ext>
                </a:extLst>
              </p:cNvPr>
              <p:cNvSpPr/>
              <p:nvPr/>
            </p:nvSpPr>
            <p:spPr>
              <a:xfrm rot="7621141">
                <a:off x="6659539" y="5319946"/>
                <a:ext cx="206883" cy="321813"/>
              </a:xfrm>
              <a:custGeom>
                <a:avLst/>
                <a:gdLst>
                  <a:gd name="f0" fmla="val 10800000"/>
                  <a:gd name="f1" fmla="val 5400000"/>
                  <a:gd name="f2" fmla="val 180"/>
                  <a:gd name="f3" fmla="val w"/>
                  <a:gd name="f4" fmla="val h"/>
                  <a:gd name="f5" fmla="val 0"/>
                  <a:gd name="f6" fmla="val 942975"/>
                  <a:gd name="f7" fmla="val 1466850"/>
                  <a:gd name="f8" fmla="val 606954"/>
                  <a:gd name="f9" fmla="val 1410773"/>
                  <a:gd name="f10" fmla="val 746019"/>
                  <a:gd name="f11" fmla="val 1343146"/>
                  <a:gd name="f12" fmla="val 833649"/>
                  <a:gd name="f13" fmla="val 1230751"/>
                  <a:gd name="f14" fmla="val 883179"/>
                  <a:gd name="f15" fmla="val 1087876"/>
                  <a:gd name="f16" fmla="val 957474"/>
                  <a:gd name="f17" fmla="val 864991"/>
                  <a:gd name="f18" fmla="val 969857"/>
                  <a:gd name="f19" fmla="val 637343"/>
                  <a:gd name="f20" fmla="val 900324"/>
                  <a:gd name="f21" fmla="val 412553"/>
                  <a:gd name="f22" fmla="val 835554"/>
                  <a:gd name="f23" fmla="val 192526"/>
                  <a:gd name="f24" fmla="val 624099"/>
                  <a:gd name="f25" fmla="val -5594"/>
                  <a:gd name="f26" fmla="val 462174"/>
                  <a:gd name="f27" fmla="val 121"/>
                  <a:gd name="f28" fmla="val 290724"/>
                  <a:gd name="f29" fmla="val 4883"/>
                  <a:gd name="f30" fmla="val 76412"/>
                  <a:gd name="f31" fmla="val 220148"/>
                  <a:gd name="f32" fmla="val 26882"/>
                  <a:gd name="f33" fmla="val 447796"/>
                  <a:gd name="f34" fmla="val -27411"/>
                  <a:gd name="f35" fmla="val 695446"/>
                  <a:gd name="f36" fmla="val 2117"/>
                  <a:gd name="f37" fmla="val 938333"/>
                  <a:gd name="f38" fmla="val 101177"/>
                  <a:gd name="f39" fmla="val 1170743"/>
                  <a:gd name="f40" fmla="val 150707"/>
                  <a:gd name="f41" fmla="val 1287901"/>
                  <a:gd name="f42" fmla="val 235479"/>
                  <a:gd name="f43" fmla="val 1383151"/>
                  <a:gd name="f44" fmla="val 360257"/>
                  <a:gd name="f45" fmla="val 1426013"/>
                  <a:gd name="f46" fmla="val 390737"/>
                  <a:gd name="f47" fmla="val 1436491"/>
                  <a:gd name="f48" fmla="val 412644"/>
                  <a:gd name="f49" fmla="val 1449826"/>
                  <a:gd name="f50" fmla="val 429789"/>
                  <a:gd name="f51" fmla="val 1467923"/>
                  <a:gd name="f52" fmla="val 543137"/>
                  <a:gd name="f53" fmla="val 1465066"/>
                  <a:gd name="f54" fmla="val 553614"/>
                  <a:gd name="f55" fmla="val 1442206"/>
                  <a:gd name="f56" fmla="val 574569"/>
                  <a:gd name="f57" fmla="val 875559"/>
                  <a:gd name="f58" fmla="val 730688"/>
                  <a:gd name="f59" fmla="val 929852"/>
                  <a:gd name="f60" fmla="val 963098"/>
                  <a:gd name="f61" fmla="val 1198366"/>
                  <a:gd name="f62" fmla="val 646959"/>
                  <a:gd name="f63" fmla="val 1310761"/>
                  <a:gd name="f64" fmla="val 775547"/>
                  <a:gd name="f65" fmla="val 1147883"/>
                  <a:gd name="f66" fmla="val 860319"/>
                  <a:gd name="f67" fmla="val 967861"/>
                  <a:gd name="f68" fmla="+- 0 0 -90"/>
                  <a:gd name="f69" fmla="*/ f3 1 942975"/>
                  <a:gd name="f70" fmla="*/ f4 1 1466850"/>
                  <a:gd name="f71" fmla="val f5"/>
                  <a:gd name="f72" fmla="val f6"/>
                  <a:gd name="f73" fmla="val f7"/>
                  <a:gd name="f74" fmla="*/ f68 f0 1"/>
                  <a:gd name="f75" fmla="+- f73 0 f71"/>
                  <a:gd name="f76" fmla="+- f72 0 f71"/>
                  <a:gd name="f77" fmla="*/ f74 1 f2"/>
                  <a:gd name="f78" fmla="*/ f76 1 942975"/>
                  <a:gd name="f79" fmla="*/ f75 1 1466850"/>
                  <a:gd name="f80" fmla="*/ 606954 f76 1"/>
                  <a:gd name="f81" fmla="*/ 1410773 f75 1"/>
                  <a:gd name="f82" fmla="*/ 883179 f76 1"/>
                  <a:gd name="f83" fmla="*/ 1087876 f75 1"/>
                  <a:gd name="f84" fmla="*/ 900324 f76 1"/>
                  <a:gd name="f85" fmla="*/ 412553 f75 1"/>
                  <a:gd name="f86" fmla="*/ 462174 f76 1"/>
                  <a:gd name="f87" fmla="*/ 121 f75 1"/>
                  <a:gd name="f88" fmla="*/ 26882 f76 1"/>
                  <a:gd name="f89" fmla="*/ 447796 f75 1"/>
                  <a:gd name="f90" fmla="*/ 101177 f76 1"/>
                  <a:gd name="f91" fmla="*/ 1170743 f75 1"/>
                  <a:gd name="f92" fmla="*/ 360257 f76 1"/>
                  <a:gd name="f93" fmla="*/ 1426013 f75 1"/>
                  <a:gd name="f94" fmla="*/ 429789 f76 1"/>
                  <a:gd name="f95" fmla="*/ 1467923 f75 1"/>
                  <a:gd name="f96" fmla="*/ 543137 f76 1"/>
                  <a:gd name="f97" fmla="*/ 1465066 f75 1"/>
                  <a:gd name="f98" fmla="*/ 875559 f76 1"/>
                  <a:gd name="f99" fmla="*/ 730688 f75 1"/>
                  <a:gd name="f100" fmla="*/ 646959 f76 1"/>
                  <a:gd name="f101" fmla="*/ 1310761 f75 1"/>
                  <a:gd name="f102" fmla="+- f77 0 f1"/>
                  <a:gd name="f103" fmla="*/ f80 1 942975"/>
                  <a:gd name="f104" fmla="*/ f81 1 1466850"/>
                  <a:gd name="f105" fmla="*/ f82 1 942975"/>
                  <a:gd name="f106" fmla="*/ f83 1 1466850"/>
                  <a:gd name="f107" fmla="*/ f84 1 942975"/>
                  <a:gd name="f108" fmla="*/ f85 1 1466850"/>
                  <a:gd name="f109" fmla="*/ f86 1 942975"/>
                  <a:gd name="f110" fmla="*/ f87 1 1466850"/>
                  <a:gd name="f111" fmla="*/ f88 1 942975"/>
                  <a:gd name="f112" fmla="*/ f89 1 1466850"/>
                  <a:gd name="f113" fmla="*/ f90 1 942975"/>
                  <a:gd name="f114" fmla="*/ f91 1 1466850"/>
                  <a:gd name="f115" fmla="*/ f92 1 942975"/>
                  <a:gd name="f116" fmla="*/ f93 1 1466850"/>
                  <a:gd name="f117" fmla="*/ f94 1 942975"/>
                  <a:gd name="f118" fmla="*/ f95 1 1466850"/>
                  <a:gd name="f119" fmla="*/ f96 1 942975"/>
                  <a:gd name="f120" fmla="*/ f97 1 1466850"/>
                  <a:gd name="f121" fmla="*/ f98 1 942975"/>
                  <a:gd name="f122" fmla="*/ f99 1 1466850"/>
                  <a:gd name="f123" fmla="*/ f100 1 942975"/>
                  <a:gd name="f124" fmla="*/ f101 1 1466850"/>
                  <a:gd name="f125" fmla="*/ f71 1 f78"/>
                  <a:gd name="f126" fmla="*/ f72 1 f78"/>
                  <a:gd name="f127" fmla="*/ f71 1 f79"/>
                  <a:gd name="f128" fmla="*/ f73 1 f79"/>
                  <a:gd name="f129" fmla="*/ f103 1 f78"/>
                  <a:gd name="f130" fmla="*/ f104 1 f79"/>
                  <a:gd name="f131" fmla="*/ f105 1 f78"/>
                  <a:gd name="f132" fmla="*/ f106 1 f79"/>
                  <a:gd name="f133" fmla="*/ f107 1 f78"/>
                  <a:gd name="f134" fmla="*/ f108 1 f79"/>
                  <a:gd name="f135" fmla="*/ f109 1 f78"/>
                  <a:gd name="f136" fmla="*/ f110 1 f79"/>
                  <a:gd name="f137" fmla="*/ f111 1 f78"/>
                  <a:gd name="f138" fmla="*/ f112 1 f79"/>
                  <a:gd name="f139" fmla="*/ f113 1 f78"/>
                  <a:gd name="f140" fmla="*/ f114 1 f79"/>
                  <a:gd name="f141" fmla="*/ f115 1 f78"/>
                  <a:gd name="f142" fmla="*/ f116 1 f79"/>
                  <a:gd name="f143" fmla="*/ f117 1 f78"/>
                  <a:gd name="f144" fmla="*/ f118 1 f79"/>
                  <a:gd name="f145" fmla="*/ f119 1 f78"/>
                  <a:gd name="f146" fmla="*/ f120 1 f79"/>
                  <a:gd name="f147" fmla="*/ f121 1 f78"/>
                  <a:gd name="f148" fmla="*/ f122 1 f79"/>
                  <a:gd name="f149" fmla="*/ f123 1 f78"/>
                  <a:gd name="f150" fmla="*/ f124 1 f79"/>
                  <a:gd name="f151" fmla="*/ f125 f69 1"/>
                  <a:gd name="f152" fmla="*/ f126 f69 1"/>
                  <a:gd name="f153" fmla="*/ f128 f70 1"/>
                  <a:gd name="f154" fmla="*/ f127 f70 1"/>
                  <a:gd name="f155" fmla="*/ f129 f69 1"/>
                  <a:gd name="f156" fmla="*/ f130 f70 1"/>
                  <a:gd name="f157" fmla="*/ f131 f69 1"/>
                  <a:gd name="f158" fmla="*/ f132 f70 1"/>
                  <a:gd name="f159" fmla="*/ f133 f69 1"/>
                  <a:gd name="f160" fmla="*/ f134 f70 1"/>
                  <a:gd name="f161" fmla="*/ f135 f69 1"/>
                  <a:gd name="f162" fmla="*/ f136 f70 1"/>
                  <a:gd name="f163" fmla="*/ f137 f69 1"/>
                  <a:gd name="f164" fmla="*/ f138 f70 1"/>
                  <a:gd name="f165" fmla="*/ f139 f69 1"/>
                  <a:gd name="f166" fmla="*/ f140 f70 1"/>
                  <a:gd name="f167" fmla="*/ f141 f69 1"/>
                  <a:gd name="f168" fmla="*/ f142 f70 1"/>
                  <a:gd name="f169" fmla="*/ f143 f69 1"/>
                  <a:gd name="f170" fmla="*/ f144 f70 1"/>
                  <a:gd name="f171" fmla="*/ f145 f69 1"/>
                  <a:gd name="f172" fmla="*/ f146 f70 1"/>
                  <a:gd name="f173" fmla="*/ f147 f69 1"/>
                  <a:gd name="f174" fmla="*/ f148 f70 1"/>
                  <a:gd name="f175" fmla="*/ f149 f69 1"/>
                  <a:gd name="f176" fmla="*/ f150 f70 1"/>
                </a:gdLst>
                <a:ahLst/>
                <a:cxnLst>
                  <a:cxn ang="3cd4">
                    <a:pos x="hc" y="t"/>
                  </a:cxn>
                  <a:cxn ang="0">
                    <a:pos x="r" y="vc"/>
                  </a:cxn>
                  <a:cxn ang="cd4">
                    <a:pos x="hc" y="b"/>
                  </a:cxn>
                  <a:cxn ang="cd2">
                    <a:pos x="l" y="vc"/>
                  </a:cxn>
                  <a:cxn ang="f102">
                    <a:pos x="f155" y="f156"/>
                  </a:cxn>
                  <a:cxn ang="f102">
                    <a:pos x="f157" y="f158"/>
                  </a:cxn>
                  <a:cxn ang="f102">
                    <a:pos x="f159" y="f160"/>
                  </a:cxn>
                  <a:cxn ang="f102">
                    <a:pos x="f161" y="f162"/>
                  </a:cxn>
                  <a:cxn ang="f102">
                    <a:pos x="f163" y="f164"/>
                  </a:cxn>
                  <a:cxn ang="f102">
                    <a:pos x="f165" y="f166"/>
                  </a:cxn>
                  <a:cxn ang="f102">
                    <a:pos x="f167" y="f168"/>
                  </a:cxn>
                  <a:cxn ang="f102">
                    <a:pos x="f169" y="f170"/>
                  </a:cxn>
                  <a:cxn ang="f102">
                    <a:pos x="f171" y="f172"/>
                  </a:cxn>
                  <a:cxn ang="f102">
                    <a:pos x="f155" y="f156"/>
                  </a:cxn>
                  <a:cxn ang="f102">
                    <a:pos x="f173" y="f174"/>
                  </a:cxn>
                  <a:cxn ang="f102">
                    <a:pos x="f175" y="f176"/>
                  </a:cxn>
                  <a:cxn ang="f102">
                    <a:pos x="f173" y="f174"/>
                  </a:cxn>
                </a:cxnLst>
                <a:rect l="f151" t="f154" r="f152" b="f153"/>
                <a:pathLst>
                  <a:path w="942975" h="146685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lnTo>
                      <a:pt x="f52" y="f53"/>
                    </a:lnTo>
                    <a:cubicBezTo>
                      <a:pt x="f54" y="f55"/>
                      <a:pt x="f56" y="f45"/>
                      <a:pt x="f8" y="f9"/>
                    </a:cubicBezTo>
                    <a:close/>
                    <a:moveTo>
                      <a:pt x="f57" y="f58"/>
                    </a:moveTo>
                    <a:cubicBezTo>
                      <a:pt x="f59" y="f60"/>
                      <a:pt x="f12" y="f61"/>
                      <a:pt x="f62" y="f63"/>
                    </a:cubicBezTo>
                    <a:cubicBezTo>
                      <a:pt x="f64" y="f65"/>
                      <a:pt x="f66" y="f67"/>
                      <a:pt x="f57" y="f58"/>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nvGrpSpPr>
            <p:cNvPr id="58" name="Group 73">
              <a:extLst>
                <a:ext uri="{FF2B5EF4-FFF2-40B4-BE49-F238E27FC236}">
                  <a16:creationId xmlns:a16="http://schemas.microsoft.com/office/drawing/2014/main" id="{D884D851-E19F-FC44-8CED-E6D59762CB30}"/>
                </a:ext>
              </a:extLst>
            </p:cNvPr>
            <p:cNvGrpSpPr/>
            <p:nvPr/>
          </p:nvGrpSpPr>
          <p:grpSpPr>
            <a:xfrm>
              <a:off x="4321344" y="4923129"/>
              <a:ext cx="576712" cy="647148"/>
              <a:chOff x="4321344" y="4923129"/>
              <a:chExt cx="576712" cy="647148"/>
            </a:xfrm>
          </p:grpSpPr>
          <p:sp>
            <p:nvSpPr>
              <p:cNvPr id="59" name="Freeform: Shape 74">
                <a:extLst>
                  <a:ext uri="{FF2B5EF4-FFF2-40B4-BE49-F238E27FC236}">
                    <a16:creationId xmlns:a16="http://schemas.microsoft.com/office/drawing/2014/main" id="{84E89977-BCDB-F859-47A9-3EDD368EF62D}"/>
                  </a:ext>
                </a:extLst>
              </p:cNvPr>
              <p:cNvSpPr/>
              <p:nvPr/>
            </p:nvSpPr>
            <p:spPr>
              <a:xfrm>
                <a:off x="4520400" y="5199260"/>
                <a:ext cx="190789" cy="181983"/>
              </a:xfrm>
              <a:custGeom>
                <a:avLst/>
                <a:gdLst>
                  <a:gd name="f0" fmla="val 10800000"/>
                  <a:gd name="f1" fmla="val 5400000"/>
                  <a:gd name="f2" fmla="val 180"/>
                  <a:gd name="f3" fmla="val w"/>
                  <a:gd name="f4" fmla="val h"/>
                  <a:gd name="f5" fmla="val 0"/>
                  <a:gd name="f6" fmla="val 619125"/>
                  <a:gd name="f7" fmla="val 590550"/>
                  <a:gd name="f8" fmla="val 569039"/>
                  <a:gd name="f9" fmla="val 109306"/>
                  <a:gd name="f10" fmla="val 478552"/>
                  <a:gd name="f11" fmla="val 43583"/>
                  <a:gd name="f12" fmla="val 451882"/>
                  <a:gd name="f13" fmla="val 86446"/>
                  <a:gd name="f14" fmla="val 381397"/>
                  <a:gd name="f15" fmla="val 74063"/>
                  <a:gd name="f16" fmla="val 340439"/>
                  <a:gd name="f17" fmla="val 61681"/>
                  <a:gd name="f18" fmla="val 274717"/>
                  <a:gd name="f19" fmla="val 32153"/>
                  <a:gd name="f20" fmla="val 285194"/>
                  <a:gd name="f21" fmla="val -24997"/>
                  <a:gd name="f22" fmla="val 167084"/>
                  <a:gd name="f23" fmla="val 12151"/>
                  <a:gd name="f24" fmla="val 58499"/>
                  <a:gd name="f25" fmla="val 59776"/>
                  <a:gd name="f26" fmla="val 6112"/>
                  <a:gd name="f27" fmla="val 155978"/>
                  <a:gd name="f28" fmla="val 397"/>
                  <a:gd name="f29" fmla="val 265516"/>
                  <a:gd name="f30" fmla="val -8176"/>
                  <a:gd name="f31" fmla="val 440776"/>
                  <a:gd name="f32" fmla="val 123269"/>
                  <a:gd name="f33" fmla="val 589366"/>
                  <a:gd name="f34" fmla="val 294719"/>
                  <a:gd name="f35" fmla="val 597938"/>
                  <a:gd name="f36" fmla="val 466169"/>
                  <a:gd name="f37" fmla="val 606511"/>
                  <a:gd name="f38" fmla="val 600472"/>
                  <a:gd name="f39" fmla="val 481733"/>
                  <a:gd name="f40" fmla="val 620474"/>
                  <a:gd name="f41" fmla="val 295996"/>
                  <a:gd name="f42" fmla="val 630952"/>
                  <a:gd name="f43" fmla="val 195031"/>
                  <a:gd name="f44" fmla="val 611902"/>
                  <a:gd name="f45" fmla="val 147406"/>
                  <a:gd name="f46" fmla="+- 0 0 -90"/>
                  <a:gd name="f47" fmla="*/ f3 1 619125"/>
                  <a:gd name="f48" fmla="*/ f4 1 590550"/>
                  <a:gd name="f49" fmla="val f5"/>
                  <a:gd name="f50" fmla="val f6"/>
                  <a:gd name="f51" fmla="val f7"/>
                  <a:gd name="f52" fmla="*/ f46 f0 1"/>
                  <a:gd name="f53" fmla="+- f51 0 f49"/>
                  <a:gd name="f54" fmla="+- f50 0 f49"/>
                  <a:gd name="f55" fmla="*/ f52 1 f2"/>
                  <a:gd name="f56" fmla="*/ f54 1 619125"/>
                  <a:gd name="f57" fmla="*/ f53 1 590550"/>
                  <a:gd name="f58" fmla="*/ 569039 f54 1"/>
                  <a:gd name="f59" fmla="*/ 109306 f53 1"/>
                  <a:gd name="f60" fmla="*/ 381397 f54 1"/>
                  <a:gd name="f61" fmla="*/ 74063 f53 1"/>
                  <a:gd name="f62" fmla="*/ 340439 f54 1"/>
                  <a:gd name="f63" fmla="*/ 61681 f53 1"/>
                  <a:gd name="f64" fmla="*/ 167084 f54 1"/>
                  <a:gd name="f65" fmla="*/ 12151 f53 1"/>
                  <a:gd name="f66" fmla="*/ 397 f54 1"/>
                  <a:gd name="f67" fmla="*/ 265516 f53 1"/>
                  <a:gd name="f68" fmla="*/ 294719 f54 1"/>
                  <a:gd name="f69" fmla="*/ 597938 f53 1"/>
                  <a:gd name="f70" fmla="*/ 620474 f54 1"/>
                  <a:gd name="f71" fmla="*/ 295996 f53 1"/>
                  <a:gd name="f72" fmla="+- f55 0 f1"/>
                  <a:gd name="f73" fmla="*/ f58 1 619125"/>
                  <a:gd name="f74" fmla="*/ f59 1 590550"/>
                  <a:gd name="f75" fmla="*/ f60 1 619125"/>
                  <a:gd name="f76" fmla="*/ f61 1 590550"/>
                  <a:gd name="f77" fmla="*/ f62 1 619125"/>
                  <a:gd name="f78" fmla="*/ f63 1 590550"/>
                  <a:gd name="f79" fmla="*/ f64 1 619125"/>
                  <a:gd name="f80" fmla="*/ f65 1 590550"/>
                  <a:gd name="f81" fmla="*/ f66 1 619125"/>
                  <a:gd name="f82" fmla="*/ f67 1 590550"/>
                  <a:gd name="f83" fmla="*/ f68 1 619125"/>
                  <a:gd name="f84" fmla="*/ f69 1 590550"/>
                  <a:gd name="f85" fmla="*/ f70 1 619125"/>
                  <a:gd name="f86" fmla="*/ f71 1 590550"/>
                  <a:gd name="f87" fmla="*/ f49 1 f56"/>
                  <a:gd name="f88" fmla="*/ f50 1 f56"/>
                  <a:gd name="f89" fmla="*/ f49 1 f57"/>
                  <a:gd name="f90" fmla="*/ f51 1 f57"/>
                  <a:gd name="f91" fmla="*/ f73 1 f56"/>
                  <a:gd name="f92" fmla="*/ f74 1 f57"/>
                  <a:gd name="f93" fmla="*/ f75 1 f56"/>
                  <a:gd name="f94" fmla="*/ f76 1 f57"/>
                  <a:gd name="f95" fmla="*/ f77 1 f56"/>
                  <a:gd name="f96" fmla="*/ f78 1 f57"/>
                  <a:gd name="f97" fmla="*/ f79 1 f56"/>
                  <a:gd name="f98" fmla="*/ f80 1 f57"/>
                  <a:gd name="f99" fmla="*/ f81 1 f56"/>
                  <a:gd name="f100" fmla="*/ f82 1 f57"/>
                  <a:gd name="f101" fmla="*/ f83 1 f56"/>
                  <a:gd name="f102" fmla="*/ f84 1 f57"/>
                  <a:gd name="f103" fmla="*/ f85 1 f56"/>
                  <a:gd name="f104" fmla="*/ f86 1 f57"/>
                  <a:gd name="f105" fmla="*/ f87 f47 1"/>
                  <a:gd name="f106" fmla="*/ f88 f47 1"/>
                  <a:gd name="f107" fmla="*/ f90 f48 1"/>
                  <a:gd name="f108" fmla="*/ f89 f48 1"/>
                  <a:gd name="f109" fmla="*/ f91 f47 1"/>
                  <a:gd name="f110" fmla="*/ f92 f48 1"/>
                  <a:gd name="f111" fmla="*/ f93 f47 1"/>
                  <a:gd name="f112" fmla="*/ f94 f48 1"/>
                  <a:gd name="f113" fmla="*/ f95 f47 1"/>
                  <a:gd name="f114" fmla="*/ f96 f48 1"/>
                  <a:gd name="f115" fmla="*/ f97 f47 1"/>
                  <a:gd name="f116" fmla="*/ f98 f48 1"/>
                  <a:gd name="f117" fmla="*/ f99 f47 1"/>
                  <a:gd name="f118" fmla="*/ f100 f48 1"/>
                  <a:gd name="f119" fmla="*/ f101 f47 1"/>
                  <a:gd name="f120" fmla="*/ f102 f48 1"/>
                  <a:gd name="f121" fmla="*/ f103 f47 1"/>
                  <a:gd name="f122" fmla="*/ f104 f48 1"/>
                </a:gdLst>
                <a:ahLst/>
                <a:cxnLst>
                  <a:cxn ang="3cd4">
                    <a:pos x="hc" y="t"/>
                  </a:cxn>
                  <a:cxn ang="0">
                    <a:pos x="r" y="vc"/>
                  </a:cxn>
                  <a:cxn ang="cd4">
                    <a:pos x="hc" y="b"/>
                  </a:cxn>
                  <a:cxn ang="cd2">
                    <a:pos x="l" y="vc"/>
                  </a:cxn>
                  <a:cxn ang="f72">
                    <a:pos x="f109" y="f110"/>
                  </a:cxn>
                  <a:cxn ang="f72">
                    <a:pos x="f111" y="f112"/>
                  </a:cxn>
                  <a:cxn ang="f72">
                    <a:pos x="f113" y="f114"/>
                  </a:cxn>
                  <a:cxn ang="f72">
                    <a:pos x="f115" y="f116"/>
                  </a:cxn>
                  <a:cxn ang="f72">
                    <a:pos x="f117" y="f118"/>
                  </a:cxn>
                  <a:cxn ang="f72">
                    <a:pos x="f119" y="f120"/>
                  </a:cxn>
                  <a:cxn ang="f72">
                    <a:pos x="f121" y="f122"/>
                  </a:cxn>
                  <a:cxn ang="f72">
                    <a:pos x="f109" y="f110"/>
                  </a:cxn>
                </a:cxnLst>
                <a:rect l="f105" t="f108" r="f106" b="f107"/>
                <a:pathLst>
                  <a:path w="619125" h="590550">
                    <a:moveTo>
                      <a:pt x="f8" y="f9"/>
                    </a:moveTo>
                    <a:cubicBezTo>
                      <a:pt x="f10" y="f11"/>
                      <a:pt x="f12" y="f13"/>
                      <a:pt x="f14" y="f15"/>
                    </a:cubicBezTo>
                    <a:lnTo>
                      <a:pt x="f16" y="f17"/>
                    </a:ln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60" name="Freeform: Shape 75">
                <a:extLst>
                  <a:ext uri="{FF2B5EF4-FFF2-40B4-BE49-F238E27FC236}">
                    <a16:creationId xmlns:a16="http://schemas.microsoft.com/office/drawing/2014/main" id="{87BCD583-A117-5B3A-0AF5-60E0F3A0B023}"/>
                  </a:ext>
                </a:extLst>
              </p:cNvPr>
              <p:cNvSpPr/>
              <p:nvPr/>
            </p:nvSpPr>
            <p:spPr>
              <a:xfrm>
                <a:off x="4599907" y="5226390"/>
                <a:ext cx="111538" cy="158502"/>
              </a:xfrm>
              <a:custGeom>
                <a:avLst/>
                <a:gdLst>
                  <a:gd name="f0" fmla="val 10800000"/>
                  <a:gd name="f1" fmla="val 5400000"/>
                  <a:gd name="f2" fmla="val 180"/>
                  <a:gd name="f3" fmla="val w"/>
                  <a:gd name="f4" fmla="val h"/>
                  <a:gd name="f5" fmla="val 0"/>
                  <a:gd name="f6" fmla="val 361950"/>
                  <a:gd name="f7" fmla="val 514350"/>
                  <a:gd name="f8" fmla="val 343852"/>
                  <a:gd name="f9" fmla="val 318135"/>
                  <a:gd name="f10" fmla="val 298132"/>
                  <a:gd name="f11" fmla="val 424815"/>
                  <a:gd name="f12" fmla="val 220027"/>
                  <a:gd name="f13" fmla="val 492443"/>
                  <a:gd name="f14" fmla="val 103822"/>
                  <a:gd name="f15" fmla="val 512445"/>
                  <a:gd name="f16" fmla="val 69532"/>
                  <a:gd name="f17" fmla="val 518160"/>
                  <a:gd name="f18" fmla="val 34290"/>
                  <a:gd name="f19" fmla="val 516255"/>
                  <a:gd name="f20" fmla="val 509588"/>
                  <a:gd name="f21" fmla="val 114300"/>
                  <a:gd name="f22" fmla="val 462915"/>
                  <a:gd name="f23" fmla="val 181927"/>
                  <a:gd name="f24" fmla="val 381000"/>
                  <a:gd name="f25" fmla="val 225742"/>
                  <a:gd name="f26" fmla="val 265748"/>
                  <a:gd name="f27" fmla="val 246697"/>
                  <a:gd name="f28" fmla="val 209550"/>
                  <a:gd name="f29" fmla="val 261938"/>
                  <a:gd name="f30" fmla="val 161925"/>
                  <a:gd name="f31" fmla="val 271463"/>
                  <a:gd name="f32" fmla="val 99060"/>
                  <a:gd name="f33" fmla="val 274320"/>
                  <a:gd name="f34" fmla="val 78105"/>
                  <a:gd name="f35" fmla="val 275272"/>
                  <a:gd name="f36" fmla="val 60008"/>
                  <a:gd name="f37" fmla="val 281940"/>
                  <a:gd name="f38" fmla="val 6668"/>
                  <a:gd name="f39" fmla="val 305753"/>
                  <a:gd name="f40" fmla="val 21908"/>
                  <a:gd name="f41" fmla="val 316230"/>
                  <a:gd name="f42" fmla="val 28575"/>
                  <a:gd name="f43" fmla="val 360045"/>
                  <a:gd name="f44" fmla="val 65723"/>
                  <a:gd name="f45" fmla="val 389572"/>
                  <a:gd name="f46" fmla="val 153352"/>
                  <a:gd name="f47" fmla="+- 0 0 -90"/>
                  <a:gd name="f48" fmla="*/ f3 1 361950"/>
                  <a:gd name="f49" fmla="*/ f4 1 514350"/>
                  <a:gd name="f50" fmla="val f5"/>
                  <a:gd name="f51" fmla="val f6"/>
                  <a:gd name="f52" fmla="val f7"/>
                  <a:gd name="f53" fmla="*/ f47 f0 1"/>
                  <a:gd name="f54" fmla="+- f52 0 f50"/>
                  <a:gd name="f55" fmla="+- f51 0 f50"/>
                  <a:gd name="f56" fmla="*/ f53 1 f2"/>
                  <a:gd name="f57" fmla="*/ f55 1 361950"/>
                  <a:gd name="f58" fmla="*/ f54 1 514350"/>
                  <a:gd name="f59" fmla="*/ 343852 f55 1"/>
                  <a:gd name="f60" fmla="*/ 318135 f54 1"/>
                  <a:gd name="f61" fmla="*/ 103822 f55 1"/>
                  <a:gd name="f62" fmla="*/ 512445 f54 1"/>
                  <a:gd name="f63" fmla="*/ 0 f55 1"/>
                  <a:gd name="f64" fmla="*/ 509588 f54 1"/>
                  <a:gd name="f65" fmla="*/ 225742 f55 1"/>
                  <a:gd name="f66" fmla="*/ 265748 f54 1"/>
                  <a:gd name="f67" fmla="*/ 271463 f55 1"/>
                  <a:gd name="f68" fmla="*/ 99060 f54 1"/>
                  <a:gd name="f69" fmla="*/ 0 f54 1"/>
                  <a:gd name="f70" fmla="*/ 316230 f55 1"/>
                  <a:gd name="f71" fmla="*/ 28575 f54 1"/>
                  <a:gd name="f72" fmla="+- f56 0 f1"/>
                  <a:gd name="f73" fmla="*/ f59 1 361950"/>
                  <a:gd name="f74" fmla="*/ f60 1 514350"/>
                  <a:gd name="f75" fmla="*/ f61 1 361950"/>
                  <a:gd name="f76" fmla="*/ f62 1 514350"/>
                  <a:gd name="f77" fmla="*/ f63 1 361950"/>
                  <a:gd name="f78" fmla="*/ f64 1 514350"/>
                  <a:gd name="f79" fmla="*/ f65 1 361950"/>
                  <a:gd name="f80" fmla="*/ f66 1 514350"/>
                  <a:gd name="f81" fmla="*/ f67 1 361950"/>
                  <a:gd name="f82" fmla="*/ f68 1 514350"/>
                  <a:gd name="f83" fmla="*/ f69 1 514350"/>
                  <a:gd name="f84" fmla="*/ f70 1 361950"/>
                  <a:gd name="f85" fmla="*/ f71 1 514350"/>
                  <a:gd name="f86" fmla="*/ f50 1 f57"/>
                  <a:gd name="f87" fmla="*/ f51 1 f57"/>
                  <a:gd name="f88" fmla="*/ f50 1 f58"/>
                  <a:gd name="f89" fmla="*/ f52 1 f58"/>
                  <a:gd name="f90" fmla="*/ f73 1 f57"/>
                  <a:gd name="f91" fmla="*/ f74 1 f58"/>
                  <a:gd name="f92" fmla="*/ f75 1 f57"/>
                  <a:gd name="f93" fmla="*/ f76 1 f58"/>
                  <a:gd name="f94" fmla="*/ f77 1 f57"/>
                  <a:gd name="f95" fmla="*/ f78 1 f58"/>
                  <a:gd name="f96" fmla="*/ f79 1 f57"/>
                  <a:gd name="f97" fmla="*/ f80 1 f58"/>
                  <a:gd name="f98" fmla="*/ f81 1 f57"/>
                  <a:gd name="f99" fmla="*/ f82 1 f58"/>
                  <a:gd name="f100" fmla="*/ f83 1 f58"/>
                  <a:gd name="f101" fmla="*/ f84 1 f57"/>
                  <a:gd name="f102" fmla="*/ f85 1 f58"/>
                  <a:gd name="f103" fmla="*/ f86 f48 1"/>
                  <a:gd name="f104" fmla="*/ f87 f48 1"/>
                  <a:gd name="f105" fmla="*/ f89 f49 1"/>
                  <a:gd name="f106" fmla="*/ f88 f49 1"/>
                  <a:gd name="f107" fmla="*/ f90 f48 1"/>
                  <a:gd name="f108" fmla="*/ f91 f49 1"/>
                  <a:gd name="f109" fmla="*/ f92 f48 1"/>
                  <a:gd name="f110" fmla="*/ f93 f49 1"/>
                  <a:gd name="f111" fmla="*/ f94 f48 1"/>
                  <a:gd name="f112" fmla="*/ f95 f49 1"/>
                  <a:gd name="f113" fmla="*/ f96 f48 1"/>
                  <a:gd name="f114" fmla="*/ f97 f49 1"/>
                  <a:gd name="f115" fmla="*/ f98 f48 1"/>
                  <a:gd name="f116" fmla="*/ f99 f49 1"/>
                  <a:gd name="f117" fmla="*/ f100 f49 1"/>
                  <a:gd name="f118" fmla="*/ f101 f48 1"/>
                  <a:gd name="f119" fmla="*/ f102 f49 1"/>
                </a:gdLst>
                <a:ahLst/>
                <a:cxnLst>
                  <a:cxn ang="3cd4">
                    <a:pos x="hc" y="t"/>
                  </a:cxn>
                  <a:cxn ang="0">
                    <a:pos x="r" y="vc"/>
                  </a:cxn>
                  <a:cxn ang="cd4">
                    <a:pos x="hc" y="b"/>
                  </a:cxn>
                  <a:cxn ang="cd2">
                    <a:pos x="l" y="vc"/>
                  </a:cxn>
                  <a:cxn ang="f72">
                    <a:pos x="f107" y="f108"/>
                  </a:cxn>
                  <a:cxn ang="f72">
                    <a:pos x="f109" y="f110"/>
                  </a:cxn>
                  <a:cxn ang="f72">
                    <a:pos x="f111" y="f112"/>
                  </a:cxn>
                  <a:cxn ang="f72">
                    <a:pos x="f113" y="f114"/>
                  </a:cxn>
                  <a:cxn ang="f72">
                    <a:pos x="f115" y="f116"/>
                  </a:cxn>
                  <a:cxn ang="f72">
                    <a:pos x="f115" y="f117"/>
                  </a:cxn>
                  <a:cxn ang="f72">
                    <a:pos x="f118" y="f119"/>
                  </a:cxn>
                  <a:cxn ang="f72">
                    <a:pos x="f107" y="f108"/>
                  </a:cxn>
                </a:cxnLst>
                <a:rect l="f103" t="f106" r="f104" b="f105"/>
                <a:pathLst>
                  <a:path w="361950" h="514350">
                    <a:moveTo>
                      <a:pt x="f8" y="f9"/>
                    </a:moveTo>
                    <a:cubicBezTo>
                      <a:pt x="f10" y="f11"/>
                      <a:pt x="f12" y="f13"/>
                      <a:pt x="f14" y="f15"/>
                    </a:cubicBezTo>
                    <a:cubicBezTo>
                      <a:pt x="f16" y="f17"/>
                      <a:pt x="f18" y="f19"/>
                      <a:pt x="f5" y="f20"/>
                    </a:cubicBezTo>
                    <a:cubicBezTo>
                      <a:pt x="f21" y="f22"/>
                      <a:pt x="f23" y="f24"/>
                      <a:pt x="f25" y="f26"/>
                    </a:cubicBezTo>
                    <a:cubicBezTo>
                      <a:pt x="f27" y="f28"/>
                      <a:pt x="f29" y="f30"/>
                      <a:pt x="f31" y="f32"/>
                    </a:cubicBezTo>
                    <a:cubicBezTo>
                      <a:pt x="f33" y="f34"/>
                      <a:pt x="f35" y="f36"/>
                      <a:pt x="f31" y="f5"/>
                    </a:cubicBezTo>
                    <a:cubicBezTo>
                      <a:pt x="f37" y="f38"/>
                      <a:pt x="f39" y="f40"/>
                      <a:pt x="f41" y="f42"/>
                    </a:cubicBezTo>
                    <a:cubicBezTo>
                      <a:pt x="f43" y="f44"/>
                      <a:pt x="f45" y="f46"/>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61" name="Freeform: Shape 76">
                <a:extLst>
                  <a:ext uri="{FF2B5EF4-FFF2-40B4-BE49-F238E27FC236}">
                    <a16:creationId xmlns:a16="http://schemas.microsoft.com/office/drawing/2014/main" id="{31F6B6BC-C6F2-35ED-36FF-515C9843C9D9}"/>
                  </a:ext>
                </a:extLst>
              </p:cNvPr>
              <p:cNvSpPr/>
              <p:nvPr/>
            </p:nvSpPr>
            <p:spPr>
              <a:xfrm>
                <a:off x="4321344" y="5318068"/>
                <a:ext cx="258299" cy="246558"/>
              </a:xfrm>
              <a:custGeom>
                <a:avLst/>
                <a:gdLst>
                  <a:gd name="f0" fmla="val 10800000"/>
                  <a:gd name="f1" fmla="val 5400000"/>
                  <a:gd name="f2" fmla="val 180"/>
                  <a:gd name="f3" fmla="val w"/>
                  <a:gd name="f4" fmla="val h"/>
                  <a:gd name="f5" fmla="val 0"/>
                  <a:gd name="f6" fmla="val 838200"/>
                  <a:gd name="f7" fmla="val 800100"/>
                  <a:gd name="f8" fmla="val 743709"/>
                  <a:gd name="f9" fmla="val 89099"/>
                  <a:gd name="f10" fmla="val 609406"/>
                  <a:gd name="f11" fmla="val 16709"/>
                  <a:gd name="f12" fmla="val 581784"/>
                  <a:gd name="f13" fmla="val 78621"/>
                  <a:gd name="f14" fmla="val 482724"/>
                  <a:gd name="f15" fmla="val 74811"/>
                  <a:gd name="f16" fmla="val 425574"/>
                  <a:gd name="f17" fmla="val 65286"/>
                  <a:gd name="f18" fmla="val 332229"/>
                  <a:gd name="f19" fmla="val 36711"/>
                  <a:gd name="f20" fmla="val 336039"/>
                  <a:gd name="f21" fmla="val -42346"/>
                  <a:gd name="f22" fmla="val 181734"/>
                  <a:gd name="f23" fmla="val 29091"/>
                  <a:gd name="f24" fmla="val 43621"/>
                  <a:gd name="f25" fmla="val 112911"/>
                  <a:gd name="f26" fmla="val -10671"/>
                  <a:gd name="f27" fmla="val 252929"/>
                  <a:gd name="f28" fmla="val 1711"/>
                  <a:gd name="f29" fmla="val 402471"/>
                  <a:gd name="f30" fmla="val 21714"/>
                  <a:gd name="f31" fmla="val 641549"/>
                  <a:gd name="f32" fmla="val 226501"/>
                  <a:gd name="f33" fmla="val 819666"/>
                  <a:gd name="f34" fmla="val 459864"/>
                  <a:gd name="f35" fmla="val 800616"/>
                  <a:gd name="f36" fmla="val 693226"/>
                  <a:gd name="f37" fmla="val 781566"/>
                  <a:gd name="f38" fmla="val 853246"/>
                  <a:gd name="f39" fmla="val 589161"/>
                  <a:gd name="f40" fmla="val 846579"/>
                  <a:gd name="f41" fmla="val 332939"/>
                  <a:gd name="f42" fmla="val 842769"/>
                  <a:gd name="f43" fmla="val 193874"/>
                  <a:gd name="f44" fmla="val 808479"/>
                  <a:gd name="f45" fmla="val 132914"/>
                  <a:gd name="f46" fmla="+- 0 0 -90"/>
                  <a:gd name="f47" fmla="*/ f3 1 838200"/>
                  <a:gd name="f48" fmla="*/ f4 1 800100"/>
                  <a:gd name="f49" fmla="val f5"/>
                  <a:gd name="f50" fmla="val f6"/>
                  <a:gd name="f51" fmla="val f7"/>
                  <a:gd name="f52" fmla="*/ f46 f0 1"/>
                  <a:gd name="f53" fmla="+- f51 0 f49"/>
                  <a:gd name="f54" fmla="+- f50 0 f49"/>
                  <a:gd name="f55" fmla="*/ f52 1 f2"/>
                  <a:gd name="f56" fmla="*/ f54 1 838200"/>
                  <a:gd name="f57" fmla="*/ f53 1 800100"/>
                  <a:gd name="f58" fmla="*/ 743709 f54 1"/>
                  <a:gd name="f59" fmla="*/ 89099 f53 1"/>
                  <a:gd name="f60" fmla="*/ 482724 f54 1"/>
                  <a:gd name="f61" fmla="*/ 74811 f53 1"/>
                  <a:gd name="f62" fmla="*/ 425574 f54 1"/>
                  <a:gd name="f63" fmla="*/ 65286 f53 1"/>
                  <a:gd name="f64" fmla="*/ 181734 f54 1"/>
                  <a:gd name="f65" fmla="*/ 29091 f53 1"/>
                  <a:gd name="f66" fmla="*/ 1711 f54 1"/>
                  <a:gd name="f67" fmla="*/ 402471 f53 1"/>
                  <a:gd name="f68" fmla="*/ 459864 f54 1"/>
                  <a:gd name="f69" fmla="*/ 800616 f53 1"/>
                  <a:gd name="f70" fmla="*/ 846579 f54 1"/>
                  <a:gd name="f71" fmla="*/ 332939 f53 1"/>
                  <a:gd name="f72" fmla="+- f55 0 f1"/>
                  <a:gd name="f73" fmla="*/ f58 1 838200"/>
                  <a:gd name="f74" fmla="*/ f59 1 800100"/>
                  <a:gd name="f75" fmla="*/ f60 1 838200"/>
                  <a:gd name="f76" fmla="*/ f61 1 800100"/>
                  <a:gd name="f77" fmla="*/ f62 1 838200"/>
                  <a:gd name="f78" fmla="*/ f63 1 800100"/>
                  <a:gd name="f79" fmla="*/ f64 1 838200"/>
                  <a:gd name="f80" fmla="*/ f65 1 800100"/>
                  <a:gd name="f81" fmla="*/ f66 1 838200"/>
                  <a:gd name="f82" fmla="*/ f67 1 800100"/>
                  <a:gd name="f83" fmla="*/ f68 1 838200"/>
                  <a:gd name="f84" fmla="*/ f69 1 800100"/>
                  <a:gd name="f85" fmla="*/ f70 1 838200"/>
                  <a:gd name="f86" fmla="*/ f71 1 800100"/>
                  <a:gd name="f87" fmla="*/ f49 1 f56"/>
                  <a:gd name="f88" fmla="*/ f50 1 f56"/>
                  <a:gd name="f89" fmla="*/ f49 1 f57"/>
                  <a:gd name="f90" fmla="*/ f51 1 f57"/>
                  <a:gd name="f91" fmla="*/ f73 1 f56"/>
                  <a:gd name="f92" fmla="*/ f74 1 f57"/>
                  <a:gd name="f93" fmla="*/ f75 1 f56"/>
                  <a:gd name="f94" fmla="*/ f76 1 f57"/>
                  <a:gd name="f95" fmla="*/ f77 1 f56"/>
                  <a:gd name="f96" fmla="*/ f78 1 f57"/>
                  <a:gd name="f97" fmla="*/ f79 1 f56"/>
                  <a:gd name="f98" fmla="*/ f80 1 f57"/>
                  <a:gd name="f99" fmla="*/ f81 1 f56"/>
                  <a:gd name="f100" fmla="*/ f82 1 f57"/>
                  <a:gd name="f101" fmla="*/ f83 1 f56"/>
                  <a:gd name="f102" fmla="*/ f84 1 f57"/>
                  <a:gd name="f103" fmla="*/ f85 1 f56"/>
                  <a:gd name="f104" fmla="*/ f86 1 f57"/>
                  <a:gd name="f105" fmla="*/ f87 f47 1"/>
                  <a:gd name="f106" fmla="*/ f88 f47 1"/>
                  <a:gd name="f107" fmla="*/ f90 f48 1"/>
                  <a:gd name="f108" fmla="*/ f89 f48 1"/>
                  <a:gd name="f109" fmla="*/ f91 f47 1"/>
                  <a:gd name="f110" fmla="*/ f92 f48 1"/>
                  <a:gd name="f111" fmla="*/ f93 f47 1"/>
                  <a:gd name="f112" fmla="*/ f94 f48 1"/>
                  <a:gd name="f113" fmla="*/ f95 f47 1"/>
                  <a:gd name="f114" fmla="*/ f96 f48 1"/>
                  <a:gd name="f115" fmla="*/ f97 f47 1"/>
                  <a:gd name="f116" fmla="*/ f98 f48 1"/>
                  <a:gd name="f117" fmla="*/ f99 f47 1"/>
                  <a:gd name="f118" fmla="*/ f100 f48 1"/>
                  <a:gd name="f119" fmla="*/ f101 f47 1"/>
                  <a:gd name="f120" fmla="*/ f102 f48 1"/>
                  <a:gd name="f121" fmla="*/ f103 f47 1"/>
                  <a:gd name="f122" fmla="*/ f104 f48 1"/>
                </a:gdLst>
                <a:ahLst/>
                <a:cxnLst>
                  <a:cxn ang="3cd4">
                    <a:pos x="hc" y="t"/>
                  </a:cxn>
                  <a:cxn ang="0">
                    <a:pos x="r" y="vc"/>
                  </a:cxn>
                  <a:cxn ang="cd4">
                    <a:pos x="hc" y="b"/>
                  </a:cxn>
                  <a:cxn ang="cd2">
                    <a:pos x="l" y="vc"/>
                  </a:cxn>
                  <a:cxn ang="f72">
                    <a:pos x="f109" y="f110"/>
                  </a:cxn>
                  <a:cxn ang="f72">
                    <a:pos x="f111" y="f112"/>
                  </a:cxn>
                  <a:cxn ang="f72">
                    <a:pos x="f113" y="f114"/>
                  </a:cxn>
                  <a:cxn ang="f72">
                    <a:pos x="f115" y="f116"/>
                  </a:cxn>
                  <a:cxn ang="f72">
                    <a:pos x="f117" y="f118"/>
                  </a:cxn>
                  <a:cxn ang="f72">
                    <a:pos x="f119" y="f120"/>
                  </a:cxn>
                  <a:cxn ang="f72">
                    <a:pos x="f121" y="f122"/>
                  </a:cxn>
                  <a:cxn ang="f72">
                    <a:pos x="f109" y="f110"/>
                  </a:cxn>
                </a:cxnLst>
                <a:rect l="f105" t="f108" r="f106" b="f107"/>
                <a:pathLst>
                  <a:path w="838200" h="800100">
                    <a:moveTo>
                      <a:pt x="f8" y="f9"/>
                    </a:moveTo>
                    <a:cubicBezTo>
                      <a:pt x="f10" y="f11"/>
                      <a:pt x="f12" y="f13"/>
                      <a:pt x="f14" y="f15"/>
                    </a:cubicBezTo>
                    <a:lnTo>
                      <a:pt x="f16" y="f17"/>
                    </a:ln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62" name="Freeform: Shape 77">
                <a:extLst>
                  <a:ext uri="{FF2B5EF4-FFF2-40B4-BE49-F238E27FC236}">
                    <a16:creationId xmlns:a16="http://schemas.microsoft.com/office/drawing/2014/main" id="{A43C4424-2450-DFD7-6B0B-4C2C530E0955}"/>
                  </a:ext>
                </a:extLst>
              </p:cNvPr>
              <p:cNvSpPr/>
              <p:nvPr/>
            </p:nvSpPr>
            <p:spPr>
              <a:xfrm>
                <a:off x="4447202" y="5337307"/>
                <a:ext cx="135020" cy="226012"/>
              </a:xfrm>
              <a:custGeom>
                <a:avLst/>
                <a:gdLst>
                  <a:gd name="f0" fmla="val 10800000"/>
                  <a:gd name="f1" fmla="val 5400000"/>
                  <a:gd name="f2" fmla="val 180"/>
                  <a:gd name="f3" fmla="val w"/>
                  <a:gd name="f4" fmla="val h"/>
                  <a:gd name="f5" fmla="val 0"/>
                  <a:gd name="f6" fmla="val 438150"/>
                  <a:gd name="f7" fmla="val 733425"/>
                  <a:gd name="f8" fmla="val 431482"/>
                  <a:gd name="f9" fmla="val 417195"/>
                  <a:gd name="f10" fmla="val 388620"/>
                  <a:gd name="f11" fmla="val 569595"/>
                  <a:gd name="f12" fmla="val 294323"/>
                  <a:gd name="f13" fmla="val 675322"/>
                  <a:gd name="f14" fmla="val 140970"/>
                  <a:gd name="f15" fmla="val 722947"/>
                  <a:gd name="f16" fmla="val 95250"/>
                  <a:gd name="f17" fmla="val 737235"/>
                  <a:gd name="f18" fmla="val 47625"/>
                  <a:gd name="f19" fmla="val 740093"/>
                  <a:gd name="f20" fmla="val 145733"/>
                  <a:gd name="f21" fmla="val 653415"/>
                  <a:gd name="f22" fmla="val 222885"/>
                  <a:gd name="f23" fmla="val 531495"/>
                  <a:gd name="f24" fmla="val 261938"/>
                  <a:gd name="f25" fmla="val 367665"/>
                  <a:gd name="f26" fmla="val 280988"/>
                  <a:gd name="f27" fmla="val 287655"/>
                  <a:gd name="f28" fmla="val 292417"/>
                  <a:gd name="f29" fmla="val 220980"/>
                  <a:gd name="f30" fmla="val 293370"/>
                  <a:gd name="f31" fmla="val 134302"/>
                  <a:gd name="f32" fmla="val 105727"/>
                  <a:gd name="f33" fmla="val 80010"/>
                  <a:gd name="f34" fmla="val 275273"/>
                  <a:gd name="f35" fmla="val 291465"/>
                  <a:gd name="f36" fmla="val 6667"/>
                  <a:gd name="f37" fmla="val 324803"/>
                  <a:gd name="f38" fmla="val 23813"/>
                  <a:gd name="f39" fmla="val 340995"/>
                  <a:gd name="f40" fmla="val 30480"/>
                  <a:gd name="f41" fmla="val 408623"/>
                  <a:gd name="f42" fmla="val 71438"/>
                  <a:gd name="f43" fmla="val 463867"/>
                  <a:gd name="f44" fmla="val 185738"/>
                  <a:gd name="f45" fmla="+- 0 0 -90"/>
                  <a:gd name="f46" fmla="*/ f3 1 438150"/>
                  <a:gd name="f47" fmla="*/ f4 1 733425"/>
                  <a:gd name="f48" fmla="val f5"/>
                  <a:gd name="f49" fmla="val f6"/>
                  <a:gd name="f50" fmla="val f7"/>
                  <a:gd name="f51" fmla="*/ f45 f0 1"/>
                  <a:gd name="f52" fmla="+- f50 0 f48"/>
                  <a:gd name="f53" fmla="+- f49 0 f48"/>
                  <a:gd name="f54" fmla="*/ f51 1 f2"/>
                  <a:gd name="f55" fmla="*/ f53 1 438150"/>
                  <a:gd name="f56" fmla="*/ f52 1 733425"/>
                  <a:gd name="f57" fmla="*/ 431482 f53 1"/>
                  <a:gd name="f58" fmla="*/ 417195 f52 1"/>
                  <a:gd name="f59" fmla="*/ 140970 f53 1"/>
                  <a:gd name="f60" fmla="*/ 722947 f52 1"/>
                  <a:gd name="f61" fmla="*/ 0 f53 1"/>
                  <a:gd name="f62" fmla="*/ 737235 f52 1"/>
                  <a:gd name="f63" fmla="*/ 261938 f53 1"/>
                  <a:gd name="f64" fmla="*/ 367665 f52 1"/>
                  <a:gd name="f65" fmla="*/ 293370 f53 1"/>
                  <a:gd name="f66" fmla="*/ 134302 f52 1"/>
                  <a:gd name="f67" fmla="*/ 275273 f53 1"/>
                  <a:gd name="f68" fmla="*/ 0 f52 1"/>
                  <a:gd name="f69" fmla="*/ 340995 f53 1"/>
                  <a:gd name="f70" fmla="*/ 30480 f52 1"/>
                  <a:gd name="f71" fmla="+- f54 0 f1"/>
                  <a:gd name="f72" fmla="*/ f57 1 438150"/>
                  <a:gd name="f73" fmla="*/ f58 1 733425"/>
                  <a:gd name="f74" fmla="*/ f59 1 438150"/>
                  <a:gd name="f75" fmla="*/ f60 1 733425"/>
                  <a:gd name="f76" fmla="*/ f61 1 438150"/>
                  <a:gd name="f77" fmla="*/ f62 1 733425"/>
                  <a:gd name="f78" fmla="*/ f63 1 438150"/>
                  <a:gd name="f79" fmla="*/ f64 1 733425"/>
                  <a:gd name="f80" fmla="*/ f65 1 438150"/>
                  <a:gd name="f81" fmla="*/ f66 1 733425"/>
                  <a:gd name="f82" fmla="*/ f67 1 438150"/>
                  <a:gd name="f83" fmla="*/ f68 1 733425"/>
                  <a:gd name="f84" fmla="*/ f69 1 438150"/>
                  <a:gd name="f85" fmla="*/ f70 1 733425"/>
                  <a:gd name="f86" fmla="*/ f48 1 f55"/>
                  <a:gd name="f87" fmla="*/ f49 1 f55"/>
                  <a:gd name="f88" fmla="*/ f48 1 f56"/>
                  <a:gd name="f89" fmla="*/ f50 1 f56"/>
                  <a:gd name="f90" fmla="*/ f72 1 f55"/>
                  <a:gd name="f91" fmla="*/ f73 1 f56"/>
                  <a:gd name="f92" fmla="*/ f74 1 f55"/>
                  <a:gd name="f93" fmla="*/ f75 1 f56"/>
                  <a:gd name="f94" fmla="*/ f76 1 f55"/>
                  <a:gd name="f95" fmla="*/ f77 1 f56"/>
                  <a:gd name="f96" fmla="*/ f78 1 f55"/>
                  <a:gd name="f97" fmla="*/ f79 1 f56"/>
                  <a:gd name="f98" fmla="*/ f80 1 f55"/>
                  <a:gd name="f99" fmla="*/ f81 1 f56"/>
                  <a:gd name="f100" fmla="*/ f82 1 f55"/>
                  <a:gd name="f101" fmla="*/ f83 1 f56"/>
                  <a:gd name="f102" fmla="*/ f84 1 f55"/>
                  <a:gd name="f103" fmla="*/ f85 1 f56"/>
                  <a:gd name="f104" fmla="*/ f86 f46 1"/>
                  <a:gd name="f105" fmla="*/ f87 f46 1"/>
                  <a:gd name="f106" fmla="*/ f89 f47 1"/>
                  <a:gd name="f107" fmla="*/ f88 f47 1"/>
                  <a:gd name="f108" fmla="*/ f90 f46 1"/>
                  <a:gd name="f109" fmla="*/ f91 f47 1"/>
                  <a:gd name="f110" fmla="*/ f92 f46 1"/>
                  <a:gd name="f111" fmla="*/ f93 f47 1"/>
                  <a:gd name="f112" fmla="*/ f94 f46 1"/>
                  <a:gd name="f113" fmla="*/ f95 f47 1"/>
                  <a:gd name="f114" fmla="*/ f96 f46 1"/>
                  <a:gd name="f115" fmla="*/ f97 f47 1"/>
                  <a:gd name="f116" fmla="*/ f98 f46 1"/>
                  <a:gd name="f117" fmla="*/ f99 f47 1"/>
                  <a:gd name="f118" fmla="*/ f100 f46 1"/>
                  <a:gd name="f119" fmla="*/ f101 f47 1"/>
                  <a:gd name="f120" fmla="*/ f102 f46 1"/>
                  <a:gd name="f121" fmla="*/ f103 f47 1"/>
                </a:gdLst>
                <a:ahLst/>
                <a:cxnLst>
                  <a:cxn ang="3cd4">
                    <a:pos x="hc" y="t"/>
                  </a:cxn>
                  <a:cxn ang="0">
                    <a:pos x="r" y="vc"/>
                  </a:cxn>
                  <a:cxn ang="cd4">
                    <a:pos x="hc" y="b"/>
                  </a:cxn>
                  <a:cxn ang="cd2">
                    <a:pos x="l" y="vc"/>
                  </a:cxn>
                  <a:cxn ang="f71">
                    <a:pos x="f108" y="f109"/>
                  </a:cxn>
                  <a:cxn ang="f71">
                    <a:pos x="f110" y="f111"/>
                  </a:cxn>
                  <a:cxn ang="f71">
                    <a:pos x="f112" y="f113"/>
                  </a:cxn>
                  <a:cxn ang="f71">
                    <a:pos x="f114" y="f115"/>
                  </a:cxn>
                  <a:cxn ang="f71">
                    <a:pos x="f116" y="f117"/>
                  </a:cxn>
                  <a:cxn ang="f71">
                    <a:pos x="f118" y="f119"/>
                  </a:cxn>
                  <a:cxn ang="f71">
                    <a:pos x="f120" y="f121"/>
                  </a:cxn>
                  <a:cxn ang="f71">
                    <a:pos x="f108" y="f109"/>
                  </a:cxn>
                </a:cxnLst>
                <a:rect l="f104" t="f107" r="f105" b="f106"/>
                <a:pathLst>
                  <a:path w="438150" h="733425">
                    <a:moveTo>
                      <a:pt x="f8" y="f9"/>
                    </a:moveTo>
                    <a:cubicBezTo>
                      <a:pt x="f10" y="f11"/>
                      <a:pt x="f12" y="f13"/>
                      <a:pt x="f14" y="f15"/>
                    </a:cubicBezTo>
                    <a:cubicBezTo>
                      <a:pt x="f16" y="f17"/>
                      <a:pt x="f18" y="f19"/>
                      <a:pt x="f5" y="f17"/>
                    </a:cubicBezTo>
                    <a:cubicBezTo>
                      <a:pt x="f20" y="f21"/>
                      <a:pt x="f22" y="f23"/>
                      <a:pt x="f24" y="f25"/>
                    </a:cubicBezTo>
                    <a:cubicBezTo>
                      <a:pt x="f26" y="f27"/>
                      <a:pt x="f28" y="f29"/>
                      <a:pt x="f30" y="f31"/>
                    </a:cubicBezTo>
                    <a:cubicBezTo>
                      <a:pt x="f12" y="f32"/>
                      <a:pt x="f28" y="f33"/>
                      <a:pt x="f34" y="f5"/>
                    </a:cubicBezTo>
                    <a:cubicBezTo>
                      <a:pt x="f35" y="f36"/>
                      <a:pt x="f37" y="f38"/>
                      <a:pt x="f39" y="f40"/>
                    </a:cubicBezTo>
                    <a:cubicBezTo>
                      <a:pt x="f41" y="f42"/>
                      <a:pt x="f43" y="f44"/>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63" name="Freeform: Shape 78">
                <a:extLst>
                  <a:ext uri="{FF2B5EF4-FFF2-40B4-BE49-F238E27FC236}">
                    <a16:creationId xmlns:a16="http://schemas.microsoft.com/office/drawing/2014/main" id="{39D3A42E-C95A-9042-18F6-101E82B504AD}"/>
                  </a:ext>
                </a:extLst>
              </p:cNvPr>
              <p:cNvSpPr/>
              <p:nvPr/>
            </p:nvSpPr>
            <p:spPr>
              <a:xfrm>
                <a:off x="4636995" y="5329589"/>
                <a:ext cx="258299" cy="240688"/>
              </a:xfrm>
              <a:custGeom>
                <a:avLst/>
                <a:gdLst>
                  <a:gd name="f0" fmla="val 10800000"/>
                  <a:gd name="f1" fmla="val 5400000"/>
                  <a:gd name="f2" fmla="val 180"/>
                  <a:gd name="f3" fmla="val w"/>
                  <a:gd name="f4" fmla="val h"/>
                  <a:gd name="f5" fmla="val 0"/>
                  <a:gd name="f6" fmla="val 838200"/>
                  <a:gd name="f7" fmla="val 781050"/>
                  <a:gd name="f8" fmla="val 677615"/>
                  <a:gd name="f9" fmla="val 13598"/>
                  <a:gd name="f10" fmla="val 530931"/>
                  <a:gd name="f11" fmla="val -28312"/>
                  <a:gd name="f12" fmla="val 517595"/>
                  <a:gd name="f13" fmla="val 38363"/>
                  <a:gd name="f14" fmla="val 420440"/>
                  <a:gd name="f15" fmla="val 56461"/>
                  <a:gd name="f16" fmla="val 362338"/>
                  <a:gd name="f17" fmla="val 60271"/>
                  <a:gd name="f18" fmla="val 264231"/>
                  <a:gd name="f19" fmla="val 52651"/>
                  <a:gd name="f20" fmla="val 251848"/>
                  <a:gd name="f21" fmla="val -25454"/>
                  <a:gd name="f22" fmla="val 116593"/>
                  <a:gd name="f23" fmla="val 78368"/>
                  <a:gd name="f24" fmla="val -565"/>
                  <a:gd name="f25" fmla="val 189811"/>
                  <a:gd name="f26" fmla="val -23425"/>
                  <a:gd name="f27" fmla="val 338401"/>
                  <a:gd name="f28" fmla="val 21343"/>
                  <a:gd name="f29" fmla="val 481276"/>
                  <a:gd name="f30" fmla="val 91828"/>
                  <a:gd name="f31" fmla="val 709876"/>
                  <a:gd name="f32" fmla="val 330906"/>
                  <a:gd name="f33" fmla="val 839416"/>
                  <a:gd name="f34" fmla="val 554743"/>
                  <a:gd name="f35" fmla="val 770836"/>
                  <a:gd name="f36" fmla="val 778581"/>
                  <a:gd name="f37" fmla="val 702256"/>
                  <a:gd name="f38" fmla="val 892881"/>
                  <a:gd name="f39" fmla="val 479371"/>
                  <a:gd name="f40" fmla="val 830968"/>
                  <a:gd name="f41" fmla="val 230768"/>
                  <a:gd name="f42" fmla="val 796678"/>
                  <a:gd name="f43" fmla="val 94561"/>
                  <a:gd name="f44" fmla="val 750006"/>
                  <a:gd name="f45" fmla="val 42173"/>
                  <a:gd name="f46" fmla="+- 0 0 -90"/>
                  <a:gd name="f47" fmla="*/ f3 1 838200"/>
                  <a:gd name="f48" fmla="*/ f4 1 781050"/>
                  <a:gd name="f49" fmla="val f5"/>
                  <a:gd name="f50" fmla="val f6"/>
                  <a:gd name="f51" fmla="val f7"/>
                  <a:gd name="f52" fmla="*/ f46 f0 1"/>
                  <a:gd name="f53" fmla="+- f51 0 f49"/>
                  <a:gd name="f54" fmla="+- f50 0 f49"/>
                  <a:gd name="f55" fmla="*/ f52 1 f2"/>
                  <a:gd name="f56" fmla="*/ f54 1 838200"/>
                  <a:gd name="f57" fmla="*/ f53 1 781050"/>
                  <a:gd name="f58" fmla="*/ 677615 f54 1"/>
                  <a:gd name="f59" fmla="*/ 13598 f53 1"/>
                  <a:gd name="f60" fmla="*/ 420440 f54 1"/>
                  <a:gd name="f61" fmla="*/ 56461 f53 1"/>
                  <a:gd name="f62" fmla="*/ 362338 f54 1"/>
                  <a:gd name="f63" fmla="*/ 60271 f53 1"/>
                  <a:gd name="f64" fmla="*/ 116593 f54 1"/>
                  <a:gd name="f65" fmla="*/ 78368 f53 1"/>
                  <a:gd name="f66" fmla="*/ 21343 f54 1"/>
                  <a:gd name="f67" fmla="*/ 481276 f53 1"/>
                  <a:gd name="f68" fmla="*/ 554743 f54 1"/>
                  <a:gd name="f69" fmla="*/ 770836 f53 1"/>
                  <a:gd name="f70" fmla="*/ 830968 f54 1"/>
                  <a:gd name="f71" fmla="*/ 230768 f53 1"/>
                  <a:gd name="f72" fmla="+- f55 0 f1"/>
                  <a:gd name="f73" fmla="*/ f58 1 838200"/>
                  <a:gd name="f74" fmla="*/ f59 1 781050"/>
                  <a:gd name="f75" fmla="*/ f60 1 838200"/>
                  <a:gd name="f76" fmla="*/ f61 1 781050"/>
                  <a:gd name="f77" fmla="*/ f62 1 838200"/>
                  <a:gd name="f78" fmla="*/ f63 1 781050"/>
                  <a:gd name="f79" fmla="*/ f64 1 838200"/>
                  <a:gd name="f80" fmla="*/ f65 1 781050"/>
                  <a:gd name="f81" fmla="*/ f66 1 838200"/>
                  <a:gd name="f82" fmla="*/ f67 1 781050"/>
                  <a:gd name="f83" fmla="*/ f68 1 838200"/>
                  <a:gd name="f84" fmla="*/ f69 1 781050"/>
                  <a:gd name="f85" fmla="*/ f70 1 838200"/>
                  <a:gd name="f86" fmla="*/ f71 1 781050"/>
                  <a:gd name="f87" fmla="*/ f49 1 f56"/>
                  <a:gd name="f88" fmla="*/ f50 1 f56"/>
                  <a:gd name="f89" fmla="*/ f49 1 f57"/>
                  <a:gd name="f90" fmla="*/ f51 1 f57"/>
                  <a:gd name="f91" fmla="*/ f73 1 f56"/>
                  <a:gd name="f92" fmla="*/ f74 1 f57"/>
                  <a:gd name="f93" fmla="*/ f75 1 f56"/>
                  <a:gd name="f94" fmla="*/ f76 1 f57"/>
                  <a:gd name="f95" fmla="*/ f77 1 f56"/>
                  <a:gd name="f96" fmla="*/ f78 1 f57"/>
                  <a:gd name="f97" fmla="*/ f79 1 f56"/>
                  <a:gd name="f98" fmla="*/ f80 1 f57"/>
                  <a:gd name="f99" fmla="*/ f81 1 f56"/>
                  <a:gd name="f100" fmla="*/ f82 1 f57"/>
                  <a:gd name="f101" fmla="*/ f83 1 f56"/>
                  <a:gd name="f102" fmla="*/ f84 1 f57"/>
                  <a:gd name="f103" fmla="*/ f85 1 f56"/>
                  <a:gd name="f104" fmla="*/ f86 1 f57"/>
                  <a:gd name="f105" fmla="*/ f87 f47 1"/>
                  <a:gd name="f106" fmla="*/ f88 f47 1"/>
                  <a:gd name="f107" fmla="*/ f90 f48 1"/>
                  <a:gd name="f108" fmla="*/ f89 f48 1"/>
                  <a:gd name="f109" fmla="*/ f91 f47 1"/>
                  <a:gd name="f110" fmla="*/ f92 f48 1"/>
                  <a:gd name="f111" fmla="*/ f93 f47 1"/>
                  <a:gd name="f112" fmla="*/ f94 f48 1"/>
                  <a:gd name="f113" fmla="*/ f95 f47 1"/>
                  <a:gd name="f114" fmla="*/ f96 f48 1"/>
                  <a:gd name="f115" fmla="*/ f97 f47 1"/>
                  <a:gd name="f116" fmla="*/ f98 f48 1"/>
                  <a:gd name="f117" fmla="*/ f99 f47 1"/>
                  <a:gd name="f118" fmla="*/ f100 f48 1"/>
                  <a:gd name="f119" fmla="*/ f101 f47 1"/>
                  <a:gd name="f120" fmla="*/ f102 f48 1"/>
                  <a:gd name="f121" fmla="*/ f103 f47 1"/>
                  <a:gd name="f122" fmla="*/ f104 f48 1"/>
                </a:gdLst>
                <a:ahLst/>
                <a:cxnLst>
                  <a:cxn ang="3cd4">
                    <a:pos x="hc" y="t"/>
                  </a:cxn>
                  <a:cxn ang="0">
                    <a:pos x="r" y="vc"/>
                  </a:cxn>
                  <a:cxn ang="cd4">
                    <a:pos x="hc" y="b"/>
                  </a:cxn>
                  <a:cxn ang="cd2">
                    <a:pos x="l" y="vc"/>
                  </a:cxn>
                  <a:cxn ang="f72">
                    <a:pos x="f109" y="f110"/>
                  </a:cxn>
                  <a:cxn ang="f72">
                    <a:pos x="f111" y="f112"/>
                  </a:cxn>
                  <a:cxn ang="f72">
                    <a:pos x="f113" y="f114"/>
                  </a:cxn>
                  <a:cxn ang="f72">
                    <a:pos x="f115" y="f116"/>
                  </a:cxn>
                  <a:cxn ang="f72">
                    <a:pos x="f117" y="f118"/>
                  </a:cxn>
                  <a:cxn ang="f72">
                    <a:pos x="f119" y="f120"/>
                  </a:cxn>
                  <a:cxn ang="f72">
                    <a:pos x="f121" y="f122"/>
                  </a:cxn>
                  <a:cxn ang="f72">
                    <a:pos x="f109" y="f110"/>
                  </a:cxn>
                </a:cxnLst>
                <a:rect l="f105" t="f108" r="f106" b="f107"/>
                <a:pathLst>
                  <a:path w="838200" h="781050">
                    <a:moveTo>
                      <a:pt x="f8" y="f9"/>
                    </a:moveTo>
                    <a:cubicBezTo>
                      <a:pt x="f10" y="f11"/>
                      <a:pt x="f12" y="f13"/>
                      <a:pt x="f14" y="f15"/>
                    </a:cubicBezTo>
                    <a:lnTo>
                      <a:pt x="f16" y="f17"/>
                    </a:ln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64" name="Freeform: Shape 79">
                <a:extLst>
                  <a:ext uri="{FF2B5EF4-FFF2-40B4-BE49-F238E27FC236}">
                    <a16:creationId xmlns:a16="http://schemas.microsoft.com/office/drawing/2014/main" id="{D09A909B-1368-3B75-8578-66CFC5F8C50B}"/>
                  </a:ext>
                </a:extLst>
              </p:cNvPr>
              <p:cNvSpPr/>
              <p:nvPr/>
            </p:nvSpPr>
            <p:spPr>
              <a:xfrm>
                <a:off x="4792388" y="5329964"/>
                <a:ext cx="105668" cy="237753"/>
              </a:xfrm>
              <a:custGeom>
                <a:avLst/>
                <a:gdLst>
                  <a:gd name="f0" fmla="val 10800000"/>
                  <a:gd name="f1" fmla="val 5400000"/>
                  <a:gd name="f2" fmla="val 180"/>
                  <a:gd name="f3" fmla="val w"/>
                  <a:gd name="f4" fmla="val h"/>
                  <a:gd name="f5" fmla="val 0"/>
                  <a:gd name="f6" fmla="val 342900"/>
                  <a:gd name="f7" fmla="val 771525"/>
                  <a:gd name="f8" fmla="val 351472"/>
                  <a:gd name="f9" fmla="val 373380"/>
                  <a:gd name="f10" fmla="val 341947"/>
                  <a:gd name="f11" fmla="val 531495"/>
                  <a:gd name="f12" fmla="val 274320"/>
                  <a:gd name="f13" fmla="val 655320"/>
                  <a:gd name="f14" fmla="val 134303"/>
                  <a:gd name="f15" fmla="val 735330"/>
                  <a:gd name="f16" fmla="val 92392"/>
                  <a:gd name="f17" fmla="val 759143"/>
                  <a:gd name="f18" fmla="val 46672"/>
                  <a:gd name="f19" fmla="val 772477"/>
                  <a:gd name="f20" fmla="val 780097"/>
                  <a:gd name="f21" fmla="val 124778"/>
                  <a:gd name="f22" fmla="val 666750"/>
                  <a:gd name="f23" fmla="val 173355"/>
                  <a:gd name="f24" fmla="val 530543"/>
                  <a:gd name="f25" fmla="val 175260"/>
                  <a:gd name="f26" fmla="val 361950"/>
                  <a:gd name="f27" fmla="val 176213"/>
                  <a:gd name="f28" fmla="val 280035"/>
                  <a:gd name="f29" fmla="val 172403"/>
                  <a:gd name="f30" fmla="val 211455"/>
                  <a:gd name="f31" fmla="val 155258"/>
                  <a:gd name="f32" fmla="val 126682"/>
                  <a:gd name="f33" fmla="val 149542"/>
                  <a:gd name="f34" fmla="val 99060"/>
                  <a:gd name="f35" fmla="val 141922"/>
                  <a:gd name="f36" fmla="val 74295"/>
                  <a:gd name="f37" fmla="val 108585"/>
                  <a:gd name="f38" fmla="val 125730"/>
                  <a:gd name="f39" fmla="val 3810"/>
                  <a:gd name="f40" fmla="val 162878"/>
                  <a:gd name="f41" fmla="val 12382"/>
                  <a:gd name="f42" fmla="val 179070"/>
                  <a:gd name="f43" fmla="val 15240"/>
                  <a:gd name="f44" fmla="val 254317"/>
                  <a:gd name="f45" fmla="val 40957"/>
                  <a:gd name="f46" fmla="val 332422"/>
                  <a:gd name="f47" fmla="val 140017"/>
                  <a:gd name="f48" fmla="+- 0 0 -90"/>
                  <a:gd name="f49" fmla="*/ f3 1 342900"/>
                  <a:gd name="f50" fmla="*/ f4 1 771525"/>
                  <a:gd name="f51" fmla="val f5"/>
                  <a:gd name="f52" fmla="val f6"/>
                  <a:gd name="f53" fmla="val f7"/>
                  <a:gd name="f54" fmla="*/ f48 f0 1"/>
                  <a:gd name="f55" fmla="+- f53 0 f51"/>
                  <a:gd name="f56" fmla="+- f52 0 f51"/>
                  <a:gd name="f57" fmla="*/ f54 1 f2"/>
                  <a:gd name="f58" fmla="*/ f56 1 342900"/>
                  <a:gd name="f59" fmla="*/ f55 1 771525"/>
                  <a:gd name="f60" fmla="*/ 351472 f56 1"/>
                  <a:gd name="f61" fmla="*/ 373380 f55 1"/>
                  <a:gd name="f62" fmla="*/ 134303 f56 1"/>
                  <a:gd name="f63" fmla="*/ 735330 f55 1"/>
                  <a:gd name="f64" fmla="*/ 0 f56 1"/>
                  <a:gd name="f65" fmla="*/ 780097 f55 1"/>
                  <a:gd name="f66" fmla="*/ 175260 f56 1"/>
                  <a:gd name="f67" fmla="*/ 361950 f55 1"/>
                  <a:gd name="f68" fmla="*/ 155258 f56 1"/>
                  <a:gd name="f69" fmla="*/ 126682 f55 1"/>
                  <a:gd name="f70" fmla="*/ 108585 f56 1"/>
                  <a:gd name="f71" fmla="*/ 0 f55 1"/>
                  <a:gd name="f72" fmla="*/ 179070 f56 1"/>
                  <a:gd name="f73" fmla="*/ 15240 f55 1"/>
                  <a:gd name="f74" fmla="+- f57 0 f1"/>
                  <a:gd name="f75" fmla="*/ f60 1 342900"/>
                  <a:gd name="f76" fmla="*/ f61 1 771525"/>
                  <a:gd name="f77" fmla="*/ f62 1 342900"/>
                  <a:gd name="f78" fmla="*/ f63 1 771525"/>
                  <a:gd name="f79" fmla="*/ f64 1 342900"/>
                  <a:gd name="f80" fmla="*/ f65 1 771525"/>
                  <a:gd name="f81" fmla="*/ f66 1 342900"/>
                  <a:gd name="f82" fmla="*/ f67 1 771525"/>
                  <a:gd name="f83" fmla="*/ f68 1 342900"/>
                  <a:gd name="f84" fmla="*/ f69 1 771525"/>
                  <a:gd name="f85" fmla="*/ f70 1 342900"/>
                  <a:gd name="f86" fmla="*/ f71 1 771525"/>
                  <a:gd name="f87" fmla="*/ f72 1 342900"/>
                  <a:gd name="f88" fmla="*/ f73 1 771525"/>
                  <a:gd name="f89" fmla="*/ f51 1 f58"/>
                  <a:gd name="f90" fmla="*/ f52 1 f58"/>
                  <a:gd name="f91" fmla="*/ f51 1 f59"/>
                  <a:gd name="f92" fmla="*/ f53 1 f59"/>
                  <a:gd name="f93" fmla="*/ f75 1 f58"/>
                  <a:gd name="f94" fmla="*/ f76 1 f59"/>
                  <a:gd name="f95" fmla="*/ f77 1 f58"/>
                  <a:gd name="f96" fmla="*/ f78 1 f59"/>
                  <a:gd name="f97" fmla="*/ f79 1 f58"/>
                  <a:gd name="f98" fmla="*/ f80 1 f59"/>
                  <a:gd name="f99" fmla="*/ f81 1 f58"/>
                  <a:gd name="f100" fmla="*/ f82 1 f59"/>
                  <a:gd name="f101" fmla="*/ f83 1 f58"/>
                  <a:gd name="f102" fmla="*/ f84 1 f59"/>
                  <a:gd name="f103" fmla="*/ f85 1 f58"/>
                  <a:gd name="f104" fmla="*/ f86 1 f59"/>
                  <a:gd name="f105" fmla="*/ f87 1 f58"/>
                  <a:gd name="f106" fmla="*/ f88 1 f59"/>
                  <a:gd name="f107" fmla="*/ f89 f49 1"/>
                  <a:gd name="f108" fmla="*/ f90 f49 1"/>
                  <a:gd name="f109" fmla="*/ f92 f50 1"/>
                  <a:gd name="f110" fmla="*/ f91 f50 1"/>
                  <a:gd name="f111" fmla="*/ f93 f49 1"/>
                  <a:gd name="f112" fmla="*/ f94 f50 1"/>
                  <a:gd name="f113" fmla="*/ f95 f49 1"/>
                  <a:gd name="f114" fmla="*/ f96 f50 1"/>
                  <a:gd name="f115" fmla="*/ f97 f49 1"/>
                  <a:gd name="f116" fmla="*/ f98 f50 1"/>
                  <a:gd name="f117" fmla="*/ f99 f49 1"/>
                  <a:gd name="f118" fmla="*/ f100 f50 1"/>
                  <a:gd name="f119" fmla="*/ f101 f49 1"/>
                  <a:gd name="f120" fmla="*/ f102 f50 1"/>
                  <a:gd name="f121" fmla="*/ f103 f49 1"/>
                  <a:gd name="f122" fmla="*/ f104 f50 1"/>
                  <a:gd name="f123" fmla="*/ f105 f49 1"/>
                  <a:gd name="f124" fmla="*/ f106 f50 1"/>
                </a:gdLst>
                <a:ahLst/>
                <a:cxnLst>
                  <a:cxn ang="3cd4">
                    <a:pos x="hc" y="t"/>
                  </a:cxn>
                  <a:cxn ang="0">
                    <a:pos x="r" y="vc"/>
                  </a:cxn>
                  <a:cxn ang="cd4">
                    <a:pos x="hc" y="b"/>
                  </a:cxn>
                  <a:cxn ang="cd2">
                    <a:pos x="l" y="vc"/>
                  </a:cxn>
                  <a:cxn ang="f74">
                    <a:pos x="f111" y="f112"/>
                  </a:cxn>
                  <a:cxn ang="f74">
                    <a:pos x="f113" y="f114"/>
                  </a:cxn>
                  <a:cxn ang="f74">
                    <a:pos x="f115" y="f116"/>
                  </a:cxn>
                  <a:cxn ang="f74">
                    <a:pos x="f117" y="f118"/>
                  </a:cxn>
                  <a:cxn ang="f74">
                    <a:pos x="f119" y="f120"/>
                  </a:cxn>
                  <a:cxn ang="f74">
                    <a:pos x="f121" y="f122"/>
                  </a:cxn>
                  <a:cxn ang="f74">
                    <a:pos x="f123" y="f124"/>
                  </a:cxn>
                  <a:cxn ang="f74">
                    <a:pos x="f111" y="f112"/>
                  </a:cxn>
                </a:cxnLst>
                <a:rect l="f107" t="f110" r="f108" b="f109"/>
                <a:pathLst>
                  <a:path w="342900" h="771525">
                    <a:moveTo>
                      <a:pt x="f8" y="f9"/>
                    </a:moveTo>
                    <a:cubicBezTo>
                      <a:pt x="f10" y="f11"/>
                      <a:pt x="f12" y="f13"/>
                      <a:pt x="f14" y="f15"/>
                    </a:cubicBezTo>
                    <a:cubicBezTo>
                      <a:pt x="f16" y="f17"/>
                      <a:pt x="f18" y="f19"/>
                      <a:pt x="f5" y="f20"/>
                    </a:cubicBezTo>
                    <a:cubicBezTo>
                      <a:pt x="f21" y="f22"/>
                      <a:pt x="f23" y="f24"/>
                      <a:pt x="f25" y="f26"/>
                    </a:cubicBezTo>
                    <a:cubicBezTo>
                      <a:pt x="f27" y="f28"/>
                      <a:pt x="f29" y="f30"/>
                      <a:pt x="f31" y="f32"/>
                    </a:cubicBezTo>
                    <a:cubicBezTo>
                      <a:pt x="f33" y="f34"/>
                      <a:pt x="f35" y="f36"/>
                      <a:pt x="f37" y="f5"/>
                    </a:cubicBezTo>
                    <a:cubicBezTo>
                      <a:pt x="f38" y="f39"/>
                      <a:pt x="f40" y="f41"/>
                      <a:pt x="f42" y="f43"/>
                    </a:cubicBezTo>
                    <a:cubicBezTo>
                      <a:pt x="f44" y="f45"/>
                      <a:pt x="f46" y="f47"/>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sp>
            <p:nvSpPr>
              <p:cNvPr id="65" name="Freeform: Shape 80">
                <a:extLst>
                  <a:ext uri="{FF2B5EF4-FFF2-40B4-BE49-F238E27FC236}">
                    <a16:creationId xmlns:a16="http://schemas.microsoft.com/office/drawing/2014/main" id="{178D2C27-BA67-C4B8-85DD-9FBBC0BCA320}"/>
                  </a:ext>
                </a:extLst>
              </p:cNvPr>
              <p:cNvSpPr/>
              <p:nvPr/>
            </p:nvSpPr>
            <p:spPr>
              <a:xfrm>
                <a:off x="4460370" y="4923129"/>
                <a:ext cx="308198" cy="443218"/>
              </a:xfrm>
              <a:custGeom>
                <a:avLst/>
                <a:gdLst>
                  <a:gd name="f0" fmla="val 10800000"/>
                  <a:gd name="f1" fmla="val 5400000"/>
                  <a:gd name="f2" fmla="val 180"/>
                  <a:gd name="f3" fmla="val w"/>
                  <a:gd name="f4" fmla="val h"/>
                  <a:gd name="f5" fmla="val 0"/>
                  <a:gd name="f6" fmla="val 1000125"/>
                  <a:gd name="f7" fmla="val 1438275"/>
                  <a:gd name="f8" fmla="val 954541"/>
                  <a:gd name="f9" fmla="val 1300200"/>
                  <a:gd name="f10" fmla="val 952636"/>
                  <a:gd name="f11" fmla="val 1052550"/>
                  <a:gd name="f12" fmla="val 903106"/>
                  <a:gd name="f13" fmla="val 853478"/>
                  <a:gd name="f14" fmla="val 764994"/>
                  <a:gd name="f15" fmla="val 640118"/>
                  <a:gd name="f16" fmla="val 733561"/>
                  <a:gd name="f17" fmla="val 604875"/>
                  <a:gd name="f18" fmla="val 709749"/>
                  <a:gd name="f19" fmla="val 572490"/>
                  <a:gd name="f20" fmla="val 686889"/>
                  <a:gd name="f21" fmla="val 551535"/>
                  <a:gd name="f22" fmla="val 644026"/>
                  <a:gd name="f23" fmla="val 512483"/>
                  <a:gd name="f24" fmla="val 606879"/>
                  <a:gd name="f25" fmla="val 466763"/>
                  <a:gd name="f26" fmla="val 558301"/>
                  <a:gd name="f27" fmla="val 434378"/>
                  <a:gd name="f28" fmla="val 526869"/>
                  <a:gd name="f29" fmla="val 408660"/>
                  <a:gd name="f30" fmla="val 506866"/>
                  <a:gd name="f31" fmla="val 390563"/>
                  <a:gd name="f32" fmla="val 477339"/>
                  <a:gd name="f33" fmla="val 410565"/>
                  <a:gd name="f34" fmla="val 501151"/>
                  <a:gd name="f35" fmla="val 444855"/>
                  <a:gd name="f36" fmla="val 513534"/>
                  <a:gd name="f37" fmla="val 484860"/>
                  <a:gd name="f38" fmla="val 533536"/>
                  <a:gd name="f39" fmla="val 521055"/>
                  <a:gd name="f40" fmla="val 573541"/>
                  <a:gd name="f41" fmla="val 616305"/>
                  <a:gd name="f42" fmla="val 590686"/>
                  <a:gd name="f43" fmla="val 714413"/>
                  <a:gd name="f44" fmla="val 596401"/>
                  <a:gd name="f45" fmla="val 820140"/>
                  <a:gd name="f46" fmla="val 598306"/>
                  <a:gd name="f47" fmla="val 871575"/>
                  <a:gd name="f48" fmla="val 604021"/>
                  <a:gd name="f49" fmla="val 897293"/>
                  <a:gd name="f50" fmla="val 935393"/>
                  <a:gd name="f51" fmla="val 593544"/>
                  <a:gd name="f52" fmla="val 952538"/>
                  <a:gd name="f53" fmla="val 592591"/>
                  <a:gd name="f54" fmla="val 973493"/>
                  <a:gd name="f55" fmla="val 567826"/>
                  <a:gd name="f56" fmla="val 968730"/>
                  <a:gd name="f57" fmla="val 549729"/>
                  <a:gd name="f58" fmla="val 965873"/>
                  <a:gd name="f59" fmla="val 545919"/>
                  <a:gd name="f60" fmla="val 947775"/>
                  <a:gd name="f61" fmla="val 931583"/>
                  <a:gd name="f62" fmla="val 914438"/>
                  <a:gd name="f63" fmla="val 547824"/>
                  <a:gd name="f64" fmla="val 880148"/>
                  <a:gd name="f65" fmla="val 542109"/>
                  <a:gd name="f66" fmla="val 769658"/>
                  <a:gd name="f67" fmla="val 527821"/>
                  <a:gd name="f68" fmla="val 661073"/>
                  <a:gd name="f69" fmla="val 488769"/>
                  <a:gd name="f70" fmla="val 556298"/>
                  <a:gd name="f71" fmla="val 474481"/>
                  <a:gd name="f72" fmla="val 520103"/>
                  <a:gd name="f73" fmla="val 456384"/>
                  <a:gd name="f74" fmla="val 485813"/>
                  <a:gd name="f75" fmla="val 437334"/>
                  <a:gd name="f76" fmla="val 452475"/>
                  <a:gd name="f77" fmla="val 421141"/>
                  <a:gd name="f78" fmla="val 431520"/>
                  <a:gd name="f79" fmla="val 359229"/>
                  <a:gd name="f80" fmla="val 500100"/>
                  <a:gd name="f81" fmla="val 345894"/>
                  <a:gd name="f82" fmla="val 263026"/>
                  <a:gd name="f83" fmla="val 600113"/>
                  <a:gd name="f84" fmla="val 189684"/>
                  <a:gd name="f85" fmla="val 705840"/>
                  <a:gd name="f86" fmla="val 136344"/>
                  <a:gd name="f87" fmla="val 816330"/>
                  <a:gd name="f88" fmla="val 107769"/>
                  <a:gd name="f89" fmla="val 883005"/>
                  <a:gd name="f90" fmla="val 89671"/>
                  <a:gd name="f91" fmla="val 949680"/>
                  <a:gd name="f92" fmla="val 76336"/>
                  <a:gd name="f93" fmla="val 1021118"/>
                  <a:gd name="f94" fmla="val 61096"/>
                  <a:gd name="f95" fmla="val 1095413"/>
                  <a:gd name="f96" fmla="val 62049"/>
                  <a:gd name="f97" fmla="val 1269720"/>
                  <a:gd name="f98" fmla="val 58239"/>
                  <a:gd name="f99" fmla="val 1309725"/>
                  <a:gd name="f100" fmla="val 51571"/>
                  <a:gd name="f101" fmla="val 1352588"/>
                  <a:gd name="f102" fmla="val 66811"/>
                  <a:gd name="f103" fmla="val 1437360"/>
                  <a:gd name="f104" fmla="val 29664"/>
                  <a:gd name="f105" fmla="val 1443075"/>
                  <a:gd name="f106" fmla="val -6531"/>
                  <a:gd name="f107" fmla="val 1444028"/>
                  <a:gd name="f108" fmla="val 136"/>
                  <a:gd name="f109" fmla="val 1383068"/>
                  <a:gd name="f110" fmla="val 1089"/>
                  <a:gd name="f111" fmla="val 1345920"/>
                  <a:gd name="f112" fmla="val 2041"/>
                  <a:gd name="f113" fmla="val 1313535"/>
                  <a:gd name="f114" fmla="val -2721"/>
                  <a:gd name="f115" fmla="val 1153515"/>
                  <a:gd name="f116" fmla="val 9661"/>
                  <a:gd name="f117" fmla="val 1103985"/>
                  <a:gd name="f118" fmla="val 15376"/>
                  <a:gd name="f119" fmla="val 1044930"/>
                  <a:gd name="f120" fmla="val 26806"/>
                  <a:gd name="f121" fmla="val 962063"/>
                  <a:gd name="f122" fmla="val 43951"/>
                  <a:gd name="f123" fmla="val 905865"/>
                  <a:gd name="f124" fmla="val 99196"/>
                  <a:gd name="f125" fmla="val 742035"/>
                  <a:gd name="f126" fmla="val 186826"/>
                  <a:gd name="f127" fmla="val 599160"/>
                  <a:gd name="f128" fmla="val 303031"/>
                  <a:gd name="f129" fmla="val 471525"/>
                  <a:gd name="f130" fmla="val 336369"/>
                  <a:gd name="f131" fmla="val 435330"/>
                  <a:gd name="f132" fmla="val 368754"/>
                  <a:gd name="f133" fmla="val 406755"/>
                  <a:gd name="f134" fmla="val 419236"/>
                  <a:gd name="f135" fmla="val 368655"/>
                  <a:gd name="f136" fmla="val 433524"/>
                  <a:gd name="f137" fmla="val 358178"/>
                  <a:gd name="f138" fmla="val 448764"/>
                  <a:gd name="f139" fmla="val 350558"/>
                  <a:gd name="f140" fmla="val 458289"/>
                  <a:gd name="f141" fmla="val 334365"/>
                  <a:gd name="f142" fmla="val 457336"/>
                  <a:gd name="f143" fmla="val 284835"/>
                  <a:gd name="f144" fmla="val 472576"/>
                  <a:gd name="f145" fmla="val 50520"/>
                  <a:gd name="f146" fmla="val 475434"/>
                  <a:gd name="f147" fmla="val 36233"/>
                  <a:gd name="f148" fmla="val 478291"/>
                  <a:gd name="f149" fmla="val 16230"/>
                  <a:gd name="f150" fmla="val 486864"/>
                  <a:gd name="f151" fmla="val -915"/>
                  <a:gd name="f152" fmla="val 510676"/>
                  <a:gd name="f153" fmla="val 38"/>
                  <a:gd name="f154" fmla="val 536394"/>
                  <a:gd name="f155" fmla="val 990"/>
                  <a:gd name="f156" fmla="val 544966"/>
                  <a:gd name="f157" fmla="val 19088"/>
                  <a:gd name="f158" fmla="val 544014"/>
                  <a:gd name="f159" fmla="val 42900"/>
                  <a:gd name="f160" fmla="val 541156"/>
                  <a:gd name="f161" fmla="val 108623"/>
                  <a:gd name="f162" fmla="val 530679"/>
                  <a:gd name="f163" fmla="val 271500"/>
                  <a:gd name="f164" fmla="val 286740"/>
                  <a:gd name="f165" fmla="val 523059"/>
                  <a:gd name="f166" fmla="val 335318"/>
                  <a:gd name="f167" fmla="val 554491"/>
                  <a:gd name="f168" fmla="val 361035"/>
                  <a:gd name="f169" fmla="val 589734"/>
                  <a:gd name="f170" fmla="val 383895"/>
                  <a:gd name="f171" fmla="val 650694"/>
                  <a:gd name="f172" fmla="val 426758"/>
                  <a:gd name="f173" fmla="val 704034"/>
                  <a:gd name="f174" fmla="val 478193"/>
                  <a:gd name="f175" fmla="val 750706"/>
                  <a:gd name="f176" fmla="val 536295"/>
                  <a:gd name="f177" fmla="val 760231"/>
                  <a:gd name="f178" fmla="val 548678"/>
                  <a:gd name="f179" fmla="val 776424"/>
                  <a:gd name="f180" fmla="val 562965"/>
                  <a:gd name="f181" fmla="val 789759"/>
                  <a:gd name="f182" fmla="val 584873"/>
                  <a:gd name="f183" fmla="val 827859"/>
                  <a:gd name="f184" fmla="val 652500"/>
                  <a:gd name="f185" fmla="val 859291"/>
                  <a:gd name="f186" fmla="val 706793"/>
                  <a:gd name="f187" fmla="val 891676"/>
                  <a:gd name="f188" fmla="val 777278"/>
                  <a:gd name="f189" fmla="val 951684"/>
                  <a:gd name="f190" fmla="val 906818"/>
                  <a:gd name="f191" fmla="val 982164"/>
                  <a:gd name="f192" fmla="val 1043978"/>
                  <a:gd name="f193" fmla="val 993594"/>
                  <a:gd name="f194" fmla="val 1185900"/>
                  <a:gd name="f195" fmla="val 994546"/>
                  <a:gd name="f196" fmla="val 1200188"/>
                  <a:gd name="f197" fmla="val 1001214"/>
                  <a:gd name="f198" fmla="val 1371638"/>
                  <a:gd name="f199" fmla="val 1403070"/>
                  <a:gd name="f200" fmla="val 1418310"/>
                  <a:gd name="f201" fmla="val 1449743"/>
                  <a:gd name="f202" fmla="val 972639"/>
                  <a:gd name="f203" fmla="val 1440218"/>
                  <a:gd name="f204" fmla="val 948826"/>
                  <a:gd name="f205" fmla="val 1436408"/>
                  <a:gd name="f206" fmla="val 953589"/>
                  <a:gd name="f207" fmla="val 1413548"/>
                  <a:gd name="f208" fmla="val 956446"/>
                  <a:gd name="f209" fmla="val 1394498"/>
                  <a:gd name="f210" fmla="val 1360208"/>
                  <a:gd name="f211" fmla="val 1331633"/>
                  <a:gd name="f212" fmla="+- 0 0 -90"/>
                  <a:gd name="f213" fmla="*/ f3 1 1000125"/>
                  <a:gd name="f214" fmla="*/ f4 1 1438275"/>
                  <a:gd name="f215" fmla="val f5"/>
                  <a:gd name="f216" fmla="val f6"/>
                  <a:gd name="f217" fmla="val f7"/>
                  <a:gd name="f218" fmla="*/ f212 f0 1"/>
                  <a:gd name="f219" fmla="+- f217 0 f215"/>
                  <a:gd name="f220" fmla="+- f216 0 f215"/>
                  <a:gd name="f221" fmla="*/ f218 1 f2"/>
                  <a:gd name="f222" fmla="*/ f220 1 1000125"/>
                  <a:gd name="f223" fmla="*/ f219 1 1438275"/>
                  <a:gd name="f224" fmla="*/ 954541 f220 1"/>
                  <a:gd name="f225" fmla="*/ 1300200 f219 1"/>
                  <a:gd name="f226" fmla="*/ 764994 f220 1"/>
                  <a:gd name="f227" fmla="*/ 640118 f219 1"/>
                  <a:gd name="f228" fmla="*/ 686889 f220 1"/>
                  <a:gd name="f229" fmla="*/ 551535 f219 1"/>
                  <a:gd name="f230" fmla="*/ 558301 f220 1"/>
                  <a:gd name="f231" fmla="*/ 434378 f219 1"/>
                  <a:gd name="f232" fmla="*/ 477339 f220 1"/>
                  <a:gd name="f233" fmla="*/ 410565 f219 1"/>
                  <a:gd name="f234" fmla="*/ 533536 f220 1"/>
                  <a:gd name="f235" fmla="*/ 521055 f219 1"/>
                  <a:gd name="f236" fmla="*/ 596401 f220 1"/>
                  <a:gd name="f237" fmla="*/ 820140 f219 1"/>
                  <a:gd name="f238" fmla="*/ 935393 f219 1"/>
                  <a:gd name="f239" fmla="*/ 567826 f220 1"/>
                  <a:gd name="f240" fmla="*/ 968730 f219 1"/>
                  <a:gd name="f241" fmla="*/ 545919 f220 1"/>
                  <a:gd name="f242" fmla="*/ 931583 f219 1"/>
                  <a:gd name="f243" fmla="*/ 547824 f220 1"/>
                  <a:gd name="f244" fmla="*/ 880148 f219 1"/>
                  <a:gd name="f245" fmla="*/ 488769 f220 1"/>
                  <a:gd name="f246" fmla="*/ 556298 f219 1"/>
                  <a:gd name="f247" fmla="*/ 437334 f220 1"/>
                  <a:gd name="f248" fmla="*/ 452475 f219 1"/>
                  <a:gd name="f249" fmla="*/ 345894 f220 1"/>
                  <a:gd name="f250" fmla="*/ 512483 f219 1"/>
                  <a:gd name="f251" fmla="*/ 136344 f220 1"/>
                  <a:gd name="f252" fmla="*/ 816330 f219 1"/>
                  <a:gd name="f253" fmla="*/ 76336 f220 1"/>
                  <a:gd name="f254" fmla="*/ 1021118 f219 1"/>
                  <a:gd name="f255" fmla="*/ 58239 f220 1"/>
                  <a:gd name="f256" fmla="*/ 1309725 f219 1"/>
                  <a:gd name="f257" fmla="*/ 29664 f220 1"/>
                  <a:gd name="f258" fmla="*/ 1443075 f219 1"/>
                  <a:gd name="f259" fmla="*/ 1089 f220 1"/>
                  <a:gd name="f260" fmla="*/ 1345920 f219 1"/>
                  <a:gd name="f261" fmla="*/ 9661 f220 1"/>
                  <a:gd name="f262" fmla="*/ 1103985 f219 1"/>
                  <a:gd name="f263" fmla="*/ 43951 f220 1"/>
                  <a:gd name="f264" fmla="*/ 905865 f219 1"/>
                  <a:gd name="f265" fmla="*/ 303031 f220 1"/>
                  <a:gd name="f266" fmla="*/ 471525 f219 1"/>
                  <a:gd name="f267" fmla="*/ 419236 f220 1"/>
                  <a:gd name="f268" fmla="*/ 368655 f219 1"/>
                  <a:gd name="f269" fmla="*/ 458289 f220 1"/>
                  <a:gd name="f270" fmla="*/ 334365 f219 1"/>
                  <a:gd name="f271" fmla="*/ 475434 f220 1"/>
                  <a:gd name="f272" fmla="*/ 36233 f219 1"/>
                  <a:gd name="f273" fmla="*/ 510676 f220 1"/>
                  <a:gd name="f274" fmla="*/ 38 f219 1"/>
                  <a:gd name="f275" fmla="*/ 544014 f220 1"/>
                  <a:gd name="f276" fmla="*/ 42900 f219 1"/>
                  <a:gd name="f277" fmla="*/ 530679 f220 1"/>
                  <a:gd name="f278" fmla="*/ 286740 f219 1"/>
                  <a:gd name="f279" fmla="*/ 589734 f220 1"/>
                  <a:gd name="f280" fmla="*/ 383895 f219 1"/>
                  <a:gd name="f281" fmla="*/ 750706 f220 1"/>
                  <a:gd name="f282" fmla="*/ 536295 f219 1"/>
                  <a:gd name="f283" fmla="*/ 789759 f220 1"/>
                  <a:gd name="f284" fmla="*/ 584873 f219 1"/>
                  <a:gd name="f285" fmla="*/ 891676 f220 1"/>
                  <a:gd name="f286" fmla="*/ 777278 f219 1"/>
                  <a:gd name="f287" fmla="*/ 993594 f220 1"/>
                  <a:gd name="f288" fmla="*/ 1185900 f219 1"/>
                  <a:gd name="f289" fmla="*/ 1001214 f220 1"/>
                  <a:gd name="f290" fmla="*/ 1403070 f219 1"/>
                  <a:gd name="f291" fmla="*/ 972639 f220 1"/>
                  <a:gd name="f292" fmla="*/ 1440218 f219 1"/>
                  <a:gd name="f293" fmla="*/ 956446 f220 1"/>
                  <a:gd name="f294" fmla="*/ 1394498 f219 1"/>
                  <a:gd name="f295" fmla="+- f221 0 f1"/>
                  <a:gd name="f296" fmla="*/ f224 1 1000125"/>
                  <a:gd name="f297" fmla="*/ f225 1 1438275"/>
                  <a:gd name="f298" fmla="*/ f226 1 1000125"/>
                  <a:gd name="f299" fmla="*/ f227 1 1438275"/>
                  <a:gd name="f300" fmla="*/ f228 1 1000125"/>
                  <a:gd name="f301" fmla="*/ f229 1 1438275"/>
                  <a:gd name="f302" fmla="*/ f230 1 1000125"/>
                  <a:gd name="f303" fmla="*/ f231 1 1438275"/>
                  <a:gd name="f304" fmla="*/ f232 1 1000125"/>
                  <a:gd name="f305" fmla="*/ f233 1 1438275"/>
                  <a:gd name="f306" fmla="*/ f234 1 1000125"/>
                  <a:gd name="f307" fmla="*/ f235 1 1438275"/>
                  <a:gd name="f308" fmla="*/ f236 1 1000125"/>
                  <a:gd name="f309" fmla="*/ f237 1 1438275"/>
                  <a:gd name="f310" fmla="*/ f238 1 1438275"/>
                  <a:gd name="f311" fmla="*/ f239 1 1000125"/>
                  <a:gd name="f312" fmla="*/ f240 1 1438275"/>
                  <a:gd name="f313" fmla="*/ f241 1 1000125"/>
                  <a:gd name="f314" fmla="*/ f242 1 1438275"/>
                  <a:gd name="f315" fmla="*/ f243 1 1000125"/>
                  <a:gd name="f316" fmla="*/ f244 1 1438275"/>
                  <a:gd name="f317" fmla="*/ f245 1 1000125"/>
                  <a:gd name="f318" fmla="*/ f246 1 1438275"/>
                  <a:gd name="f319" fmla="*/ f247 1 1000125"/>
                  <a:gd name="f320" fmla="*/ f248 1 1438275"/>
                  <a:gd name="f321" fmla="*/ f249 1 1000125"/>
                  <a:gd name="f322" fmla="*/ f250 1 1438275"/>
                  <a:gd name="f323" fmla="*/ f251 1 1000125"/>
                  <a:gd name="f324" fmla="*/ f252 1 1438275"/>
                  <a:gd name="f325" fmla="*/ f253 1 1000125"/>
                  <a:gd name="f326" fmla="*/ f254 1 1438275"/>
                  <a:gd name="f327" fmla="*/ f255 1 1000125"/>
                  <a:gd name="f328" fmla="*/ f256 1 1438275"/>
                  <a:gd name="f329" fmla="*/ f257 1 1000125"/>
                  <a:gd name="f330" fmla="*/ f258 1 1438275"/>
                  <a:gd name="f331" fmla="*/ f259 1 1000125"/>
                  <a:gd name="f332" fmla="*/ f260 1 1438275"/>
                  <a:gd name="f333" fmla="*/ f261 1 1000125"/>
                  <a:gd name="f334" fmla="*/ f262 1 1438275"/>
                  <a:gd name="f335" fmla="*/ f263 1 1000125"/>
                  <a:gd name="f336" fmla="*/ f264 1 1438275"/>
                  <a:gd name="f337" fmla="*/ f265 1 1000125"/>
                  <a:gd name="f338" fmla="*/ f266 1 1438275"/>
                  <a:gd name="f339" fmla="*/ f267 1 1000125"/>
                  <a:gd name="f340" fmla="*/ f268 1 1438275"/>
                  <a:gd name="f341" fmla="*/ f269 1 1000125"/>
                  <a:gd name="f342" fmla="*/ f270 1 1438275"/>
                  <a:gd name="f343" fmla="*/ f271 1 1000125"/>
                  <a:gd name="f344" fmla="*/ f272 1 1438275"/>
                  <a:gd name="f345" fmla="*/ f273 1 1000125"/>
                  <a:gd name="f346" fmla="*/ f274 1 1438275"/>
                  <a:gd name="f347" fmla="*/ f275 1 1000125"/>
                  <a:gd name="f348" fmla="*/ f276 1 1438275"/>
                  <a:gd name="f349" fmla="*/ f277 1 1000125"/>
                  <a:gd name="f350" fmla="*/ f278 1 1438275"/>
                  <a:gd name="f351" fmla="*/ f279 1 1000125"/>
                  <a:gd name="f352" fmla="*/ f280 1 1438275"/>
                  <a:gd name="f353" fmla="*/ f281 1 1000125"/>
                  <a:gd name="f354" fmla="*/ f282 1 1438275"/>
                  <a:gd name="f355" fmla="*/ f283 1 1000125"/>
                  <a:gd name="f356" fmla="*/ f284 1 1438275"/>
                  <a:gd name="f357" fmla="*/ f285 1 1000125"/>
                  <a:gd name="f358" fmla="*/ f286 1 1438275"/>
                  <a:gd name="f359" fmla="*/ f287 1 1000125"/>
                  <a:gd name="f360" fmla="*/ f288 1 1438275"/>
                  <a:gd name="f361" fmla="*/ f289 1 1000125"/>
                  <a:gd name="f362" fmla="*/ f290 1 1438275"/>
                  <a:gd name="f363" fmla="*/ f291 1 1000125"/>
                  <a:gd name="f364" fmla="*/ f292 1 1438275"/>
                  <a:gd name="f365" fmla="*/ f293 1 1000125"/>
                  <a:gd name="f366" fmla="*/ f294 1 1438275"/>
                  <a:gd name="f367" fmla="*/ f215 1 f222"/>
                  <a:gd name="f368" fmla="*/ f216 1 f222"/>
                  <a:gd name="f369" fmla="*/ f215 1 f223"/>
                  <a:gd name="f370" fmla="*/ f217 1 f223"/>
                  <a:gd name="f371" fmla="*/ f296 1 f222"/>
                  <a:gd name="f372" fmla="*/ f297 1 f223"/>
                  <a:gd name="f373" fmla="*/ f298 1 f222"/>
                  <a:gd name="f374" fmla="*/ f299 1 f223"/>
                  <a:gd name="f375" fmla="*/ f300 1 f222"/>
                  <a:gd name="f376" fmla="*/ f301 1 f223"/>
                  <a:gd name="f377" fmla="*/ f302 1 f222"/>
                  <a:gd name="f378" fmla="*/ f303 1 f223"/>
                  <a:gd name="f379" fmla="*/ f304 1 f222"/>
                  <a:gd name="f380" fmla="*/ f305 1 f223"/>
                  <a:gd name="f381" fmla="*/ f306 1 f222"/>
                  <a:gd name="f382" fmla="*/ f307 1 f223"/>
                  <a:gd name="f383" fmla="*/ f308 1 f222"/>
                  <a:gd name="f384" fmla="*/ f309 1 f223"/>
                  <a:gd name="f385" fmla="*/ f310 1 f223"/>
                  <a:gd name="f386" fmla="*/ f311 1 f222"/>
                  <a:gd name="f387" fmla="*/ f312 1 f223"/>
                  <a:gd name="f388" fmla="*/ f313 1 f222"/>
                  <a:gd name="f389" fmla="*/ f314 1 f223"/>
                  <a:gd name="f390" fmla="*/ f315 1 f222"/>
                  <a:gd name="f391" fmla="*/ f316 1 f223"/>
                  <a:gd name="f392" fmla="*/ f317 1 f222"/>
                  <a:gd name="f393" fmla="*/ f318 1 f223"/>
                  <a:gd name="f394" fmla="*/ f319 1 f222"/>
                  <a:gd name="f395" fmla="*/ f320 1 f223"/>
                  <a:gd name="f396" fmla="*/ f321 1 f222"/>
                  <a:gd name="f397" fmla="*/ f322 1 f223"/>
                  <a:gd name="f398" fmla="*/ f323 1 f222"/>
                  <a:gd name="f399" fmla="*/ f324 1 f223"/>
                  <a:gd name="f400" fmla="*/ f325 1 f222"/>
                  <a:gd name="f401" fmla="*/ f326 1 f223"/>
                  <a:gd name="f402" fmla="*/ f327 1 f222"/>
                  <a:gd name="f403" fmla="*/ f328 1 f223"/>
                  <a:gd name="f404" fmla="*/ f329 1 f222"/>
                  <a:gd name="f405" fmla="*/ f330 1 f223"/>
                  <a:gd name="f406" fmla="*/ f331 1 f222"/>
                  <a:gd name="f407" fmla="*/ f332 1 f223"/>
                  <a:gd name="f408" fmla="*/ f333 1 f222"/>
                  <a:gd name="f409" fmla="*/ f334 1 f223"/>
                  <a:gd name="f410" fmla="*/ f335 1 f222"/>
                  <a:gd name="f411" fmla="*/ f336 1 f223"/>
                  <a:gd name="f412" fmla="*/ f337 1 f222"/>
                  <a:gd name="f413" fmla="*/ f338 1 f223"/>
                  <a:gd name="f414" fmla="*/ f339 1 f222"/>
                  <a:gd name="f415" fmla="*/ f340 1 f223"/>
                  <a:gd name="f416" fmla="*/ f341 1 f222"/>
                  <a:gd name="f417" fmla="*/ f342 1 f223"/>
                  <a:gd name="f418" fmla="*/ f343 1 f222"/>
                  <a:gd name="f419" fmla="*/ f344 1 f223"/>
                  <a:gd name="f420" fmla="*/ f345 1 f222"/>
                  <a:gd name="f421" fmla="*/ f346 1 f223"/>
                  <a:gd name="f422" fmla="*/ f347 1 f222"/>
                  <a:gd name="f423" fmla="*/ f348 1 f223"/>
                  <a:gd name="f424" fmla="*/ f349 1 f222"/>
                  <a:gd name="f425" fmla="*/ f350 1 f223"/>
                  <a:gd name="f426" fmla="*/ f351 1 f222"/>
                  <a:gd name="f427" fmla="*/ f352 1 f223"/>
                  <a:gd name="f428" fmla="*/ f353 1 f222"/>
                  <a:gd name="f429" fmla="*/ f354 1 f223"/>
                  <a:gd name="f430" fmla="*/ f355 1 f222"/>
                  <a:gd name="f431" fmla="*/ f356 1 f223"/>
                  <a:gd name="f432" fmla="*/ f357 1 f222"/>
                  <a:gd name="f433" fmla="*/ f358 1 f223"/>
                  <a:gd name="f434" fmla="*/ f359 1 f222"/>
                  <a:gd name="f435" fmla="*/ f360 1 f223"/>
                  <a:gd name="f436" fmla="*/ f361 1 f222"/>
                  <a:gd name="f437" fmla="*/ f362 1 f223"/>
                  <a:gd name="f438" fmla="*/ f363 1 f222"/>
                  <a:gd name="f439" fmla="*/ f364 1 f223"/>
                  <a:gd name="f440" fmla="*/ f365 1 f222"/>
                  <a:gd name="f441" fmla="*/ f366 1 f223"/>
                  <a:gd name="f442" fmla="*/ f367 f213 1"/>
                  <a:gd name="f443" fmla="*/ f368 f213 1"/>
                  <a:gd name="f444" fmla="*/ f370 f214 1"/>
                  <a:gd name="f445" fmla="*/ f369 f214 1"/>
                  <a:gd name="f446" fmla="*/ f371 f213 1"/>
                  <a:gd name="f447" fmla="*/ f372 f214 1"/>
                  <a:gd name="f448" fmla="*/ f373 f213 1"/>
                  <a:gd name="f449" fmla="*/ f374 f214 1"/>
                  <a:gd name="f450" fmla="*/ f375 f213 1"/>
                  <a:gd name="f451" fmla="*/ f376 f214 1"/>
                  <a:gd name="f452" fmla="*/ f377 f213 1"/>
                  <a:gd name="f453" fmla="*/ f378 f214 1"/>
                  <a:gd name="f454" fmla="*/ f379 f213 1"/>
                  <a:gd name="f455" fmla="*/ f380 f214 1"/>
                  <a:gd name="f456" fmla="*/ f381 f213 1"/>
                  <a:gd name="f457" fmla="*/ f382 f214 1"/>
                  <a:gd name="f458" fmla="*/ f383 f213 1"/>
                  <a:gd name="f459" fmla="*/ f384 f214 1"/>
                  <a:gd name="f460" fmla="*/ f385 f214 1"/>
                  <a:gd name="f461" fmla="*/ f386 f213 1"/>
                  <a:gd name="f462" fmla="*/ f387 f214 1"/>
                  <a:gd name="f463" fmla="*/ f388 f213 1"/>
                  <a:gd name="f464" fmla="*/ f389 f214 1"/>
                  <a:gd name="f465" fmla="*/ f390 f213 1"/>
                  <a:gd name="f466" fmla="*/ f391 f214 1"/>
                  <a:gd name="f467" fmla="*/ f392 f213 1"/>
                  <a:gd name="f468" fmla="*/ f393 f214 1"/>
                  <a:gd name="f469" fmla="*/ f394 f213 1"/>
                  <a:gd name="f470" fmla="*/ f395 f214 1"/>
                  <a:gd name="f471" fmla="*/ f396 f213 1"/>
                  <a:gd name="f472" fmla="*/ f397 f214 1"/>
                  <a:gd name="f473" fmla="*/ f398 f213 1"/>
                  <a:gd name="f474" fmla="*/ f399 f214 1"/>
                  <a:gd name="f475" fmla="*/ f400 f213 1"/>
                  <a:gd name="f476" fmla="*/ f401 f214 1"/>
                  <a:gd name="f477" fmla="*/ f402 f213 1"/>
                  <a:gd name="f478" fmla="*/ f403 f214 1"/>
                  <a:gd name="f479" fmla="*/ f404 f213 1"/>
                  <a:gd name="f480" fmla="*/ f405 f214 1"/>
                  <a:gd name="f481" fmla="*/ f406 f213 1"/>
                  <a:gd name="f482" fmla="*/ f407 f214 1"/>
                  <a:gd name="f483" fmla="*/ f408 f213 1"/>
                  <a:gd name="f484" fmla="*/ f409 f214 1"/>
                  <a:gd name="f485" fmla="*/ f410 f213 1"/>
                  <a:gd name="f486" fmla="*/ f411 f214 1"/>
                  <a:gd name="f487" fmla="*/ f412 f213 1"/>
                  <a:gd name="f488" fmla="*/ f413 f214 1"/>
                  <a:gd name="f489" fmla="*/ f414 f213 1"/>
                  <a:gd name="f490" fmla="*/ f415 f214 1"/>
                  <a:gd name="f491" fmla="*/ f416 f213 1"/>
                  <a:gd name="f492" fmla="*/ f417 f214 1"/>
                  <a:gd name="f493" fmla="*/ f418 f213 1"/>
                  <a:gd name="f494" fmla="*/ f419 f214 1"/>
                  <a:gd name="f495" fmla="*/ f420 f213 1"/>
                  <a:gd name="f496" fmla="*/ f421 f214 1"/>
                  <a:gd name="f497" fmla="*/ f422 f213 1"/>
                  <a:gd name="f498" fmla="*/ f423 f214 1"/>
                  <a:gd name="f499" fmla="*/ f424 f213 1"/>
                  <a:gd name="f500" fmla="*/ f425 f214 1"/>
                  <a:gd name="f501" fmla="*/ f426 f213 1"/>
                  <a:gd name="f502" fmla="*/ f427 f214 1"/>
                  <a:gd name="f503" fmla="*/ f428 f213 1"/>
                  <a:gd name="f504" fmla="*/ f429 f214 1"/>
                  <a:gd name="f505" fmla="*/ f430 f213 1"/>
                  <a:gd name="f506" fmla="*/ f431 f214 1"/>
                  <a:gd name="f507" fmla="*/ f432 f213 1"/>
                  <a:gd name="f508" fmla="*/ f433 f214 1"/>
                  <a:gd name="f509" fmla="*/ f434 f213 1"/>
                  <a:gd name="f510" fmla="*/ f435 f214 1"/>
                  <a:gd name="f511" fmla="*/ f436 f213 1"/>
                  <a:gd name="f512" fmla="*/ f437 f214 1"/>
                  <a:gd name="f513" fmla="*/ f438 f213 1"/>
                  <a:gd name="f514" fmla="*/ f439 f214 1"/>
                  <a:gd name="f515" fmla="*/ f440 f213 1"/>
                  <a:gd name="f516" fmla="*/ f441 f214 1"/>
                </a:gdLst>
                <a:ahLst/>
                <a:cxnLst>
                  <a:cxn ang="3cd4">
                    <a:pos x="hc" y="t"/>
                  </a:cxn>
                  <a:cxn ang="0">
                    <a:pos x="r" y="vc"/>
                  </a:cxn>
                  <a:cxn ang="cd4">
                    <a:pos x="hc" y="b"/>
                  </a:cxn>
                  <a:cxn ang="cd2">
                    <a:pos x="l" y="vc"/>
                  </a:cxn>
                  <a:cxn ang="f295">
                    <a:pos x="f446" y="f447"/>
                  </a:cxn>
                  <a:cxn ang="f295">
                    <a:pos x="f448" y="f449"/>
                  </a:cxn>
                  <a:cxn ang="f295">
                    <a:pos x="f450" y="f451"/>
                  </a:cxn>
                  <a:cxn ang="f295">
                    <a:pos x="f452" y="f453"/>
                  </a:cxn>
                  <a:cxn ang="f295">
                    <a:pos x="f454" y="f455"/>
                  </a:cxn>
                  <a:cxn ang="f295">
                    <a:pos x="f456" y="f457"/>
                  </a:cxn>
                  <a:cxn ang="f295">
                    <a:pos x="f458" y="f459"/>
                  </a:cxn>
                  <a:cxn ang="f295">
                    <a:pos x="f458" y="f460"/>
                  </a:cxn>
                  <a:cxn ang="f295">
                    <a:pos x="f461" y="f462"/>
                  </a:cxn>
                  <a:cxn ang="f295">
                    <a:pos x="f463" y="f464"/>
                  </a:cxn>
                  <a:cxn ang="f295">
                    <a:pos x="f465" y="f466"/>
                  </a:cxn>
                  <a:cxn ang="f295">
                    <a:pos x="f467" y="f468"/>
                  </a:cxn>
                  <a:cxn ang="f295">
                    <a:pos x="f469" y="f470"/>
                  </a:cxn>
                  <a:cxn ang="f295">
                    <a:pos x="f471" y="f472"/>
                  </a:cxn>
                  <a:cxn ang="f295">
                    <a:pos x="f473" y="f474"/>
                  </a:cxn>
                  <a:cxn ang="f295">
                    <a:pos x="f475" y="f476"/>
                  </a:cxn>
                  <a:cxn ang="f295">
                    <a:pos x="f477" y="f478"/>
                  </a:cxn>
                  <a:cxn ang="f295">
                    <a:pos x="f479" y="f480"/>
                  </a:cxn>
                  <a:cxn ang="f295">
                    <a:pos x="f481" y="f482"/>
                  </a:cxn>
                  <a:cxn ang="f295">
                    <a:pos x="f483" y="f484"/>
                  </a:cxn>
                  <a:cxn ang="f295">
                    <a:pos x="f485" y="f486"/>
                  </a:cxn>
                  <a:cxn ang="f295">
                    <a:pos x="f487" y="f488"/>
                  </a:cxn>
                  <a:cxn ang="f295">
                    <a:pos x="f489" y="f490"/>
                  </a:cxn>
                  <a:cxn ang="f295">
                    <a:pos x="f491" y="f492"/>
                  </a:cxn>
                  <a:cxn ang="f295">
                    <a:pos x="f493" y="f494"/>
                  </a:cxn>
                  <a:cxn ang="f295">
                    <a:pos x="f495" y="f496"/>
                  </a:cxn>
                  <a:cxn ang="f295">
                    <a:pos x="f497" y="f498"/>
                  </a:cxn>
                  <a:cxn ang="f295">
                    <a:pos x="f499" y="f500"/>
                  </a:cxn>
                  <a:cxn ang="f295">
                    <a:pos x="f501" y="f502"/>
                  </a:cxn>
                  <a:cxn ang="f295">
                    <a:pos x="f503" y="f504"/>
                  </a:cxn>
                  <a:cxn ang="f295">
                    <a:pos x="f505" y="f506"/>
                  </a:cxn>
                  <a:cxn ang="f295">
                    <a:pos x="f507" y="f508"/>
                  </a:cxn>
                  <a:cxn ang="f295">
                    <a:pos x="f509" y="f510"/>
                  </a:cxn>
                  <a:cxn ang="f295">
                    <a:pos x="f511" y="f512"/>
                  </a:cxn>
                  <a:cxn ang="f295">
                    <a:pos x="f513" y="f514"/>
                  </a:cxn>
                  <a:cxn ang="f295">
                    <a:pos x="f515" y="f516"/>
                  </a:cxn>
                  <a:cxn ang="f295">
                    <a:pos x="f446" y="f447"/>
                  </a:cxn>
                </a:cxnLst>
                <a:rect l="f442" t="f445" r="f443" b="f444"/>
                <a:pathLst>
                  <a:path w="1000125" h="143827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44" y="f50"/>
                    </a:cubicBezTo>
                    <a:cubicBezTo>
                      <a:pt x="f51" y="f52"/>
                      <a:pt x="f53" y="f54"/>
                      <a:pt x="f55" y="f56"/>
                    </a:cubicBezTo>
                    <a:cubicBezTo>
                      <a:pt x="f57" y="f58"/>
                      <a:pt x="f59" y="f60"/>
                      <a:pt x="f59" y="f61"/>
                    </a:cubicBezTo>
                    <a:cubicBezTo>
                      <a:pt x="f59" y="f62"/>
                      <a:pt x="f59" y="f49"/>
                      <a:pt x="f63" y="f64"/>
                    </a:cubicBezTo>
                    <a:cubicBezTo>
                      <a:pt x="f65" y="f66"/>
                      <a:pt x="f67" y="f68"/>
                      <a:pt x="f69" y="f70"/>
                    </a:cubicBezTo>
                    <a:cubicBezTo>
                      <a:pt x="f71" y="f72"/>
                      <a:pt x="f73" y="f74"/>
                      <a:pt x="f75" y="f76"/>
                    </a:cubicBezTo>
                    <a:cubicBezTo>
                      <a:pt x="f77" y="f78"/>
                      <a:pt x="f79" y="f80"/>
                      <a:pt x="f81" y="f23"/>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110" y="f111"/>
                    </a:cubicBezTo>
                    <a:cubicBezTo>
                      <a:pt x="f112" y="f113"/>
                      <a:pt x="f114" y="f115"/>
                      <a:pt x="f116" y="f117"/>
                    </a:cubicBezTo>
                    <a:cubicBezTo>
                      <a:pt x="f118" y="f119"/>
                      <a:pt x="f120" y="f121"/>
                      <a:pt x="f122" y="f123"/>
                    </a:cubicBezTo>
                    <a:cubicBezTo>
                      <a:pt x="f124" y="f125"/>
                      <a:pt x="f126" y="f127"/>
                      <a:pt x="f128" y="f129"/>
                    </a:cubicBezTo>
                    <a:cubicBezTo>
                      <a:pt x="f130" y="f131"/>
                      <a:pt x="f132" y="f133"/>
                      <a:pt x="f134" y="f135"/>
                    </a:cubicBezTo>
                    <a:cubicBezTo>
                      <a:pt x="f136" y="f137"/>
                      <a:pt x="f138" y="f139"/>
                      <a:pt x="f140" y="f141"/>
                    </a:cubicBezTo>
                    <a:cubicBezTo>
                      <a:pt x="f142" y="f143"/>
                      <a:pt x="f144" y="f145"/>
                      <a:pt x="f146" y="f147"/>
                    </a:cubicBezTo>
                    <a:cubicBezTo>
                      <a:pt x="f148" y="f149"/>
                      <a:pt x="f150" y="f151"/>
                      <a:pt x="f152" y="f153"/>
                    </a:cubicBezTo>
                    <a:cubicBezTo>
                      <a:pt x="f154" y="f155"/>
                      <a:pt x="f156" y="f157"/>
                      <a:pt x="f158" y="f159"/>
                    </a:cubicBezTo>
                    <a:cubicBezTo>
                      <a:pt x="f160" y="f161"/>
                      <a:pt x="f162" y="f163"/>
                      <a:pt x="f162"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187" y="f188"/>
                    </a:cubicBezTo>
                    <a:cubicBezTo>
                      <a:pt x="f189" y="f190"/>
                      <a:pt x="f191" y="f192"/>
                      <a:pt x="f193" y="f194"/>
                    </a:cubicBezTo>
                    <a:cubicBezTo>
                      <a:pt x="f195" y="f196"/>
                      <a:pt x="f197" y="f198"/>
                      <a:pt x="f197" y="f199"/>
                    </a:cubicBezTo>
                    <a:cubicBezTo>
                      <a:pt x="f197" y="f200"/>
                      <a:pt x="f195" y="f201"/>
                      <a:pt x="f202" y="f203"/>
                    </a:cubicBezTo>
                    <a:cubicBezTo>
                      <a:pt x="f204" y="f205"/>
                      <a:pt x="f206" y="f207"/>
                      <a:pt x="f208" y="f209"/>
                    </a:cubicBezTo>
                    <a:cubicBezTo>
                      <a:pt x="f8" y="f210"/>
                      <a:pt x="f8" y="f211"/>
                      <a:pt x="f8" y="f9"/>
                    </a:cubicBezTo>
                    <a:close/>
                  </a:path>
                </a:pathLst>
              </a:custGeom>
              <a:solidFill>
                <a:srgbClr val="92D050"/>
              </a:solidFill>
              <a:ln cap="flat">
                <a:noFill/>
                <a:prstDash val="solid"/>
              </a:ln>
            </p:spPr>
            <p:txBody>
              <a:bodyPr vert="horz" wrap="square" lIns="91440" tIns="45720" rIns="91440" bIns="45720" anchor="ctr" anchorCtr="0" compatLnSpc="1">
                <a:noAutofit/>
              </a:bodyPr>
              <a:lstStyle/>
              <a:p>
                <a:pPr marL="0" marR="0" lvl="0" indent="0" algn="r" defTabSz="914400" rtl="1"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000" b="0" i="0" u="none" strike="noStrike" kern="1200" cap="none" spc="0" baseline="0">
                  <a:solidFill>
                    <a:srgbClr val="000000"/>
                  </a:solidFill>
                  <a:uFillTx/>
                  <a:latin typeface="Trebuchet MS"/>
                  <a:ea typeface="Arial"/>
                  <a:cs typeface="B Nazanin" pitchFamily="2" charset="-78"/>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name="Slide7">
    <p:spTree>
      <p:nvGrpSpPr>
        <p:cNvPr id="1" name=""/>
        <p:cNvGrpSpPr/>
        <p:nvPr/>
      </p:nvGrpSpPr>
      <p:grpSpPr>
        <a:xfrm>
          <a:off x="0" y="0"/>
          <a:ext cx="0" cy="0"/>
          <a:chOff x="0" y="0"/>
          <a:chExt cx="0" cy="0"/>
        </a:xfrm>
      </p:grpSpPr>
      <p:sp>
        <p:nvSpPr>
          <p:cNvPr id="2" name="Marcador de texto 3">
            <a:extLst>
              <a:ext uri="{FF2B5EF4-FFF2-40B4-BE49-F238E27FC236}">
                <a16:creationId xmlns:a16="http://schemas.microsoft.com/office/drawing/2014/main" id="{7F7CC161-9C65-28B0-21B1-A80942B59A55}"/>
              </a:ext>
            </a:extLst>
          </p:cNvPr>
          <p:cNvSpPr txBox="1">
            <a:spLocks noGrp="1"/>
          </p:cNvSpPr>
          <p:nvPr>
            <p:ph type="body" idx="4294967295"/>
          </p:nvPr>
        </p:nvSpPr>
        <p:spPr>
          <a:xfrm>
            <a:off x="1247427" y="82644"/>
            <a:ext cx="6057899" cy="2213890"/>
          </a:xfrm>
        </p:spPr>
        <p:txBody>
          <a:bodyPr>
            <a:noAutofit/>
          </a:bodyPr>
          <a:lstStyle/>
          <a:p>
            <a:pPr lvl="0" algn="r" rtl="1">
              <a:lnSpc>
                <a:spcPct val="100000"/>
              </a:lnSpc>
            </a:pPr>
            <a:r>
              <a:rPr lang="fa-IR" sz="6000" dirty="0">
                <a:solidFill>
                  <a:srgbClr val="00B050"/>
                </a:solidFill>
                <a:latin typeface="Garamond"/>
                <a:cs typeface="B Nazanin" pitchFamily="2" charset="-78"/>
              </a:rPr>
              <a:t>اسلاید متنی را برای پاور خود تنظیم کنید</a:t>
            </a:r>
            <a:endParaRPr lang="es-ES" sz="6000" dirty="0">
              <a:solidFill>
                <a:srgbClr val="202428"/>
              </a:solidFill>
              <a:latin typeface="Garamond"/>
              <a:cs typeface="B Nazanin" pitchFamily="2" charset="-78"/>
            </a:endParaRPr>
          </a:p>
        </p:txBody>
      </p:sp>
      <p:sp>
        <p:nvSpPr>
          <p:cNvPr id="3" name="CuadroTexto 5">
            <a:extLst>
              <a:ext uri="{FF2B5EF4-FFF2-40B4-BE49-F238E27FC236}">
                <a16:creationId xmlns:a16="http://schemas.microsoft.com/office/drawing/2014/main" id="{C8AE340B-E6F8-22BB-5B76-0D11A6F5863B}"/>
              </a:ext>
            </a:extLst>
          </p:cNvPr>
          <p:cNvSpPr txBox="1"/>
          <p:nvPr/>
        </p:nvSpPr>
        <p:spPr>
          <a:xfrm>
            <a:off x="6948252" y="2414019"/>
            <a:ext cx="4816839" cy="3000821"/>
          </a:xfrm>
          <a:prstGeom prst="rect">
            <a:avLst/>
          </a:prstGeom>
          <a:noFill/>
          <a:ln cap="flat">
            <a:noFill/>
          </a:ln>
        </p:spPr>
        <p:txBody>
          <a:bodyPr vert="horz" wrap="square" lIns="91440" tIns="45720" rIns="91440" bIns="45720" anchor="t" anchorCtr="0" compatLnSpc="1">
            <a:spAutoFit/>
          </a:bodyPr>
          <a:lstStyle/>
          <a:p>
            <a:pPr lvl="0" algn="r" rtl="1">
              <a:lnSpc>
                <a:spcPct val="150000"/>
              </a:lnSpc>
              <a:defRPr sz="1800" b="0" i="0" u="none" strike="noStrike" kern="0" cap="none" spc="0" baseline="0">
                <a:solidFill>
                  <a:srgbClr val="000000"/>
                </a:solidFill>
                <a:uFillTx/>
              </a:defRPr>
            </a:pPr>
            <a:r>
              <a:rPr lang="fa-IR" sz="1400" dirty="0">
                <a:solidFill>
                  <a:srgbClr val="495057"/>
                </a:solidFill>
                <a:latin typeface="Trebuchet MS"/>
                <a:ea typeface="Arial"/>
                <a:cs typeface="B Nazanin"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p>
          <a:p>
            <a:pPr lvl="0" algn="r" rtl="1">
              <a:lnSpc>
                <a:spcPct val="150000"/>
              </a:lnSpc>
              <a:defRPr sz="1800" b="0" i="0" u="none" strike="noStrike" kern="0" cap="none" spc="0" baseline="0">
                <a:solidFill>
                  <a:srgbClr val="000000"/>
                </a:solidFill>
                <a:uFillTx/>
              </a:defRPr>
            </a:pPr>
            <a:endParaRPr lang="es-ES" sz="1400" b="0" i="0" u="none" strike="noStrike" kern="1200" cap="none" spc="0" baseline="0" dirty="0">
              <a:solidFill>
                <a:srgbClr val="495057"/>
              </a:solidFill>
              <a:uFillTx/>
              <a:latin typeface="Trebuchet MS"/>
              <a:ea typeface="Arial"/>
              <a:cs typeface="B Nazanin" pitchFamily="2" charset="-78"/>
            </a:endParaRPr>
          </a:p>
          <a:p>
            <a:pPr lvl="0" algn="r" rtl="1">
              <a:lnSpc>
                <a:spcPct val="150000"/>
              </a:lnSpc>
              <a:defRPr sz="1800" b="0" i="0" u="none" strike="noStrike" kern="0" cap="none" spc="0" baseline="0">
                <a:solidFill>
                  <a:srgbClr val="000000"/>
                </a:solidFill>
                <a:uFillTx/>
              </a:defRPr>
            </a:pPr>
            <a:r>
              <a:rPr lang="fa-IR" sz="1400" dirty="0">
                <a:solidFill>
                  <a:srgbClr val="495057"/>
                </a:solidFill>
                <a:latin typeface="Trebuchet MS"/>
                <a:ea typeface="Arial"/>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endParaRPr lang="es-ES" sz="1400" b="0" i="0" u="none" strike="noStrike" kern="1200" cap="none" spc="0" baseline="0" dirty="0">
              <a:solidFill>
                <a:srgbClr val="495057"/>
              </a:solidFill>
              <a:uFillTx/>
              <a:latin typeface="Trebuchet MS"/>
              <a:ea typeface="Arial"/>
              <a:cs typeface="B Nazanin" pitchFamily="2" charset="-78"/>
            </a:endParaRPr>
          </a:p>
        </p:txBody>
      </p:sp>
      <p:cxnSp>
        <p:nvCxnSpPr>
          <p:cNvPr id="4" name="Conector recto 8">
            <a:extLst>
              <a:ext uri="{FF2B5EF4-FFF2-40B4-BE49-F238E27FC236}">
                <a16:creationId xmlns:a16="http://schemas.microsoft.com/office/drawing/2014/main" id="{6235A517-C8BE-D26E-BF4B-CD3937CB06C4}"/>
              </a:ext>
            </a:extLst>
          </p:cNvPr>
          <p:cNvCxnSpPr/>
          <p:nvPr/>
        </p:nvCxnSpPr>
        <p:spPr>
          <a:xfrm>
            <a:off x="6057899" y="546097"/>
            <a:ext cx="0" cy="5765805"/>
          </a:xfrm>
          <a:prstGeom prst="straightConnector1">
            <a:avLst/>
          </a:prstGeom>
          <a:noFill/>
          <a:ln w="6345" cap="flat">
            <a:solidFill>
              <a:srgbClr val="E7ECEF"/>
            </a:solidFill>
            <a:prstDash val="solid"/>
            <a:miter/>
          </a:ln>
        </p:spPr>
      </p:cxnSp>
      <p:cxnSp>
        <p:nvCxnSpPr>
          <p:cNvPr id="5" name="Conector recto 10">
            <a:extLst>
              <a:ext uri="{FF2B5EF4-FFF2-40B4-BE49-F238E27FC236}">
                <a16:creationId xmlns:a16="http://schemas.microsoft.com/office/drawing/2014/main" id="{9C23FB39-D9FE-5466-17EE-6202947F32CD}"/>
              </a:ext>
            </a:extLst>
          </p:cNvPr>
          <p:cNvCxnSpPr/>
          <p:nvPr/>
        </p:nvCxnSpPr>
        <p:spPr>
          <a:xfrm flipH="1">
            <a:off x="144968" y="2528599"/>
            <a:ext cx="2599411" cy="0"/>
          </a:xfrm>
          <a:prstGeom prst="straightConnector1">
            <a:avLst/>
          </a:prstGeom>
          <a:noFill/>
          <a:ln w="41276" cap="flat">
            <a:solidFill>
              <a:srgbClr val="00B050"/>
            </a:solidFill>
            <a:prstDash val="solid"/>
            <a:miter/>
          </a:ln>
        </p:spPr>
      </p:cxnSp>
      <p:pic>
        <p:nvPicPr>
          <p:cNvPr id="6" name="Picture 2">
            <a:extLst>
              <a:ext uri="{FF2B5EF4-FFF2-40B4-BE49-F238E27FC236}">
                <a16:creationId xmlns:a16="http://schemas.microsoft.com/office/drawing/2014/main" id="{EBDC2BE3-6CDB-DA85-C2E2-592DF4088F7C}"/>
              </a:ext>
            </a:extLst>
          </p:cNvPr>
          <p:cNvPicPr>
            <a:picLocks noGrp="1" noChangeAspect="1"/>
          </p:cNvPicPr>
          <p:nvPr>
            <p:ph type="pic" idx="4294967295"/>
          </p:nvPr>
        </p:nvPicPr>
        <p:blipFill>
          <a:blip r:embed="rId3">
            <a:extLst>
              <a:ext uri="{28A0092B-C50C-407E-A947-70E740481C1C}">
                <a14:useLocalDpi xmlns:a14="http://schemas.microsoft.com/office/drawing/2010/main" val="0"/>
              </a:ext>
            </a:extLst>
          </a:blip>
          <a:srcRect t="8502" b="8502"/>
          <a:stretch/>
        </p:blipFill>
        <p:spPr>
          <a:xfrm>
            <a:off x="144466" y="2760665"/>
            <a:ext cx="6057899" cy="3768727"/>
          </a:xfr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name="Slide57">
    <p:spTree>
      <p:nvGrpSpPr>
        <p:cNvPr id="1" name=""/>
        <p:cNvGrpSpPr/>
        <p:nvPr/>
      </p:nvGrpSpPr>
      <p:grpSpPr>
        <a:xfrm>
          <a:off x="0" y="0"/>
          <a:ext cx="0" cy="0"/>
          <a:chOff x="0" y="0"/>
          <a:chExt cx="0" cy="0"/>
        </a:xfrm>
      </p:grpSpPr>
      <p:sp>
        <p:nvSpPr>
          <p:cNvPr id="2" name="직사각형 2">
            <a:extLst>
              <a:ext uri="{FF2B5EF4-FFF2-40B4-BE49-F238E27FC236}">
                <a16:creationId xmlns:a16="http://schemas.microsoft.com/office/drawing/2014/main" id="{108C81C9-24CA-05F8-B900-BC3F993CC786}"/>
              </a:ext>
            </a:extLst>
          </p:cNvPr>
          <p:cNvSpPr/>
          <p:nvPr/>
        </p:nvSpPr>
        <p:spPr>
          <a:xfrm>
            <a:off x="1488901" y="2708291"/>
            <a:ext cx="3078087" cy="1323439"/>
          </a:xfrm>
          <a:prstGeom prst="rect">
            <a:avLst/>
          </a:prstGeom>
          <a:noFill/>
          <a:ln cap="flat">
            <a:noFill/>
            <a:prstDash val="solid"/>
          </a:ln>
        </p:spPr>
        <p:txBody>
          <a:bodyPr vert="horz" wrap="none" lIns="91440" tIns="45720" rIns="91440" bIns="45720" anchor="t" anchorCtr="0" compatLnSpc="1">
            <a:spAutoFit/>
          </a:bodyPr>
          <a:lstStyle/>
          <a:p>
            <a:pPr lvl="0" algn="r">
              <a:defRPr sz="1800" b="0" i="0" u="none" strike="noStrike" kern="0" cap="none" spc="0" baseline="0">
                <a:solidFill>
                  <a:srgbClr val="000000"/>
                </a:solidFill>
                <a:uFillTx/>
              </a:defRPr>
            </a:pPr>
            <a:r>
              <a:rPr lang="fa-IR" sz="4000" b="1" dirty="0">
                <a:solidFill>
                  <a:srgbClr val="FFFFFF"/>
                </a:solidFill>
                <a:latin typeface="Trebuchet MS"/>
                <a:ea typeface="맑은 고딕" pitchFamily="34"/>
                <a:cs typeface="B Nazanin" pitchFamily="2" charset="-78"/>
              </a:rPr>
              <a:t>نمونه کارها ساده</a:t>
            </a:r>
          </a:p>
          <a:p>
            <a:pPr lvl="0" algn="ctr">
              <a:defRPr sz="1800" b="0" i="0" u="none" strike="noStrike" kern="0" cap="none" spc="0" baseline="0">
                <a:solidFill>
                  <a:srgbClr val="000000"/>
                </a:solidFill>
                <a:uFillTx/>
              </a:defRPr>
            </a:pPr>
            <a:r>
              <a:rPr lang="fa-IR" sz="4000" b="1" dirty="0">
                <a:solidFill>
                  <a:srgbClr val="FFFFFF"/>
                </a:solidFill>
                <a:latin typeface="Trebuchet MS"/>
                <a:ea typeface="맑은 고딕" pitchFamily="34"/>
                <a:cs typeface="B Nazanin" pitchFamily="2" charset="-78"/>
              </a:rPr>
              <a:t>ارائه</a:t>
            </a:r>
            <a:endParaRPr lang="en-US" sz="4000" b="1" i="0" u="none" strike="noStrike" kern="1200" cap="none" spc="0" baseline="0" dirty="0">
              <a:solidFill>
                <a:srgbClr val="FFFFFF"/>
              </a:solidFill>
              <a:uFillTx/>
              <a:latin typeface="Trebuchet MS"/>
              <a:ea typeface="맑은 고딕" pitchFamily="34"/>
              <a:cs typeface="B Nazanin" pitchFamily="2" charset="-78"/>
            </a:endParaRPr>
          </a:p>
        </p:txBody>
      </p:sp>
      <p:sp>
        <p:nvSpPr>
          <p:cNvPr id="3" name="TextBox 3">
            <a:extLst>
              <a:ext uri="{FF2B5EF4-FFF2-40B4-BE49-F238E27FC236}">
                <a16:creationId xmlns:a16="http://schemas.microsoft.com/office/drawing/2014/main" id="{B9F03407-5E29-BB87-F09B-3CF9F93504A9}"/>
              </a:ext>
            </a:extLst>
          </p:cNvPr>
          <p:cNvSpPr txBox="1"/>
          <p:nvPr/>
        </p:nvSpPr>
        <p:spPr>
          <a:xfrm>
            <a:off x="513071" y="4651422"/>
            <a:ext cx="5791412" cy="1908215"/>
          </a:xfrm>
          <a:prstGeom prst="rect">
            <a:avLst/>
          </a:prstGeom>
          <a:noFill/>
          <a:ln cap="flat">
            <a:noFill/>
          </a:ln>
        </p:spPr>
        <p:txBody>
          <a:bodyPr vert="horz" wrap="square" lIns="91440" tIns="45720" rIns="91440" bIns="45720" anchor="t" anchorCtr="0" compatLnSpc="1">
            <a:spAutoFit/>
          </a:bodyPr>
          <a:lstStyle/>
          <a:p>
            <a:pPr lvl="0" algn="r">
              <a:lnSpc>
                <a:spcPct val="150000"/>
              </a:lnSpc>
              <a:defRPr sz="1800" b="0" i="0" u="none" strike="noStrike" kern="0" cap="none" spc="0" baseline="0">
                <a:solidFill>
                  <a:srgbClr val="000000"/>
                </a:solidFill>
                <a:uFillTx/>
              </a:defRPr>
            </a:pPr>
            <a:r>
              <a:rPr lang="fa-IR" sz="1600" dirty="0">
                <a:solidFill>
                  <a:srgbClr val="404040"/>
                </a:solidFill>
                <a:latin typeface="Trebuchet MS"/>
                <a:ea typeface="맑은 고딕" pitchFamily="34"/>
                <a:cs typeface="B Nazanin"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6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4" name="TextBox 5">
            <a:extLst>
              <a:ext uri="{FF2B5EF4-FFF2-40B4-BE49-F238E27FC236}">
                <a16:creationId xmlns:a16="http://schemas.microsoft.com/office/drawing/2014/main" id="{7292B50A-30E1-A557-528E-0CADFCEB3205}"/>
              </a:ext>
            </a:extLst>
          </p:cNvPr>
          <p:cNvSpPr txBox="1"/>
          <p:nvPr/>
        </p:nvSpPr>
        <p:spPr>
          <a:xfrm>
            <a:off x="627122" y="688918"/>
            <a:ext cx="5563310" cy="1200332"/>
          </a:xfrm>
          <a:prstGeom prst="rect">
            <a:avLst/>
          </a:prstGeom>
          <a:noFill/>
          <a:ln cap="flat">
            <a:noFill/>
          </a:ln>
        </p:spPr>
        <p:txBody>
          <a:bodyPr vert="horz" wrap="square" lIns="91440" tIns="45720" rIns="91440" bIns="45720" anchor="ctr" anchorCtr="0" compatLnSpc="1">
            <a:spAutoFit/>
          </a:bodyPr>
          <a:lstStyle/>
          <a:p>
            <a:pPr lvl="0" algn="r">
              <a:defRPr sz="1800" b="0" i="0" u="none" strike="noStrike" kern="0" cap="none" spc="0" baseline="0">
                <a:solidFill>
                  <a:srgbClr val="000000"/>
                </a:solidFill>
                <a:uFillTx/>
              </a:defRPr>
            </a:pPr>
            <a:r>
              <a:rPr lang="fa-IR" sz="2400" dirty="0">
                <a:solidFill>
                  <a:srgbClr val="404040"/>
                </a:solidFill>
                <a:latin typeface="Trebuchet MS"/>
                <a:ea typeface="맑은 고딕" pitchFamily="34"/>
                <a:cs typeface="B Nazanin" pitchFamily="2" charset="-78"/>
              </a:rPr>
              <a:t>چیدمان</a:t>
            </a:r>
          </a:p>
          <a:p>
            <a:pPr lvl="0" algn="r">
              <a:defRPr sz="1800" b="0" i="0" u="none" strike="noStrike" kern="0" cap="none" spc="0" baseline="0">
                <a:solidFill>
                  <a:srgbClr val="000000"/>
                </a:solidFill>
                <a:uFillTx/>
              </a:defRPr>
            </a:pPr>
            <a:r>
              <a:rPr lang="fa-IR" sz="2400" dirty="0">
                <a:solidFill>
                  <a:srgbClr val="404040"/>
                </a:solidFill>
                <a:latin typeface="Trebuchet MS"/>
                <a:ea typeface="맑은 고딕" pitchFamily="34"/>
                <a:cs typeface="B Nazanin" pitchFamily="2" charset="-78"/>
              </a:rPr>
              <a:t>اسلاید متن را پاک کنید</a:t>
            </a:r>
          </a:p>
          <a:p>
            <a:pPr lvl="0" algn="r">
              <a:defRPr sz="1800" b="0" i="0" u="none" strike="noStrike" kern="0" cap="none" spc="0" baseline="0">
                <a:solidFill>
                  <a:srgbClr val="000000"/>
                </a:solidFill>
                <a:uFillTx/>
              </a:defRPr>
            </a:pPr>
            <a:r>
              <a:rPr lang="fa-IR" sz="2400" dirty="0">
                <a:solidFill>
                  <a:srgbClr val="404040"/>
                </a:solidFill>
                <a:latin typeface="Trebuchet MS"/>
                <a:ea typeface="맑은 고딕" pitchFamily="34"/>
                <a:cs typeface="B Nazanin" pitchFamily="2" charset="-78"/>
              </a:rPr>
              <a:t>برای ارائه شما</a:t>
            </a:r>
            <a:endParaRPr lang="en-GB" sz="2400" b="0" i="0" u="none" strike="noStrike" kern="1200" cap="none" spc="0" baseline="0" dirty="0">
              <a:solidFill>
                <a:srgbClr val="404040"/>
              </a:solidFill>
              <a:uFillTx/>
              <a:latin typeface="Trebuchet MS"/>
              <a:ea typeface="맑은 고딕" pitchFamily="34"/>
              <a:cs typeface="B Nazanin" pitchFamily="2" charset="-78"/>
            </a:endParaRPr>
          </a:p>
        </p:txBody>
      </p:sp>
      <p:pic>
        <p:nvPicPr>
          <p:cNvPr id="5" name="Picture 2">
            <a:extLst>
              <a:ext uri="{FF2B5EF4-FFF2-40B4-BE49-F238E27FC236}">
                <a16:creationId xmlns:a16="http://schemas.microsoft.com/office/drawing/2014/main" id="{BDE1770E-EA95-D832-16CB-B8900B7012E9}"/>
              </a:ext>
            </a:extLst>
          </p:cNvPr>
          <p:cNvPicPr>
            <a:picLocks noGrp="1" noChangeAspect="1"/>
          </p:cNvPicPr>
          <p:nvPr>
            <p:ph type="pic" idx="4294967295"/>
          </p:nvPr>
        </p:nvPicPr>
        <p:blipFill>
          <a:blip r:embed="rId3">
            <a:extLst>
              <a:ext uri="{28A0092B-C50C-407E-A947-70E740481C1C}">
                <a14:useLocalDpi xmlns:a14="http://schemas.microsoft.com/office/drawing/2010/main" val="0"/>
              </a:ext>
            </a:extLst>
          </a:blip>
          <a:srcRect l="36599" r="36599"/>
          <a:stretch/>
        </p:blipFill>
        <p:spPr>
          <a:xfrm>
            <a:off x="7064088" y="0"/>
            <a:ext cx="5437635" cy="6858000"/>
          </a:xfr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name="Slide81">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B155750-03C9-8576-7B43-5F325F845AD6}"/>
              </a:ext>
            </a:extLst>
          </p:cNvPr>
          <p:cNvSpPr txBox="1">
            <a:spLocks noGrp="1"/>
          </p:cNvSpPr>
          <p:nvPr>
            <p:ph type="body" idx="4294967295"/>
          </p:nvPr>
        </p:nvSpPr>
        <p:spPr>
          <a:xfrm>
            <a:off x="309405" y="46588"/>
            <a:ext cx="11573195" cy="724250"/>
          </a:xfrm>
        </p:spPr>
        <p:txBody>
          <a:bodyPr anchor="ctr" anchorCtr="1">
            <a:noAutofit/>
          </a:bodyPr>
          <a:lstStyle/>
          <a:p>
            <a:pPr lvl="0" algn="r">
              <a:lnSpc>
                <a:spcPct val="150000"/>
              </a:lnSpc>
            </a:pPr>
            <a:r>
              <a:rPr lang="fa-IR" sz="6000" dirty="0">
                <a:solidFill>
                  <a:srgbClr val="262626"/>
                </a:solidFill>
                <a:latin typeface="Garamond"/>
                <a:cs typeface="B Nazanin" pitchFamily="2" charset="-78"/>
              </a:rPr>
              <a:t>سبک اینفوگرافیک</a:t>
            </a:r>
            <a:endParaRPr lang="en-US" sz="6000" dirty="0">
              <a:solidFill>
                <a:srgbClr val="262626"/>
              </a:solidFill>
              <a:latin typeface="Garamond"/>
              <a:cs typeface="B Nazanin" pitchFamily="2" charset="-78"/>
            </a:endParaRPr>
          </a:p>
        </p:txBody>
      </p:sp>
      <p:sp>
        <p:nvSpPr>
          <p:cNvPr id="3" name="Right Arrow 7">
            <a:extLst>
              <a:ext uri="{FF2B5EF4-FFF2-40B4-BE49-F238E27FC236}">
                <a16:creationId xmlns:a16="http://schemas.microsoft.com/office/drawing/2014/main" id="{E3F5B910-DF1C-754B-C59E-ABE2F868EE52}"/>
              </a:ext>
            </a:extLst>
          </p:cNvPr>
          <p:cNvSpPr/>
          <p:nvPr/>
        </p:nvSpPr>
        <p:spPr>
          <a:xfrm rot="16200004">
            <a:off x="3885537" y="1823061"/>
            <a:ext cx="1468572" cy="1387035"/>
          </a:xfrm>
          <a:custGeom>
            <a:avLst>
              <a:gd name="f0" fmla="val 11400"/>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pin 0 f0 21600"/>
              <a:gd name="f15" fmla="pin 0 f1 10800"/>
              <a:gd name="f16" fmla="*/ f10 f2 1"/>
              <a:gd name="f17" fmla="*/ f11 f2 1"/>
              <a:gd name="f18" fmla="val f15"/>
              <a:gd name="f19" fmla="val f14"/>
              <a:gd name="f20" fmla="+- 21600 0 f15"/>
              <a:gd name="f21" fmla="*/ f14 f12 1"/>
              <a:gd name="f22" fmla="*/ f15 f13 1"/>
              <a:gd name="f23" fmla="*/ 0 f12 1"/>
              <a:gd name="f24" fmla="*/ 0 f13 1"/>
              <a:gd name="f25" fmla="*/ f16 1 f4"/>
              <a:gd name="f26" fmla="*/ 21600 f13 1"/>
              <a:gd name="f27" fmla="*/ f17 1 f4"/>
              <a:gd name="f28" fmla="+- 21600 0 f19"/>
              <a:gd name="f29" fmla="*/ f20 f13 1"/>
              <a:gd name="f30" fmla="*/ f18 f13 1"/>
              <a:gd name="f31" fmla="*/ f19 f12 1"/>
              <a:gd name="f32" fmla="+- f25 0 f3"/>
              <a:gd name="f33" fmla="+- f27 0 f3"/>
              <a:gd name="f34" fmla="*/ f28 f18 1"/>
              <a:gd name="f35" fmla="*/ f34 1 10800"/>
              <a:gd name="f36" fmla="+- f19 f35 0"/>
              <a:gd name="f37" fmla="*/ f36 f12 1"/>
            </a:gdLst>
            <a:ahLst>
              <a:ahXY gdRefX="f0" minX="f7" maxX="f8" gdRefY="f1" minY="f7" maxY="f9">
                <a:pos x="f21" y="f22"/>
              </a:ahXY>
            </a:ahLst>
            <a:cxnLst>
              <a:cxn ang="3cd4">
                <a:pos x="hc" y="t"/>
              </a:cxn>
              <a:cxn ang="0">
                <a:pos x="r" y="vc"/>
              </a:cxn>
              <a:cxn ang="cd4">
                <a:pos x="hc" y="b"/>
              </a:cxn>
              <a:cxn ang="cd2">
                <a:pos x="l" y="vc"/>
              </a:cxn>
              <a:cxn ang="f32">
                <a:pos x="f31" y="f24"/>
              </a:cxn>
              <a:cxn ang="f33">
                <a:pos x="f31" y="f26"/>
              </a:cxn>
            </a:cxnLst>
            <a:rect l="f23" t="f30" r="f37" b="f29"/>
            <a:pathLst>
              <a:path w="21600" h="21600">
                <a:moveTo>
                  <a:pt x="f7" y="f18"/>
                </a:moveTo>
                <a:lnTo>
                  <a:pt x="f19" y="f18"/>
                </a:lnTo>
                <a:lnTo>
                  <a:pt x="f19" y="f7"/>
                </a:lnTo>
                <a:lnTo>
                  <a:pt x="f8" y="f9"/>
                </a:lnTo>
                <a:lnTo>
                  <a:pt x="f19" y="f8"/>
                </a:lnTo>
                <a:lnTo>
                  <a:pt x="f19" y="f20"/>
                </a:lnTo>
                <a:lnTo>
                  <a:pt x="f7" y="f20"/>
                </a:lnTo>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4" name="Right Arrow 56">
            <a:extLst>
              <a:ext uri="{FF2B5EF4-FFF2-40B4-BE49-F238E27FC236}">
                <a16:creationId xmlns:a16="http://schemas.microsoft.com/office/drawing/2014/main" id="{51E7409C-F073-3CF2-25BA-BED8249AD27C}"/>
              </a:ext>
            </a:extLst>
          </p:cNvPr>
          <p:cNvSpPr/>
          <p:nvPr/>
        </p:nvSpPr>
        <p:spPr>
          <a:xfrm rot="5400013">
            <a:off x="6842304" y="4582310"/>
            <a:ext cx="1468572" cy="1387035"/>
          </a:xfrm>
          <a:custGeom>
            <a:avLst>
              <a:gd name="f0" fmla="val 11400"/>
              <a:gd name="f1" fmla="val 5400"/>
            </a:avLst>
            <a:gdLst>
              <a:gd name="f2" fmla="val 10800000"/>
              <a:gd name="f3" fmla="val 5400000"/>
              <a:gd name="f4" fmla="val 180"/>
              <a:gd name="f5" fmla="val w"/>
              <a:gd name="f6" fmla="val h"/>
              <a:gd name="f7" fmla="val 0"/>
              <a:gd name="f8" fmla="val 21600"/>
              <a:gd name="f9" fmla="val 10800"/>
              <a:gd name="f10" fmla="+- 0 0 0"/>
              <a:gd name="f11" fmla="+- 0 0 180"/>
              <a:gd name="f12" fmla="*/ f5 1 21600"/>
              <a:gd name="f13" fmla="*/ f6 1 21600"/>
              <a:gd name="f14" fmla="pin 0 f0 21600"/>
              <a:gd name="f15" fmla="pin 0 f1 10800"/>
              <a:gd name="f16" fmla="*/ f10 f2 1"/>
              <a:gd name="f17" fmla="*/ f11 f2 1"/>
              <a:gd name="f18" fmla="val f15"/>
              <a:gd name="f19" fmla="val f14"/>
              <a:gd name="f20" fmla="+- 21600 0 f15"/>
              <a:gd name="f21" fmla="*/ f14 f12 1"/>
              <a:gd name="f22" fmla="*/ f15 f13 1"/>
              <a:gd name="f23" fmla="*/ 0 f12 1"/>
              <a:gd name="f24" fmla="*/ 0 f13 1"/>
              <a:gd name="f25" fmla="*/ f16 1 f4"/>
              <a:gd name="f26" fmla="*/ 21600 f13 1"/>
              <a:gd name="f27" fmla="*/ f17 1 f4"/>
              <a:gd name="f28" fmla="+- 21600 0 f19"/>
              <a:gd name="f29" fmla="*/ f20 f13 1"/>
              <a:gd name="f30" fmla="*/ f18 f13 1"/>
              <a:gd name="f31" fmla="*/ f19 f12 1"/>
              <a:gd name="f32" fmla="+- f25 0 f3"/>
              <a:gd name="f33" fmla="+- f27 0 f3"/>
              <a:gd name="f34" fmla="*/ f28 f18 1"/>
              <a:gd name="f35" fmla="*/ f34 1 10800"/>
              <a:gd name="f36" fmla="+- f19 f35 0"/>
              <a:gd name="f37" fmla="*/ f36 f12 1"/>
            </a:gdLst>
            <a:ahLst>
              <a:ahXY gdRefX="f0" minX="f7" maxX="f8" gdRefY="f1" minY="f7" maxY="f9">
                <a:pos x="f21" y="f22"/>
              </a:ahXY>
            </a:ahLst>
            <a:cxnLst>
              <a:cxn ang="3cd4">
                <a:pos x="hc" y="t"/>
              </a:cxn>
              <a:cxn ang="0">
                <a:pos x="r" y="vc"/>
              </a:cxn>
              <a:cxn ang="cd4">
                <a:pos x="hc" y="b"/>
              </a:cxn>
              <a:cxn ang="cd2">
                <a:pos x="l" y="vc"/>
              </a:cxn>
              <a:cxn ang="f32">
                <a:pos x="f31" y="f24"/>
              </a:cxn>
              <a:cxn ang="f33">
                <a:pos x="f31" y="f26"/>
              </a:cxn>
            </a:cxnLst>
            <a:rect l="f23" t="f30" r="f37" b="f29"/>
            <a:pathLst>
              <a:path w="21600" h="21600">
                <a:moveTo>
                  <a:pt x="f7" y="f18"/>
                </a:moveTo>
                <a:lnTo>
                  <a:pt x="f19" y="f18"/>
                </a:lnTo>
                <a:lnTo>
                  <a:pt x="f19" y="f7"/>
                </a:lnTo>
                <a:lnTo>
                  <a:pt x="f8" y="f9"/>
                </a:lnTo>
                <a:lnTo>
                  <a:pt x="f19" y="f8"/>
                </a:lnTo>
                <a:lnTo>
                  <a:pt x="f19" y="f20"/>
                </a:lnTo>
                <a:lnTo>
                  <a:pt x="f7" y="f20"/>
                </a:lnTo>
                <a:close/>
              </a:path>
            </a:pathLst>
          </a:custGeom>
          <a:solidFill>
            <a:srgbClr val="92D050"/>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grpSp>
        <p:nvGrpSpPr>
          <p:cNvPr id="5" name="Group 4">
            <a:extLst>
              <a:ext uri="{FF2B5EF4-FFF2-40B4-BE49-F238E27FC236}">
                <a16:creationId xmlns:a16="http://schemas.microsoft.com/office/drawing/2014/main" id="{6E8385A1-6A6F-93BA-952E-64863F38FB92}"/>
              </a:ext>
            </a:extLst>
          </p:cNvPr>
          <p:cNvGrpSpPr/>
          <p:nvPr/>
        </p:nvGrpSpPr>
        <p:grpSpPr>
          <a:xfrm>
            <a:off x="7940100" y="1752356"/>
            <a:ext cx="3384395" cy="672312"/>
            <a:chOff x="7940100" y="1752356"/>
            <a:chExt cx="3384395" cy="672312"/>
          </a:xfrm>
        </p:grpSpPr>
        <p:sp>
          <p:nvSpPr>
            <p:cNvPr id="6" name="TextBox 5">
              <a:extLst>
                <a:ext uri="{FF2B5EF4-FFF2-40B4-BE49-F238E27FC236}">
                  <a16:creationId xmlns:a16="http://schemas.microsoft.com/office/drawing/2014/main" id="{07418848-2415-939D-ECA9-6BDF61053B92}"/>
                </a:ext>
              </a:extLst>
            </p:cNvPr>
            <p:cNvSpPr txBox="1"/>
            <p:nvPr/>
          </p:nvSpPr>
          <p:spPr>
            <a:xfrm>
              <a:off x="7940100" y="1963006"/>
              <a:ext cx="3384395" cy="461662"/>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7" name="TextBox 6">
              <a:extLst>
                <a:ext uri="{FF2B5EF4-FFF2-40B4-BE49-F238E27FC236}">
                  <a16:creationId xmlns:a16="http://schemas.microsoft.com/office/drawing/2014/main" id="{BC058239-EFD7-F0E0-41BE-5DA622ADD05D}"/>
                </a:ext>
              </a:extLst>
            </p:cNvPr>
            <p:cNvSpPr txBox="1"/>
            <p:nvPr/>
          </p:nvSpPr>
          <p:spPr>
            <a:xfrm>
              <a:off x="7940100" y="1752356"/>
              <a:ext cx="3384395" cy="30777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b="1" dirty="0">
                  <a:solidFill>
                    <a:srgbClr val="404040"/>
                  </a:solidFill>
                  <a:latin typeface="Trebuchet MS"/>
                  <a:ea typeface="맑은 고딕" pitchFamily="34"/>
                  <a:cs typeface="B Nazanin" pitchFamily="2" charset="-78"/>
                </a:rPr>
                <a:t>عنوان مطالب</a:t>
              </a:r>
              <a:endParaRPr lang="en-US" sz="1400" b="1" i="0" u="none" strike="noStrike" kern="1200" cap="none" spc="0" baseline="0" dirty="0">
                <a:solidFill>
                  <a:srgbClr val="404040"/>
                </a:solidFill>
                <a:uFillTx/>
                <a:latin typeface="Trebuchet MS"/>
                <a:ea typeface="맑은 고딕" pitchFamily="34"/>
                <a:cs typeface="B Nazanin" pitchFamily="2" charset="-78"/>
              </a:endParaRPr>
            </a:p>
          </p:txBody>
        </p:sp>
      </p:grpSp>
      <p:grpSp>
        <p:nvGrpSpPr>
          <p:cNvPr id="8" name="Group 7">
            <a:extLst>
              <a:ext uri="{FF2B5EF4-FFF2-40B4-BE49-F238E27FC236}">
                <a16:creationId xmlns:a16="http://schemas.microsoft.com/office/drawing/2014/main" id="{DF7BA620-87CD-68DA-6BD1-82AAC0FACED1}"/>
              </a:ext>
            </a:extLst>
          </p:cNvPr>
          <p:cNvGrpSpPr/>
          <p:nvPr/>
        </p:nvGrpSpPr>
        <p:grpSpPr>
          <a:xfrm>
            <a:off x="7940100" y="2453179"/>
            <a:ext cx="3384395" cy="672313"/>
            <a:chOff x="7940100" y="2453179"/>
            <a:chExt cx="3384395" cy="672313"/>
          </a:xfrm>
        </p:grpSpPr>
        <p:sp>
          <p:nvSpPr>
            <p:cNvPr id="9" name="TextBox 8">
              <a:extLst>
                <a:ext uri="{FF2B5EF4-FFF2-40B4-BE49-F238E27FC236}">
                  <a16:creationId xmlns:a16="http://schemas.microsoft.com/office/drawing/2014/main" id="{C11C99F5-01DC-7FC9-8713-386424EB7A5D}"/>
                </a:ext>
              </a:extLst>
            </p:cNvPr>
            <p:cNvSpPr txBox="1"/>
            <p:nvPr/>
          </p:nvSpPr>
          <p:spPr>
            <a:xfrm>
              <a:off x="7940100" y="2663830"/>
              <a:ext cx="3384395" cy="461662"/>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0" name="TextBox 9">
              <a:extLst>
                <a:ext uri="{FF2B5EF4-FFF2-40B4-BE49-F238E27FC236}">
                  <a16:creationId xmlns:a16="http://schemas.microsoft.com/office/drawing/2014/main" id="{D733A0C8-FD18-A947-DD95-4E5221207EF7}"/>
                </a:ext>
              </a:extLst>
            </p:cNvPr>
            <p:cNvSpPr txBox="1"/>
            <p:nvPr/>
          </p:nvSpPr>
          <p:spPr>
            <a:xfrm>
              <a:off x="7940100" y="2453179"/>
              <a:ext cx="3384395" cy="30777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b="1" dirty="0">
                  <a:solidFill>
                    <a:srgbClr val="404040"/>
                  </a:solidFill>
                  <a:latin typeface="Trebuchet MS"/>
                  <a:ea typeface="맑은 고딕" pitchFamily="34"/>
                  <a:cs typeface="B Nazanin" pitchFamily="2" charset="-78"/>
                </a:rPr>
                <a:t>عنوان مطالب</a:t>
              </a:r>
              <a:endParaRPr lang="en-US" sz="1400" b="1" i="0" u="none" strike="noStrike" kern="1200" cap="none" spc="0" baseline="0" dirty="0">
                <a:solidFill>
                  <a:srgbClr val="404040"/>
                </a:solidFill>
                <a:uFillTx/>
                <a:latin typeface="Trebuchet MS"/>
                <a:ea typeface="맑은 고딕" pitchFamily="34"/>
                <a:cs typeface="B Nazanin" pitchFamily="2" charset="-78"/>
              </a:endParaRPr>
            </a:p>
          </p:txBody>
        </p:sp>
      </p:grpSp>
      <p:grpSp>
        <p:nvGrpSpPr>
          <p:cNvPr id="11" name="Group 10">
            <a:extLst>
              <a:ext uri="{FF2B5EF4-FFF2-40B4-BE49-F238E27FC236}">
                <a16:creationId xmlns:a16="http://schemas.microsoft.com/office/drawing/2014/main" id="{4FFBCA5B-D28E-972C-4BCE-58C99E7D7E88}"/>
              </a:ext>
            </a:extLst>
          </p:cNvPr>
          <p:cNvGrpSpPr/>
          <p:nvPr/>
        </p:nvGrpSpPr>
        <p:grpSpPr>
          <a:xfrm>
            <a:off x="7940100" y="3154003"/>
            <a:ext cx="3384395" cy="672312"/>
            <a:chOff x="7940100" y="3154003"/>
            <a:chExt cx="3384395" cy="672312"/>
          </a:xfrm>
        </p:grpSpPr>
        <p:sp>
          <p:nvSpPr>
            <p:cNvPr id="12" name="TextBox 11">
              <a:extLst>
                <a:ext uri="{FF2B5EF4-FFF2-40B4-BE49-F238E27FC236}">
                  <a16:creationId xmlns:a16="http://schemas.microsoft.com/office/drawing/2014/main" id="{01219912-FA29-3F5D-DC34-B6845446D1F4}"/>
                </a:ext>
              </a:extLst>
            </p:cNvPr>
            <p:cNvSpPr txBox="1"/>
            <p:nvPr/>
          </p:nvSpPr>
          <p:spPr>
            <a:xfrm>
              <a:off x="7940100" y="3364653"/>
              <a:ext cx="3384395" cy="461662"/>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3" name="TextBox 12">
              <a:extLst>
                <a:ext uri="{FF2B5EF4-FFF2-40B4-BE49-F238E27FC236}">
                  <a16:creationId xmlns:a16="http://schemas.microsoft.com/office/drawing/2014/main" id="{ED9DDB6B-DF8F-804D-0D85-96DA472BE100}"/>
                </a:ext>
              </a:extLst>
            </p:cNvPr>
            <p:cNvSpPr txBox="1"/>
            <p:nvPr/>
          </p:nvSpPr>
          <p:spPr>
            <a:xfrm>
              <a:off x="7940100" y="3154003"/>
              <a:ext cx="3384395" cy="30777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b="1" dirty="0">
                  <a:solidFill>
                    <a:srgbClr val="404040"/>
                  </a:solidFill>
                  <a:latin typeface="Trebuchet MS"/>
                  <a:ea typeface="맑은 고딕" pitchFamily="34"/>
                  <a:cs typeface="B Nazanin" pitchFamily="2" charset="-78"/>
                </a:rPr>
                <a:t>عنوان مطالب</a:t>
              </a:r>
              <a:endParaRPr lang="en-US" sz="1400" b="1" i="0" u="none" strike="noStrike" kern="1200" cap="none" spc="0" baseline="0" dirty="0">
                <a:solidFill>
                  <a:srgbClr val="404040"/>
                </a:solidFill>
                <a:uFillTx/>
                <a:latin typeface="Trebuchet MS"/>
                <a:ea typeface="맑은 고딕" pitchFamily="34"/>
                <a:cs typeface="B Nazanin" pitchFamily="2" charset="-78"/>
              </a:endParaRPr>
            </a:p>
          </p:txBody>
        </p:sp>
      </p:grpSp>
      <p:sp>
        <p:nvSpPr>
          <p:cNvPr id="14" name="Freeform 16">
            <a:extLst>
              <a:ext uri="{FF2B5EF4-FFF2-40B4-BE49-F238E27FC236}">
                <a16:creationId xmlns:a16="http://schemas.microsoft.com/office/drawing/2014/main" id="{7F681B76-0C35-3D7E-B33E-7CF2CE89392D}"/>
              </a:ext>
            </a:extLst>
          </p:cNvPr>
          <p:cNvSpPr/>
          <p:nvPr/>
        </p:nvSpPr>
        <p:spPr>
          <a:xfrm>
            <a:off x="5540834" y="1642820"/>
            <a:ext cx="2917374" cy="1277060"/>
          </a:xfrm>
          <a:custGeom>
            <a:avLst/>
            <a:gdLst>
              <a:gd name="f0" fmla="val 10800000"/>
              <a:gd name="f1" fmla="val 5400000"/>
              <a:gd name="f2" fmla="val 180"/>
              <a:gd name="f3" fmla="val w"/>
              <a:gd name="f4" fmla="val h"/>
              <a:gd name="f5" fmla="val 0"/>
              <a:gd name="f6" fmla="val 2917371"/>
              <a:gd name="f7" fmla="val 1349829"/>
              <a:gd name="f8" fmla="val 119743"/>
              <a:gd name="f9" fmla="+- 0 0 -90"/>
              <a:gd name="f10" fmla="*/ f3 1 2917371"/>
              <a:gd name="f11" fmla="*/ f4 1 1349829"/>
              <a:gd name="f12" fmla="val f5"/>
              <a:gd name="f13" fmla="val f6"/>
              <a:gd name="f14" fmla="val f7"/>
              <a:gd name="f15" fmla="*/ f9 f0 1"/>
              <a:gd name="f16" fmla="+- f14 0 f12"/>
              <a:gd name="f17" fmla="+- f13 0 f12"/>
              <a:gd name="f18" fmla="*/ f15 1 f2"/>
              <a:gd name="f19" fmla="*/ f17 1 2917371"/>
              <a:gd name="f20" fmla="*/ f16 1 1349829"/>
              <a:gd name="f21" fmla="*/ 0 f17 1"/>
              <a:gd name="f22" fmla="*/ 1349829 f16 1"/>
              <a:gd name="f23" fmla="*/ 0 f16 1"/>
              <a:gd name="f24" fmla="*/ 2917371 f17 1"/>
              <a:gd name="f25" fmla="*/ 119743 f16 1"/>
              <a:gd name="f26" fmla="+- f18 0 f1"/>
              <a:gd name="f27" fmla="*/ f21 1 2917371"/>
              <a:gd name="f28" fmla="*/ f22 1 1349829"/>
              <a:gd name="f29" fmla="*/ f23 1 1349829"/>
              <a:gd name="f30" fmla="*/ f24 1 2917371"/>
              <a:gd name="f31" fmla="*/ f25 1 1349829"/>
              <a:gd name="f32" fmla="*/ f12 1 f19"/>
              <a:gd name="f33" fmla="*/ f13 1 f19"/>
              <a:gd name="f34" fmla="*/ f12 1 f20"/>
              <a:gd name="f35" fmla="*/ f14 1 f20"/>
              <a:gd name="f36" fmla="*/ f27 1 f19"/>
              <a:gd name="f37" fmla="*/ f28 1 f20"/>
              <a:gd name="f38" fmla="*/ f29 1 f20"/>
              <a:gd name="f39" fmla="*/ f30 1 f19"/>
              <a:gd name="f40" fmla="*/ f31 1 f20"/>
              <a:gd name="f41" fmla="*/ f32 f10 1"/>
              <a:gd name="f42" fmla="*/ f33 f10 1"/>
              <a:gd name="f43" fmla="*/ f35 f11 1"/>
              <a:gd name="f44" fmla="*/ f34 f11 1"/>
              <a:gd name="f45" fmla="*/ f36 f10 1"/>
              <a:gd name="f46" fmla="*/ f37 f11 1"/>
              <a:gd name="f47" fmla="*/ f38 f11 1"/>
              <a:gd name="f48" fmla="*/ f39 f10 1"/>
              <a:gd name="f49" fmla="*/ f40 f11 1"/>
            </a:gdLst>
            <a:ahLst/>
            <a:cxnLst>
              <a:cxn ang="3cd4">
                <a:pos x="hc" y="t"/>
              </a:cxn>
              <a:cxn ang="0">
                <a:pos x="r" y="vc"/>
              </a:cxn>
              <a:cxn ang="cd4">
                <a:pos x="hc" y="b"/>
              </a:cxn>
              <a:cxn ang="cd2">
                <a:pos x="l" y="vc"/>
              </a:cxn>
              <a:cxn ang="f26">
                <a:pos x="f45" y="f46"/>
              </a:cxn>
              <a:cxn ang="f26">
                <a:pos x="f45" y="f47"/>
              </a:cxn>
              <a:cxn ang="f26">
                <a:pos x="f48" y="f47"/>
              </a:cxn>
              <a:cxn ang="f26">
                <a:pos x="f48" y="f49"/>
              </a:cxn>
            </a:cxnLst>
            <a:rect l="f41" t="f44" r="f42" b="f43"/>
            <a:pathLst>
              <a:path w="2917371" h="1349829">
                <a:moveTo>
                  <a:pt x="f5" y="f7"/>
                </a:moveTo>
                <a:lnTo>
                  <a:pt x="f5" y="f5"/>
                </a:lnTo>
                <a:lnTo>
                  <a:pt x="f6" y="f5"/>
                </a:lnTo>
                <a:lnTo>
                  <a:pt x="f6" y="f8"/>
                </a:lnTo>
              </a:path>
            </a:pathLst>
          </a:custGeom>
          <a:noFill/>
          <a:ln w="6345" cap="flat">
            <a:solidFill>
              <a:srgbClr val="7F7F7F"/>
            </a:solidFill>
            <a:prstDash val="solid"/>
            <a:miter/>
            <a:headEnd type="arrow"/>
            <a:tailEnd type="arrow"/>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000000"/>
              </a:solidFill>
              <a:uFillTx/>
              <a:latin typeface="Trebuchet MS"/>
              <a:ea typeface="맑은 고딕" pitchFamily="34"/>
              <a:cs typeface="B Nazanin" pitchFamily="2" charset="-78"/>
            </a:endParaRPr>
          </a:p>
        </p:txBody>
      </p:sp>
      <p:sp>
        <p:nvSpPr>
          <p:cNvPr id="15" name="Freeform 17">
            <a:extLst>
              <a:ext uri="{FF2B5EF4-FFF2-40B4-BE49-F238E27FC236}">
                <a16:creationId xmlns:a16="http://schemas.microsoft.com/office/drawing/2014/main" id="{8331872E-77C9-FAA4-61D1-D2819501E1EC}"/>
              </a:ext>
            </a:extLst>
          </p:cNvPr>
          <p:cNvSpPr/>
          <p:nvPr/>
        </p:nvSpPr>
        <p:spPr>
          <a:xfrm>
            <a:off x="7023186" y="2577474"/>
            <a:ext cx="881746" cy="0"/>
          </a:xfrm>
          <a:custGeom>
            <a:avLst/>
            <a:gdLst>
              <a:gd name="f0" fmla="val 10800000"/>
              <a:gd name="f1" fmla="val 5400000"/>
              <a:gd name="f2" fmla="val 180"/>
              <a:gd name="f3" fmla="val w"/>
              <a:gd name="f4" fmla="val h"/>
              <a:gd name="f5" fmla="val 0"/>
              <a:gd name="f6" fmla="val 881743"/>
              <a:gd name="f7" fmla="+- 0 0 -90"/>
              <a:gd name="f8" fmla="*/ f3 1 881743"/>
              <a:gd name="f9" fmla="*/ f4 1 0"/>
              <a:gd name="f10" fmla="val f5"/>
              <a:gd name="f11" fmla="val f6"/>
              <a:gd name="f12" fmla="*/ f7 f0 1"/>
              <a:gd name="f13" fmla="+- f10 0 f10"/>
              <a:gd name="f14" fmla="+- f11 0 f10"/>
              <a:gd name="f15" fmla="*/ f12 1 f2"/>
              <a:gd name="f16" fmla="*/ f14 1 881743"/>
              <a:gd name="f17" fmla="*/ f13 1 0"/>
              <a:gd name="f18" fmla="+- f15 0 f1"/>
              <a:gd name="f19" fmla="*/ 0 1 f16"/>
              <a:gd name="f20" fmla="*/ 0 1 f17"/>
              <a:gd name="f21" fmla="*/ 881743 1 f16"/>
              <a:gd name="f22" fmla="*/ 1 1 f17"/>
              <a:gd name="f23" fmla="*/ f19 f8 1"/>
              <a:gd name="f24" fmla="*/ f21 f8 1"/>
              <a:gd name="f25" fmla="*/ f22 f9 1"/>
              <a:gd name="f26" fmla="*/ f20 f9 1"/>
            </a:gdLst>
            <a:ahLst/>
            <a:cxnLst>
              <a:cxn ang="3cd4">
                <a:pos x="hc" y="t"/>
              </a:cxn>
              <a:cxn ang="0">
                <a:pos x="r" y="vc"/>
              </a:cxn>
              <a:cxn ang="cd4">
                <a:pos x="hc" y="b"/>
              </a:cxn>
              <a:cxn ang="cd2">
                <a:pos x="l" y="vc"/>
              </a:cxn>
              <a:cxn ang="f18">
                <a:pos x="f23" y="f26"/>
              </a:cxn>
              <a:cxn ang="f18">
                <a:pos x="f24" y="f26"/>
              </a:cxn>
            </a:cxnLst>
            <a:rect l="f23" t="f26" r="f24" b="f25"/>
            <a:pathLst>
              <a:path w="881743">
                <a:moveTo>
                  <a:pt x="f5" y="f5"/>
                </a:moveTo>
                <a:lnTo>
                  <a:pt x="f6" y="f5"/>
                </a:lnTo>
              </a:path>
            </a:pathLst>
          </a:custGeom>
          <a:noFill/>
          <a:ln w="6345" cap="flat">
            <a:solidFill>
              <a:srgbClr val="7F7F7F"/>
            </a:solidFill>
            <a:prstDash val="solid"/>
            <a:miter/>
            <a:headEnd type="arrow"/>
            <a:tailEnd type="arrow"/>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000000"/>
              </a:solidFill>
              <a:uFillTx/>
              <a:latin typeface="Trebuchet MS"/>
              <a:ea typeface="맑은 고딕" pitchFamily="34"/>
              <a:cs typeface="B Nazanin" pitchFamily="2" charset="-78"/>
            </a:endParaRPr>
          </a:p>
        </p:txBody>
      </p:sp>
      <p:sp>
        <p:nvSpPr>
          <p:cNvPr id="16" name="Freeform 18">
            <a:extLst>
              <a:ext uri="{FF2B5EF4-FFF2-40B4-BE49-F238E27FC236}">
                <a16:creationId xmlns:a16="http://schemas.microsoft.com/office/drawing/2014/main" id="{5C338921-66E5-497C-09E0-6FDC94AE35FD}"/>
              </a:ext>
            </a:extLst>
          </p:cNvPr>
          <p:cNvSpPr/>
          <p:nvPr/>
        </p:nvSpPr>
        <p:spPr>
          <a:xfrm>
            <a:off x="7436842" y="3477380"/>
            <a:ext cx="468090" cy="0"/>
          </a:xfrm>
          <a:custGeom>
            <a:avLst/>
            <a:gdLst>
              <a:gd name="f0" fmla="val 10800000"/>
              <a:gd name="f1" fmla="val 5400000"/>
              <a:gd name="f2" fmla="val 180"/>
              <a:gd name="f3" fmla="val w"/>
              <a:gd name="f4" fmla="val h"/>
              <a:gd name="f5" fmla="val 0"/>
              <a:gd name="f6" fmla="val 468086"/>
              <a:gd name="f7" fmla="+- 0 0 -90"/>
              <a:gd name="f8" fmla="*/ f3 1 468086"/>
              <a:gd name="f9" fmla="*/ f4 1 0"/>
              <a:gd name="f10" fmla="val f5"/>
              <a:gd name="f11" fmla="val f6"/>
              <a:gd name="f12" fmla="*/ f7 f0 1"/>
              <a:gd name="f13" fmla="+- f10 0 f10"/>
              <a:gd name="f14" fmla="+- f11 0 f10"/>
              <a:gd name="f15" fmla="*/ f12 1 f2"/>
              <a:gd name="f16" fmla="*/ f14 1 468086"/>
              <a:gd name="f17" fmla="*/ f13 1 0"/>
              <a:gd name="f18" fmla="+- f15 0 f1"/>
              <a:gd name="f19" fmla="*/ 0 1 f16"/>
              <a:gd name="f20" fmla="*/ 0 1 f17"/>
              <a:gd name="f21" fmla="*/ 468086 1 f16"/>
              <a:gd name="f22" fmla="*/ 1 1 f17"/>
              <a:gd name="f23" fmla="*/ f19 f8 1"/>
              <a:gd name="f24" fmla="*/ f21 f8 1"/>
              <a:gd name="f25" fmla="*/ f22 f9 1"/>
              <a:gd name="f26" fmla="*/ f20 f9 1"/>
            </a:gdLst>
            <a:ahLst/>
            <a:cxnLst>
              <a:cxn ang="3cd4">
                <a:pos x="hc" y="t"/>
              </a:cxn>
              <a:cxn ang="0">
                <a:pos x="r" y="vc"/>
              </a:cxn>
              <a:cxn ang="cd4">
                <a:pos x="hc" y="b"/>
              </a:cxn>
              <a:cxn ang="cd2">
                <a:pos x="l" y="vc"/>
              </a:cxn>
              <a:cxn ang="f18">
                <a:pos x="f23" y="f26"/>
              </a:cxn>
              <a:cxn ang="f18">
                <a:pos x="f24" y="f26"/>
              </a:cxn>
            </a:cxnLst>
            <a:rect l="f23" t="f26" r="f24" b="f25"/>
            <a:pathLst>
              <a:path w="468086">
                <a:moveTo>
                  <a:pt x="f5" y="f5"/>
                </a:moveTo>
                <a:lnTo>
                  <a:pt x="f6" y="f5"/>
                </a:lnTo>
              </a:path>
            </a:pathLst>
          </a:custGeom>
          <a:noFill/>
          <a:ln w="6345" cap="flat">
            <a:solidFill>
              <a:srgbClr val="7F7F7F"/>
            </a:solidFill>
            <a:prstDash val="solid"/>
            <a:miter/>
            <a:headEnd type="arrow"/>
            <a:tailEnd type="arrow"/>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000000"/>
              </a:solidFill>
              <a:uFillTx/>
              <a:latin typeface="Trebuchet MS"/>
              <a:ea typeface="맑은 고딕" pitchFamily="34"/>
              <a:cs typeface="B Nazanin" pitchFamily="2" charset="-78"/>
            </a:endParaRPr>
          </a:p>
        </p:txBody>
      </p:sp>
      <p:grpSp>
        <p:nvGrpSpPr>
          <p:cNvPr id="17" name="Group 16">
            <a:extLst>
              <a:ext uri="{FF2B5EF4-FFF2-40B4-BE49-F238E27FC236}">
                <a16:creationId xmlns:a16="http://schemas.microsoft.com/office/drawing/2014/main" id="{0D92B16E-990C-39E4-2A2F-C3E378F32A34}"/>
              </a:ext>
            </a:extLst>
          </p:cNvPr>
          <p:cNvGrpSpPr/>
          <p:nvPr/>
        </p:nvGrpSpPr>
        <p:grpSpPr>
          <a:xfrm>
            <a:off x="888019" y="4047363"/>
            <a:ext cx="3391024" cy="672303"/>
            <a:chOff x="888019" y="4047363"/>
            <a:chExt cx="3391024" cy="672303"/>
          </a:xfrm>
        </p:grpSpPr>
        <p:sp>
          <p:nvSpPr>
            <p:cNvPr id="18" name="TextBox 17">
              <a:extLst>
                <a:ext uri="{FF2B5EF4-FFF2-40B4-BE49-F238E27FC236}">
                  <a16:creationId xmlns:a16="http://schemas.microsoft.com/office/drawing/2014/main" id="{35FA2880-D23B-B692-59C1-4C70E3789E39}"/>
                </a:ext>
              </a:extLst>
            </p:cNvPr>
            <p:cNvSpPr txBox="1"/>
            <p:nvPr/>
          </p:nvSpPr>
          <p:spPr>
            <a:xfrm>
              <a:off x="888019" y="4258004"/>
              <a:ext cx="3391024" cy="461662"/>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19" name="TextBox 18">
              <a:extLst>
                <a:ext uri="{FF2B5EF4-FFF2-40B4-BE49-F238E27FC236}">
                  <a16:creationId xmlns:a16="http://schemas.microsoft.com/office/drawing/2014/main" id="{C1FF0459-BBDA-743B-5B27-6EC2D278AFA2}"/>
                </a:ext>
              </a:extLst>
            </p:cNvPr>
            <p:cNvSpPr txBox="1"/>
            <p:nvPr/>
          </p:nvSpPr>
          <p:spPr>
            <a:xfrm>
              <a:off x="888019" y="4047363"/>
              <a:ext cx="3391024" cy="30777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b="1" dirty="0">
                  <a:solidFill>
                    <a:srgbClr val="404040"/>
                  </a:solidFill>
                  <a:latin typeface="Trebuchet MS"/>
                  <a:ea typeface="맑은 고딕" pitchFamily="34"/>
                  <a:cs typeface="B Nazanin" pitchFamily="2" charset="-78"/>
                </a:rPr>
                <a:t>عنوان مطالب</a:t>
              </a:r>
              <a:endParaRPr lang="en-US" sz="1400" b="1" i="0" u="none" strike="noStrike" kern="1200" cap="none" spc="0" baseline="0" dirty="0">
                <a:solidFill>
                  <a:srgbClr val="404040"/>
                </a:solidFill>
                <a:uFillTx/>
                <a:latin typeface="Trebuchet MS"/>
                <a:ea typeface="맑은 고딕" pitchFamily="34"/>
                <a:cs typeface="B Nazanin" pitchFamily="2" charset="-78"/>
              </a:endParaRPr>
            </a:p>
          </p:txBody>
        </p:sp>
      </p:grpSp>
      <p:grpSp>
        <p:nvGrpSpPr>
          <p:cNvPr id="20" name="Group 19">
            <a:extLst>
              <a:ext uri="{FF2B5EF4-FFF2-40B4-BE49-F238E27FC236}">
                <a16:creationId xmlns:a16="http://schemas.microsoft.com/office/drawing/2014/main" id="{9C1196E8-472A-FD15-9B0B-4773CEB83CBE}"/>
              </a:ext>
            </a:extLst>
          </p:cNvPr>
          <p:cNvGrpSpPr/>
          <p:nvPr/>
        </p:nvGrpSpPr>
        <p:grpSpPr>
          <a:xfrm>
            <a:off x="888019" y="4743788"/>
            <a:ext cx="3391024" cy="672312"/>
            <a:chOff x="888019" y="4743788"/>
            <a:chExt cx="3391024" cy="672312"/>
          </a:xfrm>
        </p:grpSpPr>
        <p:sp>
          <p:nvSpPr>
            <p:cNvPr id="21" name="TextBox 20">
              <a:extLst>
                <a:ext uri="{FF2B5EF4-FFF2-40B4-BE49-F238E27FC236}">
                  <a16:creationId xmlns:a16="http://schemas.microsoft.com/office/drawing/2014/main" id="{011E1200-07CD-68BE-1C3A-36C2DAA88657}"/>
                </a:ext>
              </a:extLst>
            </p:cNvPr>
            <p:cNvSpPr txBox="1"/>
            <p:nvPr/>
          </p:nvSpPr>
          <p:spPr>
            <a:xfrm>
              <a:off x="888019" y="4954438"/>
              <a:ext cx="3391024" cy="461662"/>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22" name="TextBox 21">
              <a:extLst>
                <a:ext uri="{FF2B5EF4-FFF2-40B4-BE49-F238E27FC236}">
                  <a16:creationId xmlns:a16="http://schemas.microsoft.com/office/drawing/2014/main" id="{18855A17-FC1A-18BD-D99B-4E5D052BF1D7}"/>
                </a:ext>
              </a:extLst>
            </p:cNvPr>
            <p:cNvSpPr txBox="1"/>
            <p:nvPr/>
          </p:nvSpPr>
          <p:spPr>
            <a:xfrm>
              <a:off x="888019" y="4743788"/>
              <a:ext cx="3391024" cy="30777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b="1" dirty="0">
                  <a:solidFill>
                    <a:srgbClr val="404040"/>
                  </a:solidFill>
                  <a:latin typeface="Trebuchet MS"/>
                  <a:ea typeface="맑은 고딕" pitchFamily="34"/>
                  <a:cs typeface="B Nazanin" pitchFamily="2" charset="-78"/>
                </a:rPr>
                <a:t>عنوان مطالب</a:t>
              </a:r>
              <a:endParaRPr lang="en-US" sz="1400" b="1" i="0" u="none" strike="noStrike" kern="1200" cap="none" spc="0" baseline="0" dirty="0">
                <a:solidFill>
                  <a:srgbClr val="404040"/>
                </a:solidFill>
                <a:uFillTx/>
                <a:latin typeface="Trebuchet MS"/>
                <a:ea typeface="맑은 고딕" pitchFamily="34"/>
                <a:cs typeface="B Nazanin" pitchFamily="2" charset="-78"/>
              </a:endParaRPr>
            </a:p>
          </p:txBody>
        </p:sp>
      </p:grpSp>
      <p:grpSp>
        <p:nvGrpSpPr>
          <p:cNvPr id="23" name="Group 22">
            <a:extLst>
              <a:ext uri="{FF2B5EF4-FFF2-40B4-BE49-F238E27FC236}">
                <a16:creationId xmlns:a16="http://schemas.microsoft.com/office/drawing/2014/main" id="{6BE55ED9-22BD-95E3-5D89-C4937B2C16A9}"/>
              </a:ext>
            </a:extLst>
          </p:cNvPr>
          <p:cNvGrpSpPr/>
          <p:nvPr/>
        </p:nvGrpSpPr>
        <p:grpSpPr>
          <a:xfrm>
            <a:off x="888019" y="5440213"/>
            <a:ext cx="3391024" cy="672312"/>
            <a:chOff x="888019" y="5440213"/>
            <a:chExt cx="3391024" cy="672312"/>
          </a:xfrm>
        </p:grpSpPr>
        <p:sp>
          <p:nvSpPr>
            <p:cNvPr id="24" name="TextBox 23">
              <a:extLst>
                <a:ext uri="{FF2B5EF4-FFF2-40B4-BE49-F238E27FC236}">
                  <a16:creationId xmlns:a16="http://schemas.microsoft.com/office/drawing/2014/main" id="{2701F84B-E8D0-5CBE-2464-D2D5F3F46827}"/>
                </a:ext>
              </a:extLst>
            </p:cNvPr>
            <p:cNvSpPr txBox="1"/>
            <p:nvPr/>
          </p:nvSpPr>
          <p:spPr>
            <a:xfrm>
              <a:off x="888019" y="5650863"/>
              <a:ext cx="3391024" cy="461662"/>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25" name="TextBox 24">
              <a:extLst>
                <a:ext uri="{FF2B5EF4-FFF2-40B4-BE49-F238E27FC236}">
                  <a16:creationId xmlns:a16="http://schemas.microsoft.com/office/drawing/2014/main" id="{45489AAB-006B-070C-4ABE-1495CB7C2B4C}"/>
                </a:ext>
              </a:extLst>
            </p:cNvPr>
            <p:cNvSpPr txBox="1"/>
            <p:nvPr/>
          </p:nvSpPr>
          <p:spPr>
            <a:xfrm>
              <a:off x="888019" y="5440213"/>
              <a:ext cx="3391024" cy="30777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b="1" dirty="0">
                  <a:solidFill>
                    <a:srgbClr val="404040"/>
                  </a:solidFill>
                  <a:latin typeface="Trebuchet MS"/>
                  <a:ea typeface="맑은 고딕" pitchFamily="34"/>
                  <a:cs typeface="B Nazanin" pitchFamily="2" charset="-78"/>
                </a:rPr>
                <a:t>عنوان مطالب</a:t>
              </a:r>
              <a:endParaRPr lang="en-US" sz="1400" b="1" i="0" u="none" strike="noStrike" kern="1200" cap="none" spc="0" baseline="0" dirty="0">
                <a:solidFill>
                  <a:srgbClr val="404040"/>
                </a:solidFill>
                <a:uFillTx/>
                <a:latin typeface="Trebuchet MS"/>
                <a:ea typeface="맑은 고딕" pitchFamily="34"/>
                <a:cs typeface="B Nazanin" pitchFamily="2" charset="-78"/>
              </a:endParaRPr>
            </a:p>
          </p:txBody>
        </p:sp>
      </p:grpSp>
      <p:sp>
        <p:nvSpPr>
          <p:cNvPr id="26" name="Freeform 79">
            <a:extLst>
              <a:ext uri="{FF2B5EF4-FFF2-40B4-BE49-F238E27FC236}">
                <a16:creationId xmlns:a16="http://schemas.microsoft.com/office/drawing/2014/main" id="{7033641A-5A8A-9381-3DA4-51530C4065CB}"/>
              </a:ext>
            </a:extLst>
          </p:cNvPr>
          <p:cNvSpPr/>
          <p:nvPr/>
        </p:nvSpPr>
        <p:spPr>
          <a:xfrm flipH="1" flipV="1">
            <a:off x="3719733" y="5060920"/>
            <a:ext cx="2917374" cy="1132831"/>
          </a:xfrm>
          <a:custGeom>
            <a:avLst/>
            <a:gdLst>
              <a:gd name="f0" fmla="val 10800000"/>
              <a:gd name="f1" fmla="val 5400000"/>
              <a:gd name="f2" fmla="val 180"/>
              <a:gd name="f3" fmla="val w"/>
              <a:gd name="f4" fmla="val h"/>
              <a:gd name="f5" fmla="val 0"/>
              <a:gd name="f6" fmla="val 2917371"/>
              <a:gd name="f7" fmla="val 1349829"/>
              <a:gd name="f8" fmla="val 119743"/>
              <a:gd name="f9" fmla="+- 0 0 -90"/>
              <a:gd name="f10" fmla="*/ f3 1 2917371"/>
              <a:gd name="f11" fmla="*/ f4 1 1349829"/>
              <a:gd name="f12" fmla="val f5"/>
              <a:gd name="f13" fmla="val f6"/>
              <a:gd name="f14" fmla="val f7"/>
              <a:gd name="f15" fmla="*/ f9 f0 1"/>
              <a:gd name="f16" fmla="+- f14 0 f12"/>
              <a:gd name="f17" fmla="+- f13 0 f12"/>
              <a:gd name="f18" fmla="*/ f15 1 f2"/>
              <a:gd name="f19" fmla="*/ f17 1 2917371"/>
              <a:gd name="f20" fmla="*/ f16 1 1349829"/>
              <a:gd name="f21" fmla="*/ 0 f17 1"/>
              <a:gd name="f22" fmla="*/ 1349829 f16 1"/>
              <a:gd name="f23" fmla="*/ 0 f16 1"/>
              <a:gd name="f24" fmla="*/ 2917371 f17 1"/>
              <a:gd name="f25" fmla="*/ 119743 f16 1"/>
              <a:gd name="f26" fmla="+- f18 0 f1"/>
              <a:gd name="f27" fmla="*/ f21 1 2917371"/>
              <a:gd name="f28" fmla="*/ f22 1 1349829"/>
              <a:gd name="f29" fmla="*/ f23 1 1349829"/>
              <a:gd name="f30" fmla="*/ f24 1 2917371"/>
              <a:gd name="f31" fmla="*/ f25 1 1349829"/>
              <a:gd name="f32" fmla="*/ f12 1 f19"/>
              <a:gd name="f33" fmla="*/ f13 1 f19"/>
              <a:gd name="f34" fmla="*/ f12 1 f20"/>
              <a:gd name="f35" fmla="*/ f14 1 f20"/>
              <a:gd name="f36" fmla="*/ f27 1 f19"/>
              <a:gd name="f37" fmla="*/ f28 1 f20"/>
              <a:gd name="f38" fmla="*/ f29 1 f20"/>
              <a:gd name="f39" fmla="*/ f30 1 f19"/>
              <a:gd name="f40" fmla="*/ f31 1 f20"/>
              <a:gd name="f41" fmla="*/ f32 f10 1"/>
              <a:gd name="f42" fmla="*/ f33 f10 1"/>
              <a:gd name="f43" fmla="*/ f35 f11 1"/>
              <a:gd name="f44" fmla="*/ f34 f11 1"/>
              <a:gd name="f45" fmla="*/ f36 f10 1"/>
              <a:gd name="f46" fmla="*/ f37 f11 1"/>
              <a:gd name="f47" fmla="*/ f38 f11 1"/>
              <a:gd name="f48" fmla="*/ f39 f10 1"/>
              <a:gd name="f49" fmla="*/ f40 f11 1"/>
            </a:gdLst>
            <a:ahLst/>
            <a:cxnLst>
              <a:cxn ang="3cd4">
                <a:pos x="hc" y="t"/>
              </a:cxn>
              <a:cxn ang="0">
                <a:pos x="r" y="vc"/>
              </a:cxn>
              <a:cxn ang="cd4">
                <a:pos x="hc" y="b"/>
              </a:cxn>
              <a:cxn ang="cd2">
                <a:pos x="l" y="vc"/>
              </a:cxn>
              <a:cxn ang="f26">
                <a:pos x="f45" y="f46"/>
              </a:cxn>
              <a:cxn ang="f26">
                <a:pos x="f45" y="f47"/>
              </a:cxn>
              <a:cxn ang="f26">
                <a:pos x="f48" y="f47"/>
              </a:cxn>
              <a:cxn ang="f26">
                <a:pos x="f48" y="f49"/>
              </a:cxn>
            </a:cxnLst>
            <a:rect l="f41" t="f44" r="f42" b="f43"/>
            <a:pathLst>
              <a:path w="2917371" h="1349829">
                <a:moveTo>
                  <a:pt x="f5" y="f7"/>
                </a:moveTo>
                <a:lnTo>
                  <a:pt x="f5" y="f5"/>
                </a:lnTo>
                <a:lnTo>
                  <a:pt x="f6" y="f5"/>
                </a:lnTo>
                <a:lnTo>
                  <a:pt x="f6" y="f8"/>
                </a:lnTo>
              </a:path>
            </a:pathLst>
          </a:custGeom>
          <a:noFill/>
          <a:ln w="6345" cap="flat">
            <a:solidFill>
              <a:srgbClr val="7F7F7F"/>
            </a:solidFill>
            <a:prstDash val="solid"/>
            <a:miter/>
            <a:headEnd type="arrow"/>
            <a:tailEnd type="arrow"/>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000000"/>
              </a:solidFill>
              <a:uFillTx/>
              <a:latin typeface="Trebuchet MS"/>
              <a:ea typeface="맑은 고딕" pitchFamily="34"/>
              <a:cs typeface="B Nazanin" pitchFamily="2" charset="-78"/>
            </a:endParaRPr>
          </a:p>
        </p:txBody>
      </p:sp>
      <p:sp>
        <p:nvSpPr>
          <p:cNvPr id="27" name="Freeform 80">
            <a:extLst>
              <a:ext uri="{FF2B5EF4-FFF2-40B4-BE49-F238E27FC236}">
                <a16:creationId xmlns:a16="http://schemas.microsoft.com/office/drawing/2014/main" id="{03900792-18BB-F4CA-4F6E-98AC784F7A37}"/>
              </a:ext>
            </a:extLst>
          </p:cNvPr>
          <p:cNvSpPr/>
          <p:nvPr/>
        </p:nvSpPr>
        <p:spPr>
          <a:xfrm rot="10799991">
            <a:off x="4296674" y="5282552"/>
            <a:ext cx="881746" cy="0"/>
          </a:xfrm>
          <a:custGeom>
            <a:avLst/>
            <a:gdLst>
              <a:gd name="f0" fmla="val 10800000"/>
              <a:gd name="f1" fmla="val 5400000"/>
              <a:gd name="f2" fmla="val 180"/>
              <a:gd name="f3" fmla="val w"/>
              <a:gd name="f4" fmla="val h"/>
              <a:gd name="f5" fmla="val 0"/>
              <a:gd name="f6" fmla="val 881743"/>
              <a:gd name="f7" fmla="+- 0 0 -90"/>
              <a:gd name="f8" fmla="*/ f3 1 881743"/>
              <a:gd name="f9" fmla="*/ f4 1 0"/>
              <a:gd name="f10" fmla="val f5"/>
              <a:gd name="f11" fmla="val f6"/>
              <a:gd name="f12" fmla="*/ f7 f0 1"/>
              <a:gd name="f13" fmla="+- f10 0 f10"/>
              <a:gd name="f14" fmla="+- f11 0 f10"/>
              <a:gd name="f15" fmla="*/ f12 1 f2"/>
              <a:gd name="f16" fmla="*/ f14 1 881743"/>
              <a:gd name="f17" fmla="*/ f13 1 0"/>
              <a:gd name="f18" fmla="+- f15 0 f1"/>
              <a:gd name="f19" fmla="*/ 0 1 f16"/>
              <a:gd name="f20" fmla="*/ 0 1 f17"/>
              <a:gd name="f21" fmla="*/ 881743 1 f16"/>
              <a:gd name="f22" fmla="*/ 1 1 f17"/>
              <a:gd name="f23" fmla="*/ f19 f8 1"/>
              <a:gd name="f24" fmla="*/ f21 f8 1"/>
              <a:gd name="f25" fmla="*/ f22 f9 1"/>
              <a:gd name="f26" fmla="*/ f20 f9 1"/>
            </a:gdLst>
            <a:ahLst/>
            <a:cxnLst>
              <a:cxn ang="3cd4">
                <a:pos x="hc" y="t"/>
              </a:cxn>
              <a:cxn ang="0">
                <a:pos x="r" y="vc"/>
              </a:cxn>
              <a:cxn ang="cd4">
                <a:pos x="hc" y="b"/>
              </a:cxn>
              <a:cxn ang="cd2">
                <a:pos x="l" y="vc"/>
              </a:cxn>
              <a:cxn ang="f18">
                <a:pos x="f23" y="f26"/>
              </a:cxn>
              <a:cxn ang="f18">
                <a:pos x="f24" y="f26"/>
              </a:cxn>
            </a:cxnLst>
            <a:rect l="f23" t="f26" r="f24" b="f25"/>
            <a:pathLst>
              <a:path w="881743">
                <a:moveTo>
                  <a:pt x="f5" y="f5"/>
                </a:moveTo>
                <a:lnTo>
                  <a:pt x="f6" y="f5"/>
                </a:lnTo>
              </a:path>
            </a:pathLst>
          </a:custGeom>
          <a:noFill/>
          <a:ln w="6345" cap="flat">
            <a:solidFill>
              <a:srgbClr val="7F7F7F"/>
            </a:solidFill>
            <a:prstDash val="solid"/>
            <a:miter/>
            <a:headEnd type="arrow"/>
            <a:tailEnd type="arrow"/>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000000"/>
              </a:solidFill>
              <a:uFillTx/>
              <a:latin typeface="Trebuchet MS"/>
              <a:ea typeface="맑은 고딕" pitchFamily="34"/>
              <a:cs typeface="B Nazanin" pitchFamily="2" charset="-78"/>
            </a:endParaRPr>
          </a:p>
        </p:txBody>
      </p:sp>
      <p:sp>
        <p:nvSpPr>
          <p:cNvPr id="28" name="Freeform 81">
            <a:extLst>
              <a:ext uri="{FF2B5EF4-FFF2-40B4-BE49-F238E27FC236}">
                <a16:creationId xmlns:a16="http://schemas.microsoft.com/office/drawing/2014/main" id="{97239B02-2835-9B87-45BB-74EFCF9E2601}"/>
              </a:ext>
            </a:extLst>
          </p:cNvPr>
          <p:cNvSpPr/>
          <p:nvPr/>
        </p:nvSpPr>
        <p:spPr>
          <a:xfrm rot="10799991">
            <a:off x="4296673" y="4383514"/>
            <a:ext cx="468090" cy="0"/>
          </a:xfrm>
          <a:custGeom>
            <a:avLst/>
            <a:gdLst>
              <a:gd name="f0" fmla="val 10800000"/>
              <a:gd name="f1" fmla="val 5400000"/>
              <a:gd name="f2" fmla="val 180"/>
              <a:gd name="f3" fmla="val w"/>
              <a:gd name="f4" fmla="val h"/>
              <a:gd name="f5" fmla="val 0"/>
              <a:gd name="f6" fmla="val 468086"/>
              <a:gd name="f7" fmla="+- 0 0 -90"/>
              <a:gd name="f8" fmla="*/ f3 1 468086"/>
              <a:gd name="f9" fmla="*/ f4 1 0"/>
              <a:gd name="f10" fmla="val f5"/>
              <a:gd name="f11" fmla="val f6"/>
              <a:gd name="f12" fmla="*/ f7 f0 1"/>
              <a:gd name="f13" fmla="+- f10 0 f10"/>
              <a:gd name="f14" fmla="+- f11 0 f10"/>
              <a:gd name="f15" fmla="*/ f12 1 f2"/>
              <a:gd name="f16" fmla="*/ f14 1 468086"/>
              <a:gd name="f17" fmla="*/ f13 1 0"/>
              <a:gd name="f18" fmla="+- f15 0 f1"/>
              <a:gd name="f19" fmla="*/ 0 1 f16"/>
              <a:gd name="f20" fmla="*/ 0 1 f17"/>
              <a:gd name="f21" fmla="*/ 468086 1 f16"/>
              <a:gd name="f22" fmla="*/ 1 1 f17"/>
              <a:gd name="f23" fmla="*/ f19 f8 1"/>
              <a:gd name="f24" fmla="*/ f21 f8 1"/>
              <a:gd name="f25" fmla="*/ f22 f9 1"/>
              <a:gd name="f26" fmla="*/ f20 f9 1"/>
            </a:gdLst>
            <a:ahLst/>
            <a:cxnLst>
              <a:cxn ang="3cd4">
                <a:pos x="hc" y="t"/>
              </a:cxn>
              <a:cxn ang="0">
                <a:pos x="r" y="vc"/>
              </a:cxn>
              <a:cxn ang="cd4">
                <a:pos x="hc" y="b"/>
              </a:cxn>
              <a:cxn ang="cd2">
                <a:pos x="l" y="vc"/>
              </a:cxn>
              <a:cxn ang="f18">
                <a:pos x="f23" y="f26"/>
              </a:cxn>
              <a:cxn ang="f18">
                <a:pos x="f24" y="f26"/>
              </a:cxn>
            </a:cxnLst>
            <a:rect l="f23" t="f26" r="f24" b="f25"/>
            <a:pathLst>
              <a:path w="468086">
                <a:moveTo>
                  <a:pt x="f5" y="f5"/>
                </a:moveTo>
                <a:lnTo>
                  <a:pt x="f6" y="f5"/>
                </a:lnTo>
              </a:path>
            </a:pathLst>
          </a:custGeom>
          <a:noFill/>
          <a:ln w="6345" cap="flat">
            <a:solidFill>
              <a:srgbClr val="7F7F7F"/>
            </a:solidFill>
            <a:prstDash val="solid"/>
            <a:miter/>
            <a:headEnd type="arrow"/>
            <a:tailEnd type="arrow"/>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000000"/>
              </a:solidFill>
              <a:uFillTx/>
              <a:latin typeface="Trebuchet MS"/>
              <a:ea typeface="맑은 고딕" pitchFamily="34"/>
              <a:cs typeface="B Nazanin" pitchFamily="2" charset="-78"/>
            </a:endParaRPr>
          </a:p>
        </p:txBody>
      </p:sp>
      <p:grpSp>
        <p:nvGrpSpPr>
          <p:cNvPr id="29" name="Group 28">
            <a:extLst>
              <a:ext uri="{FF2B5EF4-FFF2-40B4-BE49-F238E27FC236}">
                <a16:creationId xmlns:a16="http://schemas.microsoft.com/office/drawing/2014/main" id="{FBFBF84D-98A4-BBF6-BF36-954BB5575D73}"/>
              </a:ext>
            </a:extLst>
          </p:cNvPr>
          <p:cNvGrpSpPr/>
          <p:nvPr/>
        </p:nvGrpSpPr>
        <p:grpSpPr>
          <a:xfrm>
            <a:off x="8516063" y="4751981"/>
            <a:ext cx="2711708" cy="1068787"/>
            <a:chOff x="8516063" y="4751981"/>
            <a:chExt cx="2711708" cy="1068787"/>
          </a:xfrm>
        </p:grpSpPr>
        <p:sp>
          <p:nvSpPr>
            <p:cNvPr id="30" name="TextBox 29">
              <a:extLst>
                <a:ext uri="{FF2B5EF4-FFF2-40B4-BE49-F238E27FC236}">
                  <a16:creationId xmlns:a16="http://schemas.microsoft.com/office/drawing/2014/main" id="{D5475BC7-3E17-8347-291C-C46440F26D4D}"/>
                </a:ext>
              </a:extLst>
            </p:cNvPr>
            <p:cNvSpPr txBox="1"/>
            <p:nvPr/>
          </p:nvSpPr>
          <p:spPr>
            <a:xfrm>
              <a:off x="8516063" y="4989771"/>
              <a:ext cx="2711708" cy="83099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31" name="TextBox 30">
              <a:extLst>
                <a:ext uri="{FF2B5EF4-FFF2-40B4-BE49-F238E27FC236}">
                  <a16:creationId xmlns:a16="http://schemas.microsoft.com/office/drawing/2014/main" id="{9712D42C-A9CE-998F-0D8B-16859605395D}"/>
                </a:ext>
              </a:extLst>
            </p:cNvPr>
            <p:cNvSpPr txBox="1"/>
            <p:nvPr/>
          </p:nvSpPr>
          <p:spPr>
            <a:xfrm>
              <a:off x="8516063" y="4751981"/>
              <a:ext cx="2711708" cy="30777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b="1" dirty="0">
                  <a:solidFill>
                    <a:srgbClr val="404040"/>
                  </a:solidFill>
                  <a:latin typeface="Trebuchet MS"/>
                  <a:ea typeface="맑은 고딕" pitchFamily="34"/>
                  <a:cs typeface="B Nazanin" pitchFamily="2" charset="-78"/>
                </a:rPr>
                <a:t>عنوان اضافه کن</a:t>
              </a:r>
              <a:endParaRPr lang="en-US" sz="1400" b="1" i="0" u="none" strike="noStrike" kern="1200" cap="none" spc="0" baseline="0" dirty="0">
                <a:solidFill>
                  <a:srgbClr val="404040"/>
                </a:solidFill>
                <a:uFillTx/>
                <a:latin typeface="Trebuchet MS"/>
                <a:ea typeface="맑은 고딕" pitchFamily="34"/>
                <a:cs typeface="B Nazanin" pitchFamily="2" charset="-78"/>
              </a:endParaRPr>
            </a:p>
          </p:txBody>
        </p:sp>
      </p:grpSp>
      <p:grpSp>
        <p:nvGrpSpPr>
          <p:cNvPr id="32" name="Group 31">
            <a:extLst>
              <a:ext uri="{FF2B5EF4-FFF2-40B4-BE49-F238E27FC236}">
                <a16:creationId xmlns:a16="http://schemas.microsoft.com/office/drawing/2014/main" id="{7216CE3C-8F45-6BEB-6BC4-EFB36C98C6D3}"/>
              </a:ext>
            </a:extLst>
          </p:cNvPr>
          <p:cNvGrpSpPr/>
          <p:nvPr/>
        </p:nvGrpSpPr>
        <p:grpSpPr>
          <a:xfrm>
            <a:off x="952164" y="2033808"/>
            <a:ext cx="2734156" cy="1068787"/>
            <a:chOff x="952164" y="2033808"/>
            <a:chExt cx="2734156" cy="1068787"/>
          </a:xfrm>
        </p:grpSpPr>
        <p:sp>
          <p:nvSpPr>
            <p:cNvPr id="33" name="TextBox 32">
              <a:extLst>
                <a:ext uri="{FF2B5EF4-FFF2-40B4-BE49-F238E27FC236}">
                  <a16:creationId xmlns:a16="http://schemas.microsoft.com/office/drawing/2014/main" id="{961969BA-BC94-1D31-749F-CCAB7766C56C}"/>
                </a:ext>
              </a:extLst>
            </p:cNvPr>
            <p:cNvSpPr txBox="1"/>
            <p:nvPr/>
          </p:nvSpPr>
          <p:spPr>
            <a:xfrm>
              <a:off x="952164" y="2271598"/>
              <a:ext cx="2734156" cy="83099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200" dirty="0">
                  <a:solidFill>
                    <a:srgbClr val="404040"/>
                  </a:solidFill>
                  <a:latin typeface="Trebuchet MS"/>
                  <a:ea typeface="맑은 고딕" pitchFamily="34"/>
                  <a:cs typeface="B Nazanin"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200" b="0" i="0" u="none" strike="noStrike" kern="1200" cap="none" spc="0" baseline="0" dirty="0">
                <a:solidFill>
                  <a:srgbClr val="404040"/>
                </a:solidFill>
                <a:uFillTx/>
                <a:latin typeface="Trebuchet MS"/>
                <a:ea typeface="맑은 고딕" pitchFamily="34"/>
                <a:cs typeface="B Nazanin" pitchFamily="2" charset="-78"/>
              </a:endParaRPr>
            </a:p>
          </p:txBody>
        </p:sp>
        <p:sp>
          <p:nvSpPr>
            <p:cNvPr id="34" name="TextBox 33">
              <a:extLst>
                <a:ext uri="{FF2B5EF4-FFF2-40B4-BE49-F238E27FC236}">
                  <a16:creationId xmlns:a16="http://schemas.microsoft.com/office/drawing/2014/main" id="{1B3B390E-DC71-FB7D-F80C-B246BCDA3FF4}"/>
                </a:ext>
              </a:extLst>
            </p:cNvPr>
            <p:cNvSpPr txBox="1"/>
            <p:nvPr/>
          </p:nvSpPr>
          <p:spPr>
            <a:xfrm>
              <a:off x="952164" y="2033808"/>
              <a:ext cx="2734156" cy="307777"/>
            </a:xfrm>
            <a:prstGeom prst="rect">
              <a:avLst/>
            </a:prstGeom>
            <a:noFill/>
            <a:ln cap="flat">
              <a:noFill/>
            </a:ln>
          </p:spPr>
          <p:txBody>
            <a:bodyPr vert="horz" wrap="square" lIns="91440" tIns="45720" rIns="91440" bIns="45720" anchor="t" anchorCtr="0" compatLnSpc="1">
              <a:spAutoFit/>
            </a:bodyPr>
            <a:lstStyle/>
            <a:p>
              <a:pPr lvl="0" algn="r">
                <a:defRPr sz="1800" b="0" i="0" u="none" strike="noStrike" kern="0" cap="none" spc="0" baseline="0">
                  <a:solidFill>
                    <a:srgbClr val="000000"/>
                  </a:solidFill>
                  <a:uFillTx/>
                </a:defRPr>
              </a:pPr>
              <a:r>
                <a:rPr lang="fa-IR" sz="1400" b="1" dirty="0">
                  <a:solidFill>
                    <a:srgbClr val="404040"/>
                  </a:solidFill>
                  <a:latin typeface="Trebuchet MS"/>
                  <a:ea typeface="맑은 고딕" pitchFamily="34"/>
                  <a:cs typeface="B Nazanin" pitchFamily="2" charset="-78"/>
                </a:rPr>
                <a:t>عنوان اضافه کن</a:t>
              </a:r>
              <a:endParaRPr lang="en-US" sz="1400" b="1" i="0" u="none" strike="noStrike" kern="1200" cap="none" spc="0" baseline="0" dirty="0">
                <a:solidFill>
                  <a:srgbClr val="404040"/>
                </a:solidFill>
                <a:uFillTx/>
                <a:latin typeface="Trebuchet MS"/>
                <a:ea typeface="맑은 고딕" pitchFamily="34"/>
                <a:cs typeface="B Nazanin" pitchFamily="2" charset="-78"/>
              </a:endParaRPr>
            </a:p>
          </p:txBody>
        </p:sp>
      </p:grpSp>
      <p:grpSp>
        <p:nvGrpSpPr>
          <p:cNvPr id="35" name="Group 34">
            <a:extLst>
              <a:ext uri="{FF2B5EF4-FFF2-40B4-BE49-F238E27FC236}">
                <a16:creationId xmlns:a16="http://schemas.microsoft.com/office/drawing/2014/main" id="{2431C0D8-AF22-BA33-7A94-D2EFE9D4DBB6}"/>
              </a:ext>
            </a:extLst>
          </p:cNvPr>
          <p:cNvGrpSpPr/>
          <p:nvPr/>
        </p:nvGrpSpPr>
        <p:grpSpPr>
          <a:xfrm>
            <a:off x="4804221" y="1983398"/>
            <a:ext cx="2583554" cy="3900171"/>
            <a:chOff x="4804221" y="1983398"/>
            <a:chExt cx="2583554" cy="3900171"/>
          </a:xfrm>
        </p:grpSpPr>
        <p:grpSp>
          <p:nvGrpSpPr>
            <p:cNvPr id="36" name="Group 35">
              <a:extLst>
                <a:ext uri="{FF2B5EF4-FFF2-40B4-BE49-F238E27FC236}">
                  <a16:creationId xmlns:a16="http://schemas.microsoft.com/office/drawing/2014/main" id="{D9E2D9D2-3830-2E0C-AB85-EF06EDD96D7F}"/>
                </a:ext>
              </a:extLst>
            </p:cNvPr>
            <p:cNvGrpSpPr/>
            <p:nvPr/>
          </p:nvGrpSpPr>
          <p:grpSpPr>
            <a:xfrm>
              <a:off x="5329315" y="1983398"/>
              <a:ext cx="2058460" cy="2078787"/>
              <a:chOff x="5329315" y="1983398"/>
              <a:chExt cx="2058460" cy="2078787"/>
            </a:xfrm>
          </p:grpSpPr>
          <p:sp>
            <p:nvSpPr>
              <p:cNvPr id="37" name="Hexagon 41">
                <a:extLst>
                  <a:ext uri="{FF2B5EF4-FFF2-40B4-BE49-F238E27FC236}">
                    <a16:creationId xmlns:a16="http://schemas.microsoft.com/office/drawing/2014/main" id="{42AD6FC8-9AA7-AD6D-BF6C-79B8B4192F35}"/>
                  </a:ext>
                </a:extLst>
              </p:cNvPr>
              <p:cNvSpPr/>
              <p:nvPr/>
            </p:nvSpPr>
            <p:spPr>
              <a:xfrm rot="5400013">
                <a:off x="5773745" y="2064062"/>
                <a:ext cx="1169609" cy="1008281"/>
              </a:xfrm>
              <a:custGeom>
                <a:avLst>
                  <a:gd name="f11" fmla="val 29070"/>
                </a:avLst>
                <a:gdLst>
                  <a:gd name="f1" fmla="val 10800000"/>
                  <a:gd name="f2" fmla="val 5400000"/>
                  <a:gd name="f3" fmla="val 180"/>
                  <a:gd name="f4" fmla="val w"/>
                  <a:gd name="f5" fmla="val h"/>
                  <a:gd name="f6" fmla="val ss"/>
                  <a:gd name="f7" fmla="val 0"/>
                  <a:gd name="f8" fmla="*/ 5419351 1 1725033"/>
                  <a:gd name="f9" fmla="+- 0 0 1"/>
                  <a:gd name="f10" fmla="val 115470"/>
                  <a:gd name="f11" fmla="val 29070"/>
                  <a:gd name="f12" fmla="+- 0 0 -180"/>
                  <a:gd name="f13" fmla="+- 0 0 -360"/>
                  <a:gd name="f14" fmla="abs f4"/>
                  <a:gd name="f15" fmla="abs f5"/>
                  <a:gd name="f16" fmla="abs f6"/>
                  <a:gd name="f17" fmla="val f7"/>
                  <a:gd name="f18" fmla="val f11"/>
                  <a:gd name="f19" fmla="+- 3600000 f2 0"/>
                  <a:gd name="f20" fmla="*/ f12 f1 1"/>
                  <a:gd name="f21" fmla="*/ f13 f1 1"/>
                  <a:gd name="f22" fmla="?: f14 f4 1"/>
                  <a:gd name="f23" fmla="?: f15 f5 1"/>
                  <a:gd name="f24" fmla="?: f16 f6 1"/>
                  <a:gd name="f25" fmla="*/ f19 f8 1"/>
                  <a:gd name="f26" fmla="*/ f20 1 f3"/>
                  <a:gd name="f27" fmla="*/ f21 1 f3"/>
                  <a:gd name="f28" fmla="*/ f22 1 21600"/>
                  <a:gd name="f29" fmla="*/ f23 1 21600"/>
                  <a:gd name="f30" fmla="*/ 21600 f22 1"/>
                  <a:gd name="f31" fmla="*/ 21600 f23 1"/>
                  <a:gd name="f32" fmla="*/ f25 1 f1"/>
                  <a:gd name="f33" fmla="+- f26 0 f2"/>
                  <a:gd name="f34" fmla="+- f27 0 f2"/>
                  <a:gd name="f35" fmla="min f29 f28"/>
                  <a:gd name="f36" fmla="*/ f30 1 f24"/>
                  <a:gd name="f37" fmla="*/ f31 1 f24"/>
                  <a:gd name="f38" fmla="+- 0 0 f32"/>
                  <a:gd name="f39" fmla="val f36"/>
                  <a:gd name="f40" fmla="val f37"/>
                  <a:gd name="f41" fmla="+- 0 0 f38"/>
                  <a:gd name="f42" fmla="*/ f17 f35 1"/>
                  <a:gd name="f43" fmla="+- f40 0 f17"/>
                  <a:gd name="f44" fmla="+- f39 0 f17"/>
                  <a:gd name="f45" fmla="*/ f41 f1 1"/>
                  <a:gd name="f46" fmla="*/ f39 f35 1"/>
                  <a:gd name="f47" fmla="*/ f43 1 2"/>
                  <a:gd name="f48" fmla="min f44 f43"/>
                  <a:gd name="f49" fmla="*/ 50000 f44 1"/>
                  <a:gd name="f50" fmla="*/ f45 1 f8"/>
                  <a:gd name="f51" fmla="+- f17 f47 0"/>
                  <a:gd name="f52" fmla="*/ f49 1 f48"/>
                  <a:gd name="f53" fmla="*/ f47 f10 1"/>
                  <a:gd name="f54" fmla="*/ f48 f18 1"/>
                  <a:gd name="f55" fmla="+- f50 0 f2"/>
                  <a:gd name="f56" fmla="*/ f53 1 100000"/>
                  <a:gd name="f57" fmla="*/ f54 1 100000"/>
                  <a:gd name="f58" fmla="sin 1 f55"/>
                  <a:gd name="f59" fmla="*/ f52 f9 1"/>
                  <a:gd name="f60" fmla="*/ f51 f35 1"/>
                  <a:gd name="f61" fmla="+- f39 0 f57"/>
                  <a:gd name="f62" fmla="+- 0 0 f58"/>
                  <a:gd name="f63" fmla="*/ f59 1 2"/>
                  <a:gd name="f64" fmla="*/ f57 f35 1"/>
                  <a:gd name="f65" fmla="+- 0 0 f62"/>
                  <a:gd name="f66" fmla="+- f18 f63 0"/>
                  <a:gd name="f67" fmla="*/ f61 f35 1"/>
                  <a:gd name="f68" fmla="*/ f65 f56 1"/>
                  <a:gd name="f69" fmla="?: f66 4 2"/>
                  <a:gd name="f70" fmla="?: f66 3 2"/>
                  <a:gd name="f71" fmla="?: f66 f63 0"/>
                  <a:gd name="f72" fmla="+- f51 0 f68"/>
                  <a:gd name="f73" fmla="+- f51 f68 0"/>
                  <a:gd name="f74" fmla="+- f18 f71 0"/>
                  <a:gd name="f75" fmla="*/ f74 1 f63"/>
                  <a:gd name="f76" fmla="*/ f72 f35 1"/>
                  <a:gd name="f77" fmla="*/ f73 f35 1"/>
                  <a:gd name="f78" fmla="*/ f75 f70 1"/>
                  <a:gd name="f79" fmla="*/ f78 1 f9"/>
                  <a:gd name="f80" fmla="+- f69 f79 0"/>
                  <a:gd name="f81" fmla="*/ f44 f80 1"/>
                  <a:gd name="f82" fmla="*/ f43 f80 1"/>
                  <a:gd name="f83" fmla="*/ f81 1 24"/>
                  <a:gd name="f84" fmla="*/ f82 1 24"/>
                  <a:gd name="f85" fmla="+- f39 0 f83"/>
                  <a:gd name="f86" fmla="+- f40 0 f84"/>
                  <a:gd name="f87" fmla="*/ f83 f35 1"/>
                  <a:gd name="f88" fmla="*/ f84 f35 1"/>
                  <a:gd name="f89" fmla="*/ f85 f35 1"/>
                  <a:gd name="f90" fmla="*/ f86 f35 1"/>
                </a:gdLst>
                <a:ahLst/>
                <a:cxnLst>
                  <a:cxn ang="3cd4">
                    <a:pos x="hc" y="t"/>
                  </a:cxn>
                  <a:cxn ang="0">
                    <a:pos x="r" y="vc"/>
                  </a:cxn>
                  <a:cxn ang="cd4">
                    <a:pos x="hc" y="b"/>
                  </a:cxn>
                  <a:cxn ang="cd2">
                    <a:pos x="l" y="vc"/>
                  </a:cxn>
                  <a:cxn ang="f33">
                    <a:pos x="f67" y="f77"/>
                  </a:cxn>
                  <a:cxn ang="f33">
                    <a:pos x="f64" y="f77"/>
                  </a:cxn>
                  <a:cxn ang="f34">
                    <a:pos x="f64" y="f76"/>
                  </a:cxn>
                  <a:cxn ang="f34">
                    <a:pos x="f67" y="f76"/>
                  </a:cxn>
                </a:cxnLst>
                <a:rect l="f87" t="f88" r="f89" b="f90"/>
                <a:pathLst>
                  <a:path>
                    <a:moveTo>
                      <a:pt x="f42" y="f60"/>
                    </a:moveTo>
                    <a:lnTo>
                      <a:pt x="f64" y="f76"/>
                    </a:lnTo>
                    <a:lnTo>
                      <a:pt x="f67" y="f76"/>
                    </a:lnTo>
                    <a:lnTo>
                      <a:pt x="f46" y="f60"/>
                    </a:lnTo>
                    <a:lnTo>
                      <a:pt x="f67" y="f77"/>
                    </a:lnTo>
                    <a:lnTo>
                      <a:pt x="f64" y="f77"/>
                    </a:lnTo>
                    <a:close/>
                  </a:path>
                </a:pathLst>
              </a:custGeom>
              <a:solidFill>
                <a:srgbClr val="E7ECEF">
                  <a:alpha val="60000"/>
                </a:srgbClr>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grpSp>
            <p:nvGrpSpPr>
              <p:cNvPr id="38" name="Group 42">
                <a:extLst>
                  <a:ext uri="{FF2B5EF4-FFF2-40B4-BE49-F238E27FC236}">
                    <a16:creationId xmlns:a16="http://schemas.microsoft.com/office/drawing/2014/main" id="{7CA524B9-B769-2228-F551-22581D37900B}"/>
                  </a:ext>
                </a:extLst>
              </p:cNvPr>
              <p:cNvGrpSpPr/>
              <p:nvPr/>
            </p:nvGrpSpPr>
            <p:grpSpPr>
              <a:xfrm>
                <a:off x="5329315" y="2892576"/>
                <a:ext cx="2058460" cy="1169609"/>
                <a:chOff x="5329315" y="2892576"/>
                <a:chExt cx="2058460" cy="1169609"/>
              </a:xfrm>
            </p:grpSpPr>
            <p:sp>
              <p:nvSpPr>
                <p:cNvPr id="39" name="Hexagon 43">
                  <a:extLst>
                    <a:ext uri="{FF2B5EF4-FFF2-40B4-BE49-F238E27FC236}">
                      <a16:creationId xmlns:a16="http://schemas.microsoft.com/office/drawing/2014/main" id="{F7FCB635-1FB6-1DC6-AD83-57A2FEA0A1E2}"/>
                    </a:ext>
                  </a:extLst>
                </p:cNvPr>
                <p:cNvSpPr/>
                <p:nvPr/>
              </p:nvSpPr>
              <p:spPr>
                <a:xfrm rot="5400013">
                  <a:off x="6298830" y="2973240"/>
                  <a:ext cx="1169609" cy="1008281"/>
                </a:xfrm>
                <a:custGeom>
                  <a:avLst>
                    <a:gd name="f11" fmla="val 29070"/>
                  </a:avLst>
                  <a:gdLst>
                    <a:gd name="f1" fmla="val 10800000"/>
                    <a:gd name="f2" fmla="val 5400000"/>
                    <a:gd name="f3" fmla="val 180"/>
                    <a:gd name="f4" fmla="val w"/>
                    <a:gd name="f5" fmla="val h"/>
                    <a:gd name="f6" fmla="val ss"/>
                    <a:gd name="f7" fmla="val 0"/>
                    <a:gd name="f8" fmla="*/ 5419351 1 1725033"/>
                    <a:gd name="f9" fmla="+- 0 0 1"/>
                    <a:gd name="f10" fmla="val 115470"/>
                    <a:gd name="f11" fmla="val 29070"/>
                    <a:gd name="f12" fmla="+- 0 0 -180"/>
                    <a:gd name="f13" fmla="+- 0 0 -360"/>
                    <a:gd name="f14" fmla="abs f4"/>
                    <a:gd name="f15" fmla="abs f5"/>
                    <a:gd name="f16" fmla="abs f6"/>
                    <a:gd name="f17" fmla="val f7"/>
                    <a:gd name="f18" fmla="val f11"/>
                    <a:gd name="f19" fmla="+- 3600000 f2 0"/>
                    <a:gd name="f20" fmla="*/ f12 f1 1"/>
                    <a:gd name="f21" fmla="*/ f13 f1 1"/>
                    <a:gd name="f22" fmla="?: f14 f4 1"/>
                    <a:gd name="f23" fmla="?: f15 f5 1"/>
                    <a:gd name="f24" fmla="?: f16 f6 1"/>
                    <a:gd name="f25" fmla="*/ f19 f8 1"/>
                    <a:gd name="f26" fmla="*/ f20 1 f3"/>
                    <a:gd name="f27" fmla="*/ f21 1 f3"/>
                    <a:gd name="f28" fmla="*/ f22 1 21600"/>
                    <a:gd name="f29" fmla="*/ f23 1 21600"/>
                    <a:gd name="f30" fmla="*/ 21600 f22 1"/>
                    <a:gd name="f31" fmla="*/ 21600 f23 1"/>
                    <a:gd name="f32" fmla="*/ f25 1 f1"/>
                    <a:gd name="f33" fmla="+- f26 0 f2"/>
                    <a:gd name="f34" fmla="+- f27 0 f2"/>
                    <a:gd name="f35" fmla="min f29 f28"/>
                    <a:gd name="f36" fmla="*/ f30 1 f24"/>
                    <a:gd name="f37" fmla="*/ f31 1 f24"/>
                    <a:gd name="f38" fmla="+- 0 0 f32"/>
                    <a:gd name="f39" fmla="val f36"/>
                    <a:gd name="f40" fmla="val f37"/>
                    <a:gd name="f41" fmla="+- 0 0 f38"/>
                    <a:gd name="f42" fmla="*/ f17 f35 1"/>
                    <a:gd name="f43" fmla="+- f40 0 f17"/>
                    <a:gd name="f44" fmla="+- f39 0 f17"/>
                    <a:gd name="f45" fmla="*/ f41 f1 1"/>
                    <a:gd name="f46" fmla="*/ f39 f35 1"/>
                    <a:gd name="f47" fmla="*/ f43 1 2"/>
                    <a:gd name="f48" fmla="min f44 f43"/>
                    <a:gd name="f49" fmla="*/ 50000 f44 1"/>
                    <a:gd name="f50" fmla="*/ f45 1 f8"/>
                    <a:gd name="f51" fmla="+- f17 f47 0"/>
                    <a:gd name="f52" fmla="*/ f49 1 f48"/>
                    <a:gd name="f53" fmla="*/ f47 f10 1"/>
                    <a:gd name="f54" fmla="*/ f48 f18 1"/>
                    <a:gd name="f55" fmla="+- f50 0 f2"/>
                    <a:gd name="f56" fmla="*/ f53 1 100000"/>
                    <a:gd name="f57" fmla="*/ f54 1 100000"/>
                    <a:gd name="f58" fmla="sin 1 f55"/>
                    <a:gd name="f59" fmla="*/ f52 f9 1"/>
                    <a:gd name="f60" fmla="*/ f51 f35 1"/>
                    <a:gd name="f61" fmla="+- f39 0 f57"/>
                    <a:gd name="f62" fmla="+- 0 0 f58"/>
                    <a:gd name="f63" fmla="*/ f59 1 2"/>
                    <a:gd name="f64" fmla="*/ f57 f35 1"/>
                    <a:gd name="f65" fmla="+- 0 0 f62"/>
                    <a:gd name="f66" fmla="+- f18 f63 0"/>
                    <a:gd name="f67" fmla="*/ f61 f35 1"/>
                    <a:gd name="f68" fmla="*/ f65 f56 1"/>
                    <a:gd name="f69" fmla="?: f66 4 2"/>
                    <a:gd name="f70" fmla="?: f66 3 2"/>
                    <a:gd name="f71" fmla="?: f66 f63 0"/>
                    <a:gd name="f72" fmla="+- f51 0 f68"/>
                    <a:gd name="f73" fmla="+- f51 f68 0"/>
                    <a:gd name="f74" fmla="+- f18 f71 0"/>
                    <a:gd name="f75" fmla="*/ f74 1 f63"/>
                    <a:gd name="f76" fmla="*/ f72 f35 1"/>
                    <a:gd name="f77" fmla="*/ f73 f35 1"/>
                    <a:gd name="f78" fmla="*/ f75 f70 1"/>
                    <a:gd name="f79" fmla="*/ f78 1 f9"/>
                    <a:gd name="f80" fmla="+- f69 f79 0"/>
                    <a:gd name="f81" fmla="*/ f44 f80 1"/>
                    <a:gd name="f82" fmla="*/ f43 f80 1"/>
                    <a:gd name="f83" fmla="*/ f81 1 24"/>
                    <a:gd name="f84" fmla="*/ f82 1 24"/>
                    <a:gd name="f85" fmla="+- f39 0 f83"/>
                    <a:gd name="f86" fmla="+- f40 0 f84"/>
                    <a:gd name="f87" fmla="*/ f83 f35 1"/>
                    <a:gd name="f88" fmla="*/ f84 f35 1"/>
                    <a:gd name="f89" fmla="*/ f85 f35 1"/>
                    <a:gd name="f90" fmla="*/ f86 f35 1"/>
                  </a:gdLst>
                  <a:ahLst/>
                  <a:cxnLst>
                    <a:cxn ang="3cd4">
                      <a:pos x="hc" y="t"/>
                    </a:cxn>
                    <a:cxn ang="0">
                      <a:pos x="r" y="vc"/>
                    </a:cxn>
                    <a:cxn ang="cd4">
                      <a:pos x="hc" y="b"/>
                    </a:cxn>
                    <a:cxn ang="cd2">
                      <a:pos x="l" y="vc"/>
                    </a:cxn>
                    <a:cxn ang="f33">
                      <a:pos x="f67" y="f77"/>
                    </a:cxn>
                    <a:cxn ang="f33">
                      <a:pos x="f64" y="f77"/>
                    </a:cxn>
                    <a:cxn ang="f34">
                      <a:pos x="f64" y="f76"/>
                    </a:cxn>
                    <a:cxn ang="f34">
                      <a:pos x="f67" y="f76"/>
                    </a:cxn>
                  </a:cxnLst>
                  <a:rect l="f87" t="f88" r="f89" b="f90"/>
                  <a:pathLst>
                    <a:path>
                      <a:moveTo>
                        <a:pt x="f42" y="f60"/>
                      </a:moveTo>
                      <a:lnTo>
                        <a:pt x="f64" y="f76"/>
                      </a:lnTo>
                      <a:lnTo>
                        <a:pt x="f67" y="f76"/>
                      </a:lnTo>
                      <a:lnTo>
                        <a:pt x="f46" y="f60"/>
                      </a:lnTo>
                      <a:lnTo>
                        <a:pt x="f67" y="f77"/>
                      </a:lnTo>
                      <a:lnTo>
                        <a:pt x="f64" y="f77"/>
                      </a:lnTo>
                      <a:close/>
                    </a:path>
                  </a:pathLst>
                </a:custGeom>
                <a:solidFill>
                  <a:srgbClr val="E7ECEF">
                    <a:alpha val="80000"/>
                  </a:srgbClr>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40" name="Hexagon 44">
                  <a:extLst>
                    <a:ext uri="{FF2B5EF4-FFF2-40B4-BE49-F238E27FC236}">
                      <a16:creationId xmlns:a16="http://schemas.microsoft.com/office/drawing/2014/main" id="{99BFC939-4D00-D33F-33A7-1CCD0A0414BC}"/>
                    </a:ext>
                  </a:extLst>
                </p:cNvPr>
                <p:cNvSpPr/>
                <p:nvPr/>
              </p:nvSpPr>
              <p:spPr>
                <a:xfrm rot="5400013">
                  <a:off x="5248651" y="2973240"/>
                  <a:ext cx="1169609" cy="1008281"/>
                </a:xfrm>
                <a:custGeom>
                  <a:avLst>
                    <a:gd name="f11" fmla="val 29070"/>
                  </a:avLst>
                  <a:gdLst>
                    <a:gd name="f1" fmla="val 10800000"/>
                    <a:gd name="f2" fmla="val 5400000"/>
                    <a:gd name="f3" fmla="val 180"/>
                    <a:gd name="f4" fmla="val w"/>
                    <a:gd name="f5" fmla="val h"/>
                    <a:gd name="f6" fmla="val ss"/>
                    <a:gd name="f7" fmla="val 0"/>
                    <a:gd name="f8" fmla="*/ 5419351 1 1725033"/>
                    <a:gd name="f9" fmla="+- 0 0 1"/>
                    <a:gd name="f10" fmla="val 115470"/>
                    <a:gd name="f11" fmla="val 29070"/>
                    <a:gd name="f12" fmla="+- 0 0 -180"/>
                    <a:gd name="f13" fmla="+- 0 0 -360"/>
                    <a:gd name="f14" fmla="abs f4"/>
                    <a:gd name="f15" fmla="abs f5"/>
                    <a:gd name="f16" fmla="abs f6"/>
                    <a:gd name="f17" fmla="val f7"/>
                    <a:gd name="f18" fmla="val f11"/>
                    <a:gd name="f19" fmla="+- 3600000 f2 0"/>
                    <a:gd name="f20" fmla="*/ f12 f1 1"/>
                    <a:gd name="f21" fmla="*/ f13 f1 1"/>
                    <a:gd name="f22" fmla="?: f14 f4 1"/>
                    <a:gd name="f23" fmla="?: f15 f5 1"/>
                    <a:gd name="f24" fmla="?: f16 f6 1"/>
                    <a:gd name="f25" fmla="*/ f19 f8 1"/>
                    <a:gd name="f26" fmla="*/ f20 1 f3"/>
                    <a:gd name="f27" fmla="*/ f21 1 f3"/>
                    <a:gd name="f28" fmla="*/ f22 1 21600"/>
                    <a:gd name="f29" fmla="*/ f23 1 21600"/>
                    <a:gd name="f30" fmla="*/ 21600 f22 1"/>
                    <a:gd name="f31" fmla="*/ 21600 f23 1"/>
                    <a:gd name="f32" fmla="*/ f25 1 f1"/>
                    <a:gd name="f33" fmla="+- f26 0 f2"/>
                    <a:gd name="f34" fmla="+- f27 0 f2"/>
                    <a:gd name="f35" fmla="min f29 f28"/>
                    <a:gd name="f36" fmla="*/ f30 1 f24"/>
                    <a:gd name="f37" fmla="*/ f31 1 f24"/>
                    <a:gd name="f38" fmla="+- 0 0 f32"/>
                    <a:gd name="f39" fmla="val f36"/>
                    <a:gd name="f40" fmla="val f37"/>
                    <a:gd name="f41" fmla="+- 0 0 f38"/>
                    <a:gd name="f42" fmla="*/ f17 f35 1"/>
                    <a:gd name="f43" fmla="+- f40 0 f17"/>
                    <a:gd name="f44" fmla="+- f39 0 f17"/>
                    <a:gd name="f45" fmla="*/ f41 f1 1"/>
                    <a:gd name="f46" fmla="*/ f39 f35 1"/>
                    <a:gd name="f47" fmla="*/ f43 1 2"/>
                    <a:gd name="f48" fmla="min f44 f43"/>
                    <a:gd name="f49" fmla="*/ 50000 f44 1"/>
                    <a:gd name="f50" fmla="*/ f45 1 f8"/>
                    <a:gd name="f51" fmla="+- f17 f47 0"/>
                    <a:gd name="f52" fmla="*/ f49 1 f48"/>
                    <a:gd name="f53" fmla="*/ f47 f10 1"/>
                    <a:gd name="f54" fmla="*/ f48 f18 1"/>
                    <a:gd name="f55" fmla="+- f50 0 f2"/>
                    <a:gd name="f56" fmla="*/ f53 1 100000"/>
                    <a:gd name="f57" fmla="*/ f54 1 100000"/>
                    <a:gd name="f58" fmla="sin 1 f55"/>
                    <a:gd name="f59" fmla="*/ f52 f9 1"/>
                    <a:gd name="f60" fmla="*/ f51 f35 1"/>
                    <a:gd name="f61" fmla="+- f39 0 f57"/>
                    <a:gd name="f62" fmla="+- 0 0 f58"/>
                    <a:gd name="f63" fmla="*/ f59 1 2"/>
                    <a:gd name="f64" fmla="*/ f57 f35 1"/>
                    <a:gd name="f65" fmla="+- 0 0 f62"/>
                    <a:gd name="f66" fmla="+- f18 f63 0"/>
                    <a:gd name="f67" fmla="*/ f61 f35 1"/>
                    <a:gd name="f68" fmla="*/ f65 f56 1"/>
                    <a:gd name="f69" fmla="?: f66 4 2"/>
                    <a:gd name="f70" fmla="?: f66 3 2"/>
                    <a:gd name="f71" fmla="?: f66 f63 0"/>
                    <a:gd name="f72" fmla="+- f51 0 f68"/>
                    <a:gd name="f73" fmla="+- f51 f68 0"/>
                    <a:gd name="f74" fmla="+- f18 f71 0"/>
                    <a:gd name="f75" fmla="*/ f74 1 f63"/>
                    <a:gd name="f76" fmla="*/ f72 f35 1"/>
                    <a:gd name="f77" fmla="*/ f73 f35 1"/>
                    <a:gd name="f78" fmla="*/ f75 f70 1"/>
                    <a:gd name="f79" fmla="*/ f78 1 f9"/>
                    <a:gd name="f80" fmla="+- f69 f79 0"/>
                    <a:gd name="f81" fmla="*/ f44 f80 1"/>
                    <a:gd name="f82" fmla="*/ f43 f80 1"/>
                    <a:gd name="f83" fmla="*/ f81 1 24"/>
                    <a:gd name="f84" fmla="*/ f82 1 24"/>
                    <a:gd name="f85" fmla="+- f39 0 f83"/>
                    <a:gd name="f86" fmla="+- f40 0 f84"/>
                    <a:gd name="f87" fmla="*/ f83 f35 1"/>
                    <a:gd name="f88" fmla="*/ f84 f35 1"/>
                    <a:gd name="f89" fmla="*/ f85 f35 1"/>
                    <a:gd name="f90" fmla="*/ f86 f35 1"/>
                  </a:gdLst>
                  <a:ahLst/>
                  <a:cxnLst>
                    <a:cxn ang="3cd4">
                      <a:pos x="hc" y="t"/>
                    </a:cxn>
                    <a:cxn ang="0">
                      <a:pos x="r" y="vc"/>
                    </a:cxn>
                    <a:cxn ang="cd4">
                      <a:pos x="hc" y="b"/>
                    </a:cxn>
                    <a:cxn ang="cd2">
                      <a:pos x="l" y="vc"/>
                    </a:cxn>
                    <a:cxn ang="f33">
                      <a:pos x="f67" y="f77"/>
                    </a:cxn>
                    <a:cxn ang="f33">
                      <a:pos x="f64" y="f77"/>
                    </a:cxn>
                    <a:cxn ang="f34">
                      <a:pos x="f64" y="f76"/>
                    </a:cxn>
                    <a:cxn ang="f34">
                      <a:pos x="f67" y="f76"/>
                    </a:cxn>
                  </a:cxnLst>
                  <a:rect l="f87" t="f88" r="f89" b="f90"/>
                  <a:pathLst>
                    <a:path>
                      <a:moveTo>
                        <a:pt x="f42" y="f60"/>
                      </a:moveTo>
                      <a:lnTo>
                        <a:pt x="f64" y="f76"/>
                      </a:lnTo>
                      <a:lnTo>
                        <a:pt x="f67" y="f76"/>
                      </a:lnTo>
                      <a:lnTo>
                        <a:pt x="f46" y="f60"/>
                      </a:lnTo>
                      <a:lnTo>
                        <a:pt x="f67" y="f77"/>
                      </a:lnTo>
                      <a:lnTo>
                        <a:pt x="f64" y="f77"/>
                      </a:lnTo>
                      <a:close/>
                    </a:path>
                  </a:pathLst>
                </a:custGeom>
                <a:solidFill>
                  <a:srgbClr val="E7ECEF"/>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grpSp>
        </p:grpSp>
        <p:grpSp>
          <p:nvGrpSpPr>
            <p:cNvPr id="41" name="Group 36">
              <a:extLst>
                <a:ext uri="{FF2B5EF4-FFF2-40B4-BE49-F238E27FC236}">
                  <a16:creationId xmlns:a16="http://schemas.microsoft.com/office/drawing/2014/main" id="{E64CA68C-9512-F52F-4B14-990D0DAACBEA}"/>
                </a:ext>
              </a:extLst>
            </p:cNvPr>
            <p:cNvGrpSpPr/>
            <p:nvPr/>
          </p:nvGrpSpPr>
          <p:grpSpPr>
            <a:xfrm>
              <a:off x="4804221" y="3804781"/>
              <a:ext cx="2058460" cy="2078788"/>
              <a:chOff x="4804221" y="3804781"/>
              <a:chExt cx="2058460" cy="2078788"/>
            </a:xfrm>
          </p:grpSpPr>
          <p:sp>
            <p:nvSpPr>
              <p:cNvPr id="42" name="Hexagon 37">
                <a:extLst>
                  <a:ext uri="{FF2B5EF4-FFF2-40B4-BE49-F238E27FC236}">
                    <a16:creationId xmlns:a16="http://schemas.microsoft.com/office/drawing/2014/main" id="{4F472488-024F-4568-6208-FF96FDDE60B9}"/>
                  </a:ext>
                </a:extLst>
              </p:cNvPr>
              <p:cNvSpPr/>
              <p:nvPr/>
            </p:nvSpPr>
            <p:spPr>
              <a:xfrm rot="16200004">
                <a:off x="5248642" y="4794624"/>
                <a:ext cx="1169609" cy="1008281"/>
              </a:xfrm>
              <a:custGeom>
                <a:avLst>
                  <a:gd name="f11" fmla="val 29070"/>
                </a:avLst>
                <a:gdLst>
                  <a:gd name="f1" fmla="val 10800000"/>
                  <a:gd name="f2" fmla="val 5400000"/>
                  <a:gd name="f3" fmla="val 180"/>
                  <a:gd name="f4" fmla="val w"/>
                  <a:gd name="f5" fmla="val h"/>
                  <a:gd name="f6" fmla="val ss"/>
                  <a:gd name="f7" fmla="val 0"/>
                  <a:gd name="f8" fmla="*/ 5419351 1 1725033"/>
                  <a:gd name="f9" fmla="+- 0 0 1"/>
                  <a:gd name="f10" fmla="val 115470"/>
                  <a:gd name="f11" fmla="val 29070"/>
                  <a:gd name="f12" fmla="+- 0 0 -180"/>
                  <a:gd name="f13" fmla="+- 0 0 -360"/>
                  <a:gd name="f14" fmla="abs f4"/>
                  <a:gd name="f15" fmla="abs f5"/>
                  <a:gd name="f16" fmla="abs f6"/>
                  <a:gd name="f17" fmla="val f7"/>
                  <a:gd name="f18" fmla="val f11"/>
                  <a:gd name="f19" fmla="+- 3600000 f2 0"/>
                  <a:gd name="f20" fmla="*/ f12 f1 1"/>
                  <a:gd name="f21" fmla="*/ f13 f1 1"/>
                  <a:gd name="f22" fmla="?: f14 f4 1"/>
                  <a:gd name="f23" fmla="?: f15 f5 1"/>
                  <a:gd name="f24" fmla="?: f16 f6 1"/>
                  <a:gd name="f25" fmla="*/ f19 f8 1"/>
                  <a:gd name="f26" fmla="*/ f20 1 f3"/>
                  <a:gd name="f27" fmla="*/ f21 1 f3"/>
                  <a:gd name="f28" fmla="*/ f22 1 21600"/>
                  <a:gd name="f29" fmla="*/ f23 1 21600"/>
                  <a:gd name="f30" fmla="*/ 21600 f22 1"/>
                  <a:gd name="f31" fmla="*/ 21600 f23 1"/>
                  <a:gd name="f32" fmla="*/ f25 1 f1"/>
                  <a:gd name="f33" fmla="+- f26 0 f2"/>
                  <a:gd name="f34" fmla="+- f27 0 f2"/>
                  <a:gd name="f35" fmla="min f29 f28"/>
                  <a:gd name="f36" fmla="*/ f30 1 f24"/>
                  <a:gd name="f37" fmla="*/ f31 1 f24"/>
                  <a:gd name="f38" fmla="+- 0 0 f32"/>
                  <a:gd name="f39" fmla="val f36"/>
                  <a:gd name="f40" fmla="val f37"/>
                  <a:gd name="f41" fmla="+- 0 0 f38"/>
                  <a:gd name="f42" fmla="*/ f17 f35 1"/>
                  <a:gd name="f43" fmla="+- f40 0 f17"/>
                  <a:gd name="f44" fmla="+- f39 0 f17"/>
                  <a:gd name="f45" fmla="*/ f41 f1 1"/>
                  <a:gd name="f46" fmla="*/ f39 f35 1"/>
                  <a:gd name="f47" fmla="*/ f43 1 2"/>
                  <a:gd name="f48" fmla="min f44 f43"/>
                  <a:gd name="f49" fmla="*/ 50000 f44 1"/>
                  <a:gd name="f50" fmla="*/ f45 1 f8"/>
                  <a:gd name="f51" fmla="+- f17 f47 0"/>
                  <a:gd name="f52" fmla="*/ f49 1 f48"/>
                  <a:gd name="f53" fmla="*/ f47 f10 1"/>
                  <a:gd name="f54" fmla="*/ f48 f18 1"/>
                  <a:gd name="f55" fmla="+- f50 0 f2"/>
                  <a:gd name="f56" fmla="*/ f53 1 100000"/>
                  <a:gd name="f57" fmla="*/ f54 1 100000"/>
                  <a:gd name="f58" fmla="sin 1 f55"/>
                  <a:gd name="f59" fmla="*/ f52 f9 1"/>
                  <a:gd name="f60" fmla="*/ f51 f35 1"/>
                  <a:gd name="f61" fmla="+- f39 0 f57"/>
                  <a:gd name="f62" fmla="+- 0 0 f58"/>
                  <a:gd name="f63" fmla="*/ f59 1 2"/>
                  <a:gd name="f64" fmla="*/ f57 f35 1"/>
                  <a:gd name="f65" fmla="+- 0 0 f62"/>
                  <a:gd name="f66" fmla="+- f18 f63 0"/>
                  <a:gd name="f67" fmla="*/ f61 f35 1"/>
                  <a:gd name="f68" fmla="*/ f65 f56 1"/>
                  <a:gd name="f69" fmla="?: f66 4 2"/>
                  <a:gd name="f70" fmla="?: f66 3 2"/>
                  <a:gd name="f71" fmla="?: f66 f63 0"/>
                  <a:gd name="f72" fmla="+- f51 0 f68"/>
                  <a:gd name="f73" fmla="+- f51 f68 0"/>
                  <a:gd name="f74" fmla="+- f18 f71 0"/>
                  <a:gd name="f75" fmla="*/ f74 1 f63"/>
                  <a:gd name="f76" fmla="*/ f72 f35 1"/>
                  <a:gd name="f77" fmla="*/ f73 f35 1"/>
                  <a:gd name="f78" fmla="*/ f75 f70 1"/>
                  <a:gd name="f79" fmla="*/ f78 1 f9"/>
                  <a:gd name="f80" fmla="+- f69 f79 0"/>
                  <a:gd name="f81" fmla="*/ f44 f80 1"/>
                  <a:gd name="f82" fmla="*/ f43 f80 1"/>
                  <a:gd name="f83" fmla="*/ f81 1 24"/>
                  <a:gd name="f84" fmla="*/ f82 1 24"/>
                  <a:gd name="f85" fmla="+- f39 0 f83"/>
                  <a:gd name="f86" fmla="+- f40 0 f84"/>
                  <a:gd name="f87" fmla="*/ f83 f35 1"/>
                  <a:gd name="f88" fmla="*/ f84 f35 1"/>
                  <a:gd name="f89" fmla="*/ f85 f35 1"/>
                  <a:gd name="f90" fmla="*/ f86 f35 1"/>
                </a:gdLst>
                <a:ahLst/>
                <a:cxnLst>
                  <a:cxn ang="3cd4">
                    <a:pos x="hc" y="t"/>
                  </a:cxn>
                  <a:cxn ang="0">
                    <a:pos x="r" y="vc"/>
                  </a:cxn>
                  <a:cxn ang="cd4">
                    <a:pos x="hc" y="b"/>
                  </a:cxn>
                  <a:cxn ang="cd2">
                    <a:pos x="l" y="vc"/>
                  </a:cxn>
                  <a:cxn ang="f33">
                    <a:pos x="f67" y="f77"/>
                  </a:cxn>
                  <a:cxn ang="f33">
                    <a:pos x="f64" y="f77"/>
                  </a:cxn>
                  <a:cxn ang="f34">
                    <a:pos x="f64" y="f76"/>
                  </a:cxn>
                  <a:cxn ang="f34">
                    <a:pos x="f67" y="f76"/>
                  </a:cxn>
                </a:cxnLst>
                <a:rect l="f87" t="f88" r="f89" b="f90"/>
                <a:pathLst>
                  <a:path>
                    <a:moveTo>
                      <a:pt x="f42" y="f60"/>
                    </a:moveTo>
                    <a:lnTo>
                      <a:pt x="f64" y="f76"/>
                    </a:lnTo>
                    <a:lnTo>
                      <a:pt x="f67" y="f76"/>
                    </a:lnTo>
                    <a:lnTo>
                      <a:pt x="f46" y="f60"/>
                    </a:lnTo>
                    <a:lnTo>
                      <a:pt x="f67" y="f77"/>
                    </a:lnTo>
                    <a:lnTo>
                      <a:pt x="f64" y="f77"/>
                    </a:lnTo>
                    <a:close/>
                  </a:path>
                </a:pathLst>
              </a:custGeom>
              <a:solidFill>
                <a:srgbClr val="6C757D">
                  <a:alpha val="60000"/>
                </a:srgbClr>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grpSp>
            <p:nvGrpSpPr>
              <p:cNvPr id="43" name="Group 38">
                <a:extLst>
                  <a:ext uri="{FF2B5EF4-FFF2-40B4-BE49-F238E27FC236}">
                    <a16:creationId xmlns:a16="http://schemas.microsoft.com/office/drawing/2014/main" id="{D97DD204-1BE1-1666-3218-06E3C7DC106B}"/>
                  </a:ext>
                </a:extLst>
              </p:cNvPr>
              <p:cNvGrpSpPr/>
              <p:nvPr/>
            </p:nvGrpSpPr>
            <p:grpSpPr>
              <a:xfrm>
                <a:off x="4804221" y="3804781"/>
                <a:ext cx="2058460" cy="1169609"/>
                <a:chOff x="4804221" y="3804781"/>
                <a:chExt cx="2058460" cy="1169609"/>
              </a:xfrm>
            </p:grpSpPr>
            <p:sp>
              <p:nvSpPr>
                <p:cNvPr id="44" name="Hexagon 39">
                  <a:extLst>
                    <a:ext uri="{FF2B5EF4-FFF2-40B4-BE49-F238E27FC236}">
                      <a16:creationId xmlns:a16="http://schemas.microsoft.com/office/drawing/2014/main" id="{1457089F-34B7-43F0-F186-B95D04DDC89C}"/>
                    </a:ext>
                  </a:extLst>
                </p:cNvPr>
                <p:cNvSpPr/>
                <p:nvPr/>
              </p:nvSpPr>
              <p:spPr>
                <a:xfrm rot="16200004">
                  <a:off x="4723557" y="3885445"/>
                  <a:ext cx="1169609" cy="1008281"/>
                </a:xfrm>
                <a:custGeom>
                  <a:avLst>
                    <a:gd name="f11" fmla="val 29070"/>
                  </a:avLst>
                  <a:gdLst>
                    <a:gd name="f1" fmla="val 10800000"/>
                    <a:gd name="f2" fmla="val 5400000"/>
                    <a:gd name="f3" fmla="val 180"/>
                    <a:gd name="f4" fmla="val w"/>
                    <a:gd name="f5" fmla="val h"/>
                    <a:gd name="f6" fmla="val ss"/>
                    <a:gd name="f7" fmla="val 0"/>
                    <a:gd name="f8" fmla="*/ 5419351 1 1725033"/>
                    <a:gd name="f9" fmla="+- 0 0 1"/>
                    <a:gd name="f10" fmla="val 115470"/>
                    <a:gd name="f11" fmla="val 29070"/>
                    <a:gd name="f12" fmla="+- 0 0 -180"/>
                    <a:gd name="f13" fmla="+- 0 0 -360"/>
                    <a:gd name="f14" fmla="abs f4"/>
                    <a:gd name="f15" fmla="abs f5"/>
                    <a:gd name="f16" fmla="abs f6"/>
                    <a:gd name="f17" fmla="val f7"/>
                    <a:gd name="f18" fmla="val f11"/>
                    <a:gd name="f19" fmla="+- 3600000 f2 0"/>
                    <a:gd name="f20" fmla="*/ f12 f1 1"/>
                    <a:gd name="f21" fmla="*/ f13 f1 1"/>
                    <a:gd name="f22" fmla="?: f14 f4 1"/>
                    <a:gd name="f23" fmla="?: f15 f5 1"/>
                    <a:gd name="f24" fmla="?: f16 f6 1"/>
                    <a:gd name="f25" fmla="*/ f19 f8 1"/>
                    <a:gd name="f26" fmla="*/ f20 1 f3"/>
                    <a:gd name="f27" fmla="*/ f21 1 f3"/>
                    <a:gd name="f28" fmla="*/ f22 1 21600"/>
                    <a:gd name="f29" fmla="*/ f23 1 21600"/>
                    <a:gd name="f30" fmla="*/ 21600 f22 1"/>
                    <a:gd name="f31" fmla="*/ 21600 f23 1"/>
                    <a:gd name="f32" fmla="*/ f25 1 f1"/>
                    <a:gd name="f33" fmla="+- f26 0 f2"/>
                    <a:gd name="f34" fmla="+- f27 0 f2"/>
                    <a:gd name="f35" fmla="min f29 f28"/>
                    <a:gd name="f36" fmla="*/ f30 1 f24"/>
                    <a:gd name="f37" fmla="*/ f31 1 f24"/>
                    <a:gd name="f38" fmla="+- 0 0 f32"/>
                    <a:gd name="f39" fmla="val f36"/>
                    <a:gd name="f40" fmla="val f37"/>
                    <a:gd name="f41" fmla="+- 0 0 f38"/>
                    <a:gd name="f42" fmla="*/ f17 f35 1"/>
                    <a:gd name="f43" fmla="+- f40 0 f17"/>
                    <a:gd name="f44" fmla="+- f39 0 f17"/>
                    <a:gd name="f45" fmla="*/ f41 f1 1"/>
                    <a:gd name="f46" fmla="*/ f39 f35 1"/>
                    <a:gd name="f47" fmla="*/ f43 1 2"/>
                    <a:gd name="f48" fmla="min f44 f43"/>
                    <a:gd name="f49" fmla="*/ 50000 f44 1"/>
                    <a:gd name="f50" fmla="*/ f45 1 f8"/>
                    <a:gd name="f51" fmla="+- f17 f47 0"/>
                    <a:gd name="f52" fmla="*/ f49 1 f48"/>
                    <a:gd name="f53" fmla="*/ f47 f10 1"/>
                    <a:gd name="f54" fmla="*/ f48 f18 1"/>
                    <a:gd name="f55" fmla="+- f50 0 f2"/>
                    <a:gd name="f56" fmla="*/ f53 1 100000"/>
                    <a:gd name="f57" fmla="*/ f54 1 100000"/>
                    <a:gd name="f58" fmla="sin 1 f55"/>
                    <a:gd name="f59" fmla="*/ f52 f9 1"/>
                    <a:gd name="f60" fmla="*/ f51 f35 1"/>
                    <a:gd name="f61" fmla="+- f39 0 f57"/>
                    <a:gd name="f62" fmla="+- 0 0 f58"/>
                    <a:gd name="f63" fmla="*/ f59 1 2"/>
                    <a:gd name="f64" fmla="*/ f57 f35 1"/>
                    <a:gd name="f65" fmla="+- 0 0 f62"/>
                    <a:gd name="f66" fmla="+- f18 f63 0"/>
                    <a:gd name="f67" fmla="*/ f61 f35 1"/>
                    <a:gd name="f68" fmla="*/ f65 f56 1"/>
                    <a:gd name="f69" fmla="?: f66 4 2"/>
                    <a:gd name="f70" fmla="?: f66 3 2"/>
                    <a:gd name="f71" fmla="?: f66 f63 0"/>
                    <a:gd name="f72" fmla="+- f51 0 f68"/>
                    <a:gd name="f73" fmla="+- f51 f68 0"/>
                    <a:gd name="f74" fmla="+- f18 f71 0"/>
                    <a:gd name="f75" fmla="*/ f74 1 f63"/>
                    <a:gd name="f76" fmla="*/ f72 f35 1"/>
                    <a:gd name="f77" fmla="*/ f73 f35 1"/>
                    <a:gd name="f78" fmla="*/ f75 f70 1"/>
                    <a:gd name="f79" fmla="*/ f78 1 f9"/>
                    <a:gd name="f80" fmla="+- f69 f79 0"/>
                    <a:gd name="f81" fmla="*/ f44 f80 1"/>
                    <a:gd name="f82" fmla="*/ f43 f80 1"/>
                    <a:gd name="f83" fmla="*/ f81 1 24"/>
                    <a:gd name="f84" fmla="*/ f82 1 24"/>
                    <a:gd name="f85" fmla="+- f39 0 f83"/>
                    <a:gd name="f86" fmla="+- f40 0 f84"/>
                    <a:gd name="f87" fmla="*/ f83 f35 1"/>
                    <a:gd name="f88" fmla="*/ f84 f35 1"/>
                    <a:gd name="f89" fmla="*/ f85 f35 1"/>
                    <a:gd name="f90" fmla="*/ f86 f35 1"/>
                  </a:gdLst>
                  <a:ahLst/>
                  <a:cxnLst>
                    <a:cxn ang="3cd4">
                      <a:pos x="hc" y="t"/>
                    </a:cxn>
                    <a:cxn ang="0">
                      <a:pos x="r" y="vc"/>
                    </a:cxn>
                    <a:cxn ang="cd4">
                      <a:pos x="hc" y="b"/>
                    </a:cxn>
                    <a:cxn ang="cd2">
                      <a:pos x="l" y="vc"/>
                    </a:cxn>
                    <a:cxn ang="f33">
                      <a:pos x="f67" y="f77"/>
                    </a:cxn>
                    <a:cxn ang="f33">
                      <a:pos x="f64" y="f77"/>
                    </a:cxn>
                    <a:cxn ang="f34">
                      <a:pos x="f64" y="f76"/>
                    </a:cxn>
                    <a:cxn ang="f34">
                      <a:pos x="f67" y="f76"/>
                    </a:cxn>
                  </a:cxnLst>
                  <a:rect l="f87" t="f88" r="f89" b="f90"/>
                  <a:pathLst>
                    <a:path>
                      <a:moveTo>
                        <a:pt x="f42" y="f60"/>
                      </a:moveTo>
                      <a:lnTo>
                        <a:pt x="f64" y="f76"/>
                      </a:lnTo>
                      <a:lnTo>
                        <a:pt x="f67" y="f76"/>
                      </a:lnTo>
                      <a:lnTo>
                        <a:pt x="f46" y="f60"/>
                      </a:lnTo>
                      <a:lnTo>
                        <a:pt x="f67" y="f77"/>
                      </a:lnTo>
                      <a:lnTo>
                        <a:pt x="f64" y="f77"/>
                      </a:lnTo>
                      <a:close/>
                    </a:path>
                  </a:pathLst>
                </a:custGeom>
                <a:solidFill>
                  <a:srgbClr val="6C757D"/>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sp>
              <p:nvSpPr>
                <p:cNvPr id="45" name="Hexagon 40">
                  <a:extLst>
                    <a:ext uri="{FF2B5EF4-FFF2-40B4-BE49-F238E27FC236}">
                      <a16:creationId xmlns:a16="http://schemas.microsoft.com/office/drawing/2014/main" id="{5E688506-8672-4CE3-A372-42D815572C5A}"/>
                    </a:ext>
                  </a:extLst>
                </p:cNvPr>
                <p:cNvSpPr/>
                <p:nvPr/>
              </p:nvSpPr>
              <p:spPr>
                <a:xfrm rot="16200004">
                  <a:off x="5773736" y="3885445"/>
                  <a:ext cx="1169609" cy="1008281"/>
                </a:xfrm>
                <a:custGeom>
                  <a:avLst>
                    <a:gd name="f11" fmla="val 29070"/>
                  </a:avLst>
                  <a:gdLst>
                    <a:gd name="f1" fmla="val 10800000"/>
                    <a:gd name="f2" fmla="val 5400000"/>
                    <a:gd name="f3" fmla="val 180"/>
                    <a:gd name="f4" fmla="val w"/>
                    <a:gd name="f5" fmla="val h"/>
                    <a:gd name="f6" fmla="val ss"/>
                    <a:gd name="f7" fmla="val 0"/>
                    <a:gd name="f8" fmla="*/ 5419351 1 1725033"/>
                    <a:gd name="f9" fmla="+- 0 0 1"/>
                    <a:gd name="f10" fmla="val 115470"/>
                    <a:gd name="f11" fmla="val 29070"/>
                    <a:gd name="f12" fmla="+- 0 0 -180"/>
                    <a:gd name="f13" fmla="+- 0 0 -360"/>
                    <a:gd name="f14" fmla="abs f4"/>
                    <a:gd name="f15" fmla="abs f5"/>
                    <a:gd name="f16" fmla="abs f6"/>
                    <a:gd name="f17" fmla="val f7"/>
                    <a:gd name="f18" fmla="val f11"/>
                    <a:gd name="f19" fmla="+- 3600000 f2 0"/>
                    <a:gd name="f20" fmla="*/ f12 f1 1"/>
                    <a:gd name="f21" fmla="*/ f13 f1 1"/>
                    <a:gd name="f22" fmla="?: f14 f4 1"/>
                    <a:gd name="f23" fmla="?: f15 f5 1"/>
                    <a:gd name="f24" fmla="?: f16 f6 1"/>
                    <a:gd name="f25" fmla="*/ f19 f8 1"/>
                    <a:gd name="f26" fmla="*/ f20 1 f3"/>
                    <a:gd name="f27" fmla="*/ f21 1 f3"/>
                    <a:gd name="f28" fmla="*/ f22 1 21600"/>
                    <a:gd name="f29" fmla="*/ f23 1 21600"/>
                    <a:gd name="f30" fmla="*/ 21600 f22 1"/>
                    <a:gd name="f31" fmla="*/ 21600 f23 1"/>
                    <a:gd name="f32" fmla="*/ f25 1 f1"/>
                    <a:gd name="f33" fmla="+- f26 0 f2"/>
                    <a:gd name="f34" fmla="+- f27 0 f2"/>
                    <a:gd name="f35" fmla="min f29 f28"/>
                    <a:gd name="f36" fmla="*/ f30 1 f24"/>
                    <a:gd name="f37" fmla="*/ f31 1 f24"/>
                    <a:gd name="f38" fmla="+- 0 0 f32"/>
                    <a:gd name="f39" fmla="val f36"/>
                    <a:gd name="f40" fmla="val f37"/>
                    <a:gd name="f41" fmla="+- 0 0 f38"/>
                    <a:gd name="f42" fmla="*/ f17 f35 1"/>
                    <a:gd name="f43" fmla="+- f40 0 f17"/>
                    <a:gd name="f44" fmla="+- f39 0 f17"/>
                    <a:gd name="f45" fmla="*/ f41 f1 1"/>
                    <a:gd name="f46" fmla="*/ f39 f35 1"/>
                    <a:gd name="f47" fmla="*/ f43 1 2"/>
                    <a:gd name="f48" fmla="min f44 f43"/>
                    <a:gd name="f49" fmla="*/ 50000 f44 1"/>
                    <a:gd name="f50" fmla="*/ f45 1 f8"/>
                    <a:gd name="f51" fmla="+- f17 f47 0"/>
                    <a:gd name="f52" fmla="*/ f49 1 f48"/>
                    <a:gd name="f53" fmla="*/ f47 f10 1"/>
                    <a:gd name="f54" fmla="*/ f48 f18 1"/>
                    <a:gd name="f55" fmla="+- f50 0 f2"/>
                    <a:gd name="f56" fmla="*/ f53 1 100000"/>
                    <a:gd name="f57" fmla="*/ f54 1 100000"/>
                    <a:gd name="f58" fmla="sin 1 f55"/>
                    <a:gd name="f59" fmla="*/ f52 f9 1"/>
                    <a:gd name="f60" fmla="*/ f51 f35 1"/>
                    <a:gd name="f61" fmla="+- f39 0 f57"/>
                    <a:gd name="f62" fmla="+- 0 0 f58"/>
                    <a:gd name="f63" fmla="*/ f59 1 2"/>
                    <a:gd name="f64" fmla="*/ f57 f35 1"/>
                    <a:gd name="f65" fmla="+- 0 0 f62"/>
                    <a:gd name="f66" fmla="+- f18 f63 0"/>
                    <a:gd name="f67" fmla="*/ f61 f35 1"/>
                    <a:gd name="f68" fmla="*/ f65 f56 1"/>
                    <a:gd name="f69" fmla="?: f66 4 2"/>
                    <a:gd name="f70" fmla="?: f66 3 2"/>
                    <a:gd name="f71" fmla="?: f66 f63 0"/>
                    <a:gd name="f72" fmla="+- f51 0 f68"/>
                    <a:gd name="f73" fmla="+- f51 f68 0"/>
                    <a:gd name="f74" fmla="+- f18 f71 0"/>
                    <a:gd name="f75" fmla="*/ f74 1 f63"/>
                    <a:gd name="f76" fmla="*/ f72 f35 1"/>
                    <a:gd name="f77" fmla="*/ f73 f35 1"/>
                    <a:gd name="f78" fmla="*/ f75 f70 1"/>
                    <a:gd name="f79" fmla="*/ f78 1 f9"/>
                    <a:gd name="f80" fmla="+- f69 f79 0"/>
                    <a:gd name="f81" fmla="*/ f44 f80 1"/>
                    <a:gd name="f82" fmla="*/ f43 f80 1"/>
                    <a:gd name="f83" fmla="*/ f81 1 24"/>
                    <a:gd name="f84" fmla="*/ f82 1 24"/>
                    <a:gd name="f85" fmla="+- f39 0 f83"/>
                    <a:gd name="f86" fmla="+- f40 0 f84"/>
                    <a:gd name="f87" fmla="*/ f83 f35 1"/>
                    <a:gd name="f88" fmla="*/ f84 f35 1"/>
                    <a:gd name="f89" fmla="*/ f85 f35 1"/>
                    <a:gd name="f90" fmla="*/ f86 f35 1"/>
                  </a:gdLst>
                  <a:ahLst/>
                  <a:cxnLst>
                    <a:cxn ang="3cd4">
                      <a:pos x="hc" y="t"/>
                    </a:cxn>
                    <a:cxn ang="0">
                      <a:pos x="r" y="vc"/>
                    </a:cxn>
                    <a:cxn ang="cd4">
                      <a:pos x="hc" y="b"/>
                    </a:cxn>
                    <a:cxn ang="cd2">
                      <a:pos x="l" y="vc"/>
                    </a:cxn>
                    <a:cxn ang="f33">
                      <a:pos x="f67" y="f77"/>
                    </a:cxn>
                    <a:cxn ang="f33">
                      <a:pos x="f64" y="f77"/>
                    </a:cxn>
                    <a:cxn ang="f34">
                      <a:pos x="f64" y="f76"/>
                    </a:cxn>
                    <a:cxn ang="f34">
                      <a:pos x="f67" y="f76"/>
                    </a:cxn>
                  </a:cxnLst>
                  <a:rect l="f87" t="f88" r="f89" b="f90"/>
                  <a:pathLst>
                    <a:path>
                      <a:moveTo>
                        <a:pt x="f42" y="f60"/>
                      </a:moveTo>
                      <a:lnTo>
                        <a:pt x="f64" y="f76"/>
                      </a:lnTo>
                      <a:lnTo>
                        <a:pt x="f67" y="f76"/>
                      </a:lnTo>
                      <a:lnTo>
                        <a:pt x="f46" y="f60"/>
                      </a:lnTo>
                      <a:lnTo>
                        <a:pt x="f67" y="f77"/>
                      </a:lnTo>
                      <a:lnTo>
                        <a:pt x="f64" y="f77"/>
                      </a:lnTo>
                      <a:close/>
                    </a:path>
                  </a:pathLst>
                </a:custGeom>
                <a:solidFill>
                  <a:srgbClr val="6C757D">
                    <a:alpha val="80000"/>
                  </a:srgbClr>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700" b="0" i="0" u="none" strike="noStrike" kern="1200" cap="none" spc="0" baseline="0">
                    <a:solidFill>
                      <a:srgbClr val="FFFFFF"/>
                    </a:solidFill>
                    <a:uFillTx/>
                    <a:latin typeface="Trebuchet MS"/>
                    <a:ea typeface="맑은 고딕" pitchFamily="34"/>
                    <a:cs typeface="B Nazanin" pitchFamily="2" charset="-78"/>
                  </a:endParaRPr>
                </a:p>
              </p:txBody>
            </p:sp>
          </p:grpSp>
        </p:grpSp>
      </p:grpSp>
      <p:sp>
        <p:nvSpPr>
          <p:cNvPr id="46" name="Freeform: Shape 81">
            <a:extLst>
              <a:ext uri="{FF2B5EF4-FFF2-40B4-BE49-F238E27FC236}">
                <a16:creationId xmlns:a16="http://schemas.microsoft.com/office/drawing/2014/main" id="{78D2A577-8B88-FF19-3FF5-9E075E63FA12}"/>
              </a:ext>
            </a:extLst>
          </p:cNvPr>
          <p:cNvSpPr/>
          <p:nvPr/>
        </p:nvSpPr>
        <p:spPr>
          <a:xfrm>
            <a:off x="5599941" y="5185269"/>
            <a:ext cx="508927" cy="297975"/>
          </a:xfrm>
          <a:custGeom>
            <a:avLst/>
            <a:gdLst>
              <a:gd name="f0" fmla="val 10800000"/>
              <a:gd name="f1" fmla="val 5400000"/>
              <a:gd name="f2" fmla="val 180"/>
              <a:gd name="f3" fmla="val w"/>
              <a:gd name="f4" fmla="val h"/>
              <a:gd name="f5" fmla="val 0"/>
              <a:gd name="f6" fmla="val 1481168"/>
              <a:gd name="f7" fmla="val 867215"/>
              <a:gd name="f8" fmla="val 1"/>
              <a:gd name="f9" fmla="val 646239"/>
              <a:gd name="f10" fmla="val 756727"/>
              <a:gd name="f11" fmla="val 817748"/>
              <a:gd name="f12" fmla="val 1431701"/>
              <a:gd name="f13" fmla="val 1370680"/>
              <a:gd name="f14" fmla="val 110489"/>
              <a:gd name="f15" fmla="val 49468"/>
              <a:gd name="f16" fmla="val 464613"/>
              <a:gd name="f17" fmla="val 354904"/>
              <a:gd name="f18" fmla="val 429135"/>
              <a:gd name="f19" fmla="val 354891"/>
              <a:gd name="f20" fmla="val 395929"/>
              <a:gd name="f21" fmla="val 369897"/>
              <a:gd name="f22" fmla="val 372591"/>
              <a:gd name="f23" fmla="val 395238"/>
              <a:gd name="f24" fmla="val 352976"/>
              <a:gd name="f25" fmla="val 423630"/>
              <a:gd name="f26" fmla="val 352920"/>
              <a:gd name="f27" fmla="val 423601"/>
              <a:gd name="f28" fmla="val 339179"/>
              <a:gd name="f29" fmla="val 450982"/>
              <a:gd name="f30" fmla="val 311161"/>
              <a:gd name="f31" fmla="val 468261"/>
              <a:gd name="f32" fmla="val 280526"/>
              <a:gd name="f33" fmla="val 468250"/>
              <a:gd name="f34" fmla="val 249891"/>
              <a:gd name="f35" fmla="val 468238"/>
              <a:gd name="f36" fmla="val 221886"/>
              <a:gd name="f37" fmla="val 450937"/>
              <a:gd name="f38" fmla="val 208165"/>
              <a:gd name="f39" fmla="val 423547"/>
              <a:gd name="f40" fmla="val 168772"/>
              <a:gd name="f41" fmla="val 443282"/>
              <a:gd name="f42" fmla="val 189959"/>
              <a:gd name="f43" fmla="val 485576"/>
              <a:gd name="f44" fmla="val 233204"/>
              <a:gd name="f45" fmla="val 512292"/>
              <a:gd name="f46" fmla="val 280510"/>
              <a:gd name="f47" fmla="val 512309"/>
              <a:gd name="f48" fmla="val 315989"/>
              <a:gd name="f49" fmla="val 512323"/>
              <a:gd name="f50" fmla="val 349194"/>
              <a:gd name="f51" fmla="val 497317"/>
              <a:gd name="f52" fmla="val 372532"/>
              <a:gd name="f53" fmla="val 471976"/>
              <a:gd name="f54" fmla="val 392147"/>
              <a:gd name="f55" fmla="val 443583"/>
              <a:gd name="f56" fmla="val 392203"/>
              <a:gd name="f57" fmla="val 443612"/>
              <a:gd name="f58" fmla="val 405944"/>
              <a:gd name="f59" fmla="val 416231"/>
              <a:gd name="f60" fmla="val 433962"/>
              <a:gd name="f61" fmla="val 398952"/>
              <a:gd name="f62" fmla="val 464597"/>
              <a:gd name="f63" fmla="val 398964"/>
              <a:gd name="f64" fmla="val 495232"/>
              <a:gd name="f65" fmla="val 398976"/>
              <a:gd name="f66" fmla="val 523237"/>
              <a:gd name="f67" fmla="val 416276"/>
              <a:gd name="f68" fmla="val 536958"/>
              <a:gd name="f69" fmla="val 443666"/>
              <a:gd name="f70" fmla="val 537033"/>
              <a:gd name="f71" fmla="val 443628"/>
              <a:gd name="f72" fmla="val 556539"/>
              <a:gd name="f73" fmla="val 471908"/>
              <a:gd name="f74" fmla="val 579858"/>
              <a:gd name="f75" fmla="val 497265"/>
              <a:gd name="f76" fmla="val 613052"/>
              <a:gd name="f77" fmla="val 512296"/>
              <a:gd name="f78" fmla="val 648531"/>
              <a:gd name="f79" fmla="val 684010"/>
              <a:gd name="f80" fmla="val 717216"/>
              <a:gd name="f81" fmla="val 740554"/>
              <a:gd name="f82" fmla="val 760168"/>
              <a:gd name="f83" fmla="val 443584"/>
              <a:gd name="f84" fmla="val 760224"/>
              <a:gd name="f85" fmla="val 773965"/>
              <a:gd name="f86" fmla="val 801983"/>
              <a:gd name="f87" fmla="val 832618"/>
              <a:gd name="f88" fmla="val 863253"/>
              <a:gd name="f89" fmla="val 891257"/>
              <a:gd name="f90" fmla="val 904978"/>
              <a:gd name="f91" fmla="val 905054"/>
              <a:gd name="f92" fmla="val 924559"/>
              <a:gd name="f93" fmla="val 947878"/>
              <a:gd name="f94" fmla="val 981073"/>
              <a:gd name="f95" fmla="val 1016552"/>
              <a:gd name="f96" fmla="val 1052031"/>
              <a:gd name="f97" fmla="val 1085237"/>
              <a:gd name="f98" fmla="val 1108574"/>
              <a:gd name="f99" fmla="val 1128189"/>
              <a:gd name="f100" fmla="val 1128245"/>
              <a:gd name="f101" fmla="val 1141987"/>
              <a:gd name="f102" fmla="val 1170005"/>
              <a:gd name="f103" fmla="val 1200640"/>
              <a:gd name="f104" fmla="val 1231274"/>
              <a:gd name="f105" fmla="val 1259279"/>
              <a:gd name="f106" fmla="val 1273000"/>
              <a:gd name="f107" fmla="val 1312393"/>
              <a:gd name="f108" fmla="val 423932"/>
              <a:gd name="f109" fmla="val 1291206"/>
              <a:gd name="f110" fmla="val 381637"/>
              <a:gd name="f111" fmla="val 1247961"/>
              <a:gd name="f112" fmla="val 354922"/>
              <a:gd name="f113" fmla="val 1200656"/>
              <a:gd name="f114" fmla="val 1165177"/>
              <a:gd name="f115" fmla="val 1131971"/>
              <a:gd name="f116" fmla="val 1108634"/>
              <a:gd name="f117" fmla="val 1089019"/>
              <a:gd name="f118" fmla="val 1088963"/>
              <a:gd name="f119" fmla="val 1075221"/>
              <a:gd name="f120" fmla="val 1047203"/>
              <a:gd name="f121" fmla="val 1016568"/>
              <a:gd name="f122" fmla="val 985933"/>
              <a:gd name="f123" fmla="val 957929"/>
              <a:gd name="f124" fmla="val 944208"/>
              <a:gd name="f125" fmla="val 944132"/>
              <a:gd name="f126" fmla="val 423585"/>
              <a:gd name="f127" fmla="val 924627"/>
              <a:gd name="f128" fmla="val 395306"/>
              <a:gd name="f129" fmla="val 901308"/>
              <a:gd name="f130" fmla="val 369948"/>
              <a:gd name="f131" fmla="val 868113"/>
              <a:gd name="f132" fmla="val 354918"/>
              <a:gd name="f133" fmla="val 832634"/>
              <a:gd name="f134" fmla="val 797155"/>
              <a:gd name="f135" fmla="val 763949"/>
              <a:gd name="f136" fmla="val 740612"/>
              <a:gd name="f137" fmla="val 720997"/>
              <a:gd name="f138" fmla="val 423629"/>
              <a:gd name="f139" fmla="val 720942"/>
              <a:gd name="f140" fmla="val 707200"/>
              <a:gd name="f141" fmla="val 679183"/>
              <a:gd name="f142" fmla="val 648548"/>
              <a:gd name="f143" fmla="val 617913"/>
              <a:gd name="f144" fmla="val 589908"/>
              <a:gd name="f145" fmla="val 576187"/>
              <a:gd name="f146" fmla="val 576111"/>
              <a:gd name="f147" fmla="val 556606"/>
              <a:gd name="f148" fmla="val 533287"/>
              <a:gd name="f149" fmla="val 500092"/>
              <a:gd name="f150" fmla="val 140022"/>
              <a:gd name="f151" fmla="val 293585"/>
              <a:gd name="f152" fmla="val 1341146"/>
              <a:gd name="f153" fmla="val 1418478"/>
              <a:gd name="f154" fmla="val 356275"/>
              <a:gd name="f155" fmla="val 433607"/>
              <a:gd name="f156" fmla="val 1481167"/>
              <a:gd name="f157" fmla="val 510939"/>
              <a:gd name="f158" fmla="val 1418477"/>
              <a:gd name="f159" fmla="val 573629"/>
              <a:gd name="f160" fmla="val 1341145"/>
              <a:gd name="f161" fmla="val 573628"/>
              <a:gd name="f162" fmla="val 82023"/>
              <a:gd name="f163" fmla="val 32260"/>
              <a:gd name="f164" fmla="val 538365"/>
              <a:gd name="f165" fmla="val 11004"/>
              <a:gd name="f166" fmla="val 488109"/>
              <a:gd name="f167" fmla="val 379104"/>
              <a:gd name="f168" fmla="val 328848"/>
              <a:gd name="f169" fmla="val 49467"/>
              <a:gd name="f170" fmla="val 110488"/>
              <a:gd name="f171" fmla="val 220976"/>
              <a:gd name="f172" fmla="+- 0 0 -90"/>
              <a:gd name="f173" fmla="*/ f3 1 1481168"/>
              <a:gd name="f174" fmla="*/ f4 1 867215"/>
              <a:gd name="f175" fmla="val f5"/>
              <a:gd name="f176" fmla="val f6"/>
              <a:gd name="f177" fmla="val f7"/>
              <a:gd name="f178" fmla="*/ f172 f0 1"/>
              <a:gd name="f179" fmla="+- f177 0 f175"/>
              <a:gd name="f180" fmla="+- f176 0 f175"/>
              <a:gd name="f181" fmla="*/ f178 1 f2"/>
              <a:gd name="f182" fmla="*/ f180 1 1481168"/>
              <a:gd name="f183" fmla="*/ f179 1 867215"/>
              <a:gd name="f184" fmla="*/ 1 f180 1"/>
              <a:gd name="f185" fmla="*/ 646239 f179 1"/>
              <a:gd name="f186" fmla="*/ 1481168 f180 1"/>
              <a:gd name="f187" fmla="*/ 756727 f179 1"/>
              <a:gd name="f188" fmla="*/ 1370680 f180 1"/>
              <a:gd name="f189" fmla="*/ 867215 f179 1"/>
              <a:gd name="f190" fmla="*/ 110489 f180 1"/>
              <a:gd name="f191" fmla="*/ 464613 f180 1"/>
              <a:gd name="f192" fmla="*/ 354904 f179 1"/>
              <a:gd name="f193" fmla="*/ 372591 f180 1"/>
              <a:gd name="f194" fmla="*/ 395238 f179 1"/>
              <a:gd name="f195" fmla="*/ 352976 f180 1"/>
              <a:gd name="f196" fmla="*/ 423630 f179 1"/>
              <a:gd name="f197" fmla="*/ 352920 f180 1"/>
              <a:gd name="f198" fmla="*/ 423601 f179 1"/>
              <a:gd name="f199" fmla="*/ 280526 f180 1"/>
              <a:gd name="f200" fmla="*/ 468250 f179 1"/>
              <a:gd name="f201" fmla="*/ 208165 f180 1"/>
              <a:gd name="f202" fmla="*/ 423547 f179 1"/>
              <a:gd name="f203" fmla="*/ 168772 f180 1"/>
              <a:gd name="f204" fmla="*/ 443282 f179 1"/>
              <a:gd name="f205" fmla="*/ 280510 f180 1"/>
              <a:gd name="f206" fmla="*/ 512309 f179 1"/>
              <a:gd name="f207" fmla="*/ 372532 f180 1"/>
              <a:gd name="f208" fmla="*/ 471976 f179 1"/>
              <a:gd name="f209" fmla="*/ 392147 f180 1"/>
              <a:gd name="f210" fmla="*/ 443583 f179 1"/>
              <a:gd name="f211" fmla="*/ 392203 f180 1"/>
              <a:gd name="f212" fmla="*/ 443612 f179 1"/>
              <a:gd name="f213" fmla="*/ 464597 f180 1"/>
              <a:gd name="f214" fmla="*/ 398964 f179 1"/>
              <a:gd name="f215" fmla="*/ 536958 f180 1"/>
              <a:gd name="f216" fmla="*/ 443666 f179 1"/>
              <a:gd name="f217" fmla="*/ 537033 f180 1"/>
              <a:gd name="f218" fmla="*/ 443628 f179 1"/>
              <a:gd name="f219" fmla="*/ 556539 f180 1"/>
              <a:gd name="f220" fmla="*/ 471908 f179 1"/>
              <a:gd name="f221" fmla="*/ 648531 f180 1"/>
              <a:gd name="f222" fmla="*/ 740554 f180 1"/>
              <a:gd name="f223" fmla="*/ 760168 f180 1"/>
              <a:gd name="f224" fmla="*/ 443584 f179 1"/>
              <a:gd name="f225" fmla="*/ 760224 f180 1"/>
              <a:gd name="f226" fmla="*/ 832618 f180 1"/>
              <a:gd name="f227" fmla="*/ 904978 f180 1"/>
              <a:gd name="f228" fmla="*/ 905054 f180 1"/>
              <a:gd name="f229" fmla="*/ 924559 f180 1"/>
              <a:gd name="f230" fmla="*/ 1016552 f180 1"/>
              <a:gd name="f231" fmla="*/ 1108574 f180 1"/>
              <a:gd name="f232" fmla="*/ 1128189 f180 1"/>
              <a:gd name="f233" fmla="*/ 1128245 f180 1"/>
              <a:gd name="f234" fmla="*/ 1200640 f180 1"/>
              <a:gd name="f235" fmla="*/ 1273000 f180 1"/>
              <a:gd name="f236" fmla="*/ 1312393 f180 1"/>
              <a:gd name="f237" fmla="*/ 423932 f179 1"/>
              <a:gd name="f238" fmla="*/ 1200656 f180 1"/>
              <a:gd name="f239" fmla="*/ 1108634 f180 1"/>
              <a:gd name="f240" fmla="*/ 1089019 f180 1"/>
              <a:gd name="f241" fmla="*/ 1088963 f180 1"/>
              <a:gd name="f242" fmla="*/ 1016568 f180 1"/>
              <a:gd name="f243" fmla="*/ 944208 f180 1"/>
              <a:gd name="f244" fmla="*/ 944132 f180 1"/>
              <a:gd name="f245" fmla="*/ 423585 f179 1"/>
              <a:gd name="f246" fmla="*/ 924627 f180 1"/>
              <a:gd name="f247" fmla="*/ 395306 f179 1"/>
              <a:gd name="f248" fmla="*/ 832634 f180 1"/>
              <a:gd name="f249" fmla="*/ 740612 f180 1"/>
              <a:gd name="f250" fmla="*/ 720997 f180 1"/>
              <a:gd name="f251" fmla="*/ 423629 f179 1"/>
              <a:gd name="f252" fmla="*/ 720942 f180 1"/>
              <a:gd name="f253" fmla="*/ 648548 f180 1"/>
              <a:gd name="f254" fmla="*/ 576187 f180 1"/>
              <a:gd name="f255" fmla="*/ 576111 f180 1"/>
              <a:gd name="f256" fmla="*/ 556606 f180 1"/>
              <a:gd name="f257" fmla="*/ 140022 f180 1"/>
              <a:gd name="f258" fmla="*/ 293585 f179 1"/>
              <a:gd name="f259" fmla="*/ 1341146 f180 1"/>
              <a:gd name="f260" fmla="*/ 433607 f179 1"/>
              <a:gd name="f261" fmla="*/ 1481167 f180 1"/>
              <a:gd name="f262" fmla="*/ 1341145 f180 1"/>
              <a:gd name="f263" fmla="*/ 573629 f179 1"/>
              <a:gd name="f264" fmla="*/ 573628 f179 1"/>
              <a:gd name="f265" fmla="*/ 11004 f180 1"/>
              <a:gd name="f266" fmla="*/ 488109 f179 1"/>
              <a:gd name="f267" fmla="*/ 0 f180 1"/>
              <a:gd name="f268" fmla="*/ 379104 f179 1"/>
              <a:gd name="f269" fmla="*/ 0 f179 1"/>
              <a:gd name="f270" fmla="*/ 110488 f179 1"/>
              <a:gd name="f271" fmla="*/ 220976 f179 1"/>
              <a:gd name="f272" fmla="+- f181 0 f1"/>
              <a:gd name="f273" fmla="*/ f184 1 1481168"/>
              <a:gd name="f274" fmla="*/ f185 1 867215"/>
              <a:gd name="f275" fmla="*/ f186 1 1481168"/>
              <a:gd name="f276" fmla="*/ f187 1 867215"/>
              <a:gd name="f277" fmla="*/ f188 1 1481168"/>
              <a:gd name="f278" fmla="*/ f189 1 867215"/>
              <a:gd name="f279" fmla="*/ f190 1 1481168"/>
              <a:gd name="f280" fmla="*/ f191 1 1481168"/>
              <a:gd name="f281" fmla="*/ f192 1 867215"/>
              <a:gd name="f282" fmla="*/ f193 1 1481168"/>
              <a:gd name="f283" fmla="*/ f194 1 867215"/>
              <a:gd name="f284" fmla="*/ f195 1 1481168"/>
              <a:gd name="f285" fmla="*/ f196 1 867215"/>
              <a:gd name="f286" fmla="*/ f197 1 1481168"/>
              <a:gd name="f287" fmla="*/ f198 1 867215"/>
              <a:gd name="f288" fmla="*/ f199 1 1481168"/>
              <a:gd name="f289" fmla="*/ f200 1 867215"/>
              <a:gd name="f290" fmla="*/ f201 1 1481168"/>
              <a:gd name="f291" fmla="*/ f202 1 867215"/>
              <a:gd name="f292" fmla="*/ f203 1 1481168"/>
              <a:gd name="f293" fmla="*/ f204 1 867215"/>
              <a:gd name="f294" fmla="*/ f205 1 1481168"/>
              <a:gd name="f295" fmla="*/ f206 1 867215"/>
              <a:gd name="f296" fmla="*/ f207 1 1481168"/>
              <a:gd name="f297" fmla="*/ f208 1 867215"/>
              <a:gd name="f298" fmla="*/ f209 1 1481168"/>
              <a:gd name="f299" fmla="*/ f210 1 867215"/>
              <a:gd name="f300" fmla="*/ f211 1 1481168"/>
              <a:gd name="f301" fmla="*/ f212 1 867215"/>
              <a:gd name="f302" fmla="*/ f213 1 1481168"/>
              <a:gd name="f303" fmla="*/ f214 1 867215"/>
              <a:gd name="f304" fmla="*/ f215 1 1481168"/>
              <a:gd name="f305" fmla="*/ f216 1 867215"/>
              <a:gd name="f306" fmla="*/ f217 1 1481168"/>
              <a:gd name="f307" fmla="*/ f218 1 867215"/>
              <a:gd name="f308" fmla="*/ f219 1 1481168"/>
              <a:gd name="f309" fmla="*/ f220 1 867215"/>
              <a:gd name="f310" fmla="*/ f221 1 1481168"/>
              <a:gd name="f311" fmla="*/ f222 1 1481168"/>
              <a:gd name="f312" fmla="*/ f223 1 1481168"/>
              <a:gd name="f313" fmla="*/ f224 1 867215"/>
              <a:gd name="f314" fmla="*/ f225 1 1481168"/>
              <a:gd name="f315" fmla="*/ f226 1 1481168"/>
              <a:gd name="f316" fmla="*/ f227 1 1481168"/>
              <a:gd name="f317" fmla="*/ f228 1 1481168"/>
              <a:gd name="f318" fmla="*/ f229 1 1481168"/>
              <a:gd name="f319" fmla="*/ f230 1 1481168"/>
              <a:gd name="f320" fmla="*/ f231 1 1481168"/>
              <a:gd name="f321" fmla="*/ f232 1 1481168"/>
              <a:gd name="f322" fmla="*/ f233 1 1481168"/>
              <a:gd name="f323" fmla="*/ f234 1 1481168"/>
              <a:gd name="f324" fmla="*/ f235 1 1481168"/>
              <a:gd name="f325" fmla="*/ f236 1 1481168"/>
              <a:gd name="f326" fmla="*/ f237 1 867215"/>
              <a:gd name="f327" fmla="*/ f238 1 1481168"/>
              <a:gd name="f328" fmla="*/ f239 1 1481168"/>
              <a:gd name="f329" fmla="*/ f240 1 1481168"/>
              <a:gd name="f330" fmla="*/ f241 1 1481168"/>
              <a:gd name="f331" fmla="*/ f242 1 1481168"/>
              <a:gd name="f332" fmla="*/ f243 1 1481168"/>
              <a:gd name="f333" fmla="*/ f244 1 1481168"/>
              <a:gd name="f334" fmla="*/ f245 1 867215"/>
              <a:gd name="f335" fmla="*/ f246 1 1481168"/>
              <a:gd name="f336" fmla="*/ f247 1 867215"/>
              <a:gd name="f337" fmla="*/ f248 1 1481168"/>
              <a:gd name="f338" fmla="*/ f249 1 1481168"/>
              <a:gd name="f339" fmla="*/ f250 1 1481168"/>
              <a:gd name="f340" fmla="*/ f251 1 867215"/>
              <a:gd name="f341" fmla="*/ f252 1 1481168"/>
              <a:gd name="f342" fmla="*/ f253 1 1481168"/>
              <a:gd name="f343" fmla="*/ f254 1 1481168"/>
              <a:gd name="f344" fmla="*/ f255 1 1481168"/>
              <a:gd name="f345" fmla="*/ f256 1 1481168"/>
              <a:gd name="f346" fmla="*/ f257 1 1481168"/>
              <a:gd name="f347" fmla="*/ f258 1 867215"/>
              <a:gd name="f348" fmla="*/ f259 1 1481168"/>
              <a:gd name="f349" fmla="*/ f260 1 867215"/>
              <a:gd name="f350" fmla="*/ f261 1 1481168"/>
              <a:gd name="f351" fmla="*/ f262 1 1481168"/>
              <a:gd name="f352" fmla="*/ f263 1 867215"/>
              <a:gd name="f353" fmla="*/ f264 1 867215"/>
              <a:gd name="f354" fmla="*/ f265 1 1481168"/>
              <a:gd name="f355" fmla="*/ f266 1 867215"/>
              <a:gd name="f356" fmla="*/ f267 1 1481168"/>
              <a:gd name="f357" fmla="*/ f268 1 867215"/>
              <a:gd name="f358" fmla="*/ f269 1 867215"/>
              <a:gd name="f359" fmla="*/ f270 1 867215"/>
              <a:gd name="f360" fmla="*/ f271 1 867215"/>
              <a:gd name="f361" fmla="*/ f175 1 f182"/>
              <a:gd name="f362" fmla="*/ f176 1 f182"/>
              <a:gd name="f363" fmla="*/ f175 1 f183"/>
              <a:gd name="f364" fmla="*/ f177 1 f183"/>
              <a:gd name="f365" fmla="*/ f273 1 f182"/>
              <a:gd name="f366" fmla="*/ f274 1 f183"/>
              <a:gd name="f367" fmla="*/ f275 1 f182"/>
              <a:gd name="f368" fmla="*/ f276 1 f183"/>
              <a:gd name="f369" fmla="*/ f277 1 f182"/>
              <a:gd name="f370" fmla="*/ f278 1 f183"/>
              <a:gd name="f371" fmla="*/ f279 1 f182"/>
              <a:gd name="f372" fmla="*/ f280 1 f182"/>
              <a:gd name="f373" fmla="*/ f281 1 f183"/>
              <a:gd name="f374" fmla="*/ f282 1 f182"/>
              <a:gd name="f375" fmla="*/ f283 1 f183"/>
              <a:gd name="f376" fmla="*/ f284 1 f182"/>
              <a:gd name="f377" fmla="*/ f285 1 f183"/>
              <a:gd name="f378" fmla="*/ f286 1 f182"/>
              <a:gd name="f379" fmla="*/ f287 1 f183"/>
              <a:gd name="f380" fmla="*/ f288 1 f182"/>
              <a:gd name="f381" fmla="*/ f289 1 f183"/>
              <a:gd name="f382" fmla="*/ f290 1 f182"/>
              <a:gd name="f383" fmla="*/ f291 1 f183"/>
              <a:gd name="f384" fmla="*/ f292 1 f182"/>
              <a:gd name="f385" fmla="*/ f293 1 f183"/>
              <a:gd name="f386" fmla="*/ f294 1 f182"/>
              <a:gd name="f387" fmla="*/ f295 1 f183"/>
              <a:gd name="f388" fmla="*/ f296 1 f182"/>
              <a:gd name="f389" fmla="*/ f297 1 f183"/>
              <a:gd name="f390" fmla="*/ f298 1 f182"/>
              <a:gd name="f391" fmla="*/ f299 1 f183"/>
              <a:gd name="f392" fmla="*/ f300 1 f182"/>
              <a:gd name="f393" fmla="*/ f301 1 f183"/>
              <a:gd name="f394" fmla="*/ f302 1 f182"/>
              <a:gd name="f395" fmla="*/ f303 1 f183"/>
              <a:gd name="f396" fmla="*/ f304 1 f182"/>
              <a:gd name="f397" fmla="*/ f305 1 f183"/>
              <a:gd name="f398" fmla="*/ f306 1 f182"/>
              <a:gd name="f399" fmla="*/ f307 1 f183"/>
              <a:gd name="f400" fmla="*/ f308 1 f182"/>
              <a:gd name="f401" fmla="*/ f309 1 f183"/>
              <a:gd name="f402" fmla="*/ f310 1 f182"/>
              <a:gd name="f403" fmla="*/ f311 1 f182"/>
              <a:gd name="f404" fmla="*/ f312 1 f182"/>
              <a:gd name="f405" fmla="*/ f313 1 f183"/>
              <a:gd name="f406" fmla="*/ f314 1 f182"/>
              <a:gd name="f407" fmla="*/ f315 1 f182"/>
              <a:gd name="f408" fmla="*/ f316 1 f182"/>
              <a:gd name="f409" fmla="*/ f317 1 f182"/>
              <a:gd name="f410" fmla="*/ f318 1 f182"/>
              <a:gd name="f411" fmla="*/ f319 1 f182"/>
              <a:gd name="f412" fmla="*/ f320 1 f182"/>
              <a:gd name="f413" fmla="*/ f321 1 f182"/>
              <a:gd name="f414" fmla="*/ f322 1 f182"/>
              <a:gd name="f415" fmla="*/ f323 1 f182"/>
              <a:gd name="f416" fmla="*/ f324 1 f182"/>
              <a:gd name="f417" fmla="*/ f325 1 f182"/>
              <a:gd name="f418" fmla="*/ f326 1 f183"/>
              <a:gd name="f419" fmla="*/ f327 1 f182"/>
              <a:gd name="f420" fmla="*/ f328 1 f182"/>
              <a:gd name="f421" fmla="*/ f329 1 f182"/>
              <a:gd name="f422" fmla="*/ f330 1 f182"/>
              <a:gd name="f423" fmla="*/ f331 1 f182"/>
              <a:gd name="f424" fmla="*/ f332 1 f182"/>
              <a:gd name="f425" fmla="*/ f333 1 f182"/>
              <a:gd name="f426" fmla="*/ f334 1 f183"/>
              <a:gd name="f427" fmla="*/ f335 1 f182"/>
              <a:gd name="f428" fmla="*/ f336 1 f183"/>
              <a:gd name="f429" fmla="*/ f337 1 f182"/>
              <a:gd name="f430" fmla="*/ f338 1 f182"/>
              <a:gd name="f431" fmla="*/ f339 1 f182"/>
              <a:gd name="f432" fmla="*/ f340 1 f183"/>
              <a:gd name="f433" fmla="*/ f341 1 f182"/>
              <a:gd name="f434" fmla="*/ f342 1 f182"/>
              <a:gd name="f435" fmla="*/ f343 1 f182"/>
              <a:gd name="f436" fmla="*/ f344 1 f182"/>
              <a:gd name="f437" fmla="*/ f345 1 f182"/>
              <a:gd name="f438" fmla="*/ f346 1 f182"/>
              <a:gd name="f439" fmla="*/ f347 1 f183"/>
              <a:gd name="f440" fmla="*/ f348 1 f182"/>
              <a:gd name="f441" fmla="*/ f349 1 f183"/>
              <a:gd name="f442" fmla="*/ f350 1 f182"/>
              <a:gd name="f443" fmla="*/ f351 1 f182"/>
              <a:gd name="f444" fmla="*/ f352 1 f183"/>
              <a:gd name="f445" fmla="*/ f353 1 f183"/>
              <a:gd name="f446" fmla="*/ f354 1 f182"/>
              <a:gd name="f447" fmla="*/ f355 1 f183"/>
              <a:gd name="f448" fmla="*/ f356 1 f182"/>
              <a:gd name="f449" fmla="*/ f357 1 f183"/>
              <a:gd name="f450" fmla="*/ f358 1 f183"/>
              <a:gd name="f451" fmla="*/ f359 1 f183"/>
              <a:gd name="f452" fmla="*/ f360 1 f183"/>
              <a:gd name="f453" fmla="*/ f361 f173 1"/>
              <a:gd name="f454" fmla="*/ f362 f173 1"/>
              <a:gd name="f455" fmla="*/ f364 f174 1"/>
              <a:gd name="f456" fmla="*/ f363 f174 1"/>
              <a:gd name="f457" fmla="*/ f365 f173 1"/>
              <a:gd name="f458" fmla="*/ f366 f174 1"/>
              <a:gd name="f459" fmla="*/ f367 f173 1"/>
              <a:gd name="f460" fmla="*/ f368 f174 1"/>
              <a:gd name="f461" fmla="*/ f369 f173 1"/>
              <a:gd name="f462" fmla="*/ f370 f174 1"/>
              <a:gd name="f463" fmla="*/ f371 f173 1"/>
              <a:gd name="f464" fmla="*/ f372 f173 1"/>
              <a:gd name="f465" fmla="*/ f373 f174 1"/>
              <a:gd name="f466" fmla="*/ f374 f173 1"/>
              <a:gd name="f467" fmla="*/ f375 f174 1"/>
              <a:gd name="f468" fmla="*/ f376 f173 1"/>
              <a:gd name="f469" fmla="*/ f377 f174 1"/>
              <a:gd name="f470" fmla="*/ f378 f173 1"/>
              <a:gd name="f471" fmla="*/ f379 f174 1"/>
              <a:gd name="f472" fmla="*/ f380 f173 1"/>
              <a:gd name="f473" fmla="*/ f381 f174 1"/>
              <a:gd name="f474" fmla="*/ f382 f173 1"/>
              <a:gd name="f475" fmla="*/ f383 f174 1"/>
              <a:gd name="f476" fmla="*/ f384 f173 1"/>
              <a:gd name="f477" fmla="*/ f385 f174 1"/>
              <a:gd name="f478" fmla="*/ f386 f173 1"/>
              <a:gd name="f479" fmla="*/ f387 f174 1"/>
              <a:gd name="f480" fmla="*/ f388 f173 1"/>
              <a:gd name="f481" fmla="*/ f389 f174 1"/>
              <a:gd name="f482" fmla="*/ f390 f173 1"/>
              <a:gd name="f483" fmla="*/ f391 f174 1"/>
              <a:gd name="f484" fmla="*/ f392 f173 1"/>
              <a:gd name="f485" fmla="*/ f393 f174 1"/>
              <a:gd name="f486" fmla="*/ f394 f173 1"/>
              <a:gd name="f487" fmla="*/ f395 f174 1"/>
              <a:gd name="f488" fmla="*/ f396 f173 1"/>
              <a:gd name="f489" fmla="*/ f397 f174 1"/>
              <a:gd name="f490" fmla="*/ f398 f173 1"/>
              <a:gd name="f491" fmla="*/ f399 f174 1"/>
              <a:gd name="f492" fmla="*/ f400 f173 1"/>
              <a:gd name="f493" fmla="*/ f401 f174 1"/>
              <a:gd name="f494" fmla="*/ f402 f173 1"/>
              <a:gd name="f495" fmla="*/ f403 f173 1"/>
              <a:gd name="f496" fmla="*/ f404 f173 1"/>
              <a:gd name="f497" fmla="*/ f405 f174 1"/>
              <a:gd name="f498" fmla="*/ f406 f173 1"/>
              <a:gd name="f499" fmla="*/ f407 f173 1"/>
              <a:gd name="f500" fmla="*/ f408 f173 1"/>
              <a:gd name="f501" fmla="*/ f409 f173 1"/>
              <a:gd name="f502" fmla="*/ f410 f173 1"/>
              <a:gd name="f503" fmla="*/ f411 f173 1"/>
              <a:gd name="f504" fmla="*/ f412 f173 1"/>
              <a:gd name="f505" fmla="*/ f413 f173 1"/>
              <a:gd name="f506" fmla="*/ f414 f173 1"/>
              <a:gd name="f507" fmla="*/ f415 f173 1"/>
              <a:gd name="f508" fmla="*/ f416 f173 1"/>
              <a:gd name="f509" fmla="*/ f417 f173 1"/>
              <a:gd name="f510" fmla="*/ f418 f174 1"/>
              <a:gd name="f511" fmla="*/ f419 f173 1"/>
              <a:gd name="f512" fmla="*/ f420 f173 1"/>
              <a:gd name="f513" fmla="*/ f421 f173 1"/>
              <a:gd name="f514" fmla="*/ f422 f173 1"/>
              <a:gd name="f515" fmla="*/ f423 f173 1"/>
              <a:gd name="f516" fmla="*/ f424 f173 1"/>
              <a:gd name="f517" fmla="*/ f425 f173 1"/>
              <a:gd name="f518" fmla="*/ f426 f174 1"/>
              <a:gd name="f519" fmla="*/ f427 f173 1"/>
              <a:gd name="f520" fmla="*/ f428 f174 1"/>
              <a:gd name="f521" fmla="*/ f429 f173 1"/>
              <a:gd name="f522" fmla="*/ f430 f173 1"/>
              <a:gd name="f523" fmla="*/ f431 f173 1"/>
              <a:gd name="f524" fmla="*/ f432 f174 1"/>
              <a:gd name="f525" fmla="*/ f433 f173 1"/>
              <a:gd name="f526" fmla="*/ f434 f173 1"/>
              <a:gd name="f527" fmla="*/ f435 f173 1"/>
              <a:gd name="f528" fmla="*/ f436 f173 1"/>
              <a:gd name="f529" fmla="*/ f437 f173 1"/>
              <a:gd name="f530" fmla="*/ f438 f173 1"/>
              <a:gd name="f531" fmla="*/ f439 f174 1"/>
              <a:gd name="f532" fmla="*/ f440 f173 1"/>
              <a:gd name="f533" fmla="*/ f441 f174 1"/>
              <a:gd name="f534" fmla="*/ f442 f173 1"/>
              <a:gd name="f535" fmla="*/ f443 f173 1"/>
              <a:gd name="f536" fmla="*/ f444 f174 1"/>
              <a:gd name="f537" fmla="*/ f445 f174 1"/>
              <a:gd name="f538" fmla="*/ f446 f173 1"/>
              <a:gd name="f539" fmla="*/ f447 f174 1"/>
              <a:gd name="f540" fmla="*/ f448 f173 1"/>
              <a:gd name="f541" fmla="*/ f449 f174 1"/>
              <a:gd name="f542" fmla="*/ f450 f174 1"/>
              <a:gd name="f543" fmla="*/ f451 f174 1"/>
              <a:gd name="f544" fmla="*/ f452 f174 1"/>
            </a:gdLst>
            <a:ahLst/>
            <a:cxnLst>
              <a:cxn ang="3cd4">
                <a:pos x="hc" y="t"/>
              </a:cxn>
              <a:cxn ang="0">
                <a:pos x="r" y="vc"/>
              </a:cxn>
              <a:cxn ang="cd4">
                <a:pos x="hc" y="b"/>
              </a:cxn>
              <a:cxn ang="cd2">
                <a:pos x="l" y="vc"/>
              </a:cxn>
              <a:cxn ang="f272">
                <a:pos x="f457" y="f458"/>
              </a:cxn>
              <a:cxn ang="f272">
                <a:pos x="f459" y="f458"/>
              </a:cxn>
              <a:cxn ang="f272">
                <a:pos x="f459" y="f460"/>
              </a:cxn>
              <a:cxn ang="f272">
                <a:pos x="f461" y="f462"/>
              </a:cxn>
              <a:cxn ang="f272">
                <a:pos x="f463" y="f462"/>
              </a:cxn>
              <a:cxn ang="f272">
                <a:pos x="f457" y="f460"/>
              </a:cxn>
              <a:cxn ang="f272">
                <a:pos x="f464" y="f465"/>
              </a:cxn>
              <a:cxn ang="f272">
                <a:pos x="f466" y="f467"/>
              </a:cxn>
              <a:cxn ang="f272">
                <a:pos x="f468" y="f469"/>
              </a:cxn>
              <a:cxn ang="f272">
                <a:pos x="f470" y="f471"/>
              </a:cxn>
              <a:cxn ang="f272">
                <a:pos x="f472" y="f473"/>
              </a:cxn>
              <a:cxn ang="f272">
                <a:pos x="f474" y="f475"/>
              </a:cxn>
              <a:cxn ang="f272">
                <a:pos x="f476" y="f477"/>
              </a:cxn>
              <a:cxn ang="f272">
                <a:pos x="f478" y="f479"/>
              </a:cxn>
              <a:cxn ang="f272">
                <a:pos x="f480" y="f481"/>
              </a:cxn>
              <a:cxn ang="f272">
                <a:pos x="f482" y="f483"/>
              </a:cxn>
              <a:cxn ang="f272">
                <a:pos x="f484" y="f485"/>
              </a:cxn>
              <a:cxn ang="f272">
                <a:pos x="f486" y="f487"/>
              </a:cxn>
              <a:cxn ang="f272">
                <a:pos x="f488" y="f489"/>
              </a:cxn>
              <a:cxn ang="f272">
                <a:pos x="f490" y="f491"/>
              </a:cxn>
              <a:cxn ang="f272">
                <a:pos x="f492" y="f493"/>
              </a:cxn>
              <a:cxn ang="f272">
                <a:pos x="f494" y="f479"/>
              </a:cxn>
              <a:cxn ang="f272">
                <a:pos x="f495" y="f481"/>
              </a:cxn>
              <a:cxn ang="f272">
                <a:pos x="f496" y="f497"/>
              </a:cxn>
              <a:cxn ang="f272">
                <a:pos x="f498" y="f485"/>
              </a:cxn>
              <a:cxn ang="f272">
                <a:pos x="f499" y="f487"/>
              </a:cxn>
              <a:cxn ang="f272">
                <a:pos x="f500" y="f489"/>
              </a:cxn>
              <a:cxn ang="f272">
                <a:pos x="f501" y="f491"/>
              </a:cxn>
              <a:cxn ang="f272">
                <a:pos x="f502" y="f493"/>
              </a:cxn>
              <a:cxn ang="f272">
                <a:pos x="f503" y="f479"/>
              </a:cxn>
              <a:cxn ang="f272">
                <a:pos x="f504" y="f481"/>
              </a:cxn>
              <a:cxn ang="f272">
                <a:pos x="f505" y="f483"/>
              </a:cxn>
              <a:cxn ang="f272">
                <a:pos x="f506" y="f485"/>
              </a:cxn>
              <a:cxn ang="f272">
                <a:pos x="f507" y="f487"/>
              </a:cxn>
              <a:cxn ang="f272">
                <a:pos x="f508" y="f489"/>
              </a:cxn>
              <a:cxn ang="f272">
                <a:pos x="f509" y="f510"/>
              </a:cxn>
              <a:cxn ang="f272">
                <a:pos x="f511" y="f465"/>
              </a:cxn>
              <a:cxn ang="f272">
                <a:pos x="f512" y="f467"/>
              </a:cxn>
              <a:cxn ang="f272">
                <a:pos x="f513" y="f469"/>
              </a:cxn>
              <a:cxn ang="f272">
                <a:pos x="f514" y="f471"/>
              </a:cxn>
              <a:cxn ang="f272">
                <a:pos x="f515" y="f473"/>
              </a:cxn>
              <a:cxn ang="f272">
                <a:pos x="f516" y="f475"/>
              </a:cxn>
              <a:cxn ang="f272">
                <a:pos x="f517" y="f518"/>
              </a:cxn>
              <a:cxn ang="f272">
                <a:pos x="f519" y="f520"/>
              </a:cxn>
              <a:cxn ang="f272">
                <a:pos x="f521" y="f465"/>
              </a:cxn>
              <a:cxn ang="f272">
                <a:pos x="f522" y="f467"/>
              </a:cxn>
              <a:cxn ang="f272">
                <a:pos x="f523" y="f524"/>
              </a:cxn>
              <a:cxn ang="f272">
                <a:pos x="f525" y="f471"/>
              </a:cxn>
              <a:cxn ang="f272">
                <a:pos x="f526" y="f473"/>
              </a:cxn>
              <a:cxn ang="f272">
                <a:pos x="f527" y="f475"/>
              </a:cxn>
              <a:cxn ang="f272">
                <a:pos x="f528" y="f518"/>
              </a:cxn>
              <a:cxn ang="f272">
                <a:pos x="f529" y="f520"/>
              </a:cxn>
              <a:cxn ang="f272">
                <a:pos x="f464" y="f465"/>
              </a:cxn>
              <a:cxn ang="f272">
                <a:pos x="f530" y="f531"/>
              </a:cxn>
              <a:cxn ang="f272">
                <a:pos x="f532" y="f531"/>
              </a:cxn>
              <a:cxn ang="f272">
                <a:pos x="f459" y="f533"/>
              </a:cxn>
              <a:cxn ang="f272">
                <a:pos x="f534" y="f533"/>
              </a:cxn>
              <a:cxn ang="f272">
                <a:pos x="f535" y="f536"/>
              </a:cxn>
              <a:cxn ang="f272">
                <a:pos x="f530" y="f537"/>
              </a:cxn>
              <a:cxn ang="f272">
                <a:pos x="f538" y="f539"/>
              </a:cxn>
              <a:cxn ang="f272">
                <a:pos x="f540" y="f533"/>
              </a:cxn>
              <a:cxn ang="f272">
                <a:pos x="f538" y="f541"/>
              </a:cxn>
              <a:cxn ang="f272">
                <a:pos x="f530" y="f531"/>
              </a:cxn>
              <a:cxn ang="f272">
                <a:pos x="f463" y="f542"/>
              </a:cxn>
              <a:cxn ang="f272">
                <a:pos x="f461" y="f542"/>
              </a:cxn>
              <a:cxn ang="f272">
                <a:pos x="f459" y="f543"/>
              </a:cxn>
              <a:cxn ang="f272">
                <a:pos x="f459" y="f544"/>
              </a:cxn>
              <a:cxn ang="f272">
                <a:pos x="f457" y="f544"/>
              </a:cxn>
              <a:cxn ang="f272">
                <a:pos x="f457" y="f543"/>
              </a:cxn>
              <a:cxn ang="f272">
                <a:pos x="f463" y="f542"/>
              </a:cxn>
            </a:cxnLst>
            <a:rect l="f453" t="f456" r="f454" b="f455"/>
            <a:pathLst>
              <a:path w="1481168" h="867215">
                <a:moveTo>
                  <a:pt x="f8" y="f9"/>
                </a:moveTo>
                <a:lnTo>
                  <a:pt x="f6" y="f9"/>
                </a:lnTo>
                <a:lnTo>
                  <a:pt x="f6" y="f10"/>
                </a:lnTo>
                <a:cubicBezTo>
                  <a:pt x="f6" y="f11"/>
                  <a:pt x="f12" y="f7"/>
                  <a:pt x="f13" y="f7"/>
                </a:cubicBezTo>
                <a:lnTo>
                  <a:pt x="f14" y="f7"/>
                </a:lnTo>
                <a:cubicBezTo>
                  <a:pt x="f15" y="f7"/>
                  <a:pt x="f8" y="f11"/>
                  <a:pt x="f8" y="f10"/>
                </a:cubicBezTo>
                <a:close/>
                <a:moveTo>
                  <a:pt x="f16" y="f17"/>
                </a:moveTo>
                <a:cubicBezTo>
                  <a:pt x="f18" y="f19"/>
                  <a:pt x="f20" y="f21"/>
                  <a:pt x="f22" y="f23"/>
                </a:cubicBezTo>
                <a:lnTo>
                  <a:pt x="f24" y="f25"/>
                </a:lnTo>
                <a:lnTo>
                  <a:pt x="f26" y="f27"/>
                </a:ln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lnTo>
                  <a:pt x="f54" y="f55"/>
                </a:lnTo>
                <a:lnTo>
                  <a:pt x="f56" y="f57"/>
                </a:lnTo>
                <a:cubicBezTo>
                  <a:pt x="f58" y="f59"/>
                  <a:pt x="f60" y="f61"/>
                  <a:pt x="f62" y="f63"/>
                </a:cubicBezTo>
                <a:cubicBezTo>
                  <a:pt x="f64" y="f65"/>
                  <a:pt x="f66" y="f67"/>
                  <a:pt x="f68" y="f69"/>
                </a:cubicBezTo>
                <a:lnTo>
                  <a:pt x="f70" y="f71"/>
                </a:lnTo>
                <a:lnTo>
                  <a:pt x="f72" y="f73"/>
                </a:lnTo>
                <a:cubicBezTo>
                  <a:pt x="f74" y="f75"/>
                  <a:pt x="f76" y="f77"/>
                  <a:pt x="f78" y="f47"/>
                </a:cubicBezTo>
                <a:cubicBezTo>
                  <a:pt x="f79" y="f49"/>
                  <a:pt x="f80" y="f51"/>
                  <a:pt x="f81" y="f53"/>
                </a:cubicBezTo>
                <a:lnTo>
                  <a:pt x="f82" y="f83"/>
                </a:lnTo>
                <a:lnTo>
                  <a:pt x="f84" y="f57"/>
                </a:lnTo>
                <a:cubicBezTo>
                  <a:pt x="f85" y="f59"/>
                  <a:pt x="f86" y="f61"/>
                  <a:pt x="f87" y="f63"/>
                </a:cubicBezTo>
                <a:cubicBezTo>
                  <a:pt x="f88" y="f65"/>
                  <a:pt x="f89" y="f67"/>
                  <a:pt x="f90" y="f69"/>
                </a:cubicBezTo>
                <a:lnTo>
                  <a:pt x="f91" y="f71"/>
                </a:lnTo>
                <a:lnTo>
                  <a:pt x="f92" y="f73"/>
                </a:lnTo>
                <a:cubicBezTo>
                  <a:pt x="f93" y="f75"/>
                  <a:pt x="f94" y="f77"/>
                  <a:pt x="f95" y="f47"/>
                </a:cubicBezTo>
                <a:cubicBezTo>
                  <a:pt x="f96" y="f49"/>
                  <a:pt x="f97" y="f51"/>
                  <a:pt x="f98" y="f53"/>
                </a:cubicBezTo>
                <a:lnTo>
                  <a:pt x="f99" y="f55"/>
                </a:lnTo>
                <a:lnTo>
                  <a:pt x="f100" y="f57"/>
                </a:lnTo>
                <a:cubicBezTo>
                  <a:pt x="f101" y="f59"/>
                  <a:pt x="f102" y="f61"/>
                  <a:pt x="f103" y="f63"/>
                </a:cubicBezTo>
                <a:cubicBezTo>
                  <a:pt x="f104" y="f65"/>
                  <a:pt x="f105" y="f67"/>
                  <a:pt x="f106" y="f69"/>
                </a:cubicBezTo>
                <a:lnTo>
                  <a:pt x="f107" y="f108"/>
                </a:lnTo>
                <a:cubicBezTo>
                  <a:pt x="f109" y="f110"/>
                  <a:pt x="f111" y="f112"/>
                  <a:pt x="f113" y="f17"/>
                </a:cubicBezTo>
                <a:cubicBezTo>
                  <a:pt x="f114" y="f19"/>
                  <a:pt x="f115" y="f21"/>
                  <a:pt x="f116" y="f23"/>
                </a:cubicBezTo>
                <a:lnTo>
                  <a:pt x="f117" y="f25"/>
                </a:lnTo>
                <a:lnTo>
                  <a:pt x="f118" y="f27"/>
                </a:lnTo>
                <a:cubicBezTo>
                  <a:pt x="f119" y="f29"/>
                  <a:pt x="f120" y="f31"/>
                  <a:pt x="f121" y="f33"/>
                </a:cubicBezTo>
                <a:cubicBezTo>
                  <a:pt x="f122" y="f35"/>
                  <a:pt x="f123" y="f37"/>
                  <a:pt x="f124" y="f39"/>
                </a:cubicBezTo>
                <a:lnTo>
                  <a:pt x="f125" y="f126"/>
                </a:lnTo>
                <a:lnTo>
                  <a:pt x="f127" y="f128"/>
                </a:lnTo>
                <a:cubicBezTo>
                  <a:pt x="f129" y="f130"/>
                  <a:pt x="f131" y="f132"/>
                  <a:pt x="f133" y="f17"/>
                </a:cubicBezTo>
                <a:cubicBezTo>
                  <a:pt x="f134" y="f19"/>
                  <a:pt x="f135" y="f21"/>
                  <a:pt x="f136" y="f23"/>
                </a:cubicBezTo>
                <a:lnTo>
                  <a:pt x="f137" y="f138"/>
                </a:lnTo>
                <a:lnTo>
                  <a:pt x="f139" y="f27"/>
                </a:lnTo>
                <a:cubicBezTo>
                  <a:pt x="f140" y="f29"/>
                  <a:pt x="f141" y="f31"/>
                  <a:pt x="f142" y="f33"/>
                </a:cubicBezTo>
                <a:cubicBezTo>
                  <a:pt x="f143" y="f35"/>
                  <a:pt x="f144" y="f37"/>
                  <a:pt x="f145" y="f39"/>
                </a:cubicBezTo>
                <a:lnTo>
                  <a:pt x="f146" y="f126"/>
                </a:lnTo>
                <a:lnTo>
                  <a:pt x="f147" y="f128"/>
                </a:lnTo>
                <a:cubicBezTo>
                  <a:pt x="f148" y="f130"/>
                  <a:pt x="f149" y="f132"/>
                  <a:pt x="f16" y="f17"/>
                </a:cubicBezTo>
                <a:close/>
                <a:moveTo>
                  <a:pt x="f150" y="f151"/>
                </a:moveTo>
                <a:lnTo>
                  <a:pt x="f152" y="f151"/>
                </a:lnTo>
                <a:cubicBezTo>
                  <a:pt x="f153" y="f151"/>
                  <a:pt x="f6" y="f154"/>
                  <a:pt x="f6" y="f155"/>
                </a:cubicBezTo>
                <a:lnTo>
                  <a:pt x="f156" y="f155"/>
                </a:lnTo>
                <a:cubicBezTo>
                  <a:pt x="f156" y="f157"/>
                  <a:pt x="f158" y="f159"/>
                  <a:pt x="f160" y="f159"/>
                </a:cubicBezTo>
                <a:lnTo>
                  <a:pt x="f150" y="f161"/>
                </a:lnTo>
                <a:cubicBezTo>
                  <a:pt x="f162" y="f161"/>
                  <a:pt x="f163" y="f164"/>
                  <a:pt x="f165" y="f166"/>
                </a:cubicBezTo>
                <a:lnTo>
                  <a:pt x="f5" y="f155"/>
                </a:lnTo>
                <a:lnTo>
                  <a:pt x="f165" y="f167"/>
                </a:lnTo>
                <a:cubicBezTo>
                  <a:pt x="f163" y="f168"/>
                  <a:pt x="f162" y="f151"/>
                  <a:pt x="f150" y="f151"/>
                </a:cubicBezTo>
                <a:close/>
                <a:moveTo>
                  <a:pt x="f14" y="f5"/>
                </a:moveTo>
                <a:lnTo>
                  <a:pt x="f13" y="f5"/>
                </a:lnTo>
                <a:cubicBezTo>
                  <a:pt x="f12" y="f5"/>
                  <a:pt x="f6" y="f169"/>
                  <a:pt x="f6" y="f170"/>
                </a:cubicBezTo>
                <a:lnTo>
                  <a:pt x="f6" y="f171"/>
                </a:lnTo>
                <a:lnTo>
                  <a:pt x="f8" y="f171"/>
                </a:lnTo>
                <a:lnTo>
                  <a:pt x="f8" y="f170"/>
                </a:lnTo>
                <a:cubicBezTo>
                  <a:pt x="f8" y="f169"/>
                  <a:pt x="f15" y="f5"/>
                  <a:pt x="f14" y="f5"/>
                </a:cubicBezTo>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b="0" i="0" u="none" strike="noStrike" kern="1200" cap="none" spc="0" baseline="0">
              <a:solidFill>
                <a:srgbClr val="FFFFFF"/>
              </a:solidFill>
              <a:uFillTx/>
              <a:latin typeface="Trebuchet MS"/>
              <a:ea typeface="맑은 고딕" pitchFamily="34"/>
              <a:cs typeface="B Nazanin" pitchFamily="2" charset="-78"/>
            </a:endParaRPr>
          </a:p>
        </p:txBody>
      </p:sp>
      <p:sp>
        <p:nvSpPr>
          <p:cNvPr id="47" name="Freeform: Shape 78">
            <a:extLst>
              <a:ext uri="{FF2B5EF4-FFF2-40B4-BE49-F238E27FC236}">
                <a16:creationId xmlns:a16="http://schemas.microsoft.com/office/drawing/2014/main" id="{9A3DA776-54BA-C0BC-130F-2FA59014B374}"/>
              </a:ext>
            </a:extLst>
          </p:cNvPr>
          <p:cNvSpPr/>
          <p:nvPr/>
        </p:nvSpPr>
        <p:spPr>
          <a:xfrm rot="353882">
            <a:off x="5091141" y="4132265"/>
            <a:ext cx="497753" cy="405938"/>
          </a:xfrm>
          <a:custGeom>
            <a:avLst/>
            <a:gdLst>
              <a:gd name="f0" fmla="val 10800000"/>
              <a:gd name="f1" fmla="val 5400000"/>
              <a:gd name="f2" fmla="val 180"/>
              <a:gd name="f3" fmla="val w"/>
              <a:gd name="f4" fmla="val h"/>
              <a:gd name="f5" fmla="val 0"/>
              <a:gd name="f6" fmla="val 550596"/>
              <a:gd name="f7" fmla="val 449033"/>
              <a:gd name="f8" fmla="val 16845"/>
              <a:gd name="f9" fmla="val 413421"/>
              <a:gd name="f10" fmla="val 547086"/>
              <a:gd name="f11" fmla="val 415054"/>
              <a:gd name="f12" fmla="val 20245"/>
              <a:gd name="f13" fmla="val 446339"/>
              <a:gd name="f14" fmla="val 11292"/>
              <a:gd name="f15" fmla="val 359667"/>
              <a:gd name="f16" fmla="val 541533"/>
              <a:gd name="f17" fmla="val 361300"/>
              <a:gd name="f18" fmla="val 545411"/>
              <a:gd name="f19" fmla="val 398837"/>
              <a:gd name="f20" fmla="val 15169"/>
              <a:gd name="f21" fmla="val 397204"/>
              <a:gd name="f22" fmla="val 5739"/>
              <a:gd name="f23" fmla="val 305913"/>
              <a:gd name="f24" fmla="val 535980"/>
              <a:gd name="f25" fmla="val 307547"/>
              <a:gd name="f26" fmla="val 539858"/>
              <a:gd name="f27" fmla="val 345084"/>
              <a:gd name="f28" fmla="val 9616"/>
              <a:gd name="f29" fmla="val 343450"/>
              <a:gd name="f30" fmla="val 250356"/>
              <a:gd name="f31" fmla="val 530351"/>
              <a:gd name="f32" fmla="val 253050"/>
              <a:gd name="f33" fmla="val 534305"/>
              <a:gd name="f34" fmla="val 291330"/>
              <a:gd name="f35" fmla="val 4064"/>
              <a:gd name="f36" fmla="val 289696"/>
              <a:gd name="f37" fmla="val 131382"/>
              <a:gd name="f38" fmla="val 145324"/>
              <a:gd name="f39" fmla="val 154340"/>
              <a:gd name="f40" fmla="val 184928"/>
              <a:gd name="f41" fmla="val 168092"/>
              <a:gd name="f42" fmla="val 195442"/>
              <a:gd name="f43" fmla="val 185855"/>
              <a:gd name="f44" fmla="val 200710"/>
              <a:gd name="f45" fmla="val 204369"/>
              <a:gd name="f46" fmla="val 198240"/>
              <a:gd name="f47" fmla="val 222884"/>
              <a:gd name="f48" fmla="val 195770"/>
              <a:gd name="f49" fmla="val 238143"/>
              <a:gd name="f50" fmla="val 186714"/>
              <a:gd name="f51" fmla="val 248406"/>
              <a:gd name="f52" fmla="val 173304"/>
              <a:gd name="f53" fmla="val 258705"/>
              <a:gd name="f54" fmla="val 135920"/>
              <a:gd name="f55" fmla="val 532688"/>
              <a:gd name="f56" fmla="val 233577"/>
              <a:gd name="f57" fmla="val 5421"/>
              <a:gd name="f58" fmla="val 224087"/>
              <a:gd name="f59" fmla="val 109314"/>
              <a:gd name="f60" fmla="val 223420"/>
              <a:gd name="f61" fmla="val 109419"/>
              <a:gd name="f62" fmla="val 222849"/>
              <a:gd name="f63" fmla="val 109690"/>
              <a:gd name="f64" fmla="val 222423"/>
              <a:gd name="f65" fmla="val 110138"/>
              <a:gd name="f66" fmla="val 220719"/>
              <a:gd name="f67" fmla="val 111932"/>
              <a:gd name="f68" fmla="val 221978"/>
              <a:gd name="f69" fmla="val 115894"/>
              <a:gd name="f70" fmla="val 225234"/>
              <a:gd name="f71" fmla="val 118986"/>
              <a:gd name="f72" fmla="val 228490"/>
              <a:gd name="f73" fmla="val 122078"/>
              <a:gd name="f74" fmla="val 232511"/>
              <a:gd name="f75" fmla="val 123130"/>
              <a:gd name="f76" fmla="val 234214"/>
              <a:gd name="f77" fmla="val 121336"/>
              <a:gd name="f78" fmla="val 235918"/>
              <a:gd name="f79" fmla="val 119542"/>
              <a:gd name="f80" fmla="val 234660"/>
              <a:gd name="f81" fmla="val 115581"/>
              <a:gd name="f82" fmla="val 231403"/>
              <a:gd name="f83" fmla="val 112489"/>
              <a:gd name="f84" fmla="val 228961"/>
              <a:gd name="f85" fmla="val 110169"/>
              <a:gd name="f86" fmla="val 226089"/>
              <a:gd name="f87" fmla="val 108998"/>
              <a:gd name="f88" fmla="val 187673"/>
              <a:gd name="f89" fmla="val 425"/>
              <a:gd name="f90" fmla="val 199026"/>
              <a:gd name="f91" fmla="val -1145"/>
              <a:gd name="f92" fmla="val 208477"/>
              <a:gd name="f93" fmla="val 1671"/>
              <a:gd name="f94" fmla="val 210950"/>
              <a:gd name="f95" fmla="val 8192"/>
              <a:gd name="f96" fmla="val 215176"/>
              <a:gd name="f97" fmla="val 19340"/>
              <a:gd name="f98" fmla="val 215892"/>
              <a:gd name="f99" fmla="val 18757"/>
              <a:gd name="f100" fmla="val 222212"/>
              <a:gd name="f101" fmla="val 14138"/>
              <a:gd name="f102" fmla="val 229111"/>
              <a:gd name="f103" fmla="val 10684"/>
              <a:gd name="f104" fmla="val 235861"/>
              <a:gd name="f105" fmla="val 9188"/>
              <a:gd name="f106" fmla="val 249447"/>
              <a:gd name="f107" fmla="val 7912"/>
              <a:gd name="f108" fmla="val 248444"/>
              <a:gd name="f109" fmla="val 17498"/>
              <a:gd name="f110" fmla="val 241333"/>
              <a:gd name="f111" fmla="val 19466"/>
              <a:gd name="f112" fmla="val 220213"/>
              <a:gd name="f113" fmla="val 24260"/>
              <a:gd name="f114" fmla="val 205047"/>
              <a:gd name="f115" fmla="val 39454"/>
              <a:gd name="f116" fmla="val 200413"/>
              <a:gd name="f117" fmla="val 51811"/>
              <a:gd name="f118" fmla="val 196865"/>
              <a:gd name="f119" fmla="val 61271"/>
              <a:gd name="f120" fmla="val 197066"/>
              <a:gd name="f121" fmla="val 82114"/>
              <a:gd name="f122" fmla="val 199996"/>
              <a:gd name="f123" fmla="val 97312"/>
              <a:gd name="f124" fmla="val 201161"/>
              <a:gd name="f125" fmla="val 102334"/>
              <a:gd name="f126" fmla="val 203658"/>
              <a:gd name="f127" fmla="val 102378"/>
              <a:gd name="f128" fmla="val 213564"/>
              <a:gd name="f129" fmla="val 101677"/>
              <a:gd name="f130" fmla="val 216763"/>
              <a:gd name="f131" fmla="val 95586"/>
              <a:gd name="f132" fmla="val 231464"/>
              <a:gd name="f133" fmla="val 102421"/>
              <a:gd name="f134" fmla="val 238910"/>
              <a:gd name="f135" fmla="val 106863"/>
              <a:gd name="f136" fmla="val 243106"/>
              <a:gd name="f137" fmla="val 113259"/>
              <a:gd name="f138" fmla="val 244232"/>
              <a:gd name="f139" fmla="val 128534"/>
              <a:gd name="f140" fmla="val 246289"/>
              <a:gd name="f141" fmla="val 156436"/>
              <a:gd name="f142" fmla="val 229447"/>
              <a:gd name="f143" fmla="val 178386"/>
              <a:gd name="f144" fmla="val 203467"/>
              <a:gd name="f145" fmla="val 181852"/>
              <a:gd name="f146" fmla="val 177486"/>
              <a:gd name="f147" fmla="val 185318"/>
              <a:gd name="f148" fmla="val 153615"/>
              <a:gd name="f149" fmla="val 167067"/>
              <a:gd name="f150" fmla="val 150149"/>
              <a:gd name="f151" fmla="val 141087"/>
              <a:gd name="f152" fmla="val 147983"/>
              <a:gd name="f153" fmla="val 124849"/>
              <a:gd name="f154" fmla="val 153284"/>
              <a:gd name="f155" fmla="val 109241"/>
              <a:gd name="f156" fmla="val 168321"/>
              <a:gd name="f157" fmla="val 99290"/>
              <a:gd name="f158" fmla="val 172917"/>
              <a:gd name="f159" fmla="val 96906"/>
              <a:gd name="f160" fmla="val 176259"/>
              <a:gd name="f161" fmla="val 95815"/>
              <a:gd name="f162" fmla="val 178903"/>
              <a:gd name="f163" fmla="val 95541"/>
              <a:gd name="f164" fmla="val 184853"/>
              <a:gd name="f165" fmla="val 94926"/>
              <a:gd name="f166" fmla="val 187274"/>
              <a:gd name="f167" fmla="val 98448"/>
              <a:gd name="f168" fmla="val 192522"/>
              <a:gd name="f169" fmla="val 100686"/>
              <a:gd name="f170" fmla="val 194600"/>
              <a:gd name="f171" fmla="val 101396"/>
              <a:gd name="f172" fmla="val 192645"/>
              <a:gd name="f173" fmla="val 95068"/>
              <a:gd name="f174" fmla="val 188129"/>
              <a:gd name="f175" fmla="val 78429"/>
              <a:gd name="f176" fmla="val 187628"/>
              <a:gd name="f177" fmla="val 60721"/>
              <a:gd name="f178" fmla="val 192474"/>
              <a:gd name="f179" fmla="val 47872"/>
              <a:gd name="f180" fmla="val 194848"/>
              <a:gd name="f181" fmla="val 41579"/>
              <a:gd name="f182" fmla="val 199011"/>
              <a:gd name="f183" fmla="val 35127"/>
              <a:gd name="f184" fmla="val 204237"/>
              <a:gd name="f185" fmla="val 29310"/>
              <a:gd name="f186" fmla="val 205141"/>
              <a:gd name="f187" fmla="val 28402"/>
              <a:gd name="f188" fmla="val 187813"/>
              <a:gd name="f189" fmla="val 34972"/>
              <a:gd name="f190" fmla="val 171738"/>
              <a:gd name="f191" fmla="val 41066"/>
              <a:gd name="f192" fmla="val 156034"/>
              <a:gd name="f193" fmla="val 38958"/>
              <a:gd name="f194" fmla="val 152737"/>
              <a:gd name="f195" fmla="val 30262"/>
              <a:gd name="f196" fmla="val 146768"/>
              <a:gd name="f197" fmla="val 14518"/>
              <a:gd name="f198" fmla="val 175874"/>
              <a:gd name="f199" fmla="val 3483"/>
              <a:gd name="f200" fmla="val 179893"/>
              <a:gd name="f201" fmla="val 1959"/>
              <a:gd name="f202" fmla="val 183889"/>
              <a:gd name="f203" fmla="val 948"/>
              <a:gd name="f204" fmla="+- 0 0 -90"/>
              <a:gd name="f205" fmla="*/ f3 1 550596"/>
              <a:gd name="f206" fmla="*/ f4 1 449033"/>
              <a:gd name="f207" fmla="val f5"/>
              <a:gd name="f208" fmla="val f6"/>
              <a:gd name="f209" fmla="val f7"/>
              <a:gd name="f210" fmla="*/ f204 f0 1"/>
              <a:gd name="f211" fmla="+- f209 0 f207"/>
              <a:gd name="f212" fmla="+- f208 0 f207"/>
              <a:gd name="f213" fmla="*/ f210 1 f2"/>
              <a:gd name="f214" fmla="*/ f212 1 550596"/>
              <a:gd name="f215" fmla="*/ f211 1 449033"/>
              <a:gd name="f216" fmla="*/ 16845 f212 1"/>
              <a:gd name="f217" fmla="*/ 413421 f211 1"/>
              <a:gd name="f218" fmla="*/ 547086 f212 1"/>
              <a:gd name="f219" fmla="*/ 415054 f211 1"/>
              <a:gd name="f220" fmla="*/ 550596 f212 1"/>
              <a:gd name="f221" fmla="*/ 449033 f211 1"/>
              <a:gd name="f222" fmla="*/ 20245 f212 1"/>
              <a:gd name="f223" fmla="*/ 446339 f211 1"/>
              <a:gd name="f224" fmla="*/ 11292 f212 1"/>
              <a:gd name="f225" fmla="*/ 359667 f211 1"/>
              <a:gd name="f226" fmla="*/ 541533 f212 1"/>
              <a:gd name="f227" fmla="*/ 361300 f211 1"/>
              <a:gd name="f228" fmla="*/ 545411 f212 1"/>
              <a:gd name="f229" fmla="*/ 398837 f211 1"/>
              <a:gd name="f230" fmla="*/ 15169 f212 1"/>
              <a:gd name="f231" fmla="*/ 397204 f211 1"/>
              <a:gd name="f232" fmla="*/ 5739 f212 1"/>
              <a:gd name="f233" fmla="*/ 305913 f211 1"/>
              <a:gd name="f234" fmla="*/ 535980 f212 1"/>
              <a:gd name="f235" fmla="*/ 307547 f211 1"/>
              <a:gd name="f236" fmla="*/ 539858 f212 1"/>
              <a:gd name="f237" fmla="*/ 345084 f211 1"/>
              <a:gd name="f238" fmla="*/ 9616 f212 1"/>
              <a:gd name="f239" fmla="*/ 343450 f211 1"/>
              <a:gd name="f240" fmla="*/ 0 f212 1"/>
              <a:gd name="f241" fmla="*/ 250356 f211 1"/>
              <a:gd name="f242" fmla="*/ 530351 f212 1"/>
              <a:gd name="f243" fmla="*/ 253050 f211 1"/>
              <a:gd name="f244" fmla="*/ 534305 f212 1"/>
              <a:gd name="f245" fmla="*/ 291330 f211 1"/>
              <a:gd name="f246" fmla="*/ 4064 f212 1"/>
              <a:gd name="f247" fmla="*/ 289696 f211 1"/>
              <a:gd name="f248" fmla="*/ 131382 f212 1"/>
              <a:gd name="f249" fmla="*/ 145324 f211 1"/>
              <a:gd name="f250" fmla="*/ 154340 f212 1"/>
              <a:gd name="f251" fmla="*/ 184928 f211 1"/>
              <a:gd name="f252" fmla="*/ 204369 f212 1"/>
              <a:gd name="f253" fmla="*/ 198240 f211 1"/>
              <a:gd name="f254" fmla="*/ 248406 f212 1"/>
              <a:gd name="f255" fmla="*/ 173304 f211 1"/>
              <a:gd name="f256" fmla="*/ 258705 f212 1"/>
              <a:gd name="f257" fmla="*/ 135920 f211 1"/>
              <a:gd name="f258" fmla="*/ 532688 f212 1"/>
              <a:gd name="f259" fmla="*/ 233577 f211 1"/>
              <a:gd name="f260" fmla="*/ 5421 f212 1"/>
              <a:gd name="f261" fmla="*/ 224087 f212 1"/>
              <a:gd name="f262" fmla="*/ 109314 f211 1"/>
              <a:gd name="f263" fmla="*/ 222423 f212 1"/>
              <a:gd name="f264" fmla="*/ 110138 f211 1"/>
              <a:gd name="f265" fmla="*/ 225234 f212 1"/>
              <a:gd name="f266" fmla="*/ 118986 f211 1"/>
              <a:gd name="f267" fmla="*/ 234214 f212 1"/>
              <a:gd name="f268" fmla="*/ 121336 f211 1"/>
              <a:gd name="f269" fmla="*/ 231403 f212 1"/>
              <a:gd name="f270" fmla="*/ 112489 f211 1"/>
              <a:gd name="f271" fmla="*/ 187673 f212 1"/>
              <a:gd name="f272" fmla="*/ 425 f211 1"/>
              <a:gd name="f273" fmla="*/ 210950 f212 1"/>
              <a:gd name="f274" fmla="*/ 8192 f211 1"/>
              <a:gd name="f275" fmla="*/ 215176 f212 1"/>
              <a:gd name="f276" fmla="*/ 19340 f211 1"/>
              <a:gd name="f277" fmla="*/ 215892 f212 1"/>
              <a:gd name="f278" fmla="*/ 18757 f211 1"/>
              <a:gd name="f279" fmla="*/ 235861 f212 1"/>
              <a:gd name="f280" fmla="*/ 9188 f211 1"/>
              <a:gd name="f281" fmla="*/ 241333 f212 1"/>
              <a:gd name="f282" fmla="*/ 19466 f211 1"/>
              <a:gd name="f283" fmla="*/ 200413 f212 1"/>
              <a:gd name="f284" fmla="*/ 51811 f211 1"/>
              <a:gd name="f285" fmla="*/ 199996 f212 1"/>
              <a:gd name="f286" fmla="*/ 97312 f211 1"/>
              <a:gd name="f287" fmla="*/ 201161 f212 1"/>
              <a:gd name="f288" fmla="*/ 102334 f211 1"/>
              <a:gd name="f289" fmla="*/ 203658 f212 1"/>
              <a:gd name="f290" fmla="*/ 102378 f211 1"/>
              <a:gd name="f291" fmla="*/ 231464 f212 1"/>
              <a:gd name="f292" fmla="*/ 102421 f211 1"/>
              <a:gd name="f293" fmla="*/ 244232 f212 1"/>
              <a:gd name="f294" fmla="*/ 128534 f211 1"/>
              <a:gd name="f295" fmla="*/ 203467 f212 1"/>
              <a:gd name="f296" fmla="*/ 181852 f211 1"/>
              <a:gd name="f297" fmla="*/ 150149 f212 1"/>
              <a:gd name="f298" fmla="*/ 141087 f211 1"/>
              <a:gd name="f299" fmla="*/ 168321 f212 1"/>
              <a:gd name="f300" fmla="*/ 99290 f211 1"/>
              <a:gd name="f301" fmla="*/ 178903 f212 1"/>
              <a:gd name="f302" fmla="*/ 95541 f211 1"/>
              <a:gd name="f303" fmla="*/ 192522 f212 1"/>
              <a:gd name="f304" fmla="*/ 100686 f211 1"/>
              <a:gd name="f305" fmla="*/ 194600 f212 1"/>
              <a:gd name="f306" fmla="*/ 101396 f211 1"/>
              <a:gd name="f307" fmla="*/ 192645 f212 1"/>
              <a:gd name="f308" fmla="*/ 95068 f211 1"/>
              <a:gd name="f309" fmla="*/ 192474 f212 1"/>
              <a:gd name="f310" fmla="*/ 47872 f211 1"/>
              <a:gd name="f311" fmla="*/ 204237 f212 1"/>
              <a:gd name="f312" fmla="*/ 29310 f211 1"/>
              <a:gd name="f313" fmla="*/ 205141 f212 1"/>
              <a:gd name="f314" fmla="*/ 28402 f211 1"/>
              <a:gd name="f315" fmla="*/ 187813 f212 1"/>
              <a:gd name="f316" fmla="*/ 34972 f211 1"/>
              <a:gd name="f317" fmla="*/ 152737 f212 1"/>
              <a:gd name="f318" fmla="*/ 30262 f211 1"/>
              <a:gd name="f319" fmla="*/ 146768 f212 1"/>
              <a:gd name="f320" fmla="*/ 14518 f211 1"/>
              <a:gd name="f321" fmla="*/ 175874 f212 1"/>
              <a:gd name="f322" fmla="*/ 3483 f211 1"/>
              <a:gd name="f323" fmla="+- f213 0 f1"/>
              <a:gd name="f324" fmla="*/ f216 1 550596"/>
              <a:gd name="f325" fmla="*/ f217 1 449033"/>
              <a:gd name="f326" fmla="*/ f218 1 550596"/>
              <a:gd name="f327" fmla="*/ f219 1 449033"/>
              <a:gd name="f328" fmla="*/ f220 1 550596"/>
              <a:gd name="f329" fmla="*/ f221 1 449033"/>
              <a:gd name="f330" fmla="*/ f222 1 550596"/>
              <a:gd name="f331" fmla="*/ f223 1 449033"/>
              <a:gd name="f332" fmla="*/ f224 1 550596"/>
              <a:gd name="f333" fmla="*/ f225 1 449033"/>
              <a:gd name="f334" fmla="*/ f226 1 550596"/>
              <a:gd name="f335" fmla="*/ f227 1 449033"/>
              <a:gd name="f336" fmla="*/ f228 1 550596"/>
              <a:gd name="f337" fmla="*/ f229 1 449033"/>
              <a:gd name="f338" fmla="*/ f230 1 550596"/>
              <a:gd name="f339" fmla="*/ f231 1 449033"/>
              <a:gd name="f340" fmla="*/ f232 1 550596"/>
              <a:gd name="f341" fmla="*/ f233 1 449033"/>
              <a:gd name="f342" fmla="*/ f234 1 550596"/>
              <a:gd name="f343" fmla="*/ f235 1 449033"/>
              <a:gd name="f344" fmla="*/ f236 1 550596"/>
              <a:gd name="f345" fmla="*/ f237 1 449033"/>
              <a:gd name="f346" fmla="*/ f238 1 550596"/>
              <a:gd name="f347" fmla="*/ f239 1 449033"/>
              <a:gd name="f348" fmla="*/ f240 1 550596"/>
              <a:gd name="f349" fmla="*/ f241 1 449033"/>
              <a:gd name="f350" fmla="*/ f242 1 550596"/>
              <a:gd name="f351" fmla="*/ f243 1 449033"/>
              <a:gd name="f352" fmla="*/ f244 1 550596"/>
              <a:gd name="f353" fmla="*/ f245 1 449033"/>
              <a:gd name="f354" fmla="*/ f246 1 550596"/>
              <a:gd name="f355" fmla="*/ f247 1 449033"/>
              <a:gd name="f356" fmla="*/ f248 1 550596"/>
              <a:gd name="f357" fmla="*/ f249 1 449033"/>
              <a:gd name="f358" fmla="*/ f250 1 550596"/>
              <a:gd name="f359" fmla="*/ f251 1 449033"/>
              <a:gd name="f360" fmla="*/ f252 1 550596"/>
              <a:gd name="f361" fmla="*/ f253 1 449033"/>
              <a:gd name="f362" fmla="*/ f254 1 550596"/>
              <a:gd name="f363" fmla="*/ f255 1 449033"/>
              <a:gd name="f364" fmla="*/ f256 1 550596"/>
              <a:gd name="f365" fmla="*/ f257 1 449033"/>
              <a:gd name="f366" fmla="*/ f258 1 550596"/>
              <a:gd name="f367" fmla="*/ f259 1 449033"/>
              <a:gd name="f368" fmla="*/ f260 1 550596"/>
              <a:gd name="f369" fmla="*/ f261 1 550596"/>
              <a:gd name="f370" fmla="*/ f262 1 449033"/>
              <a:gd name="f371" fmla="*/ f263 1 550596"/>
              <a:gd name="f372" fmla="*/ f264 1 449033"/>
              <a:gd name="f373" fmla="*/ f265 1 550596"/>
              <a:gd name="f374" fmla="*/ f266 1 449033"/>
              <a:gd name="f375" fmla="*/ f267 1 550596"/>
              <a:gd name="f376" fmla="*/ f268 1 449033"/>
              <a:gd name="f377" fmla="*/ f269 1 550596"/>
              <a:gd name="f378" fmla="*/ f270 1 449033"/>
              <a:gd name="f379" fmla="*/ f271 1 550596"/>
              <a:gd name="f380" fmla="*/ f272 1 449033"/>
              <a:gd name="f381" fmla="*/ f273 1 550596"/>
              <a:gd name="f382" fmla="*/ f274 1 449033"/>
              <a:gd name="f383" fmla="*/ f275 1 550596"/>
              <a:gd name="f384" fmla="*/ f276 1 449033"/>
              <a:gd name="f385" fmla="*/ f277 1 550596"/>
              <a:gd name="f386" fmla="*/ f278 1 449033"/>
              <a:gd name="f387" fmla="*/ f279 1 550596"/>
              <a:gd name="f388" fmla="*/ f280 1 449033"/>
              <a:gd name="f389" fmla="*/ f281 1 550596"/>
              <a:gd name="f390" fmla="*/ f282 1 449033"/>
              <a:gd name="f391" fmla="*/ f283 1 550596"/>
              <a:gd name="f392" fmla="*/ f284 1 449033"/>
              <a:gd name="f393" fmla="*/ f285 1 550596"/>
              <a:gd name="f394" fmla="*/ f286 1 449033"/>
              <a:gd name="f395" fmla="*/ f287 1 550596"/>
              <a:gd name="f396" fmla="*/ f288 1 449033"/>
              <a:gd name="f397" fmla="*/ f289 1 550596"/>
              <a:gd name="f398" fmla="*/ f290 1 449033"/>
              <a:gd name="f399" fmla="*/ f291 1 550596"/>
              <a:gd name="f400" fmla="*/ f292 1 449033"/>
              <a:gd name="f401" fmla="*/ f293 1 550596"/>
              <a:gd name="f402" fmla="*/ f294 1 449033"/>
              <a:gd name="f403" fmla="*/ f295 1 550596"/>
              <a:gd name="f404" fmla="*/ f296 1 449033"/>
              <a:gd name="f405" fmla="*/ f297 1 550596"/>
              <a:gd name="f406" fmla="*/ f298 1 449033"/>
              <a:gd name="f407" fmla="*/ f299 1 550596"/>
              <a:gd name="f408" fmla="*/ f300 1 449033"/>
              <a:gd name="f409" fmla="*/ f301 1 550596"/>
              <a:gd name="f410" fmla="*/ f302 1 449033"/>
              <a:gd name="f411" fmla="*/ f303 1 550596"/>
              <a:gd name="f412" fmla="*/ f304 1 449033"/>
              <a:gd name="f413" fmla="*/ f305 1 550596"/>
              <a:gd name="f414" fmla="*/ f306 1 449033"/>
              <a:gd name="f415" fmla="*/ f307 1 550596"/>
              <a:gd name="f416" fmla="*/ f308 1 449033"/>
              <a:gd name="f417" fmla="*/ f309 1 550596"/>
              <a:gd name="f418" fmla="*/ f310 1 449033"/>
              <a:gd name="f419" fmla="*/ f311 1 550596"/>
              <a:gd name="f420" fmla="*/ f312 1 449033"/>
              <a:gd name="f421" fmla="*/ f313 1 550596"/>
              <a:gd name="f422" fmla="*/ f314 1 449033"/>
              <a:gd name="f423" fmla="*/ f315 1 550596"/>
              <a:gd name="f424" fmla="*/ f316 1 449033"/>
              <a:gd name="f425" fmla="*/ f317 1 550596"/>
              <a:gd name="f426" fmla="*/ f318 1 449033"/>
              <a:gd name="f427" fmla="*/ f319 1 550596"/>
              <a:gd name="f428" fmla="*/ f320 1 449033"/>
              <a:gd name="f429" fmla="*/ f321 1 550596"/>
              <a:gd name="f430" fmla="*/ f322 1 449033"/>
              <a:gd name="f431" fmla="*/ f207 1 f214"/>
              <a:gd name="f432" fmla="*/ f208 1 f214"/>
              <a:gd name="f433" fmla="*/ f207 1 f215"/>
              <a:gd name="f434" fmla="*/ f209 1 f215"/>
              <a:gd name="f435" fmla="*/ f324 1 f214"/>
              <a:gd name="f436" fmla="*/ f325 1 f215"/>
              <a:gd name="f437" fmla="*/ f326 1 f214"/>
              <a:gd name="f438" fmla="*/ f327 1 f215"/>
              <a:gd name="f439" fmla="*/ f328 1 f214"/>
              <a:gd name="f440" fmla="*/ f329 1 f215"/>
              <a:gd name="f441" fmla="*/ f330 1 f214"/>
              <a:gd name="f442" fmla="*/ f331 1 f215"/>
              <a:gd name="f443" fmla="*/ f332 1 f214"/>
              <a:gd name="f444" fmla="*/ f333 1 f215"/>
              <a:gd name="f445" fmla="*/ f334 1 f214"/>
              <a:gd name="f446" fmla="*/ f335 1 f215"/>
              <a:gd name="f447" fmla="*/ f336 1 f214"/>
              <a:gd name="f448" fmla="*/ f337 1 f215"/>
              <a:gd name="f449" fmla="*/ f338 1 f214"/>
              <a:gd name="f450" fmla="*/ f339 1 f215"/>
              <a:gd name="f451" fmla="*/ f340 1 f214"/>
              <a:gd name="f452" fmla="*/ f341 1 f215"/>
              <a:gd name="f453" fmla="*/ f342 1 f214"/>
              <a:gd name="f454" fmla="*/ f343 1 f215"/>
              <a:gd name="f455" fmla="*/ f344 1 f214"/>
              <a:gd name="f456" fmla="*/ f345 1 f215"/>
              <a:gd name="f457" fmla="*/ f346 1 f214"/>
              <a:gd name="f458" fmla="*/ f347 1 f215"/>
              <a:gd name="f459" fmla="*/ f348 1 f214"/>
              <a:gd name="f460" fmla="*/ f349 1 f215"/>
              <a:gd name="f461" fmla="*/ f350 1 f214"/>
              <a:gd name="f462" fmla="*/ f351 1 f215"/>
              <a:gd name="f463" fmla="*/ f352 1 f214"/>
              <a:gd name="f464" fmla="*/ f353 1 f215"/>
              <a:gd name="f465" fmla="*/ f354 1 f214"/>
              <a:gd name="f466" fmla="*/ f355 1 f215"/>
              <a:gd name="f467" fmla="*/ f356 1 f214"/>
              <a:gd name="f468" fmla="*/ f357 1 f215"/>
              <a:gd name="f469" fmla="*/ f358 1 f214"/>
              <a:gd name="f470" fmla="*/ f359 1 f215"/>
              <a:gd name="f471" fmla="*/ f360 1 f214"/>
              <a:gd name="f472" fmla="*/ f361 1 f215"/>
              <a:gd name="f473" fmla="*/ f362 1 f214"/>
              <a:gd name="f474" fmla="*/ f363 1 f215"/>
              <a:gd name="f475" fmla="*/ f364 1 f214"/>
              <a:gd name="f476" fmla="*/ f365 1 f215"/>
              <a:gd name="f477" fmla="*/ f366 1 f214"/>
              <a:gd name="f478" fmla="*/ f367 1 f215"/>
              <a:gd name="f479" fmla="*/ f368 1 f214"/>
              <a:gd name="f480" fmla="*/ f369 1 f214"/>
              <a:gd name="f481" fmla="*/ f370 1 f215"/>
              <a:gd name="f482" fmla="*/ f371 1 f214"/>
              <a:gd name="f483" fmla="*/ f372 1 f215"/>
              <a:gd name="f484" fmla="*/ f373 1 f214"/>
              <a:gd name="f485" fmla="*/ f374 1 f215"/>
              <a:gd name="f486" fmla="*/ f375 1 f214"/>
              <a:gd name="f487" fmla="*/ f376 1 f215"/>
              <a:gd name="f488" fmla="*/ f377 1 f214"/>
              <a:gd name="f489" fmla="*/ f378 1 f215"/>
              <a:gd name="f490" fmla="*/ f379 1 f214"/>
              <a:gd name="f491" fmla="*/ f380 1 f215"/>
              <a:gd name="f492" fmla="*/ f381 1 f214"/>
              <a:gd name="f493" fmla="*/ f382 1 f215"/>
              <a:gd name="f494" fmla="*/ f383 1 f214"/>
              <a:gd name="f495" fmla="*/ f384 1 f215"/>
              <a:gd name="f496" fmla="*/ f385 1 f214"/>
              <a:gd name="f497" fmla="*/ f386 1 f215"/>
              <a:gd name="f498" fmla="*/ f387 1 f214"/>
              <a:gd name="f499" fmla="*/ f388 1 f215"/>
              <a:gd name="f500" fmla="*/ f389 1 f214"/>
              <a:gd name="f501" fmla="*/ f390 1 f215"/>
              <a:gd name="f502" fmla="*/ f391 1 f214"/>
              <a:gd name="f503" fmla="*/ f392 1 f215"/>
              <a:gd name="f504" fmla="*/ f393 1 f214"/>
              <a:gd name="f505" fmla="*/ f394 1 f215"/>
              <a:gd name="f506" fmla="*/ f395 1 f214"/>
              <a:gd name="f507" fmla="*/ f396 1 f215"/>
              <a:gd name="f508" fmla="*/ f397 1 f214"/>
              <a:gd name="f509" fmla="*/ f398 1 f215"/>
              <a:gd name="f510" fmla="*/ f399 1 f214"/>
              <a:gd name="f511" fmla="*/ f400 1 f215"/>
              <a:gd name="f512" fmla="*/ f401 1 f214"/>
              <a:gd name="f513" fmla="*/ f402 1 f215"/>
              <a:gd name="f514" fmla="*/ f403 1 f214"/>
              <a:gd name="f515" fmla="*/ f404 1 f215"/>
              <a:gd name="f516" fmla="*/ f405 1 f214"/>
              <a:gd name="f517" fmla="*/ f406 1 f215"/>
              <a:gd name="f518" fmla="*/ f407 1 f214"/>
              <a:gd name="f519" fmla="*/ f408 1 f215"/>
              <a:gd name="f520" fmla="*/ f409 1 f214"/>
              <a:gd name="f521" fmla="*/ f410 1 f215"/>
              <a:gd name="f522" fmla="*/ f411 1 f214"/>
              <a:gd name="f523" fmla="*/ f412 1 f215"/>
              <a:gd name="f524" fmla="*/ f413 1 f214"/>
              <a:gd name="f525" fmla="*/ f414 1 f215"/>
              <a:gd name="f526" fmla="*/ f415 1 f214"/>
              <a:gd name="f527" fmla="*/ f416 1 f215"/>
              <a:gd name="f528" fmla="*/ f417 1 f214"/>
              <a:gd name="f529" fmla="*/ f418 1 f215"/>
              <a:gd name="f530" fmla="*/ f419 1 f214"/>
              <a:gd name="f531" fmla="*/ f420 1 f215"/>
              <a:gd name="f532" fmla="*/ f421 1 f214"/>
              <a:gd name="f533" fmla="*/ f422 1 f215"/>
              <a:gd name="f534" fmla="*/ f423 1 f214"/>
              <a:gd name="f535" fmla="*/ f424 1 f215"/>
              <a:gd name="f536" fmla="*/ f425 1 f214"/>
              <a:gd name="f537" fmla="*/ f426 1 f215"/>
              <a:gd name="f538" fmla="*/ f427 1 f214"/>
              <a:gd name="f539" fmla="*/ f428 1 f215"/>
              <a:gd name="f540" fmla="*/ f429 1 f214"/>
              <a:gd name="f541" fmla="*/ f430 1 f215"/>
              <a:gd name="f542" fmla="*/ f431 f205 1"/>
              <a:gd name="f543" fmla="*/ f432 f205 1"/>
              <a:gd name="f544" fmla="*/ f434 f206 1"/>
              <a:gd name="f545" fmla="*/ f433 f206 1"/>
              <a:gd name="f546" fmla="*/ f435 f205 1"/>
              <a:gd name="f547" fmla="*/ f436 f206 1"/>
              <a:gd name="f548" fmla="*/ f437 f205 1"/>
              <a:gd name="f549" fmla="*/ f438 f206 1"/>
              <a:gd name="f550" fmla="*/ f439 f205 1"/>
              <a:gd name="f551" fmla="*/ f440 f206 1"/>
              <a:gd name="f552" fmla="*/ f441 f205 1"/>
              <a:gd name="f553" fmla="*/ f442 f206 1"/>
              <a:gd name="f554" fmla="*/ f443 f205 1"/>
              <a:gd name="f555" fmla="*/ f444 f206 1"/>
              <a:gd name="f556" fmla="*/ f445 f205 1"/>
              <a:gd name="f557" fmla="*/ f446 f206 1"/>
              <a:gd name="f558" fmla="*/ f447 f205 1"/>
              <a:gd name="f559" fmla="*/ f448 f206 1"/>
              <a:gd name="f560" fmla="*/ f449 f205 1"/>
              <a:gd name="f561" fmla="*/ f450 f206 1"/>
              <a:gd name="f562" fmla="*/ f451 f205 1"/>
              <a:gd name="f563" fmla="*/ f452 f206 1"/>
              <a:gd name="f564" fmla="*/ f453 f205 1"/>
              <a:gd name="f565" fmla="*/ f454 f206 1"/>
              <a:gd name="f566" fmla="*/ f455 f205 1"/>
              <a:gd name="f567" fmla="*/ f456 f206 1"/>
              <a:gd name="f568" fmla="*/ f457 f205 1"/>
              <a:gd name="f569" fmla="*/ f458 f206 1"/>
              <a:gd name="f570" fmla="*/ f459 f205 1"/>
              <a:gd name="f571" fmla="*/ f460 f206 1"/>
              <a:gd name="f572" fmla="*/ f461 f205 1"/>
              <a:gd name="f573" fmla="*/ f462 f206 1"/>
              <a:gd name="f574" fmla="*/ f463 f205 1"/>
              <a:gd name="f575" fmla="*/ f464 f206 1"/>
              <a:gd name="f576" fmla="*/ f465 f205 1"/>
              <a:gd name="f577" fmla="*/ f466 f206 1"/>
              <a:gd name="f578" fmla="*/ f467 f205 1"/>
              <a:gd name="f579" fmla="*/ f468 f206 1"/>
              <a:gd name="f580" fmla="*/ f469 f205 1"/>
              <a:gd name="f581" fmla="*/ f470 f206 1"/>
              <a:gd name="f582" fmla="*/ f471 f205 1"/>
              <a:gd name="f583" fmla="*/ f472 f206 1"/>
              <a:gd name="f584" fmla="*/ f473 f205 1"/>
              <a:gd name="f585" fmla="*/ f474 f206 1"/>
              <a:gd name="f586" fmla="*/ f475 f205 1"/>
              <a:gd name="f587" fmla="*/ f476 f206 1"/>
              <a:gd name="f588" fmla="*/ f477 f205 1"/>
              <a:gd name="f589" fmla="*/ f478 f206 1"/>
              <a:gd name="f590" fmla="*/ f479 f205 1"/>
              <a:gd name="f591" fmla="*/ f480 f205 1"/>
              <a:gd name="f592" fmla="*/ f481 f206 1"/>
              <a:gd name="f593" fmla="*/ f482 f205 1"/>
              <a:gd name="f594" fmla="*/ f483 f206 1"/>
              <a:gd name="f595" fmla="*/ f484 f205 1"/>
              <a:gd name="f596" fmla="*/ f485 f206 1"/>
              <a:gd name="f597" fmla="*/ f486 f205 1"/>
              <a:gd name="f598" fmla="*/ f487 f206 1"/>
              <a:gd name="f599" fmla="*/ f488 f205 1"/>
              <a:gd name="f600" fmla="*/ f489 f206 1"/>
              <a:gd name="f601" fmla="*/ f490 f205 1"/>
              <a:gd name="f602" fmla="*/ f491 f206 1"/>
              <a:gd name="f603" fmla="*/ f492 f205 1"/>
              <a:gd name="f604" fmla="*/ f493 f206 1"/>
              <a:gd name="f605" fmla="*/ f494 f205 1"/>
              <a:gd name="f606" fmla="*/ f495 f206 1"/>
              <a:gd name="f607" fmla="*/ f496 f205 1"/>
              <a:gd name="f608" fmla="*/ f497 f206 1"/>
              <a:gd name="f609" fmla="*/ f498 f205 1"/>
              <a:gd name="f610" fmla="*/ f499 f206 1"/>
              <a:gd name="f611" fmla="*/ f500 f205 1"/>
              <a:gd name="f612" fmla="*/ f501 f206 1"/>
              <a:gd name="f613" fmla="*/ f502 f205 1"/>
              <a:gd name="f614" fmla="*/ f503 f206 1"/>
              <a:gd name="f615" fmla="*/ f504 f205 1"/>
              <a:gd name="f616" fmla="*/ f505 f206 1"/>
              <a:gd name="f617" fmla="*/ f506 f205 1"/>
              <a:gd name="f618" fmla="*/ f507 f206 1"/>
              <a:gd name="f619" fmla="*/ f508 f205 1"/>
              <a:gd name="f620" fmla="*/ f509 f206 1"/>
              <a:gd name="f621" fmla="*/ f510 f205 1"/>
              <a:gd name="f622" fmla="*/ f511 f206 1"/>
              <a:gd name="f623" fmla="*/ f512 f205 1"/>
              <a:gd name="f624" fmla="*/ f513 f206 1"/>
              <a:gd name="f625" fmla="*/ f514 f205 1"/>
              <a:gd name="f626" fmla="*/ f515 f206 1"/>
              <a:gd name="f627" fmla="*/ f516 f205 1"/>
              <a:gd name="f628" fmla="*/ f517 f206 1"/>
              <a:gd name="f629" fmla="*/ f518 f205 1"/>
              <a:gd name="f630" fmla="*/ f519 f206 1"/>
              <a:gd name="f631" fmla="*/ f520 f205 1"/>
              <a:gd name="f632" fmla="*/ f521 f206 1"/>
              <a:gd name="f633" fmla="*/ f522 f205 1"/>
              <a:gd name="f634" fmla="*/ f523 f206 1"/>
              <a:gd name="f635" fmla="*/ f524 f205 1"/>
              <a:gd name="f636" fmla="*/ f525 f206 1"/>
              <a:gd name="f637" fmla="*/ f526 f205 1"/>
              <a:gd name="f638" fmla="*/ f527 f206 1"/>
              <a:gd name="f639" fmla="*/ f528 f205 1"/>
              <a:gd name="f640" fmla="*/ f529 f206 1"/>
              <a:gd name="f641" fmla="*/ f530 f205 1"/>
              <a:gd name="f642" fmla="*/ f531 f206 1"/>
              <a:gd name="f643" fmla="*/ f532 f205 1"/>
              <a:gd name="f644" fmla="*/ f533 f206 1"/>
              <a:gd name="f645" fmla="*/ f534 f205 1"/>
              <a:gd name="f646" fmla="*/ f535 f206 1"/>
              <a:gd name="f647" fmla="*/ f536 f205 1"/>
              <a:gd name="f648" fmla="*/ f537 f206 1"/>
              <a:gd name="f649" fmla="*/ f538 f205 1"/>
              <a:gd name="f650" fmla="*/ f539 f206 1"/>
              <a:gd name="f651" fmla="*/ f540 f205 1"/>
              <a:gd name="f652" fmla="*/ f541 f206 1"/>
            </a:gdLst>
            <a:ahLst/>
            <a:cxnLst>
              <a:cxn ang="3cd4">
                <a:pos x="hc" y="t"/>
              </a:cxn>
              <a:cxn ang="0">
                <a:pos x="r" y="vc"/>
              </a:cxn>
              <a:cxn ang="cd4">
                <a:pos x="hc" y="b"/>
              </a:cxn>
              <a:cxn ang="cd2">
                <a:pos x="l" y="vc"/>
              </a:cxn>
              <a:cxn ang="f323">
                <a:pos x="f546" y="f547"/>
              </a:cxn>
              <a:cxn ang="f323">
                <a:pos x="f548" y="f549"/>
              </a:cxn>
              <a:cxn ang="f323">
                <a:pos x="f550" y="f551"/>
              </a:cxn>
              <a:cxn ang="f323">
                <a:pos x="f552" y="f553"/>
              </a:cxn>
              <a:cxn ang="f323">
                <a:pos x="f554" y="f555"/>
              </a:cxn>
              <a:cxn ang="f323">
                <a:pos x="f556" y="f557"/>
              </a:cxn>
              <a:cxn ang="f323">
                <a:pos x="f558" y="f559"/>
              </a:cxn>
              <a:cxn ang="f323">
                <a:pos x="f560" y="f561"/>
              </a:cxn>
              <a:cxn ang="f323">
                <a:pos x="f562" y="f563"/>
              </a:cxn>
              <a:cxn ang="f323">
                <a:pos x="f564" y="f565"/>
              </a:cxn>
              <a:cxn ang="f323">
                <a:pos x="f566" y="f567"/>
              </a:cxn>
              <a:cxn ang="f323">
                <a:pos x="f568" y="f569"/>
              </a:cxn>
              <a:cxn ang="f323">
                <a:pos x="f570" y="f571"/>
              </a:cxn>
              <a:cxn ang="f323">
                <a:pos x="f572" y="f573"/>
              </a:cxn>
              <a:cxn ang="f323">
                <a:pos x="f574" y="f575"/>
              </a:cxn>
              <a:cxn ang="f323">
                <a:pos x="f576" y="f577"/>
              </a:cxn>
              <a:cxn ang="f323">
                <a:pos x="f578" y="f579"/>
              </a:cxn>
              <a:cxn ang="f323">
                <a:pos x="f580" y="f581"/>
              </a:cxn>
              <a:cxn ang="f323">
                <a:pos x="f582" y="f583"/>
              </a:cxn>
              <a:cxn ang="f323">
                <a:pos x="f584" y="f585"/>
              </a:cxn>
              <a:cxn ang="f323">
                <a:pos x="f586" y="f587"/>
              </a:cxn>
              <a:cxn ang="f323">
                <a:pos x="f588" y="f589"/>
              </a:cxn>
              <a:cxn ang="f323">
                <a:pos x="f590" y="f589"/>
              </a:cxn>
              <a:cxn ang="f323">
                <a:pos x="f591" y="f592"/>
              </a:cxn>
              <a:cxn ang="f323">
                <a:pos x="f593" y="f594"/>
              </a:cxn>
              <a:cxn ang="f323">
                <a:pos x="f595" y="f596"/>
              </a:cxn>
              <a:cxn ang="f323">
                <a:pos x="f597" y="f598"/>
              </a:cxn>
              <a:cxn ang="f323">
                <a:pos x="f599" y="f600"/>
              </a:cxn>
              <a:cxn ang="f323">
                <a:pos x="f591" y="f592"/>
              </a:cxn>
              <a:cxn ang="f323">
                <a:pos x="f601" y="f602"/>
              </a:cxn>
              <a:cxn ang="f323">
                <a:pos x="f603" y="f604"/>
              </a:cxn>
              <a:cxn ang="f323">
                <a:pos x="f605" y="f606"/>
              </a:cxn>
              <a:cxn ang="f323">
                <a:pos x="f607" y="f608"/>
              </a:cxn>
              <a:cxn ang="f323">
                <a:pos x="f609" y="f610"/>
              </a:cxn>
              <a:cxn ang="f323">
                <a:pos x="f611" y="f612"/>
              </a:cxn>
              <a:cxn ang="f323">
                <a:pos x="f613" y="f614"/>
              </a:cxn>
              <a:cxn ang="f323">
                <a:pos x="f615" y="f616"/>
              </a:cxn>
              <a:cxn ang="f323">
                <a:pos x="f617" y="f618"/>
              </a:cxn>
              <a:cxn ang="f323">
                <a:pos x="f619" y="f620"/>
              </a:cxn>
              <a:cxn ang="f323">
                <a:pos x="f621" y="f622"/>
              </a:cxn>
              <a:cxn ang="f323">
                <a:pos x="f623" y="f624"/>
              </a:cxn>
              <a:cxn ang="f323">
                <a:pos x="f625" y="f626"/>
              </a:cxn>
              <a:cxn ang="f323">
                <a:pos x="f627" y="f628"/>
              </a:cxn>
              <a:cxn ang="f323">
                <a:pos x="f629" y="f630"/>
              </a:cxn>
              <a:cxn ang="f323">
                <a:pos x="f631" y="f632"/>
              </a:cxn>
              <a:cxn ang="f323">
                <a:pos x="f633" y="f634"/>
              </a:cxn>
              <a:cxn ang="f323">
                <a:pos x="f635" y="f636"/>
              </a:cxn>
              <a:cxn ang="f323">
                <a:pos x="f637" y="f638"/>
              </a:cxn>
              <a:cxn ang="f323">
                <a:pos x="f639" y="f640"/>
              </a:cxn>
              <a:cxn ang="f323">
                <a:pos x="f641" y="f642"/>
              </a:cxn>
              <a:cxn ang="f323">
                <a:pos x="f643" y="f644"/>
              </a:cxn>
              <a:cxn ang="f323">
                <a:pos x="f645" y="f646"/>
              </a:cxn>
              <a:cxn ang="f323">
                <a:pos x="f647" y="f648"/>
              </a:cxn>
              <a:cxn ang="f323">
                <a:pos x="f649" y="f650"/>
              </a:cxn>
              <a:cxn ang="f323">
                <a:pos x="f651" y="f652"/>
              </a:cxn>
              <a:cxn ang="f323">
                <a:pos x="f601" y="f602"/>
              </a:cxn>
            </a:cxnLst>
            <a:rect l="f542" t="f545" r="f543" b="f544"/>
            <a:pathLst>
              <a:path w="550596" h="449033">
                <a:moveTo>
                  <a:pt x="f8" y="f9"/>
                </a:moveTo>
                <a:lnTo>
                  <a:pt x="f10" y="f11"/>
                </a:lnTo>
                <a:lnTo>
                  <a:pt x="f6" y="f7"/>
                </a:lnTo>
                <a:lnTo>
                  <a:pt x="f12" y="f13"/>
                </a:lnTo>
                <a:close/>
                <a:moveTo>
                  <a:pt x="f14" y="f15"/>
                </a:moveTo>
                <a:lnTo>
                  <a:pt x="f16" y="f17"/>
                </a:lnTo>
                <a:lnTo>
                  <a:pt x="f18" y="f19"/>
                </a:lnTo>
                <a:lnTo>
                  <a:pt x="f20" y="f21"/>
                </a:lnTo>
                <a:close/>
                <a:moveTo>
                  <a:pt x="f22" y="f23"/>
                </a:moveTo>
                <a:lnTo>
                  <a:pt x="f24" y="f25"/>
                </a:lnTo>
                <a:lnTo>
                  <a:pt x="f26" y="f27"/>
                </a:lnTo>
                <a:lnTo>
                  <a:pt x="f28" y="f29"/>
                </a:lnTo>
                <a:close/>
                <a:moveTo>
                  <a:pt x="f5" y="f30"/>
                </a:moveTo>
                <a:lnTo>
                  <a:pt x="f31" y="f32"/>
                </a:lnTo>
                <a:lnTo>
                  <a:pt x="f33" y="f34"/>
                </a:lnTo>
                <a:lnTo>
                  <a:pt x="f35" y="f36"/>
                </a:lnTo>
                <a:close/>
                <a:moveTo>
                  <a:pt x="f37" y="f38"/>
                </a:moveTo>
                <a:lnTo>
                  <a:pt x="f39" y="f40"/>
                </a:lnTo>
                <a:cubicBezTo>
                  <a:pt x="f41" y="f42"/>
                  <a:pt x="f43" y="f44"/>
                  <a:pt x="f45" y="f46"/>
                </a:cubicBezTo>
                <a:cubicBezTo>
                  <a:pt x="f47" y="f48"/>
                  <a:pt x="f49" y="f50"/>
                  <a:pt x="f51" y="f52"/>
                </a:cubicBezTo>
                <a:lnTo>
                  <a:pt x="f53" y="f54"/>
                </a:lnTo>
                <a:lnTo>
                  <a:pt x="f55" y="f56"/>
                </a:lnTo>
                <a:lnTo>
                  <a:pt x="f57" y="f56"/>
                </a:lnTo>
                <a:close/>
                <a:moveTo>
                  <a:pt x="f58" y="f59"/>
                </a:move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58" y="f59"/>
                </a:cubicBezTo>
                <a:close/>
                <a:moveTo>
                  <a:pt x="f88" y="f89"/>
                </a:moveTo>
                <a:cubicBezTo>
                  <a:pt x="f90" y="f91"/>
                  <a:pt x="f92" y="f93"/>
                  <a:pt x="f94" y="f95"/>
                </a:cubicBezTo>
                <a:lnTo>
                  <a:pt x="f96" y="f97"/>
                </a:lnTo>
                <a:lnTo>
                  <a:pt x="f98" y="f99"/>
                </a:lnTo>
                <a:cubicBezTo>
                  <a:pt x="f100" y="f101"/>
                  <a:pt x="f102" y="f103"/>
                  <a:pt x="f104" y="f105"/>
                </a:cubicBezTo>
                <a:cubicBezTo>
                  <a:pt x="f106" y="f107"/>
                  <a:pt x="f108" y="f109"/>
                  <a:pt x="f110" y="f111"/>
                </a:cubicBezTo>
                <a:cubicBezTo>
                  <a:pt x="f112" y="f113"/>
                  <a:pt x="f114" y="f115"/>
                  <a:pt x="f116" y="f117"/>
                </a:cubicBezTo>
                <a:cubicBezTo>
                  <a:pt x="f118" y="f119"/>
                  <a:pt x="f120" y="f121"/>
                  <a:pt x="f122" y="f123"/>
                </a:cubicBezTo>
                <a:lnTo>
                  <a:pt x="f124" y="f125"/>
                </a:lnTo>
                <a:lnTo>
                  <a:pt x="f126" y="f127"/>
                </a:lnTo>
                <a:cubicBezTo>
                  <a:pt x="f128" y="f129"/>
                  <a:pt x="f130" y="f131"/>
                  <a:pt x="f132" y="f133"/>
                </a:cubicBezTo>
                <a:cubicBezTo>
                  <a:pt x="f134" y="f135"/>
                  <a:pt x="f136" y="f137"/>
                  <a:pt x="f138" y="f139"/>
                </a:cubicBezTo>
                <a:cubicBezTo>
                  <a:pt x="f140" y="f141"/>
                  <a:pt x="f142" y="f143"/>
                  <a:pt x="f144" y="f145"/>
                </a:cubicBezTo>
                <a:cubicBezTo>
                  <a:pt x="f146" y="f147"/>
                  <a:pt x="f148" y="f149"/>
                  <a:pt x="f150" y="f151"/>
                </a:cubicBezTo>
                <a:cubicBezTo>
                  <a:pt x="f152" y="f153"/>
                  <a:pt x="f154" y="f155"/>
                  <a:pt x="f156" y="f157"/>
                </a:cubicBezTo>
                <a:cubicBezTo>
                  <a:pt x="f158" y="f159"/>
                  <a:pt x="f160" y="f161"/>
                  <a:pt x="f162" y="f163"/>
                </a:cubicBezTo>
                <a:cubicBezTo>
                  <a:pt x="f164" y="f165"/>
                  <a:pt x="f166" y="f167"/>
                  <a:pt x="f168" y="f169"/>
                </a:cubicBezTo>
                <a:lnTo>
                  <a:pt x="f170" y="f171"/>
                </a:ln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lnTo>
                  <a:pt x="f196" y="f197"/>
                </a:lnTo>
                <a:lnTo>
                  <a:pt x="f198" y="f199"/>
                </a:lnTo>
                <a:cubicBezTo>
                  <a:pt x="f200" y="f201"/>
                  <a:pt x="f202" y="f203"/>
                  <a:pt x="f88" y="f89"/>
                </a:cubicBezTo>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b="0" i="0" u="none" strike="noStrike" kern="1200" cap="none" spc="0" baseline="0">
              <a:solidFill>
                <a:srgbClr val="FFFFFF"/>
              </a:solidFill>
              <a:uFillTx/>
              <a:latin typeface="Trebuchet MS"/>
              <a:ea typeface="Arial"/>
              <a:cs typeface="B Nazanin" pitchFamily="2" charset="-78"/>
            </a:endParaRPr>
          </a:p>
        </p:txBody>
      </p:sp>
      <p:sp>
        <p:nvSpPr>
          <p:cNvPr id="48" name="Freeform: Shape 79">
            <a:extLst>
              <a:ext uri="{FF2B5EF4-FFF2-40B4-BE49-F238E27FC236}">
                <a16:creationId xmlns:a16="http://schemas.microsoft.com/office/drawing/2014/main" id="{EA9D31F7-2DD6-DAB7-DF3A-AED8B133AB06}"/>
              </a:ext>
            </a:extLst>
          </p:cNvPr>
          <p:cNvSpPr/>
          <p:nvPr/>
        </p:nvSpPr>
        <p:spPr>
          <a:xfrm>
            <a:off x="6096003" y="4279035"/>
            <a:ext cx="602077" cy="335420"/>
          </a:xfrm>
          <a:custGeom>
            <a:avLst/>
            <a:gdLst>
              <a:gd name="f0" fmla="val 10800000"/>
              <a:gd name="f1" fmla="val 5400000"/>
              <a:gd name="f2" fmla="val 180"/>
              <a:gd name="f3" fmla="val w"/>
              <a:gd name="f4" fmla="val h"/>
              <a:gd name="f5" fmla="val 0"/>
              <a:gd name="f6" fmla="val 838582"/>
              <a:gd name="f7" fmla="val 467185"/>
              <a:gd name="f8" fmla="val 109542"/>
              <a:gd name="f9" fmla="val 172709"/>
              <a:gd name="f10" fmla="val 106116"/>
              <a:gd name="f11" fmla="val 174149"/>
              <a:gd name="f12" fmla="val 103236"/>
              <a:gd name="f13" fmla="val 176930"/>
              <a:gd name="f14" fmla="val 101647"/>
              <a:gd name="f15" fmla="val 180704"/>
              <a:gd name="f16" fmla="val 98469"/>
              <a:gd name="f17" fmla="val 188251"/>
              <a:gd name="f18" fmla="val 102044"/>
              <a:gd name="f19" fmla="val 196593"/>
              <a:gd name="f20" fmla="val 109591"/>
              <a:gd name="f21" fmla="val 199771"/>
              <a:gd name="f22" fmla="val 386466"/>
              <a:gd name="f23" fmla="val 310998"/>
              <a:gd name="f24" fmla="val 394014"/>
              <a:gd name="f25" fmla="val 313779"/>
              <a:gd name="f26" fmla="val 402355"/>
              <a:gd name="f27" fmla="val 310203"/>
              <a:gd name="f28" fmla="val 405533"/>
              <a:gd name="f29" fmla="val 303053"/>
              <a:gd name="f30" fmla="val 408711"/>
              <a:gd name="f31" fmla="val 295506"/>
              <a:gd name="f32" fmla="val 405136"/>
              <a:gd name="f33" fmla="val 287164"/>
              <a:gd name="f34" fmla="val 397589"/>
              <a:gd name="f35" fmla="val 283986"/>
              <a:gd name="f36" fmla="val 120714"/>
              <a:gd name="f37" fmla="val 172759"/>
              <a:gd name="f38" fmla="val 116941"/>
              <a:gd name="f39" fmla="val 171170"/>
              <a:gd name="f40" fmla="val 112968"/>
              <a:gd name="f41" fmla="val 171269"/>
              <a:gd name="f42" fmla="val 786881"/>
              <a:gd name="f43" fmla="val 143363"/>
              <a:gd name="f44" fmla="val 774567"/>
              <a:gd name="f45" fmla="val 144555"/>
              <a:gd name="f46" fmla="val 762650"/>
              <a:gd name="f47" fmla="val 148130"/>
              <a:gd name="f48" fmla="val 750336"/>
              <a:gd name="f49" fmla="val 150513"/>
              <a:gd name="f50" fmla="val 704653"/>
              <a:gd name="f51" fmla="val 159253"/>
              <a:gd name="f52" fmla="val 636726"/>
              <a:gd name="f53" fmla="val 177922"/>
              <a:gd name="f54" fmla="val 604153"/>
              <a:gd name="f55" fmla="val 212483"/>
              <a:gd name="f56" fmla="val 573962"/>
              <a:gd name="f57" fmla="val 244658"/>
              <a:gd name="f58" fmla="val 552909"/>
              <a:gd name="f59" fmla="val 269684"/>
              <a:gd name="f60" fmla="val 517952"/>
              <a:gd name="f61" fmla="val 297094"/>
              <a:gd name="f62" fmla="val 479420"/>
              <a:gd name="f63" fmla="val 327284"/>
              <a:gd name="f64" fmla="val 438504"/>
              <a:gd name="f65" fmla="val 364227"/>
              <a:gd name="f66" fmla="val 390438"/>
              <a:gd name="f67" fmla="val 376938"/>
              <a:gd name="f68" fmla="val 350714"/>
              <a:gd name="f69" fmla="val 387267"/>
              <a:gd name="f70" fmla="val 310991"/>
              <a:gd name="f71" fmla="val 394417"/>
              <a:gd name="f72" fmla="val 269678"/>
              <a:gd name="f73" fmla="val 389253"/>
              <a:gd name="f74" fmla="val 231146"/>
              <a:gd name="f75" fmla="val 384884"/>
              <a:gd name="f76" fmla="val 193409"/>
              <a:gd name="f77" fmla="val 373364"/>
              <a:gd name="f78" fmla="val 157260"/>
              <a:gd name="f79" fmla="val 359858"/>
              <a:gd name="f80" fmla="val 116741"/>
              <a:gd name="f81" fmla="val 344763"/>
              <a:gd name="f82" fmla="val 63909"/>
              <a:gd name="f83" fmla="val 323709"/>
              <a:gd name="f84" fmla="val 31733"/>
              <a:gd name="f85" fmla="val 286368"/>
              <a:gd name="f86" fmla="val 41266"/>
              <a:gd name="f87" fmla="val 333640"/>
              <a:gd name="f88" fmla="val 93304"/>
              <a:gd name="f89" fmla="val 369788"/>
              <a:gd name="f90" fmla="val 133028"/>
              <a:gd name="f91" fmla="val 391239"/>
              <a:gd name="f92" fmla="val 178314"/>
              <a:gd name="f93" fmla="val 415073"/>
              <a:gd name="f94" fmla="val 227173"/>
              <a:gd name="f95" fmla="val 426196"/>
              <a:gd name="f96" fmla="val 277623"/>
              <a:gd name="f97" fmla="val 433346"/>
              <a:gd name="f98" fmla="val 339195"/>
              <a:gd name="f99" fmla="val 442086"/>
              <a:gd name="f100" fmla="val 395602"/>
              <a:gd name="f101" fmla="val 422621"/>
              <a:gd name="f102" fmla="val 448832"/>
              <a:gd name="f103" fmla="val 394020"/>
              <a:gd name="f104" fmla="val 494912"/>
              <a:gd name="f105" fmla="val 369391"/>
              <a:gd name="f106" fmla="val 534239"/>
              <a:gd name="f107" fmla="val 335229"/>
              <a:gd name="f108" fmla="val 570387"/>
              <a:gd name="f109" fmla="val 297491"/>
              <a:gd name="f110" fmla="val 591441"/>
              <a:gd name="f111" fmla="val 275643"/>
              <a:gd name="f112" fmla="val 610111"/>
              <a:gd name="f113" fmla="val 250617"/>
              <a:gd name="f114" fmla="val 636328"/>
              <a:gd name="f115" fmla="val 233138"/>
              <a:gd name="f116" fmla="val 670491"/>
              <a:gd name="f117" fmla="val 210894"/>
              <a:gd name="f118" fmla="val 724515"/>
              <a:gd name="f119" fmla="val 200168"/>
              <a:gd name="f120" fmla="val 763444"/>
              <a:gd name="f121" fmla="val 189840"/>
              <a:gd name="f122" fmla="val 187059"/>
              <a:gd name="f123" fmla="val 786087"/>
              <a:gd name="f124" fmla="val 184676"/>
              <a:gd name="f125" fmla="val 796812"/>
              <a:gd name="f126" fmla="val 179114"/>
              <a:gd name="f127" fmla="val 811113"/>
              <a:gd name="f128" fmla="val 171964"/>
              <a:gd name="f129" fmla="val 815482"/>
              <a:gd name="f130" fmla="val 161636"/>
              <a:gd name="f131" fmla="val 813099"/>
              <a:gd name="f132" fmla="val 152102"/>
              <a:gd name="f133" fmla="val 143760"/>
              <a:gd name="f134" fmla="val 792840"/>
              <a:gd name="f135" fmla="val 142569"/>
              <a:gd name="f136" fmla="val 202098"/>
              <a:gd name="f137" fmla="val 123848"/>
              <a:gd name="f138" fmla="val 198671"/>
              <a:gd name="f139" fmla="val 125288"/>
              <a:gd name="f140" fmla="val 195792"/>
              <a:gd name="f141" fmla="val 128069"/>
              <a:gd name="f142" fmla="val 194203"/>
              <a:gd name="f143" fmla="val 131843"/>
              <a:gd name="f144" fmla="val 191025"/>
              <a:gd name="f145" fmla="val 139390"/>
              <a:gd name="f146" fmla="val 194600"/>
              <a:gd name="f147" fmla="val 147732"/>
              <a:gd name="f148" fmla="val 202147"/>
              <a:gd name="f149" fmla="val 150910"/>
              <a:gd name="f150" fmla="val 465516"/>
              <a:gd name="f151" fmla="val 256575"/>
              <a:gd name="f152" fmla="val 472666"/>
              <a:gd name="f153" fmla="val 259356"/>
              <a:gd name="f154" fmla="val 481406"/>
              <a:gd name="f155" fmla="val 255781"/>
              <a:gd name="f156" fmla="val 484584"/>
              <a:gd name="f157" fmla="val 248630"/>
              <a:gd name="f158" fmla="val 487761"/>
              <a:gd name="f159" fmla="val 241083"/>
              <a:gd name="f160" fmla="val 484187"/>
              <a:gd name="f161" fmla="val 232741"/>
              <a:gd name="f162" fmla="val 476639"/>
              <a:gd name="f163" fmla="val 229563"/>
              <a:gd name="f164" fmla="val 213270"/>
              <a:gd name="f165" fmla="val 123898"/>
              <a:gd name="f166" fmla="val 209496"/>
              <a:gd name="f167" fmla="val 122309"/>
              <a:gd name="f168" fmla="val 205524"/>
              <a:gd name="f169" fmla="val 122408"/>
              <a:gd name="f170" fmla="val 301010"/>
              <a:gd name="f171" fmla="val 73400"/>
              <a:gd name="f172" fmla="val 297583"/>
              <a:gd name="f173" fmla="val 74840"/>
              <a:gd name="f174" fmla="val 294704"/>
              <a:gd name="f175" fmla="val 77621"/>
              <a:gd name="f176" fmla="val 293115"/>
              <a:gd name="f177" fmla="val 81395"/>
              <a:gd name="f178" fmla="val 289937"/>
              <a:gd name="f179" fmla="val 88942"/>
              <a:gd name="f180" fmla="val 293512"/>
              <a:gd name="f181" fmla="val 97284"/>
              <a:gd name="f182" fmla="val 301059"/>
              <a:gd name="f183" fmla="val 100462"/>
              <a:gd name="f184" fmla="val 537018"/>
              <a:gd name="f185" fmla="val 195004"/>
              <a:gd name="f186" fmla="val 544168"/>
              <a:gd name="f187" fmla="val 198182"/>
              <a:gd name="f188" fmla="val 552908"/>
              <a:gd name="f189" fmla="val 194607"/>
              <a:gd name="f190" fmla="val 556085"/>
              <a:gd name="f191" fmla="val 559263"/>
              <a:gd name="f192" fmla="val 179512"/>
              <a:gd name="f193" fmla="val 555688"/>
              <a:gd name="f194" fmla="val 548141"/>
              <a:gd name="f195" fmla="val 167992"/>
              <a:gd name="f196" fmla="val 312182"/>
              <a:gd name="f197" fmla="val 73450"/>
              <a:gd name="f198" fmla="val 308408"/>
              <a:gd name="f199" fmla="val 71861"/>
              <a:gd name="f200" fmla="val 304436"/>
              <a:gd name="f201" fmla="val 71960"/>
              <a:gd name="f202" fmla="val 418990"/>
              <a:gd name="f203" fmla="val 42812"/>
              <a:gd name="f204" fmla="val 415564"/>
              <a:gd name="f205" fmla="val 44252"/>
              <a:gd name="f206" fmla="val 412684"/>
              <a:gd name="f207" fmla="val 47033"/>
              <a:gd name="f208" fmla="val 411095"/>
              <a:gd name="f209" fmla="val 50807"/>
              <a:gd name="f210" fmla="val 407917"/>
              <a:gd name="f211" fmla="val 58354"/>
              <a:gd name="f212" fmla="val 411492"/>
              <a:gd name="f213" fmla="val 66696"/>
              <a:gd name="f214" fmla="val 419040"/>
              <a:gd name="f215" fmla="val 69874"/>
              <a:gd name="f216" fmla="val 600180"/>
              <a:gd name="f217" fmla="val 607330"/>
              <a:gd name="f218" fmla="val 145349"/>
              <a:gd name="f219" fmla="val 616069"/>
              <a:gd name="f220" fmla="val 141774"/>
              <a:gd name="f221" fmla="val 619247"/>
              <a:gd name="f222" fmla="val 134624"/>
              <a:gd name="f223" fmla="val 622425"/>
              <a:gd name="f224" fmla="val 127076"/>
              <a:gd name="f225" fmla="val 618850"/>
              <a:gd name="f226" fmla="val 118734"/>
              <a:gd name="f227" fmla="val 611302"/>
              <a:gd name="f228" fmla="val 115557"/>
              <a:gd name="f229" fmla="val 430162"/>
              <a:gd name="f230" fmla="val 42862"/>
              <a:gd name="f231" fmla="val 426389"/>
              <a:gd name="f232" fmla="val 41273"/>
              <a:gd name="f233" fmla="val 422416"/>
              <a:gd name="f234" fmla="val 41372"/>
              <a:gd name="f235" fmla="val 506830"/>
              <a:gd name="f236" fmla="val 1947"/>
              <a:gd name="f237" fmla="val 583894"/>
              <a:gd name="f238" fmla="val -4806"/>
              <a:gd name="f239" fmla="val 6317"/>
              <a:gd name="f240" fmla="val 743980"/>
              <a:gd name="f241" fmla="val 30548"/>
              <a:gd name="f242" fmla="val 764637"/>
              <a:gd name="f243" fmla="val 37301"/>
              <a:gd name="f244" fmla="val 787279"/>
              <a:gd name="f245" fmla="val 51999"/>
              <a:gd name="f246" fmla="val 805552"/>
              <a:gd name="f247" fmla="val 63916"/>
              <a:gd name="f248" fmla="val 832961"/>
              <a:gd name="f249" fmla="val 82586"/>
              <a:gd name="f250" fmla="val 834947"/>
              <a:gd name="f251" fmla="val 111982"/>
              <a:gd name="f252" fmla="val 838125"/>
              <a:gd name="f253" fmla="val 140583"/>
              <a:gd name="f254" fmla="val 838920"/>
              <a:gd name="f255" fmla="val 147733"/>
              <a:gd name="f256" fmla="val 838522"/>
              <a:gd name="f257" fmla="val 155281"/>
              <a:gd name="f258" fmla="val 162430"/>
              <a:gd name="f259" fmla="val 837728"/>
              <a:gd name="f260" fmla="val 827003"/>
              <a:gd name="f261" fmla="val 200963"/>
              <a:gd name="f262" fmla="val 803566"/>
              <a:gd name="f263" fmla="val 209305"/>
              <a:gd name="f264" fmla="val 766225"/>
              <a:gd name="f265" fmla="val 222811"/>
              <a:gd name="f266" fmla="val 710215"/>
              <a:gd name="f267" fmla="val 227975"/>
              <a:gd name="f268" fmla="val 674066"/>
              <a:gd name="f269" fmla="val 247042"/>
              <a:gd name="f270" fmla="val 645863"/>
              <a:gd name="f271" fmla="val 262137"/>
              <a:gd name="f272" fmla="val 624809"/>
              <a:gd name="f273" fmla="val 284382"/>
              <a:gd name="f274" fmla="val 307422"/>
              <a:gd name="f275" fmla="val 539800"/>
              <a:gd name="f276" fmla="val 379719"/>
              <a:gd name="f277" fmla="val 465120"/>
              <a:gd name="f278" fmla="val 445660"/>
              <a:gd name="f279" fmla="val 367797"/>
              <a:gd name="f280" fmla="val 462344"/>
              <a:gd name="f281" fmla="val 290336"/>
              <a:gd name="f282" fmla="val 475453"/>
              <a:gd name="f283" fmla="val 213668"/>
              <a:gd name="f284" fmla="val 461153"/>
              <a:gd name="f285" fmla="val 141372"/>
              <a:gd name="f286" fmla="val 428977"/>
              <a:gd name="f287" fmla="val 114757"/>
              <a:gd name="f288" fmla="val 417457"/>
              <a:gd name="f289" fmla="val 82183"/>
              <a:gd name="f290" fmla="val 402759"/>
              <a:gd name="f291" fmla="val 59938"/>
              <a:gd name="f292" fmla="val 383691"/>
              <a:gd name="f293" fmla="val 20611"/>
              <a:gd name="f294" fmla="val 349529"/>
              <a:gd name="f295" fmla="val -3620"/>
              <a:gd name="f296" fmla="val 299080"/>
              <a:gd name="f297" fmla="val 750"/>
              <a:gd name="f298" fmla="val 245850"/>
              <a:gd name="f299" fmla="val -6401"/>
              <a:gd name="f300" fmla="val 175936"/>
              <a:gd name="f301" fmla="val 38487"/>
              <a:gd name="f302" fmla="val 131446"/>
              <a:gd name="f303" fmla="val 98470"/>
              <a:gd name="f304" fmla="val 161233"/>
              <a:gd name="f305" fmla="val 67888"/>
              <a:gd name="f306" fmla="val 237106"/>
              <a:gd name="f307" fmla="val 46040"/>
              <a:gd name="f308" fmla="val 304636"/>
              <a:gd name="f309" fmla="val 30945"/>
              <a:gd name="f310" fmla="val 371372"/>
              <a:gd name="f311" fmla="val 16247"/>
              <a:gd name="f312" fmla="val 438505"/>
              <a:gd name="f313" fmla="val 7906"/>
              <a:gd name="f314" fmla="+- 0 0 -90"/>
              <a:gd name="f315" fmla="*/ f3 1 838582"/>
              <a:gd name="f316" fmla="*/ f4 1 467185"/>
              <a:gd name="f317" fmla="val f5"/>
              <a:gd name="f318" fmla="val f6"/>
              <a:gd name="f319" fmla="val f7"/>
              <a:gd name="f320" fmla="*/ f314 f0 1"/>
              <a:gd name="f321" fmla="+- f319 0 f317"/>
              <a:gd name="f322" fmla="+- f318 0 f317"/>
              <a:gd name="f323" fmla="*/ f320 1 f2"/>
              <a:gd name="f324" fmla="*/ f322 1 838582"/>
              <a:gd name="f325" fmla="*/ f321 1 467185"/>
              <a:gd name="f326" fmla="*/ 109542 f322 1"/>
              <a:gd name="f327" fmla="*/ 172709 f321 1"/>
              <a:gd name="f328" fmla="*/ 101647 f322 1"/>
              <a:gd name="f329" fmla="*/ 180704 f321 1"/>
              <a:gd name="f330" fmla="*/ 109591 f322 1"/>
              <a:gd name="f331" fmla="*/ 199771 f321 1"/>
              <a:gd name="f332" fmla="*/ 386466 f322 1"/>
              <a:gd name="f333" fmla="*/ 310998 f321 1"/>
              <a:gd name="f334" fmla="*/ 405533 f322 1"/>
              <a:gd name="f335" fmla="*/ 303053 f321 1"/>
              <a:gd name="f336" fmla="*/ 397589 f322 1"/>
              <a:gd name="f337" fmla="*/ 283986 f321 1"/>
              <a:gd name="f338" fmla="*/ 120714 f322 1"/>
              <a:gd name="f339" fmla="*/ 172759 f321 1"/>
              <a:gd name="f340" fmla="*/ 786881 f322 1"/>
              <a:gd name="f341" fmla="*/ 143363 f321 1"/>
              <a:gd name="f342" fmla="*/ 750336 f322 1"/>
              <a:gd name="f343" fmla="*/ 150513 f321 1"/>
              <a:gd name="f344" fmla="*/ 604153 f322 1"/>
              <a:gd name="f345" fmla="*/ 212483 f321 1"/>
              <a:gd name="f346" fmla="*/ 517952 f322 1"/>
              <a:gd name="f347" fmla="*/ 297094 f321 1"/>
              <a:gd name="f348" fmla="*/ 390438 f322 1"/>
              <a:gd name="f349" fmla="*/ 376938 f321 1"/>
              <a:gd name="f350" fmla="*/ 269678 f322 1"/>
              <a:gd name="f351" fmla="*/ 389253 f321 1"/>
              <a:gd name="f352" fmla="*/ 157260 f322 1"/>
              <a:gd name="f353" fmla="*/ 359858 f321 1"/>
              <a:gd name="f354" fmla="*/ 31733 f322 1"/>
              <a:gd name="f355" fmla="*/ 286368 f321 1"/>
              <a:gd name="f356" fmla="*/ 133028 f322 1"/>
              <a:gd name="f357" fmla="*/ 391239 f321 1"/>
              <a:gd name="f358" fmla="*/ 277623 f322 1"/>
              <a:gd name="f359" fmla="*/ 433346 f321 1"/>
              <a:gd name="f360" fmla="*/ 448832 f322 1"/>
              <a:gd name="f361" fmla="*/ 394020 f321 1"/>
              <a:gd name="f362" fmla="*/ 570387 f322 1"/>
              <a:gd name="f363" fmla="*/ 297491 f321 1"/>
              <a:gd name="f364" fmla="*/ 636328 f322 1"/>
              <a:gd name="f365" fmla="*/ 233138 f321 1"/>
              <a:gd name="f366" fmla="*/ 763444 f322 1"/>
              <a:gd name="f367" fmla="*/ 189840 f321 1"/>
              <a:gd name="f368" fmla="*/ 796812 f322 1"/>
              <a:gd name="f369" fmla="*/ 179114 f321 1"/>
              <a:gd name="f370" fmla="*/ 813099 f322 1"/>
              <a:gd name="f371" fmla="*/ 152102 f321 1"/>
              <a:gd name="f372" fmla="*/ 202098 f322 1"/>
              <a:gd name="f373" fmla="*/ 123848 f321 1"/>
              <a:gd name="f374" fmla="*/ 194203 f322 1"/>
              <a:gd name="f375" fmla="*/ 131843 f321 1"/>
              <a:gd name="f376" fmla="*/ 202147 f322 1"/>
              <a:gd name="f377" fmla="*/ 150910 f321 1"/>
              <a:gd name="f378" fmla="*/ 465516 f322 1"/>
              <a:gd name="f379" fmla="*/ 256575 f321 1"/>
              <a:gd name="f380" fmla="*/ 484584 f322 1"/>
              <a:gd name="f381" fmla="*/ 248630 f321 1"/>
              <a:gd name="f382" fmla="*/ 476639 f322 1"/>
              <a:gd name="f383" fmla="*/ 229563 f321 1"/>
              <a:gd name="f384" fmla="*/ 213270 f322 1"/>
              <a:gd name="f385" fmla="*/ 123898 f321 1"/>
              <a:gd name="f386" fmla="*/ 301010 f322 1"/>
              <a:gd name="f387" fmla="*/ 73400 f321 1"/>
              <a:gd name="f388" fmla="*/ 293115 f322 1"/>
              <a:gd name="f389" fmla="*/ 81395 f321 1"/>
              <a:gd name="f390" fmla="*/ 301059 f322 1"/>
              <a:gd name="f391" fmla="*/ 100462 f321 1"/>
              <a:gd name="f392" fmla="*/ 537018 f322 1"/>
              <a:gd name="f393" fmla="*/ 195004 f321 1"/>
              <a:gd name="f394" fmla="*/ 556085 f322 1"/>
              <a:gd name="f395" fmla="*/ 187059 f321 1"/>
              <a:gd name="f396" fmla="*/ 548141 f322 1"/>
              <a:gd name="f397" fmla="*/ 167992 f321 1"/>
              <a:gd name="f398" fmla="*/ 312182 f322 1"/>
              <a:gd name="f399" fmla="*/ 73450 f321 1"/>
              <a:gd name="f400" fmla="*/ 418990 f322 1"/>
              <a:gd name="f401" fmla="*/ 42812 f321 1"/>
              <a:gd name="f402" fmla="*/ 411095 f322 1"/>
              <a:gd name="f403" fmla="*/ 50807 f321 1"/>
              <a:gd name="f404" fmla="*/ 419040 f322 1"/>
              <a:gd name="f405" fmla="*/ 69874 f321 1"/>
              <a:gd name="f406" fmla="*/ 600180 f322 1"/>
              <a:gd name="f407" fmla="*/ 142569 f321 1"/>
              <a:gd name="f408" fmla="*/ 619247 f322 1"/>
              <a:gd name="f409" fmla="*/ 134624 f321 1"/>
              <a:gd name="f410" fmla="*/ 611302 f322 1"/>
              <a:gd name="f411" fmla="*/ 115557 f321 1"/>
              <a:gd name="f412" fmla="*/ 430162 f322 1"/>
              <a:gd name="f413" fmla="*/ 42862 f321 1"/>
              <a:gd name="f414" fmla="*/ 506830 f322 1"/>
              <a:gd name="f415" fmla="*/ 1947 f321 1"/>
              <a:gd name="f416" fmla="*/ 743980 f322 1"/>
              <a:gd name="f417" fmla="*/ 30548 f321 1"/>
              <a:gd name="f418" fmla="*/ 805552 f322 1"/>
              <a:gd name="f419" fmla="*/ 63916 f321 1"/>
              <a:gd name="f420" fmla="*/ 838125 f322 1"/>
              <a:gd name="f421" fmla="*/ 140583 f321 1"/>
              <a:gd name="f422" fmla="*/ 162430 f321 1"/>
              <a:gd name="f423" fmla="*/ 803566 f322 1"/>
              <a:gd name="f424" fmla="*/ 209305 f321 1"/>
              <a:gd name="f425" fmla="*/ 674066 f322 1"/>
              <a:gd name="f426" fmla="*/ 247042 f321 1"/>
              <a:gd name="f427" fmla="*/ 307422 f321 1"/>
              <a:gd name="f428" fmla="*/ 367797 f322 1"/>
              <a:gd name="f429" fmla="*/ 462344 f321 1"/>
              <a:gd name="f430" fmla="*/ 141372 f322 1"/>
              <a:gd name="f431" fmla="*/ 428977 f321 1"/>
              <a:gd name="f432" fmla="*/ 59938 f322 1"/>
              <a:gd name="f433" fmla="*/ 383691 f321 1"/>
              <a:gd name="f434" fmla="*/ 750 f322 1"/>
              <a:gd name="f435" fmla="*/ 245850 f321 1"/>
              <a:gd name="f436" fmla="*/ 98470 f322 1"/>
              <a:gd name="f437" fmla="*/ 304636 f322 1"/>
              <a:gd name="f438" fmla="*/ 30945 f321 1"/>
              <a:gd name="f439" fmla="+- f323 0 f1"/>
              <a:gd name="f440" fmla="*/ f326 1 838583"/>
              <a:gd name="f441" fmla="*/ f327 1 467185"/>
              <a:gd name="f442" fmla="*/ f328 1 838583"/>
              <a:gd name="f443" fmla="*/ f329 1 467185"/>
              <a:gd name="f444" fmla="*/ f330 1 838583"/>
              <a:gd name="f445" fmla="*/ f331 1 467185"/>
              <a:gd name="f446" fmla="*/ f332 1 838583"/>
              <a:gd name="f447" fmla="*/ f333 1 467185"/>
              <a:gd name="f448" fmla="*/ f334 1 838583"/>
              <a:gd name="f449" fmla="*/ f335 1 467185"/>
              <a:gd name="f450" fmla="*/ f336 1 838583"/>
              <a:gd name="f451" fmla="*/ f337 1 467185"/>
              <a:gd name="f452" fmla="*/ f338 1 838583"/>
              <a:gd name="f453" fmla="*/ f339 1 467185"/>
              <a:gd name="f454" fmla="*/ f340 1 838583"/>
              <a:gd name="f455" fmla="*/ f341 1 467185"/>
              <a:gd name="f456" fmla="*/ f342 1 838583"/>
              <a:gd name="f457" fmla="*/ f343 1 467185"/>
              <a:gd name="f458" fmla="*/ f344 1 838583"/>
              <a:gd name="f459" fmla="*/ f345 1 467185"/>
              <a:gd name="f460" fmla="*/ f346 1 838583"/>
              <a:gd name="f461" fmla="*/ f347 1 467185"/>
              <a:gd name="f462" fmla="*/ f348 1 838583"/>
              <a:gd name="f463" fmla="*/ f349 1 467185"/>
              <a:gd name="f464" fmla="*/ f350 1 838583"/>
              <a:gd name="f465" fmla="*/ f351 1 467185"/>
              <a:gd name="f466" fmla="*/ f352 1 838583"/>
              <a:gd name="f467" fmla="*/ f353 1 467185"/>
              <a:gd name="f468" fmla="*/ f354 1 838583"/>
              <a:gd name="f469" fmla="*/ f355 1 467185"/>
              <a:gd name="f470" fmla="*/ f356 1 838583"/>
              <a:gd name="f471" fmla="*/ f357 1 467185"/>
              <a:gd name="f472" fmla="*/ f358 1 838583"/>
              <a:gd name="f473" fmla="*/ f359 1 467185"/>
              <a:gd name="f474" fmla="*/ f360 1 838583"/>
              <a:gd name="f475" fmla="*/ f361 1 467185"/>
              <a:gd name="f476" fmla="*/ f362 1 838583"/>
              <a:gd name="f477" fmla="*/ f363 1 467185"/>
              <a:gd name="f478" fmla="*/ f364 1 838583"/>
              <a:gd name="f479" fmla="*/ f365 1 467185"/>
              <a:gd name="f480" fmla="*/ f366 1 838583"/>
              <a:gd name="f481" fmla="*/ f367 1 467185"/>
              <a:gd name="f482" fmla="*/ f368 1 838583"/>
              <a:gd name="f483" fmla="*/ f369 1 467185"/>
              <a:gd name="f484" fmla="*/ f370 1 838583"/>
              <a:gd name="f485" fmla="*/ f371 1 467185"/>
              <a:gd name="f486" fmla="*/ f372 1 838583"/>
              <a:gd name="f487" fmla="*/ f373 1 467185"/>
              <a:gd name="f488" fmla="*/ f374 1 838583"/>
              <a:gd name="f489" fmla="*/ f375 1 467185"/>
              <a:gd name="f490" fmla="*/ f376 1 838583"/>
              <a:gd name="f491" fmla="*/ f377 1 467185"/>
              <a:gd name="f492" fmla="*/ f378 1 838583"/>
              <a:gd name="f493" fmla="*/ f379 1 467185"/>
              <a:gd name="f494" fmla="*/ f380 1 838583"/>
              <a:gd name="f495" fmla="*/ f381 1 467185"/>
              <a:gd name="f496" fmla="*/ f382 1 838583"/>
              <a:gd name="f497" fmla="*/ f383 1 467185"/>
              <a:gd name="f498" fmla="*/ f384 1 838583"/>
              <a:gd name="f499" fmla="*/ f385 1 467185"/>
              <a:gd name="f500" fmla="*/ f386 1 838583"/>
              <a:gd name="f501" fmla="*/ f387 1 467185"/>
              <a:gd name="f502" fmla="*/ f388 1 838583"/>
              <a:gd name="f503" fmla="*/ f389 1 467185"/>
              <a:gd name="f504" fmla="*/ f390 1 838583"/>
              <a:gd name="f505" fmla="*/ f391 1 467185"/>
              <a:gd name="f506" fmla="*/ f392 1 838583"/>
              <a:gd name="f507" fmla="*/ f393 1 467185"/>
              <a:gd name="f508" fmla="*/ f394 1 838583"/>
              <a:gd name="f509" fmla="*/ f395 1 467185"/>
              <a:gd name="f510" fmla="*/ f396 1 838583"/>
              <a:gd name="f511" fmla="*/ f397 1 467185"/>
              <a:gd name="f512" fmla="*/ f398 1 838583"/>
              <a:gd name="f513" fmla="*/ f399 1 467185"/>
              <a:gd name="f514" fmla="*/ f400 1 838583"/>
              <a:gd name="f515" fmla="*/ f401 1 467185"/>
              <a:gd name="f516" fmla="*/ f402 1 838583"/>
              <a:gd name="f517" fmla="*/ f403 1 467185"/>
              <a:gd name="f518" fmla="*/ f404 1 838583"/>
              <a:gd name="f519" fmla="*/ f405 1 467185"/>
              <a:gd name="f520" fmla="*/ f406 1 838583"/>
              <a:gd name="f521" fmla="*/ f407 1 467185"/>
              <a:gd name="f522" fmla="*/ f408 1 838583"/>
              <a:gd name="f523" fmla="*/ f409 1 467185"/>
              <a:gd name="f524" fmla="*/ f410 1 838583"/>
              <a:gd name="f525" fmla="*/ f411 1 467185"/>
              <a:gd name="f526" fmla="*/ f412 1 838583"/>
              <a:gd name="f527" fmla="*/ f413 1 467185"/>
              <a:gd name="f528" fmla="*/ f414 1 838583"/>
              <a:gd name="f529" fmla="*/ f415 1 467185"/>
              <a:gd name="f530" fmla="*/ f416 1 838583"/>
              <a:gd name="f531" fmla="*/ f417 1 467185"/>
              <a:gd name="f532" fmla="*/ f418 1 838583"/>
              <a:gd name="f533" fmla="*/ f419 1 467185"/>
              <a:gd name="f534" fmla="*/ f420 1 838583"/>
              <a:gd name="f535" fmla="*/ f421 1 467185"/>
              <a:gd name="f536" fmla="*/ f422 1 467185"/>
              <a:gd name="f537" fmla="*/ f423 1 838583"/>
              <a:gd name="f538" fmla="*/ f424 1 467185"/>
              <a:gd name="f539" fmla="*/ f425 1 838583"/>
              <a:gd name="f540" fmla="*/ f426 1 467185"/>
              <a:gd name="f541" fmla="*/ f427 1 467185"/>
              <a:gd name="f542" fmla="*/ f428 1 838583"/>
              <a:gd name="f543" fmla="*/ f429 1 467185"/>
              <a:gd name="f544" fmla="*/ f430 1 838583"/>
              <a:gd name="f545" fmla="*/ f431 1 467185"/>
              <a:gd name="f546" fmla="*/ f432 1 838583"/>
              <a:gd name="f547" fmla="*/ f433 1 467185"/>
              <a:gd name="f548" fmla="*/ f434 1 838583"/>
              <a:gd name="f549" fmla="*/ f435 1 467185"/>
              <a:gd name="f550" fmla="*/ f436 1 838583"/>
              <a:gd name="f551" fmla="*/ f437 1 838583"/>
              <a:gd name="f552" fmla="*/ f438 1 467185"/>
              <a:gd name="f553" fmla="*/ f317 1 f324"/>
              <a:gd name="f554" fmla="*/ f318 1 f324"/>
              <a:gd name="f555" fmla="*/ f317 1 f325"/>
              <a:gd name="f556" fmla="*/ f319 1 f325"/>
              <a:gd name="f557" fmla="*/ f440 1 f324"/>
              <a:gd name="f558" fmla="*/ f441 1 f325"/>
              <a:gd name="f559" fmla="*/ f442 1 f324"/>
              <a:gd name="f560" fmla="*/ f443 1 f325"/>
              <a:gd name="f561" fmla="*/ f444 1 f324"/>
              <a:gd name="f562" fmla="*/ f445 1 f325"/>
              <a:gd name="f563" fmla="*/ f446 1 f324"/>
              <a:gd name="f564" fmla="*/ f447 1 f325"/>
              <a:gd name="f565" fmla="*/ f448 1 f324"/>
              <a:gd name="f566" fmla="*/ f449 1 f325"/>
              <a:gd name="f567" fmla="*/ f450 1 f324"/>
              <a:gd name="f568" fmla="*/ f451 1 f325"/>
              <a:gd name="f569" fmla="*/ f452 1 f324"/>
              <a:gd name="f570" fmla="*/ f453 1 f325"/>
              <a:gd name="f571" fmla="*/ f454 1 f324"/>
              <a:gd name="f572" fmla="*/ f455 1 f325"/>
              <a:gd name="f573" fmla="*/ f456 1 f324"/>
              <a:gd name="f574" fmla="*/ f457 1 f325"/>
              <a:gd name="f575" fmla="*/ f458 1 f324"/>
              <a:gd name="f576" fmla="*/ f459 1 f325"/>
              <a:gd name="f577" fmla="*/ f460 1 f324"/>
              <a:gd name="f578" fmla="*/ f461 1 f325"/>
              <a:gd name="f579" fmla="*/ f462 1 f324"/>
              <a:gd name="f580" fmla="*/ f463 1 f325"/>
              <a:gd name="f581" fmla="*/ f464 1 f324"/>
              <a:gd name="f582" fmla="*/ f465 1 f325"/>
              <a:gd name="f583" fmla="*/ f466 1 f324"/>
              <a:gd name="f584" fmla="*/ f467 1 f325"/>
              <a:gd name="f585" fmla="*/ f468 1 f324"/>
              <a:gd name="f586" fmla="*/ f469 1 f325"/>
              <a:gd name="f587" fmla="*/ f470 1 f324"/>
              <a:gd name="f588" fmla="*/ f471 1 f325"/>
              <a:gd name="f589" fmla="*/ f472 1 f324"/>
              <a:gd name="f590" fmla="*/ f473 1 f325"/>
              <a:gd name="f591" fmla="*/ f474 1 f324"/>
              <a:gd name="f592" fmla="*/ f475 1 f325"/>
              <a:gd name="f593" fmla="*/ f476 1 f324"/>
              <a:gd name="f594" fmla="*/ f477 1 f325"/>
              <a:gd name="f595" fmla="*/ f478 1 f324"/>
              <a:gd name="f596" fmla="*/ f479 1 f325"/>
              <a:gd name="f597" fmla="*/ f480 1 f324"/>
              <a:gd name="f598" fmla="*/ f481 1 f325"/>
              <a:gd name="f599" fmla="*/ f482 1 f324"/>
              <a:gd name="f600" fmla="*/ f483 1 f325"/>
              <a:gd name="f601" fmla="*/ f484 1 f324"/>
              <a:gd name="f602" fmla="*/ f485 1 f325"/>
              <a:gd name="f603" fmla="*/ f486 1 f324"/>
              <a:gd name="f604" fmla="*/ f487 1 f325"/>
              <a:gd name="f605" fmla="*/ f488 1 f324"/>
              <a:gd name="f606" fmla="*/ f489 1 f325"/>
              <a:gd name="f607" fmla="*/ f490 1 f324"/>
              <a:gd name="f608" fmla="*/ f491 1 f325"/>
              <a:gd name="f609" fmla="*/ f492 1 f324"/>
              <a:gd name="f610" fmla="*/ f493 1 f325"/>
              <a:gd name="f611" fmla="*/ f494 1 f324"/>
              <a:gd name="f612" fmla="*/ f495 1 f325"/>
              <a:gd name="f613" fmla="*/ f496 1 f324"/>
              <a:gd name="f614" fmla="*/ f497 1 f325"/>
              <a:gd name="f615" fmla="*/ f498 1 f324"/>
              <a:gd name="f616" fmla="*/ f499 1 f325"/>
              <a:gd name="f617" fmla="*/ f500 1 f324"/>
              <a:gd name="f618" fmla="*/ f501 1 f325"/>
              <a:gd name="f619" fmla="*/ f502 1 f324"/>
              <a:gd name="f620" fmla="*/ f503 1 f325"/>
              <a:gd name="f621" fmla="*/ f504 1 f324"/>
              <a:gd name="f622" fmla="*/ f505 1 f325"/>
              <a:gd name="f623" fmla="*/ f506 1 f324"/>
              <a:gd name="f624" fmla="*/ f507 1 f325"/>
              <a:gd name="f625" fmla="*/ f508 1 f324"/>
              <a:gd name="f626" fmla="*/ f509 1 f325"/>
              <a:gd name="f627" fmla="*/ f510 1 f324"/>
              <a:gd name="f628" fmla="*/ f511 1 f325"/>
              <a:gd name="f629" fmla="*/ f512 1 f324"/>
              <a:gd name="f630" fmla="*/ f513 1 f325"/>
              <a:gd name="f631" fmla="*/ f514 1 f324"/>
              <a:gd name="f632" fmla="*/ f515 1 f325"/>
              <a:gd name="f633" fmla="*/ f516 1 f324"/>
              <a:gd name="f634" fmla="*/ f517 1 f325"/>
              <a:gd name="f635" fmla="*/ f518 1 f324"/>
              <a:gd name="f636" fmla="*/ f519 1 f325"/>
              <a:gd name="f637" fmla="*/ f520 1 f324"/>
              <a:gd name="f638" fmla="*/ f521 1 f325"/>
              <a:gd name="f639" fmla="*/ f522 1 f324"/>
              <a:gd name="f640" fmla="*/ f523 1 f325"/>
              <a:gd name="f641" fmla="*/ f524 1 f324"/>
              <a:gd name="f642" fmla="*/ f525 1 f325"/>
              <a:gd name="f643" fmla="*/ f526 1 f324"/>
              <a:gd name="f644" fmla="*/ f527 1 f325"/>
              <a:gd name="f645" fmla="*/ f528 1 f324"/>
              <a:gd name="f646" fmla="*/ f529 1 f325"/>
              <a:gd name="f647" fmla="*/ f530 1 f324"/>
              <a:gd name="f648" fmla="*/ f531 1 f325"/>
              <a:gd name="f649" fmla="*/ f532 1 f324"/>
              <a:gd name="f650" fmla="*/ f533 1 f325"/>
              <a:gd name="f651" fmla="*/ f534 1 f324"/>
              <a:gd name="f652" fmla="*/ f535 1 f325"/>
              <a:gd name="f653" fmla="*/ f536 1 f325"/>
              <a:gd name="f654" fmla="*/ f537 1 f324"/>
              <a:gd name="f655" fmla="*/ f538 1 f325"/>
              <a:gd name="f656" fmla="*/ f539 1 f324"/>
              <a:gd name="f657" fmla="*/ f540 1 f325"/>
              <a:gd name="f658" fmla="*/ f541 1 f325"/>
              <a:gd name="f659" fmla="*/ f542 1 f324"/>
              <a:gd name="f660" fmla="*/ f543 1 f325"/>
              <a:gd name="f661" fmla="*/ f544 1 f324"/>
              <a:gd name="f662" fmla="*/ f545 1 f325"/>
              <a:gd name="f663" fmla="*/ f546 1 f324"/>
              <a:gd name="f664" fmla="*/ f547 1 f325"/>
              <a:gd name="f665" fmla="*/ f548 1 f324"/>
              <a:gd name="f666" fmla="*/ f549 1 f325"/>
              <a:gd name="f667" fmla="*/ f550 1 f324"/>
              <a:gd name="f668" fmla="*/ f551 1 f324"/>
              <a:gd name="f669" fmla="*/ f552 1 f325"/>
              <a:gd name="f670" fmla="*/ f553 f315 1"/>
              <a:gd name="f671" fmla="*/ f554 f315 1"/>
              <a:gd name="f672" fmla="*/ f556 f316 1"/>
              <a:gd name="f673" fmla="*/ f555 f316 1"/>
              <a:gd name="f674" fmla="*/ f557 f315 1"/>
              <a:gd name="f675" fmla="*/ f558 f316 1"/>
              <a:gd name="f676" fmla="*/ f559 f315 1"/>
              <a:gd name="f677" fmla="*/ f560 f316 1"/>
              <a:gd name="f678" fmla="*/ f561 f315 1"/>
              <a:gd name="f679" fmla="*/ f562 f316 1"/>
              <a:gd name="f680" fmla="*/ f563 f315 1"/>
              <a:gd name="f681" fmla="*/ f564 f316 1"/>
              <a:gd name="f682" fmla="*/ f565 f315 1"/>
              <a:gd name="f683" fmla="*/ f566 f316 1"/>
              <a:gd name="f684" fmla="*/ f567 f315 1"/>
              <a:gd name="f685" fmla="*/ f568 f316 1"/>
              <a:gd name="f686" fmla="*/ f569 f315 1"/>
              <a:gd name="f687" fmla="*/ f570 f316 1"/>
              <a:gd name="f688" fmla="*/ f571 f315 1"/>
              <a:gd name="f689" fmla="*/ f572 f316 1"/>
              <a:gd name="f690" fmla="*/ f573 f315 1"/>
              <a:gd name="f691" fmla="*/ f574 f316 1"/>
              <a:gd name="f692" fmla="*/ f575 f315 1"/>
              <a:gd name="f693" fmla="*/ f576 f316 1"/>
              <a:gd name="f694" fmla="*/ f577 f315 1"/>
              <a:gd name="f695" fmla="*/ f578 f316 1"/>
              <a:gd name="f696" fmla="*/ f579 f315 1"/>
              <a:gd name="f697" fmla="*/ f580 f316 1"/>
              <a:gd name="f698" fmla="*/ f581 f315 1"/>
              <a:gd name="f699" fmla="*/ f582 f316 1"/>
              <a:gd name="f700" fmla="*/ f583 f315 1"/>
              <a:gd name="f701" fmla="*/ f584 f316 1"/>
              <a:gd name="f702" fmla="*/ f585 f315 1"/>
              <a:gd name="f703" fmla="*/ f586 f316 1"/>
              <a:gd name="f704" fmla="*/ f587 f315 1"/>
              <a:gd name="f705" fmla="*/ f588 f316 1"/>
              <a:gd name="f706" fmla="*/ f589 f315 1"/>
              <a:gd name="f707" fmla="*/ f590 f316 1"/>
              <a:gd name="f708" fmla="*/ f591 f315 1"/>
              <a:gd name="f709" fmla="*/ f592 f316 1"/>
              <a:gd name="f710" fmla="*/ f593 f315 1"/>
              <a:gd name="f711" fmla="*/ f594 f316 1"/>
              <a:gd name="f712" fmla="*/ f595 f315 1"/>
              <a:gd name="f713" fmla="*/ f596 f316 1"/>
              <a:gd name="f714" fmla="*/ f597 f315 1"/>
              <a:gd name="f715" fmla="*/ f598 f316 1"/>
              <a:gd name="f716" fmla="*/ f599 f315 1"/>
              <a:gd name="f717" fmla="*/ f600 f316 1"/>
              <a:gd name="f718" fmla="*/ f601 f315 1"/>
              <a:gd name="f719" fmla="*/ f602 f316 1"/>
              <a:gd name="f720" fmla="*/ f603 f315 1"/>
              <a:gd name="f721" fmla="*/ f604 f316 1"/>
              <a:gd name="f722" fmla="*/ f605 f315 1"/>
              <a:gd name="f723" fmla="*/ f606 f316 1"/>
              <a:gd name="f724" fmla="*/ f607 f315 1"/>
              <a:gd name="f725" fmla="*/ f608 f316 1"/>
              <a:gd name="f726" fmla="*/ f609 f315 1"/>
              <a:gd name="f727" fmla="*/ f610 f316 1"/>
              <a:gd name="f728" fmla="*/ f611 f315 1"/>
              <a:gd name="f729" fmla="*/ f612 f316 1"/>
              <a:gd name="f730" fmla="*/ f613 f315 1"/>
              <a:gd name="f731" fmla="*/ f614 f316 1"/>
              <a:gd name="f732" fmla="*/ f615 f315 1"/>
              <a:gd name="f733" fmla="*/ f616 f316 1"/>
              <a:gd name="f734" fmla="*/ f617 f315 1"/>
              <a:gd name="f735" fmla="*/ f618 f316 1"/>
              <a:gd name="f736" fmla="*/ f619 f315 1"/>
              <a:gd name="f737" fmla="*/ f620 f316 1"/>
              <a:gd name="f738" fmla="*/ f621 f315 1"/>
              <a:gd name="f739" fmla="*/ f622 f316 1"/>
              <a:gd name="f740" fmla="*/ f623 f315 1"/>
              <a:gd name="f741" fmla="*/ f624 f316 1"/>
              <a:gd name="f742" fmla="*/ f625 f315 1"/>
              <a:gd name="f743" fmla="*/ f626 f316 1"/>
              <a:gd name="f744" fmla="*/ f627 f315 1"/>
              <a:gd name="f745" fmla="*/ f628 f316 1"/>
              <a:gd name="f746" fmla="*/ f629 f315 1"/>
              <a:gd name="f747" fmla="*/ f630 f316 1"/>
              <a:gd name="f748" fmla="*/ f631 f315 1"/>
              <a:gd name="f749" fmla="*/ f632 f316 1"/>
              <a:gd name="f750" fmla="*/ f633 f315 1"/>
              <a:gd name="f751" fmla="*/ f634 f316 1"/>
              <a:gd name="f752" fmla="*/ f635 f315 1"/>
              <a:gd name="f753" fmla="*/ f636 f316 1"/>
              <a:gd name="f754" fmla="*/ f637 f315 1"/>
              <a:gd name="f755" fmla="*/ f638 f316 1"/>
              <a:gd name="f756" fmla="*/ f639 f315 1"/>
              <a:gd name="f757" fmla="*/ f640 f316 1"/>
              <a:gd name="f758" fmla="*/ f641 f315 1"/>
              <a:gd name="f759" fmla="*/ f642 f316 1"/>
              <a:gd name="f760" fmla="*/ f643 f315 1"/>
              <a:gd name="f761" fmla="*/ f644 f316 1"/>
              <a:gd name="f762" fmla="*/ f645 f315 1"/>
              <a:gd name="f763" fmla="*/ f646 f316 1"/>
              <a:gd name="f764" fmla="*/ f647 f315 1"/>
              <a:gd name="f765" fmla="*/ f648 f316 1"/>
              <a:gd name="f766" fmla="*/ f649 f315 1"/>
              <a:gd name="f767" fmla="*/ f650 f316 1"/>
              <a:gd name="f768" fmla="*/ f651 f315 1"/>
              <a:gd name="f769" fmla="*/ f652 f316 1"/>
              <a:gd name="f770" fmla="*/ f653 f316 1"/>
              <a:gd name="f771" fmla="*/ f654 f315 1"/>
              <a:gd name="f772" fmla="*/ f655 f316 1"/>
              <a:gd name="f773" fmla="*/ f656 f315 1"/>
              <a:gd name="f774" fmla="*/ f657 f316 1"/>
              <a:gd name="f775" fmla="*/ f658 f316 1"/>
              <a:gd name="f776" fmla="*/ f659 f315 1"/>
              <a:gd name="f777" fmla="*/ f660 f316 1"/>
              <a:gd name="f778" fmla="*/ f661 f315 1"/>
              <a:gd name="f779" fmla="*/ f662 f316 1"/>
              <a:gd name="f780" fmla="*/ f663 f315 1"/>
              <a:gd name="f781" fmla="*/ f664 f316 1"/>
              <a:gd name="f782" fmla="*/ f665 f315 1"/>
              <a:gd name="f783" fmla="*/ f666 f316 1"/>
              <a:gd name="f784" fmla="*/ f667 f315 1"/>
              <a:gd name="f785" fmla="*/ f668 f315 1"/>
              <a:gd name="f786" fmla="*/ f669 f316 1"/>
            </a:gdLst>
            <a:ahLst/>
            <a:cxnLst>
              <a:cxn ang="3cd4">
                <a:pos x="hc" y="t"/>
              </a:cxn>
              <a:cxn ang="0">
                <a:pos x="r" y="vc"/>
              </a:cxn>
              <a:cxn ang="cd4">
                <a:pos x="hc" y="b"/>
              </a:cxn>
              <a:cxn ang="cd2">
                <a:pos x="l" y="vc"/>
              </a:cxn>
              <a:cxn ang="f439">
                <a:pos x="f674" y="f675"/>
              </a:cxn>
              <a:cxn ang="f439">
                <a:pos x="f676" y="f677"/>
              </a:cxn>
              <a:cxn ang="f439">
                <a:pos x="f678" y="f679"/>
              </a:cxn>
              <a:cxn ang="f439">
                <a:pos x="f680" y="f681"/>
              </a:cxn>
              <a:cxn ang="f439">
                <a:pos x="f682" y="f683"/>
              </a:cxn>
              <a:cxn ang="f439">
                <a:pos x="f684" y="f685"/>
              </a:cxn>
              <a:cxn ang="f439">
                <a:pos x="f686" y="f687"/>
              </a:cxn>
              <a:cxn ang="f439">
                <a:pos x="f674" y="f675"/>
              </a:cxn>
              <a:cxn ang="f439">
                <a:pos x="f688" y="f689"/>
              </a:cxn>
              <a:cxn ang="f439">
                <a:pos x="f690" y="f691"/>
              </a:cxn>
              <a:cxn ang="f439">
                <a:pos x="f692" y="f693"/>
              </a:cxn>
              <a:cxn ang="f439">
                <a:pos x="f694" y="f695"/>
              </a:cxn>
              <a:cxn ang="f439">
                <a:pos x="f696" y="f697"/>
              </a:cxn>
              <a:cxn ang="f439">
                <a:pos x="f698" y="f699"/>
              </a:cxn>
              <a:cxn ang="f439">
                <a:pos x="f700" y="f701"/>
              </a:cxn>
              <a:cxn ang="f439">
                <a:pos x="f702" y="f703"/>
              </a:cxn>
              <a:cxn ang="f439">
                <a:pos x="f704" y="f705"/>
              </a:cxn>
              <a:cxn ang="f439">
                <a:pos x="f706" y="f707"/>
              </a:cxn>
              <a:cxn ang="f439">
                <a:pos x="f708" y="f709"/>
              </a:cxn>
              <a:cxn ang="f439">
                <a:pos x="f710" y="f711"/>
              </a:cxn>
              <a:cxn ang="f439">
                <a:pos x="f712" y="f713"/>
              </a:cxn>
              <a:cxn ang="f439">
                <a:pos x="f714" y="f715"/>
              </a:cxn>
              <a:cxn ang="f439">
                <a:pos x="f716" y="f717"/>
              </a:cxn>
              <a:cxn ang="f439">
                <a:pos x="f718" y="f719"/>
              </a:cxn>
              <a:cxn ang="f439">
                <a:pos x="f688" y="f689"/>
              </a:cxn>
              <a:cxn ang="f439">
                <a:pos x="f720" y="f721"/>
              </a:cxn>
              <a:cxn ang="f439">
                <a:pos x="f722" y="f723"/>
              </a:cxn>
              <a:cxn ang="f439">
                <a:pos x="f724" y="f725"/>
              </a:cxn>
              <a:cxn ang="f439">
                <a:pos x="f726" y="f727"/>
              </a:cxn>
              <a:cxn ang="f439">
                <a:pos x="f728" y="f729"/>
              </a:cxn>
              <a:cxn ang="f439">
                <a:pos x="f730" y="f731"/>
              </a:cxn>
              <a:cxn ang="f439">
                <a:pos x="f732" y="f733"/>
              </a:cxn>
              <a:cxn ang="f439">
                <a:pos x="f720" y="f721"/>
              </a:cxn>
              <a:cxn ang="f439">
                <a:pos x="f734" y="f735"/>
              </a:cxn>
              <a:cxn ang="f439">
                <a:pos x="f736" y="f737"/>
              </a:cxn>
              <a:cxn ang="f439">
                <a:pos x="f738" y="f739"/>
              </a:cxn>
              <a:cxn ang="f439">
                <a:pos x="f740" y="f741"/>
              </a:cxn>
              <a:cxn ang="f439">
                <a:pos x="f742" y="f743"/>
              </a:cxn>
              <a:cxn ang="f439">
                <a:pos x="f744" y="f745"/>
              </a:cxn>
              <a:cxn ang="f439">
                <a:pos x="f746" y="f747"/>
              </a:cxn>
              <a:cxn ang="f439">
                <a:pos x="f734" y="f735"/>
              </a:cxn>
              <a:cxn ang="f439">
                <a:pos x="f748" y="f749"/>
              </a:cxn>
              <a:cxn ang="f439">
                <a:pos x="f750" y="f751"/>
              </a:cxn>
              <a:cxn ang="f439">
                <a:pos x="f752" y="f753"/>
              </a:cxn>
              <a:cxn ang="f439">
                <a:pos x="f754" y="f755"/>
              </a:cxn>
              <a:cxn ang="f439">
                <a:pos x="f756" y="f757"/>
              </a:cxn>
              <a:cxn ang="f439">
                <a:pos x="f758" y="f759"/>
              </a:cxn>
              <a:cxn ang="f439">
                <a:pos x="f760" y="f761"/>
              </a:cxn>
              <a:cxn ang="f439">
                <a:pos x="f748" y="f749"/>
              </a:cxn>
              <a:cxn ang="f439">
                <a:pos x="f762" y="f763"/>
              </a:cxn>
              <a:cxn ang="f439">
                <a:pos x="f764" y="f765"/>
              </a:cxn>
              <a:cxn ang="f439">
                <a:pos x="f766" y="f767"/>
              </a:cxn>
              <a:cxn ang="f439">
                <a:pos x="f768" y="f769"/>
              </a:cxn>
              <a:cxn ang="f439">
                <a:pos x="f768" y="f770"/>
              </a:cxn>
              <a:cxn ang="f439">
                <a:pos x="f771" y="f772"/>
              </a:cxn>
              <a:cxn ang="f439">
                <a:pos x="f773" y="f774"/>
              </a:cxn>
              <a:cxn ang="f439">
                <a:pos x="f692" y="f775"/>
              </a:cxn>
              <a:cxn ang="f439">
                <a:pos x="f776" y="f777"/>
              </a:cxn>
              <a:cxn ang="f439">
                <a:pos x="f778" y="f779"/>
              </a:cxn>
              <a:cxn ang="f439">
                <a:pos x="f780" y="f781"/>
              </a:cxn>
              <a:cxn ang="f439">
                <a:pos x="f782" y="f783"/>
              </a:cxn>
              <a:cxn ang="f439">
                <a:pos x="f784" y="f739"/>
              </a:cxn>
              <a:cxn ang="f439">
                <a:pos x="f785" y="f786"/>
              </a:cxn>
              <a:cxn ang="f439">
                <a:pos x="f762" y="f763"/>
              </a:cxn>
            </a:cxnLst>
            <a:rect l="f670" t="f673" r="f671" b="f672"/>
            <a:pathLst>
              <a:path w="838582" h="467185">
                <a:moveTo>
                  <a:pt x="f8" y="f9"/>
                </a:moveTo>
                <a:cubicBezTo>
                  <a:pt x="f10" y="f11"/>
                  <a:pt x="f12" y="f13"/>
                  <a:pt x="f14" y="f15"/>
                </a:cubicBezTo>
                <a:cubicBezTo>
                  <a:pt x="f16" y="f17"/>
                  <a:pt x="f18" y="f19"/>
                  <a:pt x="f20" y="f21"/>
                </a:cubicBezTo>
                <a:lnTo>
                  <a:pt x="f22" y="f23"/>
                </a:lnTo>
                <a:cubicBezTo>
                  <a:pt x="f24" y="f25"/>
                  <a:pt x="f26" y="f27"/>
                  <a:pt x="f28" y="f29"/>
                </a:cubicBezTo>
                <a:cubicBezTo>
                  <a:pt x="f30" y="f31"/>
                  <a:pt x="f32" y="f33"/>
                  <a:pt x="f34" y="f35"/>
                </a:cubicBezTo>
                <a:lnTo>
                  <a:pt x="f36" y="f37"/>
                </a:lnTo>
                <a:cubicBezTo>
                  <a:pt x="f38" y="f39"/>
                  <a:pt x="f40" y="f41"/>
                  <a:pt x="f8" y="f9"/>
                </a:cubicBezTo>
                <a:close/>
                <a:moveTo>
                  <a:pt x="f42" y="f43"/>
                </a:moveTo>
                <a:cubicBezTo>
                  <a:pt x="f44" y="f45"/>
                  <a:pt x="f46" y="f47"/>
                  <a:pt x="f48" y="f49"/>
                </a:cubicBez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102" y="f103"/>
                </a:cubicBezTo>
                <a:cubicBezTo>
                  <a:pt x="f104" y="f105"/>
                  <a:pt x="f106" y="f107"/>
                  <a:pt x="f108" y="f109"/>
                </a:cubicBezTo>
                <a:cubicBezTo>
                  <a:pt x="f110" y="f111"/>
                  <a:pt x="f112" y="f113"/>
                  <a:pt x="f114" y="f115"/>
                </a:cubicBezTo>
                <a:cubicBezTo>
                  <a:pt x="f116" y="f117"/>
                  <a:pt x="f118" y="f119"/>
                  <a:pt x="f120" y="f121"/>
                </a:cubicBezTo>
                <a:cubicBezTo>
                  <a:pt x="f44" y="f122"/>
                  <a:pt x="f123" y="f124"/>
                  <a:pt x="f125" y="f126"/>
                </a:cubicBezTo>
                <a:cubicBezTo>
                  <a:pt x="f127" y="f128"/>
                  <a:pt x="f129" y="f130"/>
                  <a:pt x="f131" y="f132"/>
                </a:cubicBezTo>
                <a:cubicBezTo>
                  <a:pt x="f127" y="f133"/>
                  <a:pt x="f134" y="f135"/>
                  <a:pt x="f42" y="f43"/>
                </a:cubicBezTo>
                <a:close/>
                <a:moveTo>
                  <a:pt x="f136" y="f137"/>
                </a:moveTo>
                <a:cubicBezTo>
                  <a:pt x="f138" y="f139"/>
                  <a:pt x="f140" y="f141"/>
                  <a:pt x="f142" y="f143"/>
                </a:cubicBezTo>
                <a:cubicBezTo>
                  <a:pt x="f144" y="f145"/>
                  <a:pt x="f146" y="f147"/>
                  <a:pt x="f148" y="f149"/>
                </a:cubicBezTo>
                <a:lnTo>
                  <a:pt x="f150" y="f151"/>
                </a:lnTo>
                <a:cubicBezTo>
                  <a:pt x="f152" y="f153"/>
                  <a:pt x="f154" y="f155"/>
                  <a:pt x="f156" y="f157"/>
                </a:cubicBezTo>
                <a:cubicBezTo>
                  <a:pt x="f158" y="f159"/>
                  <a:pt x="f160" y="f161"/>
                  <a:pt x="f162" y="f163"/>
                </a:cubicBezTo>
                <a:lnTo>
                  <a:pt x="f164" y="f165"/>
                </a:lnTo>
                <a:cubicBezTo>
                  <a:pt x="f166" y="f167"/>
                  <a:pt x="f168" y="f169"/>
                  <a:pt x="f136" y="f137"/>
                </a:cubicBezTo>
                <a:close/>
                <a:moveTo>
                  <a:pt x="f170" y="f171"/>
                </a:moveTo>
                <a:cubicBezTo>
                  <a:pt x="f172" y="f173"/>
                  <a:pt x="f174" y="f175"/>
                  <a:pt x="f176" y="f177"/>
                </a:cubicBezTo>
                <a:cubicBezTo>
                  <a:pt x="f178" y="f179"/>
                  <a:pt x="f180" y="f181"/>
                  <a:pt x="f182" y="f183"/>
                </a:cubicBezTo>
                <a:lnTo>
                  <a:pt x="f184" y="f185"/>
                </a:lnTo>
                <a:cubicBezTo>
                  <a:pt x="f186" y="f187"/>
                  <a:pt x="f188" y="f189"/>
                  <a:pt x="f190" y="f122"/>
                </a:cubicBezTo>
                <a:cubicBezTo>
                  <a:pt x="f191" y="f192"/>
                  <a:pt x="f193" y="f39"/>
                  <a:pt x="f194" y="f195"/>
                </a:cubicBezTo>
                <a:lnTo>
                  <a:pt x="f196" y="f197"/>
                </a:lnTo>
                <a:cubicBezTo>
                  <a:pt x="f198" y="f199"/>
                  <a:pt x="f200" y="f201"/>
                  <a:pt x="f170" y="f171"/>
                </a:cubicBezTo>
                <a:close/>
                <a:moveTo>
                  <a:pt x="f202" y="f203"/>
                </a:moveTo>
                <a:cubicBezTo>
                  <a:pt x="f204" y="f205"/>
                  <a:pt x="f206" y="f207"/>
                  <a:pt x="f208" y="f209"/>
                </a:cubicBezTo>
                <a:cubicBezTo>
                  <a:pt x="f210" y="f211"/>
                  <a:pt x="f212" y="f213"/>
                  <a:pt x="f214" y="f215"/>
                </a:cubicBezTo>
                <a:lnTo>
                  <a:pt x="f216" y="f135"/>
                </a:lnTo>
                <a:cubicBezTo>
                  <a:pt x="f217" y="f218"/>
                  <a:pt x="f219" y="f220"/>
                  <a:pt x="f221" y="f222"/>
                </a:cubicBezTo>
                <a:cubicBezTo>
                  <a:pt x="f223" y="f224"/>
                  <a:pt x="f225" y="f226"/>
                  <a:pt x="f227" y="f228"/>
                </a:cubicBezTo>
                <a:lnTo>
                  <a:pt x="f229" y="f230"/>
                </a:lnTo>
                <a:cubicBezTo>
                  <a:pt x="f231" y="f232"/>
                  <a:pt x="f233" y="f234"/>
                  <a:pt x="f202" y="f203"/>
                </a:cubicBezTo>
                <a:close/>
                <a:moveTo>
                  <a:pt x="f235" y="f236"/>
                </a:moveTo>
                <a:cubicBezTo>
                  <a:pt x="f237" y="f238"/>
                  <a:pt x="f116" y="f239"/>
                  <a:pt x="f240" y="f241"/>
                </a:cubicBezTo>
                <a:cubicBezTo>
                  <a:pt x="f242" y="f243"/>
                  <a:pt x="f244" y="f245"/>
                  <a:pt x="f246" y="f247"/>
                </a:cubicBezTo>
                <a:cubicBezTo>
                  <a:pt x="f248" y="f249"/>
                  <a:pt x="f250" y="f251"/>
                  <a:pt x="f252" y="f253"/>
                </a:cubicBezTo>
                <a:cubicBezTo>
                  <a:pt x="f254" y="f255"/>
                  <a:pt x="f256" y="f257"/>
                  <a:pt x="f252" y="f258"/>
                </a:cubicBezTo>
                <a:cubicBezTo>
                  <a:pt x="f259" y="f122"/>
                  <a:pt x="f260" y="f261"/>
                  <a:pt x="f262" y="f263"/>
                </a:cubicBezTo>
                <a:cubicBezTo>
                  <a:pt x="f264" y="f265"/>
                  <a:pt x="f266" y="f267"/>
                  <a:pt x="f268" y="f269"/>
                </a:cubicBezTo>
                <a:cubicBezTo>
                  <a:pt x="f270" y="f271"/>
                  <a:pt x="f272" y="f273"/>
                  <a:pt x="f54" y="f274"/>
                </a:cubicBezTo>
                <a:cubicBezTo>
                  <a:pt x="f275" y="f276"/>
                  <a:pt x="f277" y="f278"/>
                  <a:pt x="f279" y="f280"/>
                </a:cubicBezTo>
                <a:cubicBezTo>
                  <a:pt x="f281" y="f282"/>
                  <a:pt x="f283" y="f284"/>
                  <a:pt x="f285" y="f286"/>
                </a:cubicBezTo>
                <a:cubicBezTo>
                  <a:pt x="f287" y="f288"/>
                  <a:pt x="f289" y="f290"/>
                  <a:pt x="f291" y="f292"/>
                </a:cubicBezTo>
                <a:cubicBezTo>
                  <a:pt x="f293" y="f294"/>
                  <a:pt x="f295" y="f296"/>
                  <a:pt x="f297" y="f298"/>
                </a:cubicBezTo>
                <a:cubicBezTo>
                  <a:pt x="f299" y="f300"/>
                  <a:pt x="f301" y="f302"/>
                  <a:pt x="f303" y="f183"/>
                </a:cubicBezTo>
                <a:cubicBezTo>
                  <a:pt x="f304" y="f305"/>
                  <a:pt x="f306" y="f307"/>
                  <a:pt x="f308" y="f309"/>
                </a:cubicBezTo>
                <a:cubicBezTo>
                  <a:pt x="f310" y="f311"/>
                  <a:pt x="f312" y="f313"/>
                  <a:pt x="f235" y="f236"/>
                </a:cubicBezTo>
                <a:close/>
              </a:path>
            </a:pathLst>
          </a:custGeom>
          <a:solidFill>
            <a:srgbClr val="FFFFFF"/>
          </a:solidFill>
          <a:ln cap="flat">
            <a:noFill/>
            <a:prstDash val="solid"/>
          </a:ln>
        </p:spPr>
        <p:txBody>
          <a:bodyPr vert="horz" wrap="square" lIns="91440" tIns="45720" rIns="91440" bIns="45720" anchor="ctr" anchorCtr="0" compatLnSpc="1">
            <a:noAutofit/>
          </a:bodyPr>
          <a:lstStyle/>
          <a:p>
            <a:pPr marL="0" marR="0" lvl="0" indent="0" algn="r" defTabSz="91440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b="0" i="0" u="none" strike="noStrike" kern="1200" cap="none" spc="0" baseline="0">
              <a:solidFill>
                <a:srgbClr val="000000"/>
              </a:solidFill>
              <a:uFillTx/>
              <a:latin typeface="Trebuchet MS"/>
              <a:ea typeface="Aria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name="Slide8">
    <p:spTree>
      <p:nvGrpSpPr>
        <p:cNvPr id="1" name=""/>
        <p:cNvGrpSpPr/>
        <p:nvPr/>
      </p:nvGrpSpPr>
      <p:grpSpPr>
        <a:xfrm>
          <a:off x="0" y="0"/>
          <a:ext cx="0" cy="0"/>
          <a:chOff x="0" y="0"/>
          <a:chExt cx="0" cy="0"/>
        </a:xfrm>
      </p:grpSpPr>
      <p:sp>
        <p:nvSpPr>
          <p:cNvPr id="2" name="Lágrima 26">
            <a:extLst>
              <a:ext uri="{FF2B5EF4-FFF2-40B4-BE49-F238E27FC236}">
                <a16:creationId xmlns:a16="http://schemas.microsoft.com/office/drawing/2014/main" id="{10BD5D19-FE4E-4233-901E-4211B1FED081}"/>
              </a:ext>
            </a:extLst>
          </p:cNvPr>
          <p:cNvSpPr/>
          <p:nvPr/>
        </p:nvSpPr>
        <p:spPr>
          <a:xfrm rot="5400013">
            <a:off x="7187357" y="1853343"/>
            <a:ext cx="5004648" cy="5004648"/>
          </a:xfrm>
          <a:custGeom>
            <a:avLst>
              <a:gd name="f10" fmla="val 100000"/>
            </a:avLst>
            <a:gdLst>
              <a:gd name="f1" fmla="val 10800000"/>
              <a:gd name="f2" fmla="val 5400000"/>
              <a:gd name="f3" fmla="val 180"/>
              <a:gd name="f4" fmla="val w"/>
              <a:gd name="f5" fmla="val h"/>
              <a:gd name="f6" fmla="val ss"/>
              <a:gd name="f7" fmla="val 0"/>
              <a:gd name="f8" fmla="*/ 5419351 1 1725033"/>
              <a:gd name="f9" fmla="sqrt 2"/>
              <a:gd name="f10" fmla="val 100000"/>
              <a:gd name="f11" fmla="+- 0 0 -180"/>
              <a:gd name="f12" fmla="+- 0 0 -360"/>
              <a:gd name="f13" fmla="abs f4"/>
              <a:gd name="f14" fmla="abs f5"/>
              <a:gd name="f15" fmla="abs f6"/>
              <a:gd name="f16" fmla="val f7"/>
              <a:gd name="f17" fmla="val f10"/>
              <a:gd name="f18" fmla="+- 2700000 f2 0"/>
              <a:gd name="f19" fmla="*/ f11 f1 1"/>
              <a:gd name="f20" fmla="*/ f12 f1 1"/>
              <a:gd name="f21" fmla="?: f13 f4 1"/>
              <a:gd name="f22" fmla="?: f14 f5 1"/>
              <a:gd name="f23" fmla="?: f15 f6 1"/>
              <a:gd name="f24" fmla="*/ f18 f8 1"/>
              <a:gd name="f25" fmla="*/ f19 1 f3"/>
              <a:gd name="f26" fmla="*/ f20 1 f3"/>
              <a:gd name="f27" fmla="*/ f21 1 21600"/>
              <a:gd name="f28" fmla="*/ f22 1 21600"/>
              <a:gd name="f29" fmla="*/ 21600 f21 1"/>
              <a:gd name="f30" fmla="*/ 21600 f22 1"/>
              <a:gd name="f31" fmla="*/ f24 1 f1"/>
              <a:gd name="f32" fmla="+- f25 0 f2"/>
              <a:gd name="f33" fmla="+- f26 0 f2"/>
              <a:gd name="f34" fmla="min f28 f27"/>
              <a:gd name="f35" fmla="*/ f29 1 f23"/>
              <a:gd name="f36" fmla="*/ f30 1 f23"/>
              <a:gd name="f37" fmla="+- 0 0 f31"/>
              <a:gd name="f38" fmla="val f35"/>
              <a:gd name="f39" fmla="val f36"/>
              <a:gd name="f40" fmla="+- 0 0 f37"/>
              <a:gd name="f41" fmla="*/ f16 f34 1"/>
              <a:gd name="f42" fmla="+- f39 0 f16"/>
              <a:gd name="f43" fmla="+- f38 0 f16"/>
              <a:gd name="f44" fmla="*/ f40 f1 1"/>
              <a:gd name="f45" fmla="*/ f38 f34 1"/>
              <a:gd name="f46" fmla="*/ f42 1 2"/>
              <a:gd name="f47" fmla="*/ f43 1 2"/>
              <a:gd name="f48" fmla="*/ f44 1 f8"/>
              <a:gd name="f49" fmla="+- f16 f46 0"/>
              <a:gd name="f50" fmla="+- f16 f47 0"/>
              <a:gd name="f51" fmla="*/ f47 f9 1"/>
              <a:gd name="f52" fmla="*/ f46 f9 1"/>
              <a:gd name="f53" fmla="+- f48 0 f2"/>
              <a:gd name="f54" fmla="*/ f47 f34 1"/>
              <a:gd name="f55" fmla="*/ f46 f34 1"/>
              <a:gd name="f56" fmla="*/ f51 f17 1"/>
              <a:gd name="f57" fmla="*/ f52 f17 1"/>
              <a:gd name="f58" fmla="cos 1 f53"/>
              <a:gd name="f59" fmla="sin 1 f53"/>
              <a:gd name="f60" fmla="*/ f49 f34 1"/>
              <a:gd name="f61" fmla="*/ f56 1 100000"/>
              <a:gd name="f62" fmla="*/ f57 1 100000"/>
              <a:gd name="f63" fmla="+- 0 0 f58"/>
              <a:gd name="f64" fmla="+- 0 0 f59"/>
              <a:gd name="f65" fmla="+- 0 0 f63"/>
              <a:gd name="f66" fmla="+- 0 0 f64"/>
              <a:gd name="f67" fmla="*/ f65 f61 1"/>
              <a:gd name="f68" fmla="*/ f66 f62 1"/>
              <a:gd name="f69" fmla="*/ f65 f47 1"/>
              <a:gd name="f70" fmla="*/ f66 f46 1"/>
              <a:gd name="f71" fmla="+- f50 f67 0"/>
              <a:gd name="f72" fmla="+- f49 0 f68"/>
              <a:gd name="f73" fmla="+- f50 0 f69"/>
              <a:gd name="f74" fmla="+- f50 f69 0"/>
              <a:gd name="f75" fmla="+- f49 0 f70"/>
              <a:gd name="f76" fmla="+- f49 f70 0"/>
              <a:gd name="f77" fmla="+- f50 f71 0"/>
              <a:gd name="f78" fmla="+- f49 f72 0"/>
              <a:gd name="f79" fmla="*/ f73 f34 1"/>
              <a:gd name="f80" fmla="*/ f75 f34 1"/>
              <a:gd name="f81" fmla="*/ f74 f34 1"/>
              <a:gd name="f82" fmla="*/ f76 f34 1"/>
              <a:gd name="f83" fmla="*/ f71 f34 1"/>
              <a:gd name="f84" fmla="*/ f72 f34 1"/>
              <a:gd name="f85" fmla="*/ f77 1 2"/>
              <a:gd name="f86" fmla="*/ f78 1 2"/>
              <a:gd name="f87" fmla="*/ f85 f34 1"/>
              <a:gd name="f88" fmla="*/ f86 f34 1"/>
            </a:gdLst>
            <a:ahLst/>
            <a:cxnLst>
              <a:cxn ang="3cd4">
                <a:pos x="hc" y="t"/>
              </a:cxn>
              <a:cxn ang="0">
                <a:pos x="r" y="vc"/>
              </a:cxn>
              <a:cxn ang="cd4">
                <a:pos x="hc" y="b"/>
              </a:cxn>
              <a:cxn ang="cd2">
                <a:pos x="l" y="vc"/>
              </a:cxn>
              <a:cxn ang="f32">
                <a:pos x="f81" y="f82"/>
              </a:cxn>
              <a:cxn ang="f32">
                <a:pos x="f79" y="f82"/>
              </a:cxn>
              <a:cxn ang="f33">
                <a:pos x="f79" y="f80"/>
              </a:cxn>
              <a:cxn ang="f33">
                <a:pos x="f83" y="f84"/>
              </a:cxn>
            </a:cxnLst>
            <a:rect l="f79" t="f80" r="f81" b="f82"/>
            <a:pathLst>
              <a:path>
                <a:moveTo>
                  <a:pt x="f41" y="f60"/>
                </a:moveTo>
                <a:arcTo wR="f54" hR="f55" stAng="f1" swAng="f2"/>
                <a:quadBezTo>
                  <a:pt x="f87" y="f41"/>
                  <a:pt x="f83" y="f84"/>
                </a:quadBezTo>
                <a:quadBezTo>
                  <a:pt x="f45" y="f88"/>
                  <a:pt x="f45" y="f60"/>
                </a:quadBezTo>
                <a:arcTo wR="f54" hR="f55" stAng="f7" swAng="f1"/>
                <a:close/>
              </a:path>
            </a:pathLst>
          </a:custGeom>
          <a:solidFill>
            <a:srgbClr val="00B050"/>
          </a:solidFill>
          <a:ln cap="flat">
            <a:noFill/>
            <a:prstDash val="solid"/>
          </a:ln>
        </p:spPr>
        <p:txBody>
          <a:bodyPr vert="horz" wrap="square" lIns="91440" tIns="45720" rIns="91440" bIns="45720" anchor="ctr" anchorCtr="1"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FFFFFF"/>
              </a:solidFill>
              <a:uFillTx/>
              <a:latin typeface="Trebuchet MS"/>
              <a:ea typeface="Arial"/>
              <a:cs typeface="B Nazanin" pitchFamily="2" charset="-78"/>
            </a:endParaRPr>
          </a:p>
        </p:txBody>
      </p:sp>
      <p:sp>
        <p:nvSpPr>
          <p:cNvPr id="3" name="Marcador de texto 3">
            <a:extLst>
              <a:ext uri="{FF2B5EF4-FFF2-40B4-BE49-F238E27FC236}">
                <a16:creationId xmlns:a16="http://schemas.microsoft.com/office/drawing/2014/main" id="{FE86BB8A-B3E2-31A2-628C-C2A31B77136E}"/>
              </a:ext>
            </a:extLst>
          </p:cNvPr>
          <p:cNvSpPr txBox="1">
            <a:spLocks noGrp="1"/>
          </p:cNvSpPr>
          <p:nvPr>
            <p:ph type="body" idx="4294967295"/>
          </p:nvPr>
        </p:nvSpPr>
        <p:spPr>
          <a:xfrm>
            <a:off x="839784" y="1552989"/>
            <a:ext cx="4545016" cy="1986561"/>
          </a:xfrm>
        </p:spPr>
        <p:txBody>
          <a:bodyPr>
            <a:noAutofit/>
          </a:bodyPr>
          <a:lstStyle/>
          <a:p>
            <a:pPr lvl="0" algn="r">
              <a:lnSpc>
                <a:spcPct val="100000"/>
              </a:lnSpc>
            </a:pPr>
            <a:r>
              <a:rPr lang="fa-IR" sz="6000" dirty="0">
                <a:solidFill>
                  <a:srgbClr val="00B050"/>
                </a:solidFill>
                <a:latin typeface="Garamond"/>
                <a:cs typeface="B Nazanin" pitchFamily="2" charset="-78"/>
              </a:rPr>
              <a:t>بررسی اجمالی موضوع شما</a:t>
            </a:r>
            <a:endParaRPr lang="es-ES" sz="6000" dirty="0">
              <a:solidFill>
                <a:srgbClr val="202428"/>
              </a:solidFill>
              <a:latin typeface="Garamond"/>
              <a:cs typeface="B Nazanin" pitchFamily="2" charset="-78"/>
            </a:endParaRPr>
          </a:p>
        </p:txBody>
      </p:sp>
      <p:cxnSp>
        <p:nvCxnSpPr>
          <p:cNvPr id="4" name="Conector recto 4">
            <a:extLst>
              <a:ext uri="{FF2B5EF4-FFF2-40B4-BE49-F238E27FC236}">
                <a16:creationId xmlns:a16="http://schemas.microsoft.com/office/drawing/2014/main" id="{AAAECEE0-62A9-009C-2058-D9FCA200880F}"/>
              </a:ext>
            </a:extLst>
          </p:cNvPr>
          <p:cNvCxnSpPr/>
          <p:nvPr/>
        </p:nvCxnSpPr>
        <p:spPr>
          <a:xfrm flipH="1">
            <a:off x="839784" y="3904469"/>
            <a:ext cx="620375" cy="0"/>
          </a:xfrm>
          <a:prstGeom prst="straightConnector1">
            <a:avLst/>
          </a:prstGeom>
          <a:noFill/>
          <a:ln w="41276" cap="flat">
            <a:solidFill>
              <a:srgbClr val="00B050"/>
            </a:solidFill>
            <a:prstDash val="solid"/>
            <a:miter/>
          </a:ln>
        </p:spPr>
      </p:cxnSp>
      <p:cxnSp>
        <p:nvCxnSpPr>
          <p:cNvPr id="5" name="Conector recto 11">
            <a:extLst>
              <a:ext uri="{FF2B5EF4-FFF2-40B4-BE49-F238E27FC236}">
                <a16:creationId xmlns:a16="http://schemas.microsoft.com/office/drawing/2014/main" id="{30FB21D9-8EF6-7836-1E1C-71580DA0DEFC}"/>
              </a:ext>
            </a:extLst>
          </p:cNvPr>
          <p:cNvCxnSpPr/>
          <p:nvPr/>
        </p:nvCxnSpPr>
        <p:spPr>
          <a:xfrm>
            <a:off x="6057899" y="546097"/>
            <a:ext cx="0" cy="5765805"/>
          </a:xfrm>
          <a:prstGeom prst="straightConnector1">
            <a:avLst/>
          </a:prstGeom>
          <a:noFill/>
          <a:ln w="6345" cap="flat">
            <a:solidFill>
              <a:srgbClr val="E7ECEF"/>
            </a:solidFill>
            <a:prstDash val="solid"/>
            <a:miter/>
          </a:ln>
        </p:spPr>
      </p:cxnSp>
      <p:sp>
        <p:nvSpPr>
          <p:cNvPr id="6" name="CuadroTexto 21">
            <a:extLst>
              <a:ext uri="{FF2B5EF4-FFF2-40B4-BE49-F238E27FC236}">
                <a16:creationId xmlns:a16="http://schemas.microsoft.com/office/drawing/2014/main" id="{1549C40C-0ED5-4E02-F53D-D56014FD32F8}"/>
              </a:ext>
            </a:extLst>
          </p:cNvPr>
          <p:cNvSpPr txBox="1"/>
          <p:nvPr/>
        </p:nvSpPr>
        <p:spPr>
          <a:xfrm>
            <a:off x="383435" y="4067836"/>
            <a:ext cx="4545016" cy="1908215"/>
          </a:xfrm>
          <a:prstGeom prst="rect">
            <a:avLst/>
          </a:prstGeom>
          <a:noFill/>
          <a:ln cap="flat">
            <a:noFill/>
          </a:ln>
        </p:spPr>
        <p:txBody>
          <a:bodyPr vert="horz" wrap="square" lIns="91440" tIns="45720" rIns="91440" bIns="45720" anchor="t" anchorCtr="0" compatLnSpc="1">
            <a:spAutoFit/>
          </a:bodyPr>
          <a:lstStyle/>
          <a:p>
            <a:pPr lvl="0" algn="r">
              <a:lnSpc>
                <a:spcPct val="150000"/>
              </a:lnSpc>
              <a:defRPr sz="1800" b="0" i="0" u="none" strike="noStrike" kern="0" cap="none" spc="0" baseline="0">
                <a:solidFill>
                  <a:srgbClr val="000000"/>
                </a:solidFill>
                <a:uFillTx/>
              </a:defRPr>
            </a:pPr>
            <a:r>
              <a:rPr lang="fa-IR" sz="1600" dirty="0">
                <a:solidFill>
                  <a:srgbClr val="495057"/>
                </a:solidFill>
                <a:latin typeface="Trebuchet MS"/>
                <a:ea typeface="Arial"/>
                <a:cs typeface="B Nazanin" pitchFamily="2" charset="-78"/>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endParaRPr lang="es-ES" sz="1600" b="0" i="0" u="none" strike="noStrike" kern="1200" cap="none" spc="0" baseline="0" dirty="0">
              <a:solidFill>
                <a:srgbClr val="495057"/>
              </a:solidFill>
              <a:uFillTx/>
              <a:latin typeface="Trebuchet MS"/>
              <a:ea typeface="Arial"/>
              <a:cs typeface="B Nazanin" pitchFamily="2" charset="-78"/>
            </a:endParaRPr>
          </a:p>
        </p:txBody>
      </p:sp>
      <p:pic>
        <p:nvPicPr>
          <p:cNvPr id="7" name="Picture 2" descr="Ensalada de frutas dentro de un tazón junto a un vaso de leche en una tabla marrón">
            <a:extLst>
              <a:ext uri="{FF2B5EF4-FFF2-40B4-BE49-F238E27FC236}">
                <a16:creationId xmlns:a16="http://schemas.microsoft.com/office/drawing/2014/main" id="{B65B053C-55FD-68C0-0A81-4C8030783A44}"/>
              </a:ext>
            </a:extLst>
          </p:cNvPr>
          <p:cNvPicPr>
            <a:picLocks noGrp="1" noChangeAspect="1"/>
          </p:cNvPicPr>
          <p:nvPr>
            <p:ph type="pic" idx="4294967295"/>
          </p:nvPr>
        </p:nvPicPr>
        <p:blipFill>
          <a:blip r:embed="rId3" cstate="print"/>
          <a:srcRect t="16677" b="16677"/>
          <a:stretch>
            <a:fillRect/>
          </a:stretch>
        </p:blipFill>
        <p:spPr>
          <a:xfrm>
            <a:off x="6126598" y="737299"/>
            <a:ext cx="5802626" cy="5800853"/>
          </a:xfrm>
        </p:spPr>
      </p:pic>
      <p:cxnSp>
        <p:nvCxnSpPr>
          <p:cNvPr id="8" name="Conector recto 27">
            <a:extLst>
              <a:ext uri="{FF2B5EF4-FFF2-40B4-BE49-F238E27FC236}">
                <a16:creationId xmlns:a16="http://schemas.microsoft.com/office/drawing/2014/main" id="{CF7D03F0-93F9-48F0-CD2B-DD871BC2B61B}"/>
              </a:ext>
            </a:extLst>
          </p:cNvPr>
          <p:cNvCxnSpPr/>
          <p:nvPr/>
        </p:nvCxnSpPr>
        <p:spPr>
          <a:xfrm>
            <a:off x="116028" y="915241"/>
            <a:ext cx="5979975" cy="0"/>
          </a:xfrm>
          <a:prstGeom prst="straightConnector1">
            <a:avLst/>
          </a:prstGeom>
          <a:noFill/>
          <a:ln w="6345" cap="flat">
            <a:solidFill>
              <a:srgbClr val="00B050"/>
            </a:solidFill>
            <a:prstDash val="solid"/>
            <a:miter/>
          </a:ln>
        </p:spPr>
      </p:cxnSp>
      <p:grpSp>
        <p:nvGrpSpPr>
          <p:cNvPr id="9" name="Grupo 28">
            <a:extLst>
              <a:ext uri="{FF2B5EF4-FFF2-40B4-BE49-F238E27FC236}">
                <a16:creationId xmlns:a16="http://schemas.microsoft.com/office/drawing/2014/main" id="{88FBC1FD-6D4C-1496-EF55-D7409AEF204F}"/>
              </a:ext>
            </a:extLst>
          </p:cNvPr>
          <p:cNvGrpSpPr/>
          <p:nvPr/>
        </p:nvGrpSpPr>
        <p:grpSpPr>
          <a:xfrm>
            <a:off x="123818" y="133804"/>
            <a:ext cx="715975" cy="685123"/>
            <a:chOff x="123818" y="133804"/>
            <a:chExt cx="715975" cy="685123"/>
          </a:xfrm>
        </p:grpSpPr>
        <p:sp>
          <p:nvSpPr>
            <p:cNvPr id="10" name="Freeform 11">
              <a:extLst>
                <a:ext uri="{FF2B5EF4-FFF2-40B4-BE49-F238E27FC236}">
                  <a16:creationId xmlns:a16="http://schemas.microsoft.com/office/drawing/2014/main" id="{EB672DCB-C3BD-49FF-E521-1FC67F99852D}"/>
                </a:ext>
              </a:extLst>
            </p:cNvPr>
            <p:cNvSpPr/>
            <p:nvPr/>
          </p:nvSpPr>
          <p:spPr>
            <a:xfrm>
              <a:off x="123818" y="133804"/>
              <a:ext cx="469169" cy="685123"/>
            </a:xfrm>
            <a:custGeom>
              <a:avLst/>
              <a:gdLst>
                <a:gd name="f0" fmla="val 10800000"/>
                <a:gd name="f1" fmla="val 5400000"/>
                <a:gd name="f2" fmla="val 360"/>
                <a:gd name="f3" fmla="val 180"/>
                <a:gd name="f4" fmla="val w"/>
                <a:gd name="f5" fmla="val h"/>
                <a:gd name="f6" fmla="val 0"/>
                <a:gd name="f7" fmla="val 846"/>
                <a:gd name="f8" fmla="val 1238"/>
                <a:gd name="f9" fmla="val 294"/>
                <a:gd name="f10" fmla="val 715"/>
                <a:gd name="f11" fmla="val 269"/>
                <a:gd name="f12" fmla="val 723"/>
                <a:gd name="f13" fmla="val 244"/>
                <a:gd name="f14" fmla="val 732"/>
                <a:gd name="f15" fmla="val 218"/>
                <a:gd name="f16" fmla="val 739"/>
                <a:gd name="f17" fmla="val 173"/>
                <a:gd name="f18" fmla="val 751"/>
                <a:gd name="f19" fmla="val 128"/>
                <a:gd name="f20" fmla="val 756"/>
                <a:gd name="f21" fmla="val 81"/>
                <a:gd name="f22" fmla="val 752"/>
                <a:gd name="f23" fmla="val 60"/>
                <a:gd name="f24" fmla="val 750"/>
                <a:gd name="f25" fmla="val 52"/>
                <a:gd name="f26" fmla="val 735"/>
                <a:gd name="f27" fmla="val 61"/>
                <a:gd name="f28" fmla="val 716"/>
                <a:gd name="f29" fmla="val 98"/>
                <a:gd name="f30" fmla="val 640"/>
                <a:gd name="f31" fmla="val 563"/>
                <a:gd name="f32" fmla="val 138"/>
                <a:gd name="f33" fmla="val 479"/>
                <a:gd name="f34" fmla="val 144"/>
                <a:gd name="f35" fmla="val 435"/>
                <a:gd name="f36" fmla="val 390"/>
                <a:gd name="f37" fmla="val 345"/>
                <a:gd name="f38" fmla="val 145"/>
                <a:gd name="f39" fmla="val 291"/>
                <a:gd name="f40" fmla="val 150"/>
                <a:gd name="f41" fmla="val 239"/>
                <a:gd name="f42" fmla="val 172"/>
                <a:gd name="f43" fmla="val 189"/>
                <a:gd name="f44" fmla="val 222"/>
                <a:gd name="f45" fmla="val 76"/>
                <a:gd name="f46" fmla="val 339"/>
                <a:gd name="f47" fmla="val 457"/>
                <a:gd name="f48" fmla="val 4"/>
                <a:gd name="f49" fmla="val 596"/>
                <a:gd name="f50" fmla="val 9"/>
                <a:gd name="f51" fmla="val 718"/>
                <a:gd name="f52" fmla="val 112"/>
                <a:gd name="f53" fmla="val 747"/>
                <a:gd name="f54" fmla="val 248"/>
                <a:gd name="f55" fmla="val 754"/>
                <a:gd name="f56" fmla="val 283"/>
                <a:gd name="f57" fmla="val 318"/>
                <a:gd name="f58" fmla="val 353"/>
                <a:gd name="f59" fmla="val 749"/>
                <a:gd name="f60" fmla="val 464"/>
                <a:gd name="f61" fmla="val 773"/>
                <a:gd name="f62" fmla="val 569"/>
                <a:gd name="f63" fmla="val 817"/>
                <a:gd name="f64" fmla="val 670"/>
                <a:gd name="f65" fmla="val 824"/>
                <a:gd name="f66" fmla="val 686"/>
                <a:gd name="f67" fmla="val 831"/>
                <a:gd name="f68" fmla="val 701"/>
                <a:gd name="f69" fmla="val 839"/>
                <a:gd name="f70" fmla="val 717"/>
                <a:gd name="f71" fmla="val 847"/>
                <a:gd name="f72" fmla="val 736"/>
                <a:gd name="f73" fmla="val 819"/>
                <a:gd name="f74" fmla="val 758"/>
                <a:gd name="f75" fmla="val 682"/>
                <a:gd name="f76" fmla="val 744"/>
                <a:gd name="f77" fmla="val 617"/>
                <a:gd name="f78" fmla="val 613"/>
                <a:gd name="f79" fmla="val 610"/>
                <a:gd name="f80" fmla="val 606"/>
                <a:gd name="f81" fmla="val 714"/>
                <a:gd name="f82" fmla="val 605"/>
                <a:gd name="f83" fmla="val 620"/>
                <a:gd name="f84" fmla="val 753"/>
                <a:gd name="f85" fmla="val 629"/>
                <a:gd name="f86" fmla="val 769"/>
                <a:gd name="f87" fmla="val 638"/>
                <a:gd name="f88" fmla="val 784"/>
                <a:gd name="f89" fmla="val 651"/>
                <a:gd name="f90" fmla="val 790"/>
                <a:gd name="f91" fmla="val 669"/>
                <a:gd name="f92" fmla="val 791"/>
                <a:gd name="f93" fmla="val 722"/>
                <a:gd name="f94" fmla="val 792"/>
                <a:gd name="f95" fmla="val 768"/>
                <a:gd name="f96" fmla="val 812"/>
                <a:gd name="f97" fmla="val 809"/>
                <a:gd name="f98" fmla="val 845"/>
                <a:gd name="f99" fmla="val 813"/>
                <a:gd name="f100" fmla="val 848"/>
                <a:gd name="f101" fmla="val 853"/>
                <a:gd name="f102" fmla="val 858"/>
                <a:gd name="f103" fmla="val 823"/>
                <a:gd name="f104" fmla="val 867"/>
                <a:gd name="f105" fmla="val 821"/>
                <a:gd name="f106" fmla="val 876"/>
                <a:gd name="f107" fmla="val 882"/>
                <a:gd name="f108" fmla="val 804"/>
                <a:gd name="f109" fmla="val 889"/>
                <a:gd name="f110" fmla="val 793"/>
                <a:gd name="f111" fmla="val 888"/>
                <a:gd name="f112" fmla="val 881"/>
                <a:gd name="f113" fmla="val 763"/>
                <a:gd name="f114" fmla="val 863"/>
                <a:gd name="f115" fmla="val 849"/>
                <a:gd name="f116" fmla="val 712"/>
                <a:gd name="f117" fmla="val 841"/>
                <a:gd name="f118" fmla="val 700"/>
                <a:gd name="f119" fmla="val 838"/>
                <a:gd name="f120" fmla="val 688"/>
                <a:gd name="f121" fmla="val 836"/>
                <a:gd name="f122" fmla="val 676"/>
                <a:gd name="f123" fmla="val 834"/>
                <a:gd name="f124" fmla="val 671"/>
                <a:gd name="f125" fmla="val 665"/>
                <a:gd name="f126" fmla="val 835"/>
                <a:gd name="f127" fmla="val 660"/>
                <a:gd name="f128" fmla="val 837"/>
                <a:gd name="f129" fmla="val 600"/>
                <a:gd name="f130" fmla="val 866"/>
                <a:gd name="f131" fmla="val 540"/>
                <a:gd name="f132" fmla="val 896"/>
                <a:gd name="f133" fmla="val 480"/>
                <a:gd name="f134" fmla="val 924"/>
                <a:gd name="f135" fmla="val 473"/>
                <a:gd name="f136" fmla="val 928"/>
                <a:gd name="f137" fmla="val 471"/>
                <a:gd name="f138" fmla="val 932"/>
                <a:gd name="f139" fmla="val 940"/>
                <a:gd name="f140" fmla="val 472"/>
                <a:gd name="f141" fmla="val 1029"/>
                <a:gd name="f142" fmla="val 1119"/>
                <a:gd name="f143" fmla="val 1208"/>
                <a:gd name="f144" fmla="val 1212"/>
                <a:gd name="f145" fmla="val 1216"/>
                <a:gd name="f146" fmla="val 1220"/>
                <a:gd name="f147" fmla="val 468"/>
                <a:gd name="f148" fmla="val 1231"/>
                <a:gd name="f149" fmla="val 459"/>
                <a:gd name="f150" fmla="val 448"/>
                <a:gd name="f151" fmla="val 1237"/>
                <a:gd name="f152" fmla="val 437"/>
                <a:gd name="f153" fmla="val 1236"/>
                <a:gd name="f154" fmla="val 429"/>
                <a:gd name="f155" fmla="val 1228"/>
                <a:gd name="f156" fmla="val 428"/>
                <a:gd name="f157" fmla="val 1217"/>
                <a:gd name="f158" fmla="val 1214"/>
                <a:gd name="f159" fmla="val 1209"/>
                <a:gd name="f160" fmla="val 1120"/>
                <a:gd name="f161" fmla="val 1030"/>
                <a:gd name="f162" fmla="val 941"/>
                <a:gd name="f163" fmla="val 426"/>
                <a:gd name="f164" fmla="val 418"/>
                <a:gd name="f165" fmla="val 358"/>
                <a:gd name="f166" fmla="val 895"/>
                <a:gd name="f167" fmla="val 299"/>
                <a:gd name="f168" fmla="val 234"/>
                <a:gd name="f169" fmla="val 227"/>
                <a:gd name="f170" fmla="val 122"/>
                <a:gd name="f171" fmla="val 47"/>
                <a:gd name="f172" fmla="val 929"/>
                <a:gd name="f173" fmla="val 45"/>
                <a:gd name="f174" fmla="val 43"/>
                <a:gd name="f175" fmla="val 1087"/>
                <a:gd name="f176" fmla="val 44"/>
                <a:gd name="f177" fmla="val 1144"/>
                <a:gd name="f178" fmla="val 1201"/>
                <a:gd name="f179" fmla="val 1206"/>
                <a:gd name="f180" fmla="val 1211"/>
                <a:gd name="f181" fmla="val 35"/>
                <a:gd name="f182" fmla="val 23"/>
                <a:gd name="f183" fmla="val 12"/>
                <a:gd name="f184" fmla="val 2"/>
                <a:gd name="f185" fmla="val 1229"/>
                <a:gd name="f186" fmla="val 1"/>
                <a:gd name="f187" fmla="val 1202"/>
                <a:gd name="f188" fmla="val 1187"/>
                <a:gd name="f189" fmla="val 1171"/>
                <a:gd name="f190" fmla="val 1069"/>
                <a:gd name="f191" fmla="val 1019"/>
                <a:gd name="f192" fmla="val 8"/>
                <a:gd name="f193" fmla="val 897"/>
                <a:gd name="f194" fmla="val 108"/>
                <a:gd name="f195" fmla="val 797"/>
                <a:gd name="f196" fmla="val 229"/>
                <a:gd name="f197" fmla="val 249"/>
                <a:gd name="f198" fmla="val 263"/>
                <a:gd name="f199" fmla="val 782"/>
                <a:gd name="f200" fmla="val 272"/>
                <a:gd name="f201" fmla="val 766"/>
                <a:gd name="f202" fmla="val 281"/>
                <a:gd name="f203" fmla="val 289"/>
                <a:gd name="f204" fmla="val 733"/>
                <a:gd name="f205" fmla="val 297"/>
                <a:gd name="f206" fmla="val 296"/>
                <a:gd name="f207" fmla="val 295"/>
                <a:gd name="f208" fmla="val 785"/>
                <a:gd name="f209" fmla="val 709"/>
                <a:gd name="f210" fmla="val 707"/>
                <a:gd name="f211" fmla="val 786"/>
                <a:gd name="f212" fmla="val 706"/>
                <a:gd name="f213" fmla="val 702"/>
                <a:gd name="f214" fmla="val 698"/>
                <a:gd name="f215" fmla="val 780"/>
                <a:gd name="f216" fmla="val 694"/>
                <a:gd name="f217" fmla="val 748"/>
                <a:gd name="f218" fmla="val 545"/>
                <a:gd name="f219" fmla="val 465"/>
                <a:gd name="f220" fmla="val 422"/>
                <a:gd name="f221" fmla="val 378"/>
                <a:gd name="f222" fmla="val 335"/>
                <a:gd name="f223" fmla="val 287"/>
                <a:gd name="f224" fmla="val 196"/>
                <a:gd name="f225" fmla="val 633"/>
                <a:gd name="f226" fmla="val 102"/>
                <a:gd name="f227" fmla="val 555"/>
                <a:gd name="f228" fmla="val 50"/>
                <a:gd name="f229" fmla="val 449"/>
                <a:gd name="f230" fmla="val 348"/>
                <a:gd name="f231" fmla="val 250"/>
                <a:gd name="f232" fmla="val 115"/>
                <a:gd name="f233" fmla="val 210"/>
                <a:gd name="f234" fmla="val 209"/>
                <a:gd name="f235" fmla="val 192"/>
                <a:gd name="f236" fmla="val 253"/>
                <a:gd name="f237" fmla="val 187"/>
                <a:gd name="f238" fmla="val 298"/>
                <a:gd name="f239" fmla="val 188"/>
                <a:gd name="f240" fmla="val 383"/>
                <a:gd name="f241" fmla="val 421"/>
                <a:gd name="f242" fmla="val 184"/>
                <a:gd name="f243" fmla="val 458"/>
                <a:gd name="f244" fmla="val 177"/>
                <a:gd name="f245" fmla="val 543"/>
                <a:gd name="f246" fmla="val 151"/>
                <a:gd name="f247" fmla="val 623"/>
                <a:gd name="f248" fmla="val 116"/>
                <a:gd name="f249" fmla="val 703"/>
                <a:gd name="f250" fmla="val 114"/>
                <a:gd name="f251" fmla="val 113"/>
                <a:gd name="f252" fmla="val 710"/>
                <a:gd name="f253" fmla="val 175"/>
                <a:gd name="f254" fmla="val 233"/>
                <a:gd name="f255" fmla="val 288"/>
                <a:gd name="f256" fmla="val 286"/>
                <a:gd name="f257" fmla="val 666"/>
                <a:gd name="f258" fmla="val 285"/>
                <a:gd name="f259" fmla="val 664"/>
                <a:gd name="f260" fmla="val 662"/>
                <a:gd name="f261" fmla="val 245"/>
                <a:gd name="f262" fmla="val 224"/>
                <a:gd name="f263" fmla="val 571"/>
                <a:gd name="f264" fmla="val 514"/>
                <a:gd name="f265" fmla="val 221"/>
                <a:gd name="f266" fmla="val 415"/>
                <a:gd name="f267" fmla="val 366"/>
                <a:gd name="f268" fmla="val 352"/>
                <a:gd name="f269" fmla="val 241"/>
                <a:gd name="f270" fmla="val 341"/>
                <a:gd name="f271" fmla="val 258"/>
                <a:gd name="f272" fmla="val 337"/>
                <a:gd name="f273" fmla="val 275"/>
                <a:gd name="f274" fmla="val 333"/>
                <a:gd name="f275" fmla="val 328"/>
                <a:gd name="f276" fmla="val 312"/>
                <a:gd name="f277" fmla="val 397"/>
                <a:gd name="f278" fmla="val 443"/>
                <a:gd name="f279" fmla="val 467"/>
                <a:gd name="f280" fmla="val 247"/>
                <a:gd name="f281" fmla="val 489"/>
                <a:gd name="f282" fmla="val 494"/>
                <a:gd name="f283" fmla="val 198"/>
                <a:gd name="f284" fmla="val 496"/>
                <a:gd name="f285" fmla="val 506"/>
                <a:gd name="f286" fmla="val 181"/>
                <a:gd name="f287" fmla="val 516"/>
                <a:gd name="f288" fmla="val 182"/>
                <a:gd name="f289" fmla="val 526"/>
                <a:gd name="f290" fmla="val 183"/>
                <a:gd name="f291" fmla="val 535"/>
                <a:gd name="f292" fmla="val 190"/>
                <a:gd name="f293" fmla="val 536"/>
                <a:gd name="f294" fmla="val 201"/>
                <a:gd name="f295" fmla="val 538"/>
                <a:gd name="f296" fmla="val 225"/>
                <a:gd name="f297" fmla="val 549"/>
                <a:gd name="f298" fmla="val 243"/>
                <a:gd name="f299" fmla="val 564"/>
                <a:gd name="f300" fmla="val 260"/>
                <a:gd name="f301" fmla="val 591"/>
                <a:gd name="f302" fmla="val 625"/>
                <a:gd name="f303" fmla="val 311"/>
                <a:gd name="f304" fmla="val 661"/>
                <a:gd name="f305" fmla="val 673"/>
                <a:gd name="f306" fmla="val 334"/>
                <a:gd name="f307" fmla="val 678"/>
                <a:gd name="f308" fmla="val 342"/>
                <a:gd name="f309" fmla="val 355"/>
                <a:gd name="f310" fmla="val 677"/>
                <a:gd name="f311" fmla="val 406"/>
                <a:gd name="f312" fmla="val 510"/>
                <a:gd name="f313" fmla="val 546"/>
                <a:gd name="f314" fmla="val 580"/>
                <a:gd name="f315" fmla="val 652"/>
                <a:gd name="f316" fmla="val 612"/>
                <a:gd name="f317" fmla="val 632"/>
                <a:gd name="f318" fmla="val 626"/>
                <a:gd name="f319" fmla="val 650"/>
                <a:gd name="f320" fmla="val 649"/>
                <a:gd name="f321" fmla="val 690"/>
                <a:gd name="f322" fmla="val 741"/>
                <a:gd name="f323" fmla="val 511"/>
                <a:gd name="f324" fmla="val 261"/>
                <a:gd name="f325" fmla="val 486"/>
                <a:gd name="f326" fmla="val 456"/>
                <a:gd name="f327" fmla="val 308"/>
                <a:gd name="f328" fmla="val 424"/>
                <a:gd name="f329" fmla="val 324"/>
                <a:gd name="f330" fmla="val 377"/>
                <a:gd name="f331" fmla="val 364"/>
                <a:gd name="f332" fmla="val 277"/>
                <a:gd name="f333" fmla="val 376"/>
                <a:gd name="f334" fmla="val 268"/>
                <a:gd name="f335" fmla="val 379"/>
                <a:gd name="f336" fmla="val 265"/>
                <a:gd name="f337" fmla="val 393"/>
                <a:gd name="f338" fmla="val 266"/>
                <a:gd name="f339" fmla="val 430"/>
                <a:gd name="f340" fmla="val 504"/>
                <a:gd name="f341" fmla="val 562"/>
                <a:gd name="f342" fmla="val 611"/>
                <a:gd name="f343" fmla="val 332"/>
                <a:gd name="f344" fmla="val 648"/>
                <a:gd name="f345" fmla="val 696"/>
                <a:gd name="f346" fmla="val 455"/>
                <a:gd name="f347" fmla="val 524"/>
                <a:gd name="f348" fmla="val 675"/>
                <a:gd name="f349" fmla="val 592"/>
                <a:gd name="f350" fmla="val 645"/>
                <a:gd name="f351" fmla="val 630"/>
                <a:gd name="f352" fmla="val 589"/>
                <a:gd name="f353" fmla="val 634"/>
                <a:gd name="f354" fmla="val 636"/>
                <a:gd name="f355" fmla="val 419"/>
                <a:gd name="f356" fmla="val 371"/>
                <a:gd name="f357" fmla="val 367"/>
                <a:gd name="f358" fmla="val 362"/>
                <a:gd name="f359" fmla="val 627"/>
                <a:gd name="f360" fmla="val 581"/>
                <a:gd name="f361" fmla="val 307"/>
                <a:gd name="f362" fmla="val 292"/>
                <a:gd name="f363" fmla="val 814"/>
                <a:gd name="f364" fmla="val 815"/>
                <a:gd name="f365" fmla="val 343"/>
                <a:gd name="f366" fmla="val 394"/>
                <a:gd name="f367" fmla="val 864"/>
                <a:gd name="f368" fmla="val 445"/>
                <a:gd name="f369" fmla="val 890"/>
                <a:gd name="f370" fmla="val 454"/>
                <a:gd name="f371" fmla="val 887"/>
                <a:gd name="f372" fmla="val 497"/>
                <a:gd name="f373" fmla="val 868"/>
                <a:gd name="f374" fmla="val 537"/>
                <a:gd name="f375" fmla="val 577"/>
                <a:gd name="f376" fmla="val 829"/>
                <a:gd name="f377" fmla="val 588"/>
                <a:gd name="f378" fmla="val 598"/>
                <a:gd name="f379" fmla="val 568"/>
                <a:gd name="f380" fmla="val 746"/>
                <a:gd name="f381" fmla="val 557"/>
                <a:gd name="f382" fmla="val 708"/>
                <a:gd name="f383" fmla="val 485"/>
                <a:gd name="f384" fmla="val 414"/>
                <a:gd name="f385" fmla="val 743"/>
                <a:gd name="f386" fmla="val 336"/>
                <a:gd name="f387" fmla="val 728"/>
                <a:gd name="f388" fmla="val 331"/>
                <a:gd name="f389" fmla="val 323"/>
                <a:gd name="f390" fmla="val 764"/>
                <a:gd name="f391" fmla="val 314"/>
                <a:gd name="f392" fmla="val 781"/>
                <a:gd name="f393" fmla="val 303"/>
                <a:gd name="f394" fmla="+- 0 0 -90"/>
                <a:gd name="f395" fmla="*/ f4 1 846"/>
                <a:gd name="f396" fmla="*/ f5 1 1238"/>
                <a:gd name="f397" fmla="val f6"/>
                <a:gd name="f398" fmla="val f7"/>
                <a:gd name="f399" fmla="val f8"/>
                <a:gd name="f400" fmla="*/ f394 f0 1"/>
                <a:gd name="f401" fmla="+- f399 0 f397"/>
                <a:gd name="f402" fmla="+- f398 0 f397"/>
                <a:gd name="f403" fmla="*/ f400 1 f3"/>
                <a:gd name="f404" fmla="*/ f402 1 846"/>
                <a:gd name="f405" fmla="*/ f401 1 1238"/>
                <a:gd name="f406" fmla="*/ 218 f402 1"/>
                <a:gd name="f407" fmla="*/ 739 f401 1"/>
                <a:gd name="f408" fmla="*/ 61 f402 1"/>
                <a:gd name="f409" fmla="*/ 716 f401 1"/>
                <a:gd name="f410" fmla="*/ 144 f402 1"/>
                <a:gd name="f411" fmla="*/ 345 f401 1"/>
                <a:gd name="f412" fmla="*/ 457 f402 1"/>
                <a:gd name="f413" fmla="*/ 4 f401 1"/>
                <a:gd name="f414" fmla="*/ 754 f402 1"/>
                <a:gd name="f415" fmla="*/ 353 f401 1"/>
                <a:gd name="f416" fmla="*/ 839 f402 1"/>
                <a:gd name="f417" fmla="*/ 717 f401 1"/>
                <a:gd name="f418" fmla="*/ 617 f402 1"/>
                <a:gd name="f419" fmla="*/ 718 f401 1"/>
                <a:gd name="f420" fmla="*/ 605 f402 1"/>
                <a:gd name="f421" fmla="*/ 669 f402 1"/>
                <a:gd name="f422" fmla="*/ 791 f401 1"/>
                <a:gd name="f423" fmla="*/ 819 f402 1"/>
                <a:gd name="f424" fmla="*/ 858 f401 1"/>
                <a:gd name="f425" fmla="*/ 784 f402 1"/>
                <a:gd name="f426" fmla="*/ 881 f401 1"/>
                <a:gd name="f427" fmla="*/ 676 f402 1"/>
                <a:gd name="f428" fmla="*/ 834 f401 1"/>
                <a:gd name="f429" fmla="*/ 480 f402 1"/>
                <a:gd name="f430" fmla="*/ 924 f401 1"/>
                <a:gd name="f431" fmla="*/ 471 f402 1"/>
                <a:gd name="f432" fmla="*/ 1208 f401 1"/>
                <a:gd name="f433" fmla="*/ 448 f402 1"/>
                <a:gd name="f434" fmla="*/ 1237 f401 1"/>
                <a:gd name="f435" fmla="*/ 428 f402 1"/>
                <a:gd name="f436" fmla="*/ 1209 f401 1"/>
                <a:gd name="f437" fmla="*/ 418 f402 1"/>
                <a:gd name="f438" fmla="*/ 222 f402 1"/>
                <a:gd name="f439" fmla="*/ 44 f402 1"/>
                <a:gd name="f440" fmla="*/ 1201 f401 1"/>
                <a:gd name="f441" fmla="*/ 23 f402 1"/>
                <a:gd name="f442" fmla="*/ 1 f402 1"/>
                <a:gd name="f443" fmla="*/ 1171 f401 1"/>
                <a:gd name="f444" fmla="*/ 229 f402 1"/>
                <a:gd name="f445" fmla="*/ 297 f402 1"/>
                <a:gd name="f446" fmla="*/ 785 f402 1"/>
                <a:gd name="f447" fmla="*/ 709 f401 1"/>
                <a:gd name="f448" fmla="*/ 780 f402 1"/>
                <a:gd name="f449" fmla="*/ 694 f401 1"/>
                <a:gd name="f450" fmla="*/ 712 f402 1"/>
                <a:gd name="f451" fmla="*/ 335 f401 1"/>
                <a:gd name="f452" fmla="*/ 449 f402 1"/>
                <a:gd name="f453" fmla="*/ 47 f401 1"/>
                <a:gd name="f454" fmla="*/ 188 f402 1"/>
                <a:gd name="f455" fmla="*/ 116 f402 1"/>
                <a:gd name="f456" fmla="*/ 700 f401 1"/>
                <a:gd name="f457" fmla="*/ 288 f402 1"/>
                <a:gd name="f458" fmla="*/ 669 f401 1"/>
                <a:gd name="f459" fmla="*/ 514 f401 1"/>
                <a:gd name="f460" fmla="*/ 241 f402 1"/>
                <a:gd name="f461" fmla="*/ 341 f401 1"/>
                <a:gd name="f462" fmla="*/ 443 f402 1"/>
                <a:gd name="f463" fmla="*/ 263 f401 1"/>
                <a:gd name="f464" fmla="*/ 516 f402 1"/>
                <a:gd name="f465" fmla="*/ 182 f401 1"/>
                <a:gd name="f466" fmla="*/ 564 f402 1"/>
                <a:gd name="f467" fmla="*/ 260 f401 1"/>
                <a:gd name="f468" fmla="*/ 678 f402 1"/>
                <a:gd name="f469" fmla="*/ 355 f401 1"/>
                <a:gd name="f470" fmla="*/ 652 f402 1"/>
                <a:gd name="f471" fmla="*/ 612 f401 1"/>
                <a:gd name="f472" fmla="*/ 424 f402 1"/>
                <a:gd name="f473" fmla="*/ 324 f401 1"/>
                <a:gd name="f474" fmla="*/ 265 f402 1"/>
                <a:gd name="f475" fmla="*/ 393 f401 1"/>
                <a:gd name="f476" fmla="*/ 332 f402 1"/>
                <a:gd name="f477" fmla="*/ 648 f401 1"/>
                <a:gd name="f478" fmla="*/ 634 f402 1"/>
                <a:gd name="f479" fmla="*/ 627 f402 1"/>
                <a:gd name="f480" fmla="*/ 360 f401 1"/>
                <a:gd name="f481" fmla="*/ 292 f402 1"/>
                <a:gd name="f482" fmla="*/ 814 f401 1"/>
                <a:gd name="f483" fmla="*/ 445 f402 1"/>
                <a:gd name="f484" fmla="*/ 889 f401 1"/>
                <a:gd name="f485" fmla="*/ 577 f402 1"/>
                <a:gd name="f486" fmla="*/ 829 f401 1"/>
                <a:gd name="f487" fmla="*/ 557 f402 1"/>
                <a:gd name="f488" fmla="*/ 708 f401 1"/>
                <a:gd name="f489" fmla="*/ 323 f402 1"/>
                <a:gd name="f490" fmla="*/ 764 f401 1"/>
                <a:gd name="f491" fmla="+- f403 0 f1"/>
                <a:gd name="f492" fmla="*/ f406 1 847"/>
                <a:gd name="f493" fmla="*/ f407 1 1238"/>
                <a:gd name="f494" fmla="*/ f408 1 847"/>
                <a:gd name="f495" fmla="*/ f409 1 1238"/>
                <a:gd name="f496" fmla="*/ f410 1 847"/>
                <a:gd name="f497" fmla="*/ f411 1 1238"/>
                <a:gd name="f498" fmla="*/ f412 1 847"/>
                <a:gd name="f499" fmla="*/ f413 1 1238"/>
                <a:gd name="f500" fmla="*/ f414 1 847"/>
                <a:gd name="f501" fmla="*/ f415 1 1238"/>
                <a:gd name="f502" fmla="*/ f416 1 847"/>
                <a:gd name="f503" fmla="*/ f417 1 1238"/>
                <a:gd name="f504" fmla="*/ f418 1 847"/>
                <a:gd name="f505" fmla="*/ f419 1 1238"/>
                <a:gd name="f506" fmla="*/ f420 1 847"/>
                <a:gd name="f507" fmla="*/ f421 1 847"/>
                <a:gd name="f508" fmla="*/ f422 1 1238"/>
                <a:gd name="f509" fmla="*/ f423 1 847"/>
                <a:gd name="f510" fmla="*/ f424 1 1238"/>
                <a:gd name="f511" fmla="*/ f425 1 847"/>
                <a:gd name="f512" fmla="*/ f426 1 1238"/>
                <a:gd name="f513" fmla="*/ f427 1 847"/>
                <a:gd name="f514" fmla="*/ f428 1 1238"/>
                <a:gd name="f515" fmla="*/ f429 1 847"/>
                <a:gd name="f516" fmla="*/ f430 1 1238"/>
                <a:gd name="f517" fmla="*/ f431 1 847"/>
                <a:gd name="f518" fmla="*/ f432 1 1238"/>
                <a:gd name="f519" fmla="*/ f433 1 847"/>
                <a:gd name="f520" fmla="*/ f434 1 1238"/>
                <a:gd name="f521" fmla="*/ f435 1 847"/>
                <a:gd name="f522" fmla="*/ f436 1 1238"/>
                <a:gd name="f523" fmla="*/ f437 1 847"/>
                <a:gd name="f524" fmla="*/ f438 1 847"/>
                <a:gd name="f525" fmla="*/ f439 1 847"/>
                <a:gd name="f526" fmla="*/ f440 1 1238"/>
                <a:gd name="f527" fmla="*/ f441 1 847"/>
                <a:gd name="f528" fmla="*/ f442 1 847"/>
                <a:gd name="f529" fmla="*/ f443 1 1238"/>
                <a:gd name="f530" fmla="*/ f444 1 847"/>
                <a:gd name="f531" fmla="*/ f445 1 847"/>
                <a:gd name="f532" fmla="*/ f446 1 847"/>
                <a:gd name="f533" fmla="*/ f447 1 1238"/>
                <a:gd name="f534" fmla="*/ f448 1 847"/>
                <a:gd name="f535" fmla="*/ f449 1 1238"/>
                <a:gd name="f536" fmla="*/ f450 1 847"/>
                <a:gd name="f537" fmla="*/ f451 1 1238"/>
                <a:gd name="f538" fmla="*/ f452 1 847"/>
                <a:gd name="f539" fmla="*/ f453 1 1238"/>
                <a:gd name="f540" fmla="*/ f454 1 847"/>
                <a:gd name="f541" fmla="*/ f455 1 847"/>
                <a:gd name="f542" fmla="*/ f456 1 1238"/>
                <a:gd name="f543" fmla="*/ f457 1 847"/>
                <a:gd name="f544" fmla="*/ f458 1 1238"/>
                <a:gd name="f545" fmla="*/ f459 1 1238"/>
                <a:gd name="f546" fmla="*/ f460 1 847"/>
                <a:gd name="f547" fmla="*/ f461 1 1238"/>
                <a:gd name="f548" fmla="*/ f462 1 847"/>
                <a:gd name="f549" fmla="*/ f463 1 1238"/>
                <a:gd name="f550" fmla="*/ f464 1 847"/>
                <a:gd name="f551" fmla="*/ f465 1 1238"/>
                <a:gd name="f552" fmla="*/ f466 1 847"/>
                <a:gd name="f553" fmla="*/ f467 1 1238"/>
                <a:gd name="f554" fmla="*/ f468 1 847"/>
                <a:gd name="f555" fmla="*/ f469 1 1238"/>
                <a:gd name="f556" fmla="*/ f470 1 847"/>
                <a:gd name="f557" fmla="*/ f471 1 1238"/>
                <a:gd name="f558" fmla="*/ f472 1 847"/>
                <a:gd name="f559" fmla="*/ f473 1 1238"/>
                <a:gd name="f560" fmla="*/ f474 1 847"/>
                <a:gd name="f561" fmla="*/ f475 1 1238"/>
                <a:gd name="f562" fmla="*/ f476 1 847"/>
                <a:gd name="f563" fmla="*/ f477 1 1238"/>
                <a:gd name="f564" fmla="*/ f478 1 847"/>
                <a:gd name="f565" fmla="*/ f479 1 847"/>
                <a:gd name="f566" fmla="*/ f480 1 1238"/>
                <a:gd name="f567" fmla="*/ f481 1 847"/>
                <a:gd name="f568" fmla="*/ f482 1 1238"/>
                <a:gd name="f569" fmla="*/ f483 1 847"/>
                <a:gd name="f570" fmla="*/ f484 1 1238"/>
                <a:gd name="f571" fmla="*/ f485 1 847"/>
                <a:gd name="f572" fmla="*/ f486 1 1238"/>
                <a:gd name="f573" fmla="*/ f487 1 847"/>
                <a:gd name="f574" fmla="*/ f488 1 1238"/>
                <a:gd name="f575" fmla="*/ f489 1 847"/>
                <a:gd name="f576" fmla="*/ f490 1 1238"/>
                <a:gd name="f577" fmla="*/ 0 1 f404"/>
                <a:gd name="f578" fmla="*/ f398 1 f404"/>
                <a:gd name="f579" fmla="*/ 0 1 f405"/>
                <a:gd name="f580" fmla="*/ f399 1 f405"/>
                <a:gd name="f581" fmla="*/ f492 1 f404"/>
                <a:gd name="f582" fmla="*/ f493 1 f405"/>
                <a:gd name="f583" fmla="*/ f494 1 f404"/>
                <a:gd name="f584" fmla="*/ f495 1 f405"/>
                <a:gd name="f585" fmla="*/ f496 1 f404"/>
                <a:gd name="f586" fmla="*/ f497 1 f405"/>
                <a:gd name="f587" fmla="*/ f498 1 f404"/>
                <a:gd name="f588" fmla="*/ f499 1 f405"/>
                <a:gd name="f589" fmla="*/ f500 1 f404"/>
                <a:gd name="f590" fmla="*/ f501 1 f405"/>
                <a:gd name="f591" fmla="*/ f502 1 f404"/>
                <a:gd name="f592" fmla="*/ f503 1 f405"/>
                <a:gd name="f593" fmla="*/ f504 1 f404"/>
                <a:gd name="f594" fmla="*/ f505 1 f405"/>
                <a:gd name="f595" fmla="*/ f506 1 f404"/>
                <a:gd name="f596" fmla="*/ f507 1 f404"/>
                <a:gd name="f597" fmla="*/ f508 1 f405"/>
                <a:gd name="f598" fmla="*/ f509 1 f404"/>
                <a:gd name="f599" fmla="*/ f510 1 f405"/>
                <a:gd name="f600" fmla="*/ f511 1 f404"/>
                <a:gd name="f601" fmla="*/ f512 1 f405"/>
                <a:gd name="f602" fmla="*/ f513 1 f404"/>
                <a:gd name="f603" fmla="*/ f514 1 f405"/>
                <a:gd name="f604" fmla="*/ f515 1 f404"/>
                <a:gd name="f605" fmla="*/ f516 1 f405"/>
                <a:gd name="f606" fmla="*/ f517 1 f404"/>
                <a:gd name="f607" fmla="*/ f518 1 f405"/>
                <a:gd name="f608" fmla="*/ f519 1 f404"/>
                <a:gd name="f609" fmla="*/ f520 1 f405"/>
                <a:gd name="f610" fmla="*/ f521 1 f404"/>
                <a:gd name="f611" fmla="*/ f522 1 f405"/>
                <a:gd name="f612" fmla="*/ f523 1 f404"/>
                <a:gd name="f613" fmla="*/ f524 1 f404"/>
                <a:gd name="f614" fmla="*/ f525 1 f404"/>
                <a:gd name="f615" fmla="*/ f526 1 f405"/>
                <a:gd name="f616" fmla="*/ f527 1 f404"/>
                <a:gd name="f617" fmla="*/ f528 1 f404"/>
                <a:gd name="f618" fmla="*/ f529 1 f405"/>
                <a:gd name="f619" fmla="*/ f530 1 f404"/>
                <a:gd name="f620" fmla="*/ f531 1 f404"/>
                <a:gd name="f621" fmla="*/ f532 1 f404"/>
                <a:gd name="f622" fmla="*/ f533 1 f405"/>
                <a:gd name="f623" fmla="*/ f534 1 f404"/>
                <a:gd name="f624" fmla="*/ f535 1 f405"/>
                <a:gd name="f625" fmla="*/ f536 1 f404"/>
                <a:gd name="f626" fmla="*/ f537 1 f405"/>
                <a:gd name="f627" fmla="*/ f538 1 f404"/>
                <a:gd name="f628" fmla="*/ f539 1 f405"/>
                <a:gd name="f629" fmla="*/ f540 1 f404"/>
                <a:gd name="f630" fmla="*/ f541 1 f404"/>
                <a:gd name="f631" fmla="*/ f542 1 f405"/>
                <a:gd name="f632" fmla="*/ f543 1 f404"/>
                <a:gd name="f633" fmla="*/ f544 1 f405"/>
                <a:gd name="f634" fmla="*/ f545 1 f405"/>
                <a:gd name="f635" fmla="*/ f546 1 f404"/>
                <a:gd name="f636" fmla="*/ f547 1 f405"/>
                <a:gd name="f637" fmla="*/ f548 1 f404"/>
                <a:gd name="f638" fmla="*/ f549 1 f405"/>
                <a:gd name="f639" fmla="*/ f550 1 f404"/>
                <a:gd name="f640" fmla="*/ f551 1 f405"/>
                <a:gd name="f641" fmla="*/ f552 1 f404"/>
                <a:gd name="f642" fmla="*/ f553 1 f405"/>
                <a:gd name="f643" fmla="*/ f554 1 f404"/>
                <a:gd name="f644" fmla="*/ f555 1 f405"/>
                <a:gd name="f645" fmla="*/ f556 1 f404"/>
                <a:gd name="f646" fmla="*/ f557 1 f405"/>
                <a:gd name="f647" fmla="*/ f558 1 f404"/>
                <a:gd name="f648" fmla="*/ f559 1 f405"/>
                <a:gd name="f649" fmla="*/ f560 1 f404"/>
                <a:gd name="f650" fmla="*/ f561 1 f405"/>
                <a:gd name="f651" fmla="*/ f562 1 f404"/>
                <a:gd name="f652" fmla="*/ f563 1 f405"/>
                <a:gd name="f653" fmla="*/ f564 1 f404"/>
                <a:gd name="f654" fmla="*/ f565 1 f404"/>
                <a:gd name="f655" fmla="*/ f566 1 f405"/>
                <a:gd name="f656" fmla="*/ f567 1 f404"/>
                <a:gd name="f657" fmla="*/ f568 1 f405"/>
                <a:gd name="f658" fmla="*/ f569 1 f404"/>
                <a:gd name="f659" fmla="*/ f570 1 f405"/>
                <a:gd name="f660" fmla="*/ f571 1 f404"/>
                <a:gd name="f661" fmla="*/ f572 1 f405"/>
                <a:gd name="f662" fmla="*/ f573 1 f404"/>
                <a:gd name="f663" fmla="*/ f574 1 f405"/>
                <a:gd name="f664" fmla="*/ f575 1 f404"/>
                <a:gd name="f665" fmla="*/ f576 1 f405"/>
                <a:gd name="f666" fmla="*/ f577 f395 1"/>
                <a:gd name="f667" fmla="*/ f578 f395 1"/>
                <a:gd name="f668" fmla="*/ f580 f396 1"/>
                <a:gd name="f669" fmla="*/ f579 f396 1"/>
                <a:gd name="f670" fmla="*/ f581 f395 1"/>
                <a:gd name="f671" fmla="*/ f582 f396 1"/>
                <a:gd name="f672" fmla="*/ f583 f395 1"/>
                <a:gd name="f673" fmla="*/ f584 f396 1"/>
                <a:gd name="f674" fmla="*/ f585 f395 1"/>
                <a:gd name="f675" fmla="*/ f586 f396 1"/>
                <a:gd name="f676" fmla="*/ f587 f395 1"/>
                <a:gd name="f677" fmla="*/ f588 f396 1"/>
                <a:gd name="f678" fmla="*/ f589 f395 1"/>
                <a:gd name="f679" fmla="*/ f590 f396 1"/>
                <a:gd name="f680" fmla="*/ f591 f395 1"/>
                <a:gd name="f681" fmla="*/ f592 f396 1"/>
                <a:gd name="f682" fmla="*/ f593 f395 1"/>
                <a:gd name="f683" fmla="*/ f594 f396 1"/>
                <a:gd name="f684" fmla="*/ f595 f395 1"/>
                <a:gd name="f685" fmla="*/ f596 f395 1"/>
                <a:gd name="f686" fmla="*/ f597 f396 1"/>
                <a:gd name="f687" fmla="*/ f598 f395 1"/>
                <a:gd name="f688" fmla="*/ f599 f396 1"/>
                <a:gd name="f689" fmla="*/ f600 f395 1"/>
                <a:gd name="f690" fmla="*/ f601 f396 1"/>
                <a:gd name="f691" fmla="*/ f602 f395 1"/>
                <a:gd name="f692" fmla="*/ f603 f396 1"/>
                <a:gd name="f693" fmla="*/ f604 f395 1"/>
                <a:gd name="f694" fmla="*/ f605 f396 1"/>
                <a:gd name="f695" fmla="*/ f606 f395 1"/>
                <a:gd name="f696" fmla="*/ f607 f396 1"/>
                <a:gd name="f697" fmla="*/ f608 f395 1"/>
                <a:gd name="f698" fmla="*/ f609 f396 1"/>
                <a:gd name="f699" fmla="*/ f610 f395 1"/>
                <a:gd name="f700" fmla="*/ f611 f396 1"/>
                <a:gd name="f701" fmla="*/ f612 f395 1"/>
                <a:gd name="f702" fmla="*/ f613 f395 1"/>
                <a:gd name="f703" fmla="*/ f614 f395 1"/>
                <a:gd name="f704" fmla="*/ f615 f396 1"/>
                <a:gd name="f705" fmla="*/ f616 f395 1"/>
                <a:gd name="f706" fmla="*/ f617 f395 1"/>
                <a:gd name="f707" fmla="*/ f618 f396 1"/>
                <a:gd name="f708" fmla="*/ f619 f395 1"/>
                <a:gd name="f709" fmla="*/ f620 f395 1"/>
                <a:gd name="f710" fmla="*/ f621 f395 1"/>
                <a:gd name="f711" fmla="*/ f622 f396 1"/>
                <a:gd name="f712" fmla="*/ f623 f395 1"/>
                <a:gd name="f713" fmla="*/ f624 f396 1"/>
                <a:gd name="f714" fmla="*/ f625 f395 1"/>
                <a:gd name="f715" fmla="*/ f626 f396 1"/>
                <a:gd name="f716" fmla="*/ f627 f395 1"/>
                <a:gd name="f717" fmla="*/ f628 f396 1"/>
                <a:gd name="f718" fmla="*/ f629 f395 1"/>
                <a:gd name="f719" fmla="*/ f630 f395 1"/>
                <a:gd name="f720" fmla="*/ f631 f396 1"/>
                <a:gd name="f721" fmla="*/ f632 f395 1"/>
                <a:gd name="f722" fmla="*/ f633 f396 1"/>
                <a:gd name="f723" fmla="*/ f634 f396 1"/>
                <a:gd name="f724" fmla="*/ f635 f395 1"/>
                <a:gd name="f725" fmla="*/ f636 f396 1"/>
                <a:gd name="f726" fmla="*/ f637 f395 1"/>
                <a:gd name="f727" fmla="*/ f638 f396 1"/>
                <a:gd name="f728" fmla="*/ f639 f395 1"/>
                <a:gd name="f729" fmla="*/ f640 f396 1"/>
                <a:gd name="f730" fmla="*/ f641 f395 1"/>
                <a:gd name="f731" fmla="*/ f642 f396 1"/>
                <a:gd name="f732" fmla="*/ f643 f395 1"/>
                <a:gd name="f733" fmla="*/ f644 f396 1"/>
                <a:gd name="f734" fmla="*/ f645 f395 1"/>
                <a:gd name="f735" fmla="*/ f646 f396 1"/>
                <a:gd name="f736" fmla="*/ f647 f395 1"/>
                <a:gd name="f737" fmla="*/ f648 f396 1"/>
                <a:gd name="f738" fmla="*/ f649 f395 1"/>
                <a:gd name="f739" fmla="*/ f650 f396 1"/>
                <a:gd name="f740" fmla="*/ f651 f395 1"/>
                <a:gd name="f741" fmla="*/ f652 f396 1"/>
                <a:gd name="f742" fmla="*/ f653 f395 1"/>
                <a:gd name="f743" fmla="*/ f654 f395 1"/>
                <a:gd name="f744" fmla="*/ f655 f396 1"/>
                <a:gd name="f745" fmla="*/ f656 f395 1"/>
                <a:gd name="f746" fmla="*/ f657 f396 1"/>
                <a:gd name="f747" fmla="*/ f658 f395 1"/>
                <a:gd name="f748" fmla="*/ f659 f396 1"/>
                <a:gd name="f749" fmla="*/ f660 f395 1"/>
                <a:gd name="f750" fmla="*/ f661 f396 1"/>
                <a:gd name="f751" fmla="*/ f662 f395 1"/>
                <a:gd name="f752" fmla="*/ f663 f396 1"/>
                <a:gd name="f753" fmla="*/ f664 f395 1"/>
                <a:gd name="f754" fmla="*/ f665 f396 1"/>
              </a:gdLst>
              <a:ahLst/>
              <a:cxnLst>
                <a:cxn ang="3cd4">
                  <a:pos x="hc" y="t"/>
                </a:cxn>
                <a:cxn ang="0">
                  <a:pos x="r" y="vc"/>
                </a:cxn>
                <a:cxn ang="cd4">
                  <a:pos x="hc" y="b"/>
                </a:cxn>
                <a:cxn ang="cd2">
                  <a:pos x="l" y="vc"/>
                </a:cxn>
                <a:cxn ang="f491">
                  <a:pos x="f670" y="f671"/>
                </a:cxn>
                <a:cxn ang="f491">
                  <a:pos x="f672" y="f673"/>
                </a:cxn>
                <a:cxn ang="f491">
                  <a:pos x="f674" y="f675"/>
                </a:cxn>
                <a:cxn ang="f491">
                  <a:pos x="f676" y="f677"/>
                </a:cxn>
                <a:cxn ang="f491">
                  <a:pos x="f678" y="f679"/>
                </a:cxn>
                <a:cxn ang="f491">
                  <a:pos x="f680" y="f681"/>
                </a:cxn>
                <a:cxn ang="f491">
                  <a:pos x="f682" y="f683"/>
                </a:cxn>
                <a:cxn ang="f491">
                  <a:pos x="f684" y="f683"/>
                </a:cxn>
                <a:cxn ang="f491">
                  <a:pos x="f685" y="f686"/>
                </a:cxn>
                <a:cxn ang="f491">
                  <a:pos x="f687" y="f688"/>
                </a:cxn>
                <a:cxn ang="f491">
                  <a:pos x="f689" y="f690"/>
                </a:cxn>
                <a:cxn ang="f491">
                  <a:pos x="f691" y="f692"/>
                </a:cxn>
                <a:cxn ang="f491">
                  <a:pos x="f693" y="f694"/>
                </a:cxn>
                <a:cxn ang="f491">
                  <a:pos x="f695" y="f696"/>
                </a:cxn>
                <a:cxn ang="f491">
                  <a:pos x="f697" y="f698"/>
                </a:cxn>
                <a:cxn ang="f491">
                  <a:pos x="f699" y="f700"/>
                </a:cxn>
                <a:cxn ang="f491">
                  <a:pos x="f701" y="f694"/>
                </a:cxn>
                <a:cxn ang="f491">
                  <a:pos x="f702" y="f692"/>
                </a:cxn>
                <a:cxn ang="f491">
                  <a:pos x="f703" y="f704"/>
                </a:cxn>
                <a:cxn ang="f491">
                  <a:pos x="f705" y="f698"/>
                </a:cxn>
                <a:cxn ang="f491">
                  <a:pos x="f706" y="f707"/>
                </a:cxn>
                <a:cxn ang="f491">
                  <a:pos x="f708" y="f686"/>
                </a:cxn>
                <a:cxn ang="f491">
                  <a:pos x="f709" y="f681"/>
                </a:cxn>
                <a:cxn ang="f491">
                  <a:pos x="f710" y="f711"/>
                </a:cxn>
                <a:cxn ang="f491">
                  <a:pos x="f712" y="f713"/>
                </a:cxn>
                <a:cxn ang="f491">
                  <a:pos x="f714" y="f715"/>
                </a:cxn>
                <a:cxn ang="f491">
                  <a:pos x="f716" y="f717"/>
                </a:cxn>
                <a:cxn ang="f491">
                  <a:pos x="f718" y="f675"/>
                </a:cxn>
                <a:cxn ang="f491">
                  <a:pos x="f719" y="f720"/>
                </a:cxn>
                <a:cxn ang="f491">
                  <a:pos x="f721" y="f722"/>
                </a:cxn>
                <a:cxn ang="f491">
                  <a:pos x="f702" y="f723"/>
                </a:cxn>
                <a:cxn ang="f491">
                  <a:pos x="f724" y="f725"/>
                </a:cxn>
                <a:cxn ang="f491">
                  <a:pos x="f726" y="f727"/>
                </a:cxn>
                <a:cxn ang="f491">
                  <a:pos x="f728" y="f729"/>
                </a:cxn>
                <a:cxn ang="f491">
                  <a:pos x="f730" y="f731"/>
                </a:cxn>
                <a:cxn ang="f491">
                  <a:pos x="f732" y="f733"/>
                </a:cxn>
                <a:cxn ang="f491">
                  <a:pos x="f734" y="f735"/>
                </a:cxn>
                <a:cxn ang="f491">
                  <a:pos x="f710" y="f711"/>
                </a:cxn>
                <a:cxn ang="f491">
                  <a:pos x="f736" y="f737"/>
                </a:cxn>
                <a:cxn ang="f491">
                  <a:pos x="f738" y="f739"/>
                </a:cxn>
                <a:cxn ang="f491">
                  <a:pos x="f740" y="f741"/>
                </a:cxn>
                <a:cxn ang="f491">
                  <a:pos x="f742" y="f723"/>
                </a:cxn>
                <a:cxn ang="f491">
                  <a:pos x="f743" y="f744"/>
                </a:cxn>
                <a:cxn ang="f491">
                  <a:pos x="f745" y="f746"/>
                </a:cxn>
                <a:cxn ang="f491">
                  <a:pos x="f747" y="f748"/>
                </a:cxn>
                <a:cxn ang="f491">
                  <a:pos x="f749" y="f750"/>
                </a:cxn>
                <a:cxn ang="f491">
                  <a:pos x="f751" y="f752"/>
                </a:cxn>
                <a:cxn ang="f491">
                  <a:pos x="f753" y="f754"/>
                </a:cxn>
              </a:cxnLst>
              <a:rect l="f666" t="f669" r="f667" b="f668"/>
              <a:pathLst>
                <a:path w="846" h="1238">
                  <a:moveTo>
                    <a:pt x="f9" y="f10"/>
                  </a:moveTo>
                  <a:cubicBezTo>
                    <a:pt x="f11" y="f12"/>
                    <a:pt x="f13" y="f14"/>
                    <a:pt x="f15" y="f16"/>
                  </a:cubicBezTo>
                  <a:cubicBezTo>
                    <a:pt x="f17" y="f18"/>
                    <a:pt x="f19" y="f20"/>
                    <a:pt x="f21" y="f22"/>
                  </a:cubicBezTo>
                  <a:cubicBezTo>
                    <a:pt x="f23" y="f24"/>
                    <a:pt x="f25" y="f26"/>
                    <a:pt x="f27" y="f28"/>
                  </a:cubicBezTo>
                  <a:cubicBezTo>
                    <a:pt x="f29" y="f30"/>
                    <a:pt x="f19" y="f31"/>
                    <a:pt x="f32" y="f33"/>
                  </a:cubicBezTo>
                  <a:cubicBezTo>
                    <a:pt x="f34" y="f35"/>
                    <a:pt x="f34" y="f36"/>
                    <a:pt x="f34" y="f37"/>
                  </a:cubicBezTo>
                  <a:cubicBezTo>
                    <a:pt x="f38" y="f39"/>
                    <a:pt x="f40" y="f41"/>
                    <a:pt x="f42" y="f43"/>
                  </a:cubicBezTo>
                  <a:cubicBezTo>
                    <a:pt x="f44" y="f45"/>
                    <a:pt x="f46" y="f6"/>
                    <a:pt x="f47" y="f48"/>
                  </a:cubicBezTo>
                  <a:cubicBezTo>
                    <a:pt x="f49" y="f50"/>
                    <a:pt x="f51" y="f52"/>
                    <a:pt x="f53" y="f54"/>
                  </a:cubicBezTo>
                  <a:cubicBezTo>
                    <a:pt x="f55" y="f56"/>
                    <a:pt x="f20" y="f57"/>
                    <a:pt x="f55" y="f58"/>
                  </a:cubicBezTo>
                  <a:cubicBezTo>
                    <a:pt x="f59" y="f60"/>
                    <a:pt x="f61" y="f62"/>
                    <a:pt x="f63" y="f64"/>
                  </a:cubicBezTo>
                  <a:cubicBezTo>
                    <a:pt x="f65" y="f66"/>
                    <a:pt x="f67" y="f68"/>
                    <a:pt x="f69" y="f70"/>
                  </a:cubicBezTo>
                  <a:cubicBezTo>
                    <a:pt x="f71" y="f72"/>
                    <a:pt x="f69" y="f24"/>
                    <a:pt x="f73" y="f22"/>
                  </a:cubicBezTo>
                  <a:cubicBezTo>
                    <a:pt x="f59" y="f74"/>
                    <a:pt x="f75" y="f76"/>
                    <a:pt x="f77" y="f51"/>
                  </a:cubicBezTo>
                  <a:cubicBezTo>
                    <a:pt x="f78" y="f70"/>
                    <a:pt x="f79" y="f28"/>
                    <a:pt x="f80" y="f81"/>
                  </a:cubicBezTo>
                  <a:cubicBezTo>
                    <a:pt x="f82" y="f28"/>
                    <a:pt x="f82" y="f70"/>
                    <a:pt x="f82" y="f51"/>
                  </a:cubicBezTo>
                  <a:cubicBezTo>
                    <a:pt x="f78" y="f26"/>
                    <a:pt x="f83" y="f84"/>
                    <a:pt x="f85" y="f86"/>
                  </a:cubicBezTo>
                  <a:cubicBezTo>
                    <a:pt x="f87" y="f88"/>
                    <a:pt x="f89" y="f90"/>
                    <a:pt x="f91" y="f92"/>
                  </a:cubicBezTo>
                  <a:cubicBezTo>
                    <a:pt x="f93" y="f94"/>
                    <a:pt x="f95" y="f96"/>
                    <a:pt x="f97" y="f98"/>
                  </a:cubicBezTo>
                  <a:cubicBezTo>
                    <a:pt x="f99" y="f100"/>
                    <a:pt x="f63" y="f101"/>
                    <a:pt x="f73" y="f102"/>
                  </a:cubicBezTo>
                  <a:cubicBezTo>
                    <a:pt x="f103" y="f104"/>
                    <a:pt x="f105" y="f106"/>
                    <a:pt x="f99" y="f107"/>
                  </a:cubicBezTo>
                  <a:cubicBezTo>
                    <a:pt x="f108" y="f109"/>
                    <a:pt x="f110" y="f111"/>
                    <a:pt x="f88" y="f112"/>
                  </a:cubicBezTo>
                  <a:cubicBezTo>
                    <a:pt x="f113" y="f114"/>
                    <a:pt x="f16" y="f115"/>
                    <a:pt x="f116" y="f117"/>
                  </a:cubicBezTo>
                  <a:cubicBezTo>
                    <a:pt x="f118" y="f119"/>
                    <a:pt x="f120" y="f121"/>
                    <a:pt x="f122" y="f123"/>
                  </a:cubicBezTo>
                  <a:cubicBezTo>
                    <a:pt x="f124" y="f123"/>
                    <a:pt x="f125" y="f126"/>
                    <a:pt x="f127" y="f128"/>
                  </a:cubicBezTo>
                  <a:cubicBezTo>
                    <a:pt x="f129" y="f130"/>
                    <a:pt x="f131" y="f132"/>
                    <a:pt x="f133" y="f134"/>
                  </a:cubicBezTo>
                  <a:cubicBezTo>
                    <a:pt x="f135" y="f136"/>
                    <a:pt x="f137" y="f138"/>
                    <a:pt x="f137" y="f139"/>
                  </a:cubicBezTo>
                  <a:cubicBezTo>
                    <a:pt x="f140" y="f141"/>
                    <a:pt x="f137" y="f142"/>
                    <a:pt x="f137" y="f143"/>
                  </a:cubicBezTo>
                  <a:cubicBezTo>
                    <a:pt x="f137" y="f144"/>
                    <a:pt x="f137" y="f145"/>
                    <a:pt x="f137" y="f146"/>
                  </a:cubicBezTo>
                  <a:cubicBezTo>
                    <a:pt x="f147" y="f148"/>
                    <a:pt x="f149" y="f8"/>
                    <a:pt x="f150" y="f151"/>
                  </a:cubicBezTo>
                  <a:cubicBezTo>
                    <a:pt x="f152" y="f153"/>
                    <a:pt x="f154" y="f155"/>
                    <a:pt x="f156" y="f157"/>
                  </a:cubicBezTo>
                  <a:cubicBezTo>
                    <a:pt x="f156" y="f158"/>
                    <a:pt x="f156" y="f144"/>
                    <a:pt x="f156" y="f159"/>
                  </a:cubicBezTo>
                  <a:cubicBezTo>
                    <a:pt x="f156" y="f160"/>
                    <a:pt x="f156" y="f161"/>
                    <a:pt x="f156" y="f162"/>
                  </a:cubicBezTo>
                  <a:cubicBezTo>
                    <a:pt x="f156" y="f138"/>
                    <a:pt x="f163" y="f136"/>
                    <a:pt x="f164" y="f134"/>
                  </a:cubicBezTo>
                  <a:cubicBezTo>
                    <a:pt x="f165" y="f166"/>
                    <a:pt x="f167" y="f130"/>
                    <a:pt x="f41" y="f128"/>
                  </a:cubicBezTo>
                  <a:cubicBezTo>
                    <a:pt x="f168" y="f126"/>
                    <a:pt x="f169" y="f123"/>
                    <a:pt x="f44" y="f123"/>
                  </a:cubicBezTo>
                  <a:cubicBezTo>
                    <a:pt x="f170" y="f7"/>
                    <a:pt x="f171" y="f172"/>
                    <a:pt x="f173" y="f161"/>
                  </a:cubicBezTo>
                  <a:cubicBezTo>
                    <a:pt x="f174" y="f175"/>
                    <a:pt x="f176" y="f177"/>
                    <a:pt x="f176" y="f178"/>
                  </a:cubicBezTo>
                  <a:cubicBezTo>
                    <a:pt x="f176" y="f179"/>
                    <a:pt x="f176" y="f180"/>
                    <a:pt x="f176" y="f145"/>
                  </a:cubicBezTo>
                  <a:cubicBezTo>
                    <a:pt x="f176" y="f155"/>
                    <a:pt x="f181" y="f151"/>
                    <a:pt x="f182" y="f151"/>
                  </a:cubicBezTo>
                  <a:cubicBezTo>
                    <a:pt x="f183" y="f151"/>
                    <a:pt x="f184" y="f185"/>
                    <a:pt x="f186" y="f157"/>
                  </a:cubicBezTo>
                  <a:cubicBezTo>
                    <a:pt x="f186" y="f187"/>
                    <a:pt x="f186" y="f188"/>
                    <a:pt x="f186" y="f189"/>
                  </a:cubicBezTo>
                  <a:cubicBezTo>
                    <a:pt x="f186" y="f160"/>
                    <a:pt x="f6" y="f190"/>
                    <a:pt x="f184" y="f191"/>
                  </a:cubicBezTo>
                  <a:cubicBezTo>
                    <a:pt x="f192" y="f193"/>
                    <a:pt x="f194" y="f195"/>
                    <a:pt x="f196" y="f92"/>
                  </a:cubicBezTo>
                  <a:cubicBezTo>
                    <a:pt x="f197" y="f90"/>
                    <a:pt x="f198" y="f199"/>
                    <a:pt x="f200" y="f201"/>
                  </a:cubicBezTo>
                  <a:cubicBezTo>
                    <a:pt x="f202" y="f24"/>
                    <a:pt x="f203" y="f204"/>
                    <a:pt x="f205" y="f70"/>
                  </a:cubicBezTo>
                  <a:cubicBezTo>
                    <a:pt x="f206" y="f28"/>
                    <a:pt x="f207" y="f28"/>
                    <a:pt x="f9" y="f10"/>
                  </a:cubicBezTo>
                  <a:close/>
                  <a:moveTo>
                    <a:pt x="f208" y="f209"/>
                  </a:moveTo>
                  <a:cubicBezTo>
                    <a:pt x="f208" y="f210"/>
                    <a:pt x="f211" y="f210"/>
                    <a:pt x="f208" y="f212"/>
                  </a:cubicBezTo>
                  <a:cubicBezTo>
                    <a:pt x="f88" y="f213"/>
                    <a:pt x="f199" y="f214"/>
                    <a:pt x="f215" y="f216"/>
                  </a:cubicBezTo>
                  <a:cubicBezTo>
                    <a:pt x="f217" y="f83"/>
                    <a:pt x="f12" y="f218"/>
                    <a:pt x="f28" y="f219"/>
                  </a:cubicBezTo>
                  <a:cubicBezTo>
                    <a:pt x="f116" y="f220"/>
                    <a:pt x="f116" y="f221"/>
                    <a:pt x="f116" y="f222"/>
                  </a:cubicBezTo>
                  <a:cubicBezTo>
                    <a:pt x="f116" y="f223"/>
                    <a:pt x="f212" y="f41"/>
                    <a:pt x="f75" y="f224"/>
                  </a:cubicBezTo>
                  <a:cubicBezTo>
                    <a:pt x="f225" y="f226"/>
                    <a:pt x="f227" y="f228"/>
                    <a:pt x="f229" y="f171"/>
                  </a:cubicBezTo>
                  <a:cubicBezTo>
                    <a:pt x="f230" y="f173"/>
                    <a:pt x="f231" y="f232"/>
                    <a:pt x="f233" y="f234"/>
                  </a:cubicBezTo>
                  <a:cubicBezTo>
                    <a:pt x="f235" y="f236"/>
                    <a:pt x="f237" y="f238"/>
                    <a:pt x="f239" y="f37"/>
                  </a:cubicBezTo>
                  <a:cubicBezTo>
                    <a:pt x="f239" y="f240"/>
                    <a:pt x="f239" y="f241"/>
                    <a:pt x="f242" y="f243"/>
                  </a:cubicBezTo>
                  <a:cubicBezTo>
                    <a:pt x="f244" y="f245"/>
                    <a:pt x="f246" y="f247"/>
                    <a:pt x="f248" y="f118"/>
                  </a:cubicBezTo>
                  <a:cubicBezTo>
                    <a:pt x="f232" y="f249"/>
                    <a:pt x="f250" y="f212"/>
                    <a:pt x="f251" y="f252"/>
                  </a:cubicBezTo>
                  <a:cubicBezTo>
                    <a:pt x="f253" y="f209"/>
                    <a:pt x="f254" y="f216"/>
                    <a:pt x="f255" y="f91"/>
                  </a:cubicBezTo>
                  <a:cubicBezTo>
                    <a:pt x="f256" y="f257"/>
                    <a:pt x="f258" y="f259"/>
                    <a:pt x="f56" y="f260"/>
                  </a:cubicBezTo>
                  <a:cubicBezTo>
                    <a:pt x="f261" y="f83"/>
                    <a:pt x="f262" y="f263"/>
                    <a:pt x="f44" y="f264"/>
                  </a:cubicBezTo>
                  <a:cubicBezTo>
                    <a:pt x="f265" y="f219"/>
                    <a:pt x="f44" y="f266"/>
                    <a:pt x="f44" y="f267"/>
                  </a:cubicBezTo>
                  <a:cubicBezTo>
                    <a:pt x="f44" y="f268"/>
                    <a:pt x="f169" y="f37"/>
                    <a:pt x="f269" y="f270"/>
                  </a:cubicBezTo>
                  <a:cubicBezTo>
                    <a:pt x="f271" y="f272"/>
                    <a:pt x="f273" y="f274"/>
                    <a:pt x="f39" y="f275"/>
                  </a:cubicBezTo>
                  <a:cubicBezTo>
                    <a:pt x="f37" y="f276"/>
                    <a:pt x="f277" y="f207"/>
                    <a:pt x="f278" y="f198"/>
                  </a:cubicBezTo>
                  <a:cubicBezTo>
                    <a:pt x="f279" y="f280"/>
                    <a:pt x="f281" y="f196"/>
                    <a:pt x="f282" y="f283"/>
                  </a:cubicBezTo>
                  <a:cubicBezTo>
                    <a:pt x="f284" y="f237"/>
                    <a:pt x="f285" y="f286"/>
                    <a:pt x="f287" y="f288"/>
                  </a:cubicBezTo>
                  <a:cubicBezTo>
                    <a:pt x="f289" y="f290"/>
                    <a:pt x="f291" y="f292"/>
                    <a:pt x="f293" y="f294"/>
                  </a:cubicBezTo>
                  <a:cubicBezTo>
                    <a:pt x="f295" y="f296"/>
                    <a:pt x="f297" y="f298"/>
                    <a:pt x="f299" y="f300"/>
                  </a:cubicBezTo>
                  <a:cubicBezTo>
                    <a:pt x="f301" y="f39"/>
                    <a:pt x="f302" y="f303"/>
                    <a:pt x="f304" y="f275"/>
                  </a:cubicBezTo>
                  <a:cubicBezTo>
                    <a:pt x="f305" y="f306"/>
                    <a:pt x="f307" y="f308"/>
                    <a:pt x="f307" y="f309"/>
                  </a:cubicBezTo>
                  <a:cubicBezTo>
                    <a:pt x="f310" y="f311"/>
                    <a:pt x="f307" y="f243"/>
                    <a:pt x="f310" y="f312"/>
                  </a:cubicBezTo>
                  <a:cubicBezTo>
                    <a:pt x="f310" y="f313"/>
                    <a:pt x="f91" y="f314"/>
                    <a:pt x="f315" y="f316"/>
                  </a:cubicBezTo>
                  <a:cubicBezTo>
                    <a:pt x="f30" y="f317"/>
                    <a:pt x="f318" y="f319"/>
                    <a:pt x="f78" y="f91"/>
                  </a:cubicBezTo>
                  <a:cubicBezTo>
                    <a:pt x="f320" y="f321"/>
                    <a:pt x="f322" y="f116"/>
                    <a:pt x="f208" y="f209"/>
                  </a:cubicBezTo>
                  <a:close/>
                  <a:moveTo>
                    <a:pt x="f323" y="f324"/>
                  </a:moveTo>
                  <a:cubicBezTo>
                    <a:pt x="f325" y="f203"/>
                    <a:pt x="f326" y="f327"/>
                    <a:pt x="f328" y="f329"/>
                  </a:cubicBezTo>
                  <a:cubicBezTo>
                    <a:pt x="f330" y="f230"/>
                    <a:pt x="f275" y="f331"/>
                    <a:pt x="f332" y="f333"/>
                  </a:cubicBezTo>
                  <a:cubicBezTo>
                    <a:pt x="f334" y="f335"/>
                    <a:pt x="f336" y="f240"/>
                    <a:pt x="f336" y="f337"/>
                  </a:cubicBezTo>
                  <a:cubicBezTo>
                    <a:pt x="f338" y="f339"/>
                    <a:pt x="f336" y="f279"/>
                    <a:pt x="f336" y="f340"/>
                  </a:cubicBezTo>
                  <a:cubicBezTo>
                    <a:pt x="f336" y="f341"/>
                    <a:pt x="f223" y="f342"/>
                    <a:pt x="f343" y="f344"/>
                  </a:cubicBezTo>
                  <a:cubicBezTo>
                    <a:pt x="f36" y="f345"/>
                    <a:pt x="f346" y="f212"/>
                    <a:pt x="f347" y="f348"/>
                  </a:cubicBezTo>
                  <a:cubicBezTo>
                    <a:pt x="f349" y="f350"/>
                    <a:pt x="f351" y="f352"/>
                    <a:pt x="f353" y="f264"/>
                  </a:cubicBezTo>
                  <a:cubicBezTo>
                    <a:pt x="f354" y="f279"/>
                    <a:pt x="f353" y="f355"/>
                    <a:pt x="f353" y="f356"/>
                  </a:cubicBezTo>
                  <a:cubicBezTo>
                    <a:pt x="f353" y="f357"/>
                    <a:pt x="f351" y="f358"/>
                    <a:pt x="f359" y="f2"/>
                  </a:cubicBezTo>
                  <a:cubicBezTo>
                    <a:pt x="f360" y="f222"/>
                    <a:pt x="f131" y="f361"/>
                    <a:pt x="f323" y="f324"/>
                  </a:cubicBezTo>
                  <a:close/>
                  <a:moveTo>
                    <a:pt x="f362" y="f363"/>
                  </a:moveTo>
                  <a:cubicBezTo>
                    <a:pt x="f39" y="f363"/>
                    <a:pt x="f362" y="f363"/>
                    <a:pt x="f362" y="f364"/>
                  </a:cubicBezTo>
                  <a:cubicBezTo>
                    <a:pt x="f365" y="f69"/>
                    <a:pt x="f366" y="f367"/>
                    <a:pt x="f368" y="f109"/>
                  </a:cubicBezTo>
                  <a:cubicBezTo>
                    <a:pt x="f150" y="f369"/>
                    <a:pt x="f370" y="f109"/>
                    <a:pt x="f243" y="f371"/>
                  </a:cubicBezTo>
                  <a:cubicBezTo>
                    <a:pt x="f372" y="f373"/>
                    <a:pt x="f374" y="f115"/>
                    <a:pt x="f375" y="f376"/>
                  </a:cubicBezTo>
                  <a:cubicBezTo>
                    <a:pt x="f377" y="f65"/>
                    <a:pt x="f378" y="f73"/>
                    <a:pt x="f79" y="f99"/>
                  </a:cubicBezTo>
                  <a:cubicBezTo>
                    <a:pt x="f314" y="f88"/>
                    <a:pt x="f379" y="f380"/>
                    <a:pt x="f381" y="f382"/>
                  </a:cubicBezTo>
                  <a:cubicBezTo>
                    <a:pt x="f383" y="f76"/>
                    <a:pt x="f384" y="f385"/>
                    <a:pt x="f365" y="f209"/>
                  </a:cubicBezTo>
                  <a:cubicBezTo>
                    <a:pt x="f386" y="f387"/>
                    <a:pt x="f388" y="f380"/>
                    <a:pt x="f389" y="f390"/>
                  </a:cubicBezTo>
                  <a:cubicBezTo>
                    <a:pt x="f391" y="f392"/>
                    <a:pt x="f393" y="f195"/>
                    <a:pt x="f362" y="f363"/>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1" name="Freeform 12">
              <a:extLst>
                <a:ext uri="{FF2B5EF4-FFF2-40B4-BE49-F238E27FC236}">
                  <a16:creationId xmlns:a16="http://schemas.microsoft.com/office/drawing/2014/main" id="{9A63FB3C-A486-DB8A-078F-327F217125CE}"/>
                </a:ext>
              </a:extLst>
            </p:cNvPr>
            <p:cNvSpPr/>
            <p:nvPr/>
          </p:nvSpPr>
          <p:spPr>
            <a:xfrm>
              <a:off x="564715" y="524563"/>
              <a:ext cx="275078" cy="294354"/>
            </a:xfrm>
            <a:custGeom>
              <a:avLst/>
              <a:gdLst>
                <a:gd name="f0" fmla="val 10800000"/>
                <a:gd name="f1" fmla="val 5400000"/>
                <a:gd name="f2" fmla="val 180"/>
                <a:gd name="f3" fmla="val w"/>
                <a:gd name="f4" fmla="val h"/>
                <a:gd name="f5" fmla="val 0"/>
                <a:gd name="f6" fmla="val 498"/>
                <a:gd name="f7" fmla="val 534"/>
                <a:gd name="f8" fmla="val 151"/>
                <a:gd name="f9" fmla="val 122"/>
                <a:gd name="f10" fmla="val 145"/>
                <a:gd name="f11" fmla="val 108"/>
                <a:gd name="f12" fmla="val 138"/>
                <a:gd name="f13" fmla="val 95"/>
                <a:gd name="f14" fmla="val 133"/>
                <a:gd name="f15" fmla="val 81"/>
                <a:gd name="f16" fmla="val 129"/>
                <a:gd name="f17" fmla="val 68"/>
                <a:gd name="f18" fmla="val 126"/>
                <a:gd name="f19" fmla="val 54"/>
                <a:gd name="f20" fmla="val 125"/>
                <a:gd name="f21" fmla="val 41"/>
                <a:gd name="f22" fmla="val 123"/>
                <a:gd name="f23" fmla="val 22"/>
                <a:gd name="f24" fmla="val 13"/>
                <a:gd name="f25" fmla="val 152"/>
                <a:gd name="f26" fmla="val 14"/>
                <a:gd name="f27" fmla="val 194"/>
                <a:gd name="f28" fmla="val 17"/>
                <a:gd name="f29" fmla="val 223"/>
                <a:gd name="f30" fmla="val 40"/>
                <a:gd name="f31" fmla="val 242"/>
                <a:gd name="f32" fmla="val 76"/>
                <a:gd name="f33" fmla="val 243"/>
                <a:gd name="f34" fmla="val 79"/>
                <a:gd name="f35" fmla="val 245"/>
                <a:gd name="f36" fmla="val 82"/>
                <a:gd name="f37" fmla="val 246"/>
                <a:gd name="f38" fmla="val 85"/>
                <a:gd name="f39" fmla="val 247"/>
                <a:gd name="f40" fmla="val 248"/>
                <a:gd name="f41" fmla="val 86"/>
                <a:gd name="f42" fmla="val 250"/>
                <a:gd name="f43" fmla="val 83"/>
                <a:gd name="f44" fmla="val 253"/>
                <a:gd name="f45" fmla="val 255"/>
                <a:gd name="f46" fmla="val 282"/>
                <a:gd name="f47" fmla="val 30"/>
                <a:gd name="f48" fmla="val 321"/>
                <a:gd name="f49" fmla="val 3"/>
                <a:gd name="f50" fmla="val 375"/>
                <a:gd name="f51" fmla="val 1"/>
                <a:gd name="f52" fmla="val 390"/>
                <a:gd name="f53" fmla="val 399"/>
                <a:gd name="f54" fmla="val 7"/>
                <a:gd name="f55" fmla="val 402"/>
                <a:gd name="f56" fmla="val 18"/>
                <a:gd name="f57" fmla="val 404"/>
                <a:gd name="f58" fmla="val 32"/>
                <a:gd name="f59" fmla="val 395"/>
                <a:gd name="f60" fmla="val 44"/>
                <a:gd name="f61" fmla="val 379"/>
                <a:gd name="f62" fmla="val 332"/>
                <a:gd name="f63" fmla="val 293"/>
                <a:gd name="f64" fmla="val 277"/>
                <a:gd name="f65" fmla="val 131"/>
                <a:gd name="f66" fmla="val 288"/>
                <a:gd name="f67" fmla="val 299"/>
                <a:gd name="f68" fmla="val 310"/>
                <a:gd name="f69" fmla="val 124"/>
                <a:gd name="f70" fmla="val 376"/>
                <a:gd name="f71" fmla="val 115"/>
                <a:gd name="f72" fmla="val 430"/>
                <a:gd name="f73" fmla="val 142"/>
                <a:gd name="f74" fmla="val 458"/>
                <a:gd name="f75" fmla="val 202"/>
                <a:gd name="f76" fmla="val 491"/>
                <a:gd name="f77" fmla="val 271"/>
                <a:gd name="f78" fmla="val 342"/>
                <a:gd name="f79" fmla="val 468"/>
                <a:gd name="f80" fmla="val 413"/>
                <a:gd name="f81" fmla="val 442"/>
                <a:gd name="f82" fmla="val 474"/>
                <a:gd name="f83" fmla="val 397"/>
                <a:gd name="f84" fmla="val 514"/>
                <a:gd name="f85" fmla="val 333"/>
                <a:gd name="f86" fmla="val 530"/>
                <a:gd name="f87" fmla="val 316"/>
                <a:gd name="f88" fmla="val 298"/>
                <a:gd name="f89" fmla="val 529"/>
                <a:gd name="f90" fmla="val 280"/>
                <a:gd name="f91" fmla="val 252"/>
                <a:gd name="f92" fmla="val 224"/>
                <a:gd name="f93" fmla="val 528"/>
                <a:gd name="f94" fmla="val 197"/>
                <a:gd name="f95" fmla="val 531"/>
                <a:gd name="f96" fmla="val 169"/>
                <a:gd name="f97" fmla="val 533"/>
                <a:gd name="f98" fmla="val 143"/>
                <a:gd name="f99" fmla="val 119"/>
                <a:gd name="f100" fmla="val 518"/>
                <a:gd name="f101" fmla="val 47"/>
                <a:gd name="f102" fmla="val 480"/>
                <a:gd name="f103" fmla="val 420"/>
                <a:gd name="f104" fmla="val 337"/>
                <a:gd name="f105" fmla="val 285"/>
                <a:gd name="f106" fmla="val 8"/>
                <a:gd name="f107" fmla="val 235"/>
                <a:gd name="f108" fmla="val 36"/>
                <a:gd name="f109" fmla="val 189"/>
                <a:gd name="f110" fmla="val 60"/>
                <a:gd name="f111" fmla="val 150"/>
                <a:gd name="f112" fmla="val 127"/>
                <a:gd name="f113" fmla="val 141"/>
                <a:gd name="f114" fmla="val 144"/>
                <a:gd name="f115" fmla="val 148"/>
                <a:gd name="f116" fmla="val 45"/>
                <a:gd name="f117" fmla="val 322"/>
                <a:gd name="f118" fmla="val 43"/>
                <a:gd name="f119" fmla="val 380"/>
                <a:gd name="f120" fmla="val 66"/>
                <a:gd name="f121" fmla="val 432"/>
                <a:gd name="f122" fmla="val 120"/>
                <a:gd name="f123" fmla="val 483"/>
                <a:gd name="f124" fmla="val 165"/>
                <a:gd name="f125" fmla="val 493"/>
                <a:gd name="f126" fmla="val 487"/>
                <a:gd name="f127" fmla="val 230"/>
                <a:gd name="f128" fmla="val 266"/>
                <a:gd name="f129" fmla="val 303"/>
                <a:gd name="f130" fmla="val 488"/>
                <a:gd name="f131" fmla="val 314"/>
                <a:gd name="f132" fmla="val 489"/>
                <a:gd name="f133" fmla="val 326"/>
                <a:gd name="f134" fmla="val 336"/>
                <a:gd name="f135" fmla="val 485"/>
                <a:gd name="f136" fmla="val 367"/>
                <a:gd name="f137" fmla="val 473"/>
                <a:gd name="f138" fmla="val 392"/>
                <a:gd name="f139" fmla="val 454"/>
                <a:gd name="f140" fmla="val 411"/>
                <a:gd name="f141" fmla="val 427"/>
                <a:gd name="f142" fmla="val 451"/>
                <a:gd name="f143" fmla="val 370"/>
                <a:gd name="f144" fmla="val 453"/>
                <a:gd name="f145" fmla="val 269"/>
                <a:gd name="f146" fmla="val 414"/>
                <a:gd name="f147" fmla="val 210"/>
                <a:gd name="f148" fmla="val 393"/>
                <a:gd name="f149" fmla="val 365"/>
                <a:gd name="f150" fmla="val 164"/>
                <a:gd name="f151" fmla="val 329"/>
                <a:gd name="f152" fmla="val 166"/>
                <a:gd name="f153" fmla="val 304"/>
                <a:gd name="f154" fmla="val 167"/>
                <a:gd name="f155" fmla="val 175"/>
                <a:gd name="f156" fmla="val 261"/>
                <a:gd name="f157" fmla="val 186"/>
                <a:gd name="f158" fmla="val 249"/>
                <a:gd name="f159" fmla="val 193"/>
                <a:gd name="f160" fmla="val 238"/>
                <a:gd name="f161" fmla="val 192"/>
                <a:gd name="f162" fmla="val 225"/>
                <a:gd name="f163" fmla="val 213"/>
                <a:gd name="f164" fmla="val 179"/>
                <a:gd name="f165" fmla="val 199"/>
                <a:gd name="f166" fmla="val 174"/>
                <a:gd name="f167" fmla="val 185"/>
                <a:gd name="f168" fmla="val 170"/>
                <a:gd name="f169" fmla="val 130"/>
                <a:gd name="f170" fmla="val 156"/>
                <a:gd name="f171" fmla="val 88"/>
                <a:gd name="f172" fmla="val 177"/>
                <a:gd name="f173" fmla="val 64"/>
                <a:gd name="f174" fmla="val 228"/>
                <a:gd name="f175" fmla="val 51"/>
                <a:gd name="f176" fmla="val 256"/>
                <a:gd name="f177" fmla="val 286"/>
                <a:gd name="f178" fmla="val 173"/>
                <a:gd name="f179" fmla="val 63"/>
                <a:gd name="f180" fmla="val 196"/>
                <a:gd name="f181" fmla="val 112"/>
                <a:gd name="f182" fmla="val 214"/>
                <a:gd name="f183" fmla="val 207"/>
                <a:gd name="f184" fmla="val 99"/>
                <a:gd name="f185" fmla="val 78"/>
                <a:gd name="f186" fmla="+- 0 0 -90"/>
                <a:gd name="f187" fmla="*/ f3 1 498"/>
                <a:gd name="f188" fmla="*/ f4 1 534"/>
                <a:gd name="f189" fmla="val f5"/>
                <a:gd name="f190" fmla="val f6"/>
                <a:gd name="f191" fmla="val f7"/>
                <a:gd name="f192" fmla="*/ f186 f0 1"/>
                <a:gd name="f193" fmla="+- f191 0 f189"/>
                <a:gd name="f194" fmla="+- f190 0 f189"/>
                <a:gd name="f195" fmla="*/ f192 1 f2"/>
                <a:gd name="f196" fmla="*/ f194 1 498"/>
                <a:gd name="f197" fmla="*/ f193 1 534"/>
                <a:gd name="f198" fmla="*/ 151 f194 1"/>
                <a:gd name="f199" fmla="*/ 122 f193 1"/>
                <a:gd name="f200" fmla="*/ 133 f194 1"/>
                <a:gd name="f201" fmla="*/ 81 f193 1"/>
                <a:gd name="f202" fmla="*/ 125 f194 1"/>
                <a:gd name="f203" fmla="*/ 41 f193 1"/>
                <a:gd name="f204" fmla="*/ 152 f194 1"/>
                <a:gd name="f205" fmla="*/ 14 f193 1"/>
                <a:gd name="f206" fmla="*/ 242 f194 1"/>
                <a:gd name="f207" fmla="*/ 76 f193 1"/>
                <a:gd name="f208" fmla="*/ 246 f194 1"/>
                <a:gd name="f209" fmla="*/ 85 f193 1"/>
                <a:gd name="f210" fmla="*/ 248 f194 1"/>
                <a:gd name="f211" fmla="*/ 86 f193 1"/>
                <a:gd name="f212" fmla="*/ 255 f194 1"/>
                <a:gd name="f213" fmla="*/ 375 f194 1"/>
                <a:gd name="f214" fmla="*/ 1 f193 1"/>
                <a:gd name="f215" fmla="*/ 402 f194 1"/>
                <a:gd name="f216" fmla="*/ 18 f193 1"/>
                <a:gd name="f217" fmla="*/ 379 f194 1"/>
                <a:gd name="f218" fmla="*/ 44 f193 1"/>
                <a:gd name="f219" fmla="*/ 277 f194 1"/>
                <a:gd name="f220" fmla="*/ 131 f193 1"/>
                <a:gd name="f221" fmla="*/ 310 f194 1"/>
                <a:gd name="f222" fmla="*/ 124 f193 1"/>
                <a:gd name="f223" fmla="*/ 458 f194 1"/>
                <a:gd name="f224" fmla="*/ 202 f193 1"/>
                <a:gd name="f225" fmla="*/ 468 f194 1"/>
                <a:gd name="f226" fmla="*/ 413 f193 1"/>
                <a:gd name="f227" fmla="*/ 333 f194 1"/>
                <a:gd name="f228" fmla="*/ 530 f193 1"/>
                <a:gd name="f229" fmla="*/ 280 f194 1"/>
                <a:gd name="f230" fmla="*/ 529 f193 1"/>
                <a:gd name="f231" fmla="*/ 197 f194 1"/>
                <a:gd name="f232" fmla="*/ 531 f193 1"/>
                <a:gd name="f233" fmla="*/ 119 f194 1"/>
                <a:gd name="f234" fmla="*/ 518 f193 1"/>
                <a:gd name="f235" fmla="*/ 3 f194 1"/>
                <a:gd name="f236" fmla="*/ 337 f193 1"/>
                <a:gd name="f237" fmla="*/ 36 f194 1"/>
                <a:gd name="f238" fmla="*/ 189 f193 1"/>
                <a:gd name="f239" fmla="*/ 141 f194 1"/>
                <a:gd name="f240" fmla="*/ 123 f193 1"/>
                <a:gd name="f241" fmla="*/ 45 f194 1"/>
                <a:gd name="f242" fmla="*/ 322 f193 1"/>
                <a:gd name="f243" fmla="*/ 120 f194 1"/>
                <a:gd name="f244" fmla="*/ 468 f193 1"/>
                <a:gd name="f245" fmla="*/ 194 f194 1"/>
                <a:gd name="f246" fmla="*/ 487 f193 1"/>
                <a:gd name="f247" fmla="*/ 303 f194 1"/>
                <a:gd name="f248" fmla="*/ 488 f193 1"/>
                <a:gd name="f249" fmla="*/ 336 f194 1"/>
                <a:gd name="f250" fmla="*/ 485 f193 1"/>
                <a:gd name="f251" fmla="*/ 411 f194 1"/>
                <a:gd name="f252" fmla="*/ 427 f193 1"/>
                <a:gd name="f253" fmla="*/ 414 f194 1"/>
                <a:gd name="f254" fmla="*/ 210 f193 1"/>
                <a:gd name="f255" fmla="*/ 329 f194 1"/>
                <a:gd name="f256" fmla="*/ 166 f193 1"/>
                <a:gd name="f257" fmla="*/ 261 f194 1"/>
                <a:gd name="f258" fmla="*/ 186 f193 1"/>
                <a:gd name="f259" fmla="*/ 225 f194 1"/>
                <a:gd name="f260" fmla="*/ 185 f194 1"/>
                <a:gd name="f261" fmla="*/ 170 f193 1"/>
                <a:gd name="f262" fmla="*/ 64 f194 1"/>
                <a:gd name="f263" fmla="*/ 228 f193 1"/>
                <a:gd name="f264" fmla="*/ 173 f194 1"/>
                <a:gd name="f265" fmla="*/ 63 f193 1"/>
                <a:gd name="f266" fmla="*/ 214 f194 1"/>
                <a:gd name="f267" fmla="+- f195 0 f1"/>
                <a:gd name="f268" fmla="*/ f198 1 498"/>
                <a:gd name="f269" fmla="*/ f199 1 534"/>
                <a:gd name="f270" fmla="*/ f200 1 498"/>
                <a:gd name="f271" fmla="*/ f201 1 534"/>
                <a:gd name="f272" fmla="*/ f202 1 498"/>
                <a:gd name="f273" fmla="*/ f203 1 534"/>
                <a:gd name="f274" fmla="*/ f204 1 498"/>
                <a:gd name="f275" fmla="*/ f205 1 534"/>
                <a:gd name="f276" fmla="*/ f206 1 498"/>
                <a:gd name="f277" fmla="*/ f207 1 534"/>
                <a:gd name="f278" fmla="*/ f208 1 498"/>
                <a:gd name="f279" fmla="*/ f209 1 534"/>
                <a:gd name="f280" fmla="*/ f210 1 498"/>
                <a:gd name="f281" fmla="*/ f211 1 534"/>
                <a:gd name="f282" fmla="*/ f212 1 498"/>
                <a:gd name="f283" fmla="*/ f213 1 498"/>
                <a:gd name="f284" fmla="*/ f214 1 534"/>
                <a:gd name="f285" fmla="*/ f215 1 498"/>
                <a:gd name="f286" fmla="*/ f216 1 534"/>
                <a:gd name="f287" fmla="*/ f217 1 498"/>
                <a:gd name="f288" fmla="*/ f218 1 534"/>
                <a:gd name="f289" fmla="*/ f219 1 498"/>
                <a:gd name="f290" fmla="*/ f220 1 534"/>
                <a:gd name="f291" fmla="*/ f221 1 498"/>
                <a:gd name="f292" fmla="*/ f222 1 534"/>
                <a:gd name="f293" fmla="*/ f223 1 498"/>
                <a:gd name="f294" fmla="*/ f224 1 534"/>
                <a:gd name="f295" fmla="*/ f225 1 498"/>
                <a:gd name="f296" fmla="*/ f226 1 534"/>
                <a:gd name="f297" fmla="*/ f227 1 498"/>
                <a:gd name="f298" fmla="*/ f228 1 534"/>
                <a:gd name="f299" fmla="*/ f229 1 498"/>
                <a:gd name="f300" fmla="*/ f230 1 534"/>
                <a:gd name="f301" fmla="*/ f231 1 498"/>
                <a:gd name="f302" fmla="*/ f232 1 534"/>
                <a:gd name="f303" fmla="*/ f233 1 498"/>
                <a:gd name="f304" fmla="*/ f234 1 534"/>
                <a:gd name="f305" fmla="*/ f235 1 498"/>
                <a:gd name="f306" fmla="*/ f236 1 534"/>
                <a:gd name="f307" fmla="*/ f237 1 498"/>
                <a:gd name="f308" fmla="*/ f238 1 534"/>
                <a:gd name="f309" fmla="*/ f239 1 498"/>
                <a:gd name="f310" fmla="*/ f240 1 534"/>
                <a:gd name="f311" fmla="*/ f241 1 498"/>
                <a:gd name="f312" fmla="*/ f242 1 534"/>
                <a:gd name="f313" fmla="*/ f243 1 498"/>
                <a:gd name="f314" fmla="*/ f244 1 534"/>
                <a:gd name="f315" fmla="*/ f245 1 498"/>
                <a:gd name="f316" fmla="*/ f246 1 534"/>
                <a:gd name="f317" fmla="*/ f247 1 498"/>
                <a:gd name="f318" fmla="*/ f248 1 534"/>
                <a:gd name="f319" fmla="*/ f249 1 498"/>
                <a:gd name="f320" fmla="*/ f250 1 534"/>
                <a:gd name="f321" fmla="*/ f251 1 498"/>
                <a:gd name="f322" fmla="*/ f252 1 534"/>
                <a:gd name="f323" fmla="*/ f253 1 498"/>
                <a:gd name="f324" fmla="*/ f254 1 534"/>
                <a:gd name="f325" fmla="*/ f255 1 498"/>
                <a:gd name="f326" fmla="*/ f256 1 534"/>
                <a:gd name="f327" fmla="*/ f257 1 498"/>
                <a:gd name="f328" fmla="*/ f258 1 534"/>
                <a:gd name="f329" fmla="*/ f259 1 498"/>
                <a:gd name="f330" fmla="*/ f260 1 498"/>
                <a:gd name="f331" fmla="*/ f261 1 534"/>
                <a:gd name="f332" fmla="*/ f262 1 498"/>
                <a:gd name="f333" fmla="*/ f263 1 534"/>
                <a:gd name="f334" fmla="*/ f264 1 498"/>
                <a:gd name="f335" fmla="*/ f265 1 534"/>
                <a:gd name="f336" fmla="*/ f266 1 498"/>
                <a:gd name="f337" fmla="*/ 0 1 f196"/>
                <a:gd name="f338" fmla="*/ f190 1 f196"/>
                <a:gd name="f339" fmla="*/ 0 1 f197"/>
                <a:gd name="f340" fmla="*/ f191 1 f197"/>
                <a:gd name="f341" fmla="*/ f268 1 f196"/>
                <a:gd name="f342" fmla="*/ f269 1 f197"/>
                <a:gd name="f343" fmla="*/ f270 1 f196"/>
                <a:gd name="f344" fmla="*/ f271 1 f197"/>
                <a:gd name="f345" fmla="*/ f272 1 f196"/>
                <a:gd name="f346" fmla="*/ f273 1 f197"/>
                <a:gd name="f347" fmla="*/ f274 1 f196"/>
                <a:gd name="f348" fmla="*/ f275 1 f197"/>
                <a:gd name="f349" fmla="*/ f276 1 f196"/>
                <a:gd name="f350" fmla="*/ f277 1 f197"/>
                <a:gd name="f351" fmla="*/ f278 1 f196"/>
                <a:gd name="f352" fmla="*/ f279 1 f197"/>
                <a:gd name="f353" fmla="*/ f280 1 f196"/>
                <a:gd name="f354" fmla="*/ f281 1 f197"/>
                <a:gd name="f355" fmla="*/ f282 1 f196"/>
                <a:gd name="f356" fmla="*/ f283 1 f196"/>
                <a:gd name="f357" fmla="*/ f284 1 f197"/>
                <a:gd name="f358" fmla="*/ f285 1 f196"/>
                <a:gd name="f359" fmla="*/ f286 1 f197"/>
                <a:gd name="f360" fmla="*/ f287 1 f196"/>
                <a:gd name="f361" fmla="*/ f288 1 f197"/>
                <a:gd name="f362" fmla="*/ f289 1 f196"/>
                <a:gd name="f363" fmla="*/ f290 1 f197"/>
                <a:gd name="f364" fmla="*/ f291 1 f196"/>
                <a:gd name="f365" fmla="*/ f292 1 f197"/>
                <a:gd name="f366" fmla="*/ f293 1 f196"/>
                <a:gd name="f367" fmla="*/ f294 1 f197"/>
                <a:gd name="f368" fmla="*/ f295 1 f196"/>
                <a:gd name="f369" fmla="*/ f296 1 f197"/>
                <a:gd name="f370" fmla="*/ f297 1 f196"/>
                <a:gd name="f371" fmla="*/ f298 1 f197"/>
                <a:gd name="f372" fmla="*/ f299 1 f196"/>
                <a:gd name="f373" fmla="*/ f300 1 f197"/>
                <a:gd name="f374" fmla="*/ f301 1 f196"/>
                <a:gd name="f375" fmla="*/ f302 1 f197"/>
                <a:gd name="f376" fmla="*/ f303 1 f196"/>
                <a:gd name="f377" fmla="*/ f304 1 f197"/>
                <a:gd name="f378" fmla="*/ f305 1 f196"/>
                <a:gd name="f379" fmla="*/ f306 1 f197"/>
                <a:gd name="f380" fmla="*/ f307 1 f196"/>
                <a:gd name="f381" fmla="*/ f308 1 f197"/>
                <a:gd name="f382" fmla="*/ f309 1 f196"/>
                <a:gd name="f383" fmla="*/ f310 1 f197"/>
                <a:gd name="f384" fmla="*/ f311 1 f196"/>
                <a:gd name="f385" fmla="*/ f312 1 f197"/>
                <a:gd name="f386" fmla="*/ f313 1 f196"/>
                <a:gd name="f387" fmla="*/ f314 1 f197"/>
                <a:gd name="f388" fmla="*/ f315 1 f196"/>
                <a:gd name="f389" fmla="*/ f316 1 f197"/>
                <a:gd name="f390" fmla="*/ f317 1 f196"/>
                <a:gd name="f391" fmla="*/ f318 1 f197"/>
                <a:gd name="f392" fmla="*/ f319 1 f196"/>
                <a:gd name="f393" fmla="*/ f320 1 f197"/>
                <a:gd name="f394" fmla="*/ f321 1 f196"/>
                <a:gd name="f395" fmla="*/ f322 1 f197"/>
                <a:gd name="f396" fmla="*/ f323 1 f196"/>
                <a:gd name="f397" fmla="*/ f324 1 f197"/>
                <a:gd name="f398" fmla="*/ f325 1 f196"/>
                <a:gd name="f399" fmla="*/ f326 1 f197"/>
                <a:gd name="f400" fmla="*/ f327 1 f196"/>
                <a:gd name="f401" fmla="*/ f328 1 f197"/>
                <a:gd name="f402" fmla="*/ f329 1 f196"/>
                <a:gd name="f403" fmla="*/ f330 1 f196"/>
                <a:gd name="f404" fmla="*/ f331 1 f197"/>
                <a:gd name="f405" fmla="*/ f332 1 f196"/>
                <a:gd name="f406" fmla="*/ f333 1 f197"/>
                <a:gd name="f407" fmla="*/ f334 1 f196"/>
                <a:gd name="f408" fmla="*/ f335 1 f197"/>
                <a:gd name="f409" fmla="*/ f336 1 f196"/>
                <a:gd name="f410" fmla="*/ f337 f187 1"/>
                <a:gd name="f411" fmla="*/ f338 f187 1"/>
                <a:gd name="f412" fmla="*/ f340 f188 1"/>
                <a:gd name="f413" fmla="*/ f339 f188 1"/>
                <a:gd name="f414" fmla="*/ f341 f187 1"/>
                <a:gd name="f415" fmla="*/ f342 f188 1"/>
                <a:gd name="f416" fmla="*/ f343 f187 1"/>
                <a:gd name="f417" fmla="*/ f344 f188 1"/>
                <a:gd name="f418" fmla="*/ f345 f187 1"/>
                <a:gd name="f419" fmla="*/ f346 f188 1"/>
                <a:gd name="f420" fmla="*/ f347 f187 1"/>
                <a:gd name="f421" fmla="*/ f348 f188 1"/>
                <a:gd name="f422" fmla="*/ f349 f187 1"/>
                <a:gd name="f423" fmla="*/ f350 f188 1"/>
                <a:gd name="f424" fmla="*/ f351 f187 1"/>
                <a:gd name="f425" fmla="*/ f352 f188 1"/>
                <a:gd name="f426" fmla="*/ f353 f187 1"/>
                <a:gd name="f427" fmla="*/ f354 f188 1"/>
                <a:gd name="f428" fmla="*/ f355 f187 1"/>
                <a:gd name="f429" fmla="*/ f356 f187 1"/>
                <a:gd name="f430" fmla="*/ f357 f188 1"/>
                <a:gd name="f431" fmla="*/ f358 f187 1"/>
                <a:gd name="f432" fmla="*/ f359 f188 1"/>
                <a:gd name="f433" fmla="*/ f360 f187 1"/>
                <a:gd name="f434" fmla="*/ f361 f188 1"/>
                <a:gd name="f435" fmla="*/ f362 f187 1"/>
                <a:gd name="f436" fmla="*/ f363 f188 1"/>
                <a:gd name="f437" fmla="*/ f364 f187 1"/>
                <a:gd name="f438" fmla="*/ f365 f188 1"/>
                <a:gd name="f439" fmla="*/ f366 f187 1"/>
                <a:gd name="f440" fmla="*/ f367 f188 1"/>
                <a:gd name="f441" fmla="*/ f368 f187 1"/>
                <a:gd name="f442" fmla="*/ f369 f188 1"/>
                <a:gd name="f443" fmla="*/ f370 f187 1"/>
                <a:gd name="f444" fmla="*/ f371 f188 1"/>
                <a:gd name="f445" fmla="*/ f372 f187 1"/>
                <a:gd name="f446" fmla="*/ f373 f188 1"/>
                <a:gd name="f447" fmla="*/ f374 f187 1"/>
                <a:gd name="f448" fmla="*/ f375 f188 1"/>
                <a:gd name="f449" fmla="*/ f376 f187 1"/>
                <a:gd name="f450" fmla="*/ f377 f188 1"/>
                <a:gd name="f451" fmla="*/ f378 f187 1"/>
                <a:gd name="f452" fmla="*/ f379 f188 1"/>
                <a:gd name="f453" fmla="*/ f380 f187 1"/>
                <a:gd name="f454" fmla="*/ f381 f188 1"/>
                <a:gd name="f455" fmla="*/ f382 f187 1"/>
                <a:gd name="f456" fmla="*/ f383 f188 1"/>
                <a:gd name="f457" fmla="*/ f384 f187 1"/>
                <a:gd name="f458" fmla="*/ f385 f188 1"/>
                <a:gd name="f459" fmla="*/ f386 f187 1"/>
                <a:gd name="f460" fmla="*/ f387 f188 1"/>
                <a:gd name="f461" fmla="*/ f388 f187 1"/>
                <a:gd name="f462" fmla="*/ f389 f188 1"/>
                <a:gd name="f463" fmla="*/ f390 f187 1"/>
                <a:gd name="f464" fmla="*/ f391 f188 1"/>
                <a:gd name="f465" fmla="*/ f392 f187 1"/>
                <a:gd name="f466" fmla="*/ f393 f188 1"/>
                <a:gd name="f467" fmla="*/ f394 f187 1"/>
                <a:gd name="f468" fmla="*/ f395 f188 1"/>
                <a:gd name="f469" fmla="*/ f396 f187 1"/>
                <a:gd name="f470" fmla="*/ f397 f188 1"/>
                <a:gd name="f471" fmla="*/ f398 f187 1"/>
                <a:gd name="f472" fmla="*/ f399 f188 1"/>
                <a:gd name="f473" fmla="*/ f400 f187 1"/>
                <a:gd name="f474" fmla="*/ f401 f188 1"/>
                <a:gd name="f475" fmla="*/ f402 f187 1"/>
                <a:gd name="f476" fmla="*/ f403 f187 1"/>
                <a:gd name="f477" fmla="*/ f404 f188 1"/>
                <a:gd name="f478" fmla="*/ f405 f187 1"/>
                <a:gd name="f479" fmla="*/ f406 f188 1"/>
                <a:gd name="f480" fmla="*/ f407 f187 1"/>
                <a:gd name="f481" fmla="*/ f408 f188 1"/>
                <a:gd name="f482" fmla="*/ f409 f187 1"/>
              </a:gdLst>
              <a:ahLst/>
              <a:cxnLst>
                <a:cxn ang="3cd4">
                  <a:pos x="hc" y="t"/>
                </a:cxn>
                <a:cxn ang="0">
                  <a:pos x="r" y="vc"/>
                </a:cxn>
                <a:cxn ang="cd4">
                  <a:pos x="hc" y="b"/>
                </a:cxn>
                <a:cxn ang="cd2">
                  <a:pos x="l" y="vc"/>
                </a:cxn>
                <a:cxn ang="f267">
                  <a:pos x="f414" y="f415"/>
                </a:cxn>
                <a:cxn ang="f267">
                  <a:pos x="f416" y="f417"/>
                </a:cxn>
                <a:cxn ang="f267">
                  <a:pos x="f418" y="f419"/>
                </a:cxn>
                <a:cxn ang="f267">
                  <a:pos x="f420" y="f421"/>
                </a:cxn>
                <a:cxn ang="f267">
                  <a:pos x="f422" y="f423"/>
                </a:cxn>
                <a:cxn ang="f267">
                  <a:pos x="f424" y="f425"/>
                </a:cxn>
                <a:cxn ang="f267">
                  <a:pos x="f426" y="f427"/>
                </a:cxn>
                <a:cxn ang="f267">
                  <a:pos x="f428" y="f423"/>
                </a:cxn>
                <a:cxn ang="f267">
                  <a:pos x="f429" y="f430"/>
                </a:cxn>
                <a:cxn ang="f267">
                  <a:pos x="f431" y="f432"/>
                </a:cxn>
                <a:cxn ang="f267">
                  <a:pos x="f433" y="f434"/>
                </a:cxn>
                <a:cxn ang="f267">
                  <a:pos x="f435" y="f436"/>
                </a:cxn>
                <a:cxn ang="f267">
                  <a:pos x="f437" y="f438"/>
                </a:cxn>
                <a:cxn ang="f267">
                  <a:pos x="f439" y="f440"/>
                </a:cxn>
                <a:cxn ang="f267">
                  <a:pos x="f441" y="f442"/>
                </a:cxn>
                <a:cxn ang="f267">
                  <a:pos x="f443" y="f444"/>
                </a:cxn>
                <a:cxn ang="f267">
                  <a:pos x="f445" y="f446"/>
                </a:cxn>
                <a:cxn ang="f267">
                  <a:pos x="f447" y="f448"/>
                </a:cxn>
                <a:cxn ang="f267">
                  <a:pos x="f449" y="f450"/>
                </a:cxn>
                <a:cxn ang="f267">
                  <a:pos x="f451" y="f452"/>
                </a:cxn>
                <a:cxn ang="f267">
                  <a:pos x="f453" y="f454"/>
                </a:cxn>
                <a:cxn ang="f267">
                  <a:pos x="f455" y="f456"/>
                </a:cxn>
                <a:cxn ang="f267">
                  <a:pos x="f414" y="f415"/>
                </a:cxn>
                <a:cxn ang="f267">
                  <a:pos x="f457" y="f458"/>
                </a:cxn>
                <a:cxn ang="f267">
                  <a:pos x="f459" y="f460"/>
                </a:cxn>
                <a:cxn ang="f267">
                  <a:pos x="f461" y="f462"/>
                </a:cxn>
                <a:cxn ang="f267">
                  <a:pos x="f463" y="f464"/>
                </a:cxn>
                <a:cxn ang="f267">
                  <a:pos x="f465" y="f466"/>
                </a:cxn>
                <a:cxn ang="f267">
                  <a:pos x="f467" y="f468"/>
                </a:cxn>
                <a:cxn ang="f267">
                  <a:pos x="f469" y="f470"/>
                </a:cxn>
                <a:cxn ang="f267">
                  <a:pos x="f471" y="f472"/>
                </a:cxn>
                <a:cxn ang="f267">
                  <a:pos x="f473" y="f474"/>
                </a:cxn>
                <a:cxn ang="f267">
                  <a:pos x="f475" y="f474"/>
                </a:cxn>
                <a:cxn ang="f267">
                  <a:pos x="f476" y="f477"/>
                </a:cxn>
                <a:cxn ang="f267">
                  <a:pos x="f478" y="f479"/>
                </a:cxn>
                <a:cxn ang="f267">
                  <a:pos x="f457" y="f458"/>
                </a:cxn>
                <a:cxn ang="f267">
                  <a:pos x="f480" y="f481"/>
                </a:cxn>
                <a:cxn ang="f267">
                  <a:pos x="f482" y="f438"/>
                </a:cxn>
                <a:cxn ang="f267">
                  <a:pos x="f480" y="f481"/>
                </a:cxn>
              </a:cxnLst>
              <a:rect l="f410" t="f413" r="f411" b="f412"/>
              <a:pathLst>
                <a:path w="498" h="534">
                  <a:moveTo>
                    <a:pt x="f8" y="f9"/>
                  </a:moveTo>
                  <a:cubicBezTo>
                    <a:pt x="f10" y="f11"/>
                    <a:pt x="f12" y="f13"/>
                    <a:pt x="f14" y="f15"/>
                  </a:cubicBezTo>
                  <a:cubicBezTo>
                    <a:pt x="f16" y="f17"/>
                    <a:pt x="f18" y="f19"/>
                    <a:pt x="f20" y="f21"/>
                  </a:cubicBezTo>
                  <a:cubicBezTo>
                    <a:pt x="f22" y="f23"/>
                    <a:pt x="f14" y="f24"/>
                    <a:pt x="f25" y="f26"/>
                  </a:cubicBezTo>
                  <a:cubicBezTo>
                    <a:pt x="f27" y="f28"/>
                    <a:pt x="f29" y="f30"/>
                    <a:pt x="f31" y="f32"/>
                  </a:cubicBezTo>
                  <a:cubicBezTo>
                    <a:pt x="f33" y="f34"/>
                    <a:pt x="f35" y="f36"/>
                    <a:pt x="f37" y="f38"/>
                  </a:cubicBezTo>
                  <a:cubicBezTo>
                    <a:pt x="f39" y="f38"/>
                    <a:pt x="f39" y="f38"/>
                    <a:pt x="f40" y="f41"/>
                  </a:cubicBezTo>
                  <a:cubicBezTo>
                    <a:pt x="f42" y="f43"/>
                    <a:pt x="f44" y="f34"/>
                    <a:pt x="f45" y="f32"/>
                  </a:cubicBezTo>
                  <a:cubicBezTo>
                    <a:pt x="f46" y="f47"/>
                    <a:pt x="f48" y="f49"/>
                    <a:pt x="f50" y="f51"/>
                  </a:cubicBezTo>
                  <a:cubicBezTo>
                    <a:pt x="f52" y="f5"/>
                    <a:pt x="f53" y="f54"/>
                    <a:pt x="f55" y="f56"/>
                  </a:cubicBezTo>
                  <a:cubicBezTo>
                    <a:pt x="f57" y="f58"/>
                    <a:pt x="f59" y="f60"/>
                    <a:pt x="f61" y="f60"/>
                  </a:cubicBezTo>
                  <a:cubicBezTo>
                    <a:pt x="f62" y="f60"/>
                    <a:pt x="f63" y="f34"/>
                    <a:pt x="f64" y="f65"/>
                  </a:cubicBezTo>
                  <a:cubicBezTo>
                    <a:pt x="f66" y="f16"/>
                    <a:pt x="f67" y="f18"/>
                    <a:pt x="f68" y="f69"/>
                  </a:cubicBezTo>
                  <a:cubicBezTo>
                    <a:pt x="f70" y="f71"/>
                    <a:pt x="f72" y="f73"/>
                    <a:pt x="f74" y="f75"/>
                  </a:cubicBezTo>
                  <a:cubicBezTo>
                    <a:pt x="f76" y="f77"/>
                    <a:pt x="f6" y="f78"/>
                    <a:pt x="f79" y="f80"/>
                  </a:cubicBezTo>
                  <a:cubicBezTo>
                    <a:pt x="f81" y="f82"/>
                    <a:pt x="f83" y="f84"/>
                    <a:pt x="f85" y="f86"/>
                  </a:cubicBezTo>
                  <a:cubicBezTo>
                    <a:pt x="f87" y="f7"/>
                    <a:pt x="f88" y="f89"/>
                    <a:pt x="f90" y="f89"/>
                  </a:cubicBezTo>
                  <a:cubicBezTo>
                    <a:pt x="f91" y="f89"/>
                    <a:pt x="f92" y="f93"/>
                    <a:pt x="f94" y="f95"/>
                  </a:cubicBezTo>
                  <a:cubicBezTo>
                    <a:pt x="f96" y="f97"/>
                    <a:pt x="f98" y="f95"/>
                    <a:pt x="f99" y="f100"/>
                  </a:cubicBezTo>
                  <a:cubicBezTo>
                    <a:pt x="f101" y="f102"/>
                    <a:pt x="f54" y="f103"/>
                    <a:pt x="f49" y="f104"/>
                  </a:cubicBezTo>
                  <a:cubicBezTo>
                    <a:pt x="f5" y="f105"/>
                    <a:pt x="f106" y="f107"/>
                    <a:pt x="f108" y="f109"/>
                  </a:cubicBezTo>
                  <a:cubicBezTo>
                    <a:pt x="f110" y="f111"/>
                    <a:pt x="f13" y="f112"/>
                    <a:pt x="f113" y="f22"/>
                  </a:cubicBezTo>
                  <a:cubicBezTo>
                    <a:pt x="f114" y="f22"/>
                    <a:pt x="f115" y="f9"/>
                    <a:pt x="f8" y="f9"/>
                  </a:cubicBezTo>
                  <a:close/>
                  <a:moveTo>
                    <a:pt x="f116" y="f117"/>
                  </a:moveTo>
                  <a:cubicBezTo>
                    <a:pt x="f118" y="f119"/>
                    <a:pt x="f120" y="f121"/>
                    <a:pt x="f122" y="f79"/>
                  </a:cubicBezTo>
                  <a:cubicBezTo>
                    <a:pt x="f73" y="f123"/>
                    <a:pt x="f124" y="f125"/>
                    <a:pt x="f27" y="f126"/>
                  </a:cubicBezTo>
                  <a:cubicBezTo>
                    <a:pt x="f127" y="f102"/>
                    <a:pt x="f128" y="f123"/>
                    <a:pt x="f129" y="f130"/>
                  </a:cubicBezTo>
                  <a:cubicBezTo>
                    <a:pt x="f131" y="f132"/>
                    <a:pt x="f133" y="f130"/>
                    <a:pt x="f134" y="f135"/>
                  </a:cubicBezTo>
                  <a:cubicBezTo>
                    <a:pt x="f136" y="f137"/>
                    <a:pt x="f138" y="f139"/>
                    <a:pt x="f140" y="f141"/>
                  </a:cubicBezTo>
                  <a:cubicBezTo>
                    <a:pt x="f142" y="f143"/>
                    <a:pt x="f144" y="f145"/>
                    <a:pt x="f146" y="f147"/>
                  </a:cubicBezTo>
                  <a:cubicBezTo>
                    <a:pt x="f148" y="f2"/>
                    <a:pt x="f149" y="f150"/>
                    <a:pt x="f151" y="f152"/>
                  </a:cubicBezTo>
                  <a:cubicBezTo>
                    <a:pt x="f153" y="f154"/>
                    <a:pt x="f46" y="f155"/>
                    <a:pt x="f156" y="f157"/>
                  </a:cubicBezTo>
                  <a:cubicBezTo>
                    <a:pt x="f158" y="f159"/>
                    <a:pt x="f160" y="f161"/>
                    <a:pt x="f162" y="f157"/>
                  </a:cubicBezTo>
                  <a:cubicBezTo>
                    <a:pt x="f163" y="f164"/>
                    <a:pt x="f165" y="f166"/>
                    <a:pt x="f167" y="f168"/>
                  </a:cubicBezTo>
                  <a:cubicBezTo>
                    <a:pt x="f169" y="f170"/>
                    <a:pt x="f171" y="f172"/>
                    <a:pt x="f173" y="f174"/>
                  </a:cubicBezTo>
                  <a:cubicBezTo>
                    <a:pt x="f175" y="f176"/>
                    <a:pt x="f101" y="f177"/>
                    <a:pt x="f116" y="f117"/>
                  </a:cubicBezTo>
                  <a:close/>
                  <a:moveTo>
                    <a:pt x="f178" y="f179"/>
                  </a:moveTo>
                  <a:cubicBezTo>
                    <a:pt x="f2" y="f171"/>
                    <a:pt x="f180" y="f181"/>
                    <a:pt x="f182" y="f69"/>
                  </a:cubicBezTo>
                  <a:cubicBezTo>
                    <a:pt x="f183" y="f184"/>
                    <a:pt x="f94" y="f185"/>
                    <a:pt x="f178" y="f179"/>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sp>
          <p:nvSpPr>
            <p:cNvPr id="12" name="Freeform 13">
              <a:extLst>
                <a:ext uri="{FF2B5EF4-FFF2-40B4-BE49-F238E27FC236}">
                  <a16:creationId xmlns:a16="http://schemas.microsoft.com/office/drawing/2014/main" id="{9AE9DC96-6E15-5995-7656-A21E5FCFB992}"/>
                </a:ext>
              </a:extLst>
            </p:cNvPr>
            <p:cNvSpPr/>
            <p:nvPr/>
          </p:nvSpPr>
          <p:spPr>
            <a:xfrm>
              <a:off x="188092" y="690381"/>
              <a:ext cx="133685" cy="93835"/>
            </a:xfrm>
            <a:custGeom>
              <a:avLst/>
              <a:gdLst>
                <a:gd name="f0" fmla="val 10800000"/>
                <a:gd name="f1" fmla="val 5400000"/>
                <a:gd name="f2" fmla="val 180"/>
                <a:gd name="f3" fmla="val w"/>
                <a:gd name="f4" fmla="val h"/>
                <a:gd name="f5" fmla="val 0"/>
                <a:gd name="f6" fmla="val 241"/>
                <a:gd name="f7" fmla="val 170"/>
                <a:gd name="f8" fmla="val 121"/>
                <a:gd name="f9" fmla="val 89"/>
                <a:gd name="f10" fmla="val 58"/>
                <a:gd name="f11" fmla="val 27"/>
                <a:gd name="f12" fmla="val 8"/>
                <a:gd name="f13" fmla="val 162"/>
                <a:gd name="f14" fmla="val 144"/>
                <a:gd name="f15" fmla="val 104"/>
                <a:gd name="f16" fmla="val 65"/>
                <a:gd name="f17" fmla="val 25"/>
                <a:gd name="f18" fmla="val 1"/>
                <a:gd name="f19" fmla="val 9"/>
                <a:gd name="f20" fmla="val 26"/>
                <a:gd name="f21" fmla="val 90"/>
                <a:gd name="f22" fmla="val 153"/>
                <a:gd name="f23" fmla="val 216"/>
                <a:gd name="f24" fmla="val 233"/>
                <a:gd name="f25" fmla="val 64"/>
                <a:gd name="f26" fmla="val 103"/>
                <a:gd name="f27" fmla="val 142"/>
                <a:gd name="f28" fmla="val 163"/>
                <a:gd name="f29" fmla="val 234"/>
                <a:gd name="f30" fmla="val 213"/>
                <a:gd name="f31" fmla="val 182"/>
                <a:gd name="f32" fmla="val 151"/>
                <a:gd name="f33" fmla="val 197"/>
                <a:gd name="f34" fmla="val 44"/>
                <a:gd name="f35" fmla="val 146"/>
                <a:gd name="f36" fmla="val 95"/>
                <a:gd name="f37" fmla="val 72"/>
                <a:gd name="f38" fmla="val 99"/>
                <a:gd name="f39" fmla="val 127"/>
                <a:gd name="f40" fmla="val 96"/>
                <a:gd name="f41" fmla="val 71"/>
                <a:gd name="f42" fmla="+- 0 0 -90"/>
                <a:gd name="f43" fmla="*/ f3 1 241"/>
                <a:gd name="f44" fmla="*/ f4 1 170"/>
                <a:gd name="f45" fmla="val f5"/>
                <a:gd name="f46" fmla="val f6"/>
                <a:gd name="f47" fmla="val f7"/>
                <a:gd name="f48" fmla="*/ f42 f0 1"/>
                <a:gd name="f49" fmla="+- f47 0 f45"/>
                <a:gd name="f50" fmla="+- f46 0 f45"/>
                <a:gd name="f51" fmla="*/ f48 1 f2"/>
                <a:gd name="f52" fmla="*/ f50 1 241"/>
                <a:gd name="f53" fmla="*/ f49 1 170"/>
                <a:gd name="f54" fmla="*/ 121 f50 1"/>
                <a:gd name="f55" fmla="*/ 170 f49 1"/>
                <a:gd name="f56" fmla="*/ 27 f50 1"/>
                <a:gd name="f57" fmla="*/ 0 f50 1"/>
                <a:gd name="f58" fmla="*/ 144 f49 1"/>
                <a:gd name="f59" fmla="*/ 25 f49 1"/>
                <a:gd name="f60" fmla="*/ 26 f50 1"/>
                <a:gd name="f61" fmla="*/ 0 f49 1"/>
                <a:gd name="f62" fmla="*/ 216 f50 1"/>
                <a:gd name="f63" fmla="*/ 241 f50 1"/>
                <a:gd name="f64" fmla="*/ 26 f49 1"/>
                <a:gd name="f65" fmla="*/ 142 f49 1"/>
                <a:gd name="f66" fmla="*/ 213 f50 1"/>
                <a:gd name="f67" fmla="*/ 197 f50 1"/>
                <a:gd name="f68" fmla="*/ 44 f49 1"/>
                <a:gd name="f69" fmla="*/ 44 f50 1"/>
                <a:gd name="f70" fmla="*/ 127 f49 1"/>
                <a:gd name="f71" fmla="+- f51 0 f1"/>
                <a:gd name="f72" fmla="*/ f54 1 241"/>
                <a:gd name="f73" fmla="*/ f55 1 170"/>
                <a:gd name="f74" fmla="*/ f56 1 241"/>
                <a:gd name="f75" fmla="*/ f57 1 241"/>
                <a:gd name="f76" fmla="*/ f58 1 170"/>
                <a:gd name="f77" fmla="*/ f59 1 170"/>
                <a:gd name="f78" fmla="*/ f60 1 241"/>
                <a:gd name="f79" fmla="*/ f61 1 170"/>
                <a:gd name="f80" fmla="*/ f62 1 241"/>
                <a:gd name="f81" fmla="*/ f63 1 241"/>
                <a:gd name="f82" fmla="*/ f64 1 170"/>
                <a:gd name="f83" fmla="*/ f65 1 170"/>
                <a:gd name="f84" fmla="*/ f66 1 241"/>
                <a:gd name="f85" fmla="*/ f67 1 241"/>
                <a:gd name="f86" fmla="*/ f68 1 170"/>
                <a:gd name="f87" fmla="*/ f69 1 241"/>
                <a:gd name="f88" fmla="*/ f70 1 170"/>
                <a:gd name="f89" fmla="*/ 0 1 f52"/>
                <a:gd name="f90" fmla="*/ f46 1 f52"/>
                <a:gd name="f91" fmla="*/ 0 1 f53"/>
                <a:gd name="f92" fmla="*/ f47 1 f53"/>
                <a:gd name="f93" fmla="*/ f72 1 f52"/>
                <a:gd name="f94" fmla="*/ f73 1 f53"/>
                <a:gd name="f95" fmla="*/ f74 1 f52"/>
                <a:gd name="f96" fmla="*/ f75 1 f52"/>
                <a:gd name="f97" fmla="*/ f76 1 f53"/>
                <a:gd name="f98" fmla="*/ f77 1 f53"/>
                <a:gd name="f99" fmla="*/ f78 1 f52"/>
                <a:gd name="f100" fmla="*/ f79 1 f53"/>
                <a:gd name="f101" fmla="*/ f80 1 f52"/>
                <a:gd name="f102" fmla="*/ f81 1 f52"/>
                <a:gd name="f103" fmla="*/ f82 1 f53"/>
                <a:gd name="f104" fmla="*/ f83 1 f53"/>
                <a:gd name="f105" fmla="*/ f84 1 f52"/>
                <a:gd name="f106" fmla="*/ f85 1 f52"/>
                <a:gd name="f107" fmla="*/ f86 1 f53"/>
                <a:gd name="f108" fmla="*/ f87 1 f52"/>
                <a:gd name="f109" fmla="*/ f88 1 f53"/>
                <a:gd name="f110" fmla="*/ f89 f43 1"/>
                <a:gd name="f111" fmla="*/ f90 f43 1"/>
                <a:gd name="f112" fmla="*/ f92 f44 1"/>
                <a:gd name="f113" fmla="*/ f91 f44 1"/>
                <a:gd name="f114" fmla="*/ f93 f43 1"/>
                <a:gd name="f115" fmla="*/ f94 f44 1"/>
                <a:gd name="f116" fmla="*/ f95 f43 1"/>
                <a:gd name="f117" fmla="*/ f96 f43 1"/>
                <a:gd name="f118" fmla="*/ f97 f44 1"/>
                <a:gd name="f119" fmla="*/ f98 f44 1"/>
                <a:gd name="f120" fmla="*/ f99 f43 1"/>
                <a:gd name="f121" fmla="*/ f100 f44 1"/>
                <a:gd name="f122" fmla="*/ f101 f43 1"/>
                <a:gd name="f123" fmla="*/ f102 f43 1"/>
                <a:gd name="f124" fmla="*/ f103 f44 1"/>
                <a:gd name="f125" fmla="*/ f104 f44 1"/>
                <a:gd name="f126" fmla="*/ f105 f43 1"/>
                <a:gd name="f127" fmla="*/ f106 f43 1"/>
                <a:gd name="f128" fmla="*/ f107 f44 1"/>
                <a:gd name="f129" fmla="*/ f108 f43 1"/>
                <a:gd name="f130" fmla="*/ f109 f44 1"/>
              </a:gdLst>
              <a:ahLst/>
              <a:cxnLst>
                <a:cxn ang="3cd4">
                  <a:pos x="hc" y="t"/>
                </a:cxn>
                <a:cxn ang="0">
                  <a:pos x="r" y="vc"/>
                </a:cxn>
                <a:cxn ang="cd4">
                  <a:pos x="hc" y="b"/>
                </a:cxn>
                <a:cxn ang="cd2">
                  <a:pos x="l" y="vc"/>
                </a:cxn>
                <a:cxn ang="f71">
                  <a:pos x="f114" y="f115"/>
                </a:cxn>
                <a:cxn ang="f71">
                  <a:pos x="f116" y="f115"/>
                </a:cxn>
                <a:cxn ang="f71">
                  <a:pos x="f117" y="f118"/>
                </a:cxn>
                <a:cxn ang="f71">
                  <a:pos x="f117" y="f119"/>
                </a:cxn>
                <a:cxn ang="f71">
                  <a:pos x="f120" y="f121"/>
                </a:cxn>
                <a:cxn ang="f71">
                  <a:pos x="f122" y="f121"/>
                </a:cxn>
                <a:cxn ang="f71">
                  <a:pos x="f123" y="f124"/>
                </a:cxn>
                <a:cxn ang="f71">
                  <a:pos x="f123" y="f125"/>
                </a:cxn>
                <a:cxn ang="f71">
                  <a:pos x="f126" y="f115"/>
                </a:cxn>
                <a:cxn ang="f71">
                  <a:pos x="f114" y="f115"/>
                </a:cxn>
                <a:cxn ang="f71">
                  <a:pos x="f127" y="f128"/>
                </a:cxn>
                <a:cxn ang="f71">
                  <a:pos x="f129" y="f128"/>
                </a:cxn>
                <a:cxn ang="f71">
                  <a:pos x="f129" y="f130"/>
                </a:cxn>
                <a:cxn ang="f71">
                  <a:pos x="f127" y="f130"/>
                </a:cxn>
                <a:cxn ang="f71">
                  <a:pos x="f127" y="f128"/>
                </a:cxn>
              </a:cxnLst>
              <a:rect l="f110" t="f113" r="f111" b="f112"/>
              <a:pathLst>
                <a:path w="241" h="170">
                  <a:moveTo>
                    <a:pt x="f8" y="f7"/>
                  </a:moveTo>
                  <a:cubicBezTo>
                    <a:pt x="f9" y="f7"/>
                    <a:pt x="f10" y="f7"/>
                    <a:pt x="f11" y="f7"/>
                  </a:cubicBezTo>
                  <a:cubicBezTo>
                    <a:pt x="f12" y="f7"/>
                    <a:pt x="f5" y="f13"/>
                    <a:pt x="f5" y="f14"/>
                  </a:cubicBezTo>
                  <a:cubicBezTo>
                    <a:pt x="f5" y="f15"/>
                    <a:pt x="f5" y="f16"/>
                    <a:pt x="f5" y="f17"/>
                  </a:cubicBezTo>
                  <a:cubicBezTo>
                    <a:pt x="f18" y="f12"/>
                    <a:pt x="f19" y="f5"/>
                    <a:pt x="f20" y="f5"/>
                  </a:cubicBezTo>
                  <a:cubicBezTo>
                    <a:pt x="f21" y="f5"/>
                    <a:pt x="f22" y="f5"/>
                    <a:pt x="f23" y="f5"/>
                  </a:cubicBezTo>
                  <a:cubicBezTo>
                    <a:pt x="f24" y="f5"/>
                    <a:pt x="f6" y="f12"/>
                    <a:pt x="f6" y="f20"/>
                  </a:cubicBezTo>
                  <a:cubicBezTo>
                    <a:pt x="f6" y="f25"/>
                    <a:pt x="f6" y="f26"/>
                    <a:pt x="f6" y="f27"/>
                  </a:cubicBezTo>
                  <a:cubicBezTo>
                    <a:pt x="f6" y="f28"/>
                    <a:pt x="f29" y="f7"/>
                    <a:pt x="f30" y="f7"/>
                  </a:cubicBezTo>
                  <a:cubicBezTo>
                    <a:pt x="f31" y="f7"/>
                    <a:pt x="f32" y="f7"/>
                    <a:pt x="f8" y="f7"/>
                  </a:cubicBezTo>
                  <a:close/>
                  <a:moveTo>
                    <a:pt x="f33" y="f34"/>
                  </a:moveTo>
                  <a:cubicBezTo>
                    <a:pt x="f35" y="f34"/>
                    <a:pt x="f36" y="f34"/>
                    <a:pt x="f34" y="f34"/>
                  </a:cubicBezTo>
                  <a:cubicBezTo>
                    <a:pt x="f34" y="f37"/>
                    <a:pt x="f34" y="f38"/>
                    <a:pt x="f34" y="f39"/>
                  </a:cubicBezTo>
                  <a:cubicBezTo>
                    <a:pt x="f40" y="f39"/>
                    <a:pt x="f35" y="f39"/>
                    <a:pt x="f33" y="f39"/>
                  </a:cubicBezTo>
                  <a:cubicBezTo>
                    <a:pt x="f33" y="f38"/>
                    <a:pt x="f33" y="f41"/>
                    <a:pt x="f33" y="f34"/>
                  </a:cubicBezTo>
                  <a:close/>
                </a:path>
              </a:pathLst>
            </a:custGeom>
            <a:solidFill>
              <a:srgbClr val="92D050"/>
            </a:solidFill>
            <a:ln cap="flat">
              <a:noFill/>
              <a:prstDash val="solid"/>
            </a:ln>
          </p:spPr>
          <p:txBody>
            <a:bodyPr vert="horz" wrap="square" lIns="91440" tIns="45720" rIns="91440" bIns="45720" anchor="t"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1800" b="0" i="0" u="none" strike="noStrike" kern="1200" cap="none" spc="0" baseline="0">
                <a:solidFill>
                  <a:srgbClr val="000000"/>
                </a:solidFill>
                <a:uFillTx/>
                <a:latin typeface="Trebuchet MS"/>
                <a:ea typeface="Arial"/>
                <a:cs typeface="B Nazanin"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2994</Words>
  <Application>Microsoft Office PowerPoint</Application>
  <PresentationFormat>Widescreen</PresentationFormat>
  <Paragraphs>295</Paragraphs>
  <Slides>41</Slides>
  <Notes>41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41</vt:i4>
      </vt:variant>
    </vt:vector>
  </HeadingPairs>
  <TitlesOfParts>
    <vt:vector size="57" baseType="lpstr">
      <vt:lpstr>Amatic SC</vt:lpstr>
      <vt:lpstr>Arial</vt:lpstr>
      <vt:lpstr>Bebas</vt:lpstr>
      <vt:lpstr>Calibri</vt:lpstr>
      <vt:lpstr>Garamond</vt:lpstr>
      <vt:lpstr>Lato</vt:lpstr>
      <vt:lpstr>Lato Black</vt:lpstr>
      <vt:lpstr>Nunito Sans ExtraBold</vt:lpstr>
      <vt:lpstr>Open Sans</vt:lpstr>
      <vt:lpstr>Open Sans Light</vt:lpstr>
      <vt:lpstr>Pontano Sans</vt:lpstr>
      <vt:lpstr>Roboto Medium</vt:lpstr>
      <vt:lpstr>Source Sans Pro</vt:lpstr>
      <vt:lpstr>Trebuchet MS</vt:lpstr>
      <vt:lpstr>Wingdings</vt:lpstr>
      <vt:lpstr>Tema de Office</vt:lpstr>
      <vt:lpstr> پایان نامه  صنایع غذایی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 تشکر از همکاری شما دوستان عزیز... !</vt:lpstr>
      <vt:lpstr>قالب پاورپوینت رژیم غذایی قابل ویرایش می باشد</vt:lpstr>
      <vt:lpstr>منابع</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2023-10-26T13:15:37Z</dcterms:created>
  <dcterms:modified xsi:type="dcterms:W3CDTF">2023-12-06T15:48:42Z</dcterms:modified>
</cp:coreProperties>
</file>